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66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42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86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65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60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09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88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61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82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39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23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C6CE7-BF83-4B1E-855D-EB8AAA078073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35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6C67E-91B7-4A1C-98B5-A0B78CA7D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4998"/>
            <a:ext cx="9144000" cy="957263"/>
          </a:xfrm>
        </p:spPr>
        <p:txBody>
          <a:bodyPr/>
          <a:lstStyle/>
          <a:p>
            <a:pPr algn="l"/>
            <a:r>
              <a:rPr lang="en-GB" b="1">
                <a:solidFill>
                  <a:schemeClr val="accent1"/>
                </a:solidFill>
              </a:rPr>
              <a:t>Shadow Mapping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8DD996-58E3-4702-AB18-F4C4C6263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1638"/>
            <a:ext cx="9144000" cy="56356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GB" sz="2600" b="1"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Alba Navarro Rosales</a:t>
            </a:r>
            <a:endParaRPr lang="en-GB" sz="2600">
              <a:latin typeface="Lato" panose="020F0502020204030203" pitchFamily="34" charset="0"/>
              <a:ea typeface="CMU Sans Serif" panose="02000603000000000000" pitchFamily="2" charset="0"/>
              <a:cs typeface="Latha" panose="020B0502040204020203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275F5D8-D5EA-437D-ABC8-ED988EC8F164}"/>
              </a:ext>
            </a:extLst>
          </p:cNvPr>
          <p:cNvSpPr txBox="1">
            <a:spLocks/>
          </p:cNvSpPr>
          <p:nvPr/>
        </p:nvSpPr>
        <p:spPr>
          <a:xfrm>
            <a:off x="1524000" y="2383630"/>
            <a:ext cx="9144000" cy="95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400" dirty="0">
                <a:solidFill>
                  <a:schemeClr val="accent1"/>
                </a:solidFill>
                <a:latin typeface="+mn-lt"/>
              </a:rPr>
              <a:t>...........................................................................</a:t>
            </a:r>
            <a:endParaRPr lang="en-GB" sz="4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8CEE166-F75B-4FAA-92FD-F9CE62E5E815}"/>
              </a:ext>
            </a:extLst>
          </p:cNvPr>
          <p:cNvSpPr txBox="1"/>
          <p:nvPr/>
        </p:nvSpPr>
        <p:spPr>
          <a:xfrm>
            <a:off x="1524000" y="48474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400" b="1" i="1" dirty="0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January 27,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7564D09-9E89-40E8-ACAB-76D3C5E7ACC4}"/>
              </a:ext>
            </a:extLst>
          </p:cNvPr>
          <p:cNvSpPr txBox="1"/>
          <p:nvPr/>
        </p:nvSpPr>
        <p:spPr>
          <a:xfrm>
            <a:off x="1524000" y="515409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400" b="1" i="1" dirty="0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Churchill College </a:t>
            </a:r>
            <a:r>
              <a:rPr lang="en-GB" sz="1400" b="1" i="1" dirty="0" err="1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CompSci</a:t>
            </a:r>
            <a:r>
              <a:rPr lang="en-GB" sz="1400" b="1" i="1" dirty="0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 Talks</a:t>
            </a:r>
          </a:p>
        </p:txBody>
      </p:sp>
    </p:spTree>
    <p:extLst>
      <p:ext uri="{BB962C8B-B14F-4D97-AF65-F5344CB8AC3E}">
        <p14:creationId xmlns:p14="http://schemas.microsoft.com/office/powerpoint/2010/main" val="280904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613DD-C881-4C88-9856-F39677A9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Outline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B26635-3519-47D6-BDA1-BA00C9DF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GB" dirty="0"/>
              <a:t>Lights &amp; Shadows</a:t>
            </a:r>
          </a:p>
          <a:p>
            <a:pPr>
              <a:buClr>
                <a:schemeClr val="accent1"/>
              </a:buClr>
            </a:pPr>
            <a:r>
              <a:rPr lang="en-GB" dirty="0"/>
              <a:t>What is Shadow Mapping?</a:t>
            </a:r>
          </a:p>
          <a:p>
            <a:pPr>
              <a:buClr>
                <a:schemeClr val="accent1"/>
              </a:buClr>
            </a:pPr>
            <a:r>
              <a:rPr lang="en-GB" dirty="0"/>
              <a:t>OpenGL rendering pipeline overview</a:t>
            </a:r>
          </a:p>
          <a:p>
            <a:pPr>
              <a:buClr>
                <a:schemeClr val="accent1"/>
              </a:buClr>
            </a:pPr>
            <a:r>
              <a:rPr lang="en-GB" dirty="0"/>
              <a:t>Method</a:t>
            </a:r>
          </a:p>
          <a:p>
            <a:pPr>
              <a:buClr>
                <a:schemeClr val="accent1"/>
              </a:buClr>
            </a:pPr>
            <a:r>
              <a:rPr lang="en-GB" dirty="0"/>
              <a:t>Demo time! :)</a:t>
            </a:r>
          </a:p>
          <a:p>
            <a:pPr>
              <a:buClr>
                <a:schemeClr val="accent1"/>
              </a:buClr>
            </a:pPr>
            <a:r>
              <a:rPr lang="en-GB" dirty="0"/>
              <a:t>Artefacts that occur</a:t>
            </a:r>
          </a:p>
          <a:p>
            <a:pPr>
              <a:buClr>
                <a:schemeClr val="accent1"/>
              </a:buClr>
            </a:pPr>
            <a:r>
              <a:rPr lang="en-GB" dirty="0"/>
              <a:t>Summary – key takeaways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94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C199F-903E-4038-A2EA-F930666D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Lights &amp; shadows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AB5C14-65EC-469C-8F63-E2617BB74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760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568D9-EF8D-444D-8983-581501AF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Shadow Mapping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256C17-EF5E-45D2-82AB-A91BB32D1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09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79DF9-F669-4B5B-BDB6-68986F8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OpenGL rendering pipeline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039F7C-FC6D-4ACB-9327-55D00C3AF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21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1BF0C-12EB-487F-87F9-7201A9BB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Method</a:t>
            </a:r>
            <a:r>
              <a:rPr lang="en-GB" sz="2400" dirty="0">
                <a:solidFill>
                  <a:schemeClr val="accent1"/>
                </a:solidFill>
              </a:rPr>
              <a:t> (directional lights)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98818-5F5B-43A5-BAC3-BB889C63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896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CFAA-58B0-4C24-B9E2-D7ABF3F5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Demo time! :)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4C9F2D-F98A-4C81-ADA4-B5BA8CEAF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23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FCD24-8427-430C-B74F-EFB87EEB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Summary – key takeaways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21F77-0540-4F08-967D-4D36AD412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36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y slides colour theme">
      <a:dk1>
        <a:srgbClr val="2B2E34"/>
      </a:dk1>
      <a:lt1>
        <a:sysClr val="window" lastClr="FFFFFF"/>
      </a:lt1>
      <a:dk2>
        <a:srgbClr val="D6D6D7"/>
      </a:dk2>
      <a:lt2>
        <a:srgbClr val="76797D"/>
      </a:lt2>
      <a:accent1>
        <a:srgbClr val="FFA25E"/>
      </a:accent1>
      <a:accent2>
        <a:srgbClr val="FF5500"/>
      </a:accent2>
      <a:accent3>
        <a:srgbClr val="FF8B8B"/>
      </a:accent3>
      <a:accent4>
        <a:srgbClr val="FF3333"/>
      </a:accent4>
      <a:accent5>
        <a:srgbClr val="585AF5"/>
      </a:accent5>
      <a:accent6>
        <a:srgbClr val="99FF99"/>
      </a:accent6>
      <a:hlink>
        <a:srgbClr val="585AF5"/>
      </a:hlink>
      <a:folHlink>
        <a:srgbClr val="7F4EB0"/>
      </a:folHlink>
    </a:clrScheme>
    <a:fontScheme name="My slides fonts">
      <a:majorFont>
        <a:latin typeface="Consolas"/>
        <a:ea typeface=""/>
        <a:cs typeface=""/>
      </a:majorFont>
      <a:minorFont>
        <a:latin typeface="Lato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60</Words>
  <Application>Microsoft Office PowerPoint</Application>
  <PresentationFormat>Panorámica</PresentationFormat>
  <Paragraphs>19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Consolas</vt:lpstr>
      <vt:lpstr>Lato</vt:lpstr>
      <vt:lpstr>Office Theme</vt:lpstr>
      <vt:lpstr>Shadow Mapping</vt:lpstr>
      <vt:lpstr>Outline</vt:lpstr>
      <vt:lpstr>Lights &amp; shadows</vt:lpstr>
      <vt:lpstr>Shadow Mapping</vt:lpstr>
      <vt:lpstr>OpenGL rendering pipeline</vt:lpstr>
      <vt:lpstr>Method (directional lights)</vt:lpstr>
      <vt:lpstr>Demo time! :)</vt:lpstr>
      <vt:lpstr>Summary – 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Shadow Mapping</dc:title>
  <dc:creator>Alba Navarro Rosales</dc:creator>
  <cp:lastModifiedBy>Alba Navarro Rosales</cp:lastModifiedBy>
  <cp:revision>8</cp:revision>
  <dcterms:created xsi:type="dcterms:W3CDTF">2021-01-07T12:33:58Z</dcterms:created>
  <dcterms:modified xsi:type="dcterms:W3CDTF">2021-01-12T18:28:41Z</dcterms:modified>
</cp:coreProperties>
</file>