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8288000" cy="10287000"/>
  <p:notesSz cx="6858000" cy="9144000"/>
  <p:embeddedFontLst>
    <p:embeddedFont>
      <p:font typeface="DM Sans Bold" charset="1" panose="0000000000000000000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fonts/font42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56424" y="2153136"/>
            <a:ext cx="12796510" cy="7105164"/>
            <a:chOff x="0" y="0"/>
            <a:chExt cx="3370274" cy="18713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70274" cy="1871319"/>
            </a:xfrm>
            <a:custGeom>
              <a:avLst/>
              <a:gdLst/>
              <a:ahLst/>
              <a:cxnLst/>
              <a:rect r="r" b="b" t="t" l="l"/>
              <a:pathLst>
                <a:path h="1871319" w="3370274">
                  <a:moveTo>
                    <a:pt x="29040" y="0"/>
                  </a:moveTo>
                  <a:lnTo>
                    <a:pt x="3341234" y="0"/>
                  </a:lnTo>
                  <a:cubicBezTo>
                    <a:pt x="3348936" y="0"/>
                    <a:pt x="3356322" y="3060"/>
                    <a:pt x="3361768" y="8506"/>
                  </a:cubicBezTo>
                  <a:cubicBezTo>
                    <a:pt x="3367215" y="13952"/>
                    <a:pt x="3370274" y="21338"/>
                    <a:pt x="3370274" y="29040"/>
                  </a:cubicBezTo>
                  <a:lnTo>
                    <a:pt x="3370274" y="1842279"/>
                  </a:lnTo>
                  <a:cubicBezTo>
                    <a:pt x="3370274" y="1858317"/>
                    <a:pt x="3357273" y="1871319"/>
                    <a:pt x="3341234" y="1871319"/>
                  </a:cubicBezTo>
                  <a:lnTo>
                    <a:pt x="29040" y="1871319"/>
                  </a:lnTo>
                  <a:cubicBezTo>
                    <a:pt x="13002" y="1871319"/>
                    <a:pt x="0" y="1858317"/>
                    <a:pt x="0" y="1842279"/>
                  </a:cubicBezTo>
                  <a:lnTo>
                    <a:pt x="0" y="29040"/>
                  </a:lnTo>
                  <a:cubicBezTo>
                    <a:pt x="0" y="13002"/>
                    <a:pt x="13002" y="0"/>
                    <a:pt x="2904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370274" cy="1928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05630" y="3361052"/>
            <a:ext cx="10620170" cy="324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b="true" sz="12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WEB FORMACIÓN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2288" y="499847"/>
            <a:ext cx="4549272" cy="1057706"/>
          </a:xfrm>
          <a:custGeom>
            <a:avLst/>
            <a:gdLst/>
            <a:ahLst/>
            <a:cxnLst/>
            <a:rect r="r" b="b" t="t" l="l"/>
            <a:pathLst>
              <a:path h="1057706" w="4549272">
                <a:moveTo>
                  <a:pt x="0" y="0"/>
                </a:moveTo>
                <a:lnTo>
                  <a:pt x="4549272" y="0"/>
                </a:lnTo>
                <a:lnTo>
                  <a:pt x="4549272" y="1057706"/>
                </a:lnTo>
                <a:lnTo>
                  <a:pt x="0" y="10577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9076" y="1567198"/>
            <a:ext cx="15829849" cy="7691102"/>
          </a:xfrm>
          <a:custGeom>
            <a:avLst/>
            <a:gdLst/>
            <a:ahLst/>
            <a:cxnLst/>
            <a:rect r="r" b="b" t="t" l="l"/>
            <a:pathLst>
              <a:path h="7691102" w="15829849">
                <a:moveTo>
                  <a:pt x="0" y="0"/>
                </a:moveTo>
                <a:lnTo>
                  <a:pt x="15829848" y="0"/>
                </a:lnTo>
                <a:lnTo>
                  <a:pt x="15829848" y="7691102"/>
                </a:lnTo>
                <a:lnTo>
                  <a:pt x="0" y="7691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71" r="0" b="-830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9076" y="466712"/>
            <a:ext cx="5869267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PERFIL EMPLEADO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3980" y="1603946"/>
            <a:ext cx="14986651" cy="7322230"/>
          </a:xfrm>
          <a:custGeom>
            <a:avLst/>
            <a:gdLst/>
            <a:ahLst/>
            <a:cxnLst/>
            <a:rect r="r" b="b" t="t" l="l"/>
            <a:pathLst>
              <a:path h="7322230" w="14986651">
                <a:moveTo>
                  <a:pt x="0" y="0"/>
                </a:moveTo>
                <a:lnTo>
                  <a:pt x="14986651" y="0"/>
                </a:lnTo>
                <a:lnTo>
                  <a:pt x="14986651" y="7322230"/>
                </a:lnTo>
                <a:lnTo>
                  <a:pt x="0" y="7322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9" t="-8064" r="-405" b="-83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3980" y="344658"/>
            <a:ext cx="4881918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INICIO SESIÓN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3312" y="1557918"/>
            <a:ext cx="15528466" cy="7461157"/>
          </a:xfrm>
          <a:custGeom>
            <a:avLst/>
            <a:gdLst/>
            <a:ahLst/>
            <a:cxnLst/>
            <a:rect r="r" b="b" t="t" l="l"/>
            <a:pathLst>
              <a:path h="7461157" w="15528466">
                <a:moveTo>
                  <a:pt x="0" y="0"/>
                </a:moveTo>
                <a:lnTo>
                  <a:pt x="15528466" y="0"/>
                </a:lnTo>
                <a:lnTo>
                  <a:pt x="15528466" y="7461157"/>
                </a:lnTo>
                <a:lnTo>
                  <a:pt x="0" y="746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95" r="0" b="-100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3312" y="480750"/>
            <a:ext cx="7010989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PÁGINA INICIO ADMIN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433505"/>
            <a:ext cx="15875802" cy="7697716"/>
          </a:xfrm>
          <a:custGeom>
            <a:avLst/>
            <a:gdLst/>
            <a:ahLst/>
            <a:cxnLst/>
            <a:rect r="r" b="b" t="t" l="l"/>
            <a:pathLst>
              <a:path h="7697716" w="15875802">
                <a:moveTo>
                  <a:pt x="0" y="0"/>
                </a:moveTo>
                <a:lnTo>
                  <a:pt x="15875802" y="0"/>
                </a:lnTo>
                <a:lnTo>
                  <a:pt x="15875802" y="7697716"/>
                </a:lnTo>
                <a:lnTo>
                  <a:pt x="0" y="7697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5" r="0" b="-1812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50324"/>
            <a:ext cx="4918190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BOTÓN EDITAR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0869" y="1661119"/>
            <a:ext cx="15486263" cy="7448517"/>
          </a:xfrm>
          <a:custGeom>
            <a:avLst/>
            <a:gdLst/>
            <a:ahLst/>
            <a:cxnLst/>
            <a:rect r="r" b="b" t="t" l="l"/>
            <a:pathLst>
              <a:path h="7448517" w="15486263">
                <a:moveTo>
                  <a:pt x="0" y="0"/>
                </a:moveTo>
                <a:lnTo>
                  <a:pt x="15486262" y="0"/>
                </a:lnTo>
                <a:lnTo>
                  <a:pt x="15486262" y="7448518"/>
                </a:lnTo>
                <a:lnTo>
                  <a:pt x="0" y="7448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337" r="-950" b="-1072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0869" y="644382"/>
            <a:ext cx="8390157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EDITAR CURSO EXISTENTE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9871" y="1594412"/>
            <a:ext cx="15220530" cy="7371688"/>
          </a:xfrm>
          <a:custGeom>
            <a:avLst/>
            <a:gdLst/>
            <a:ahLst/>
            <a:cxnLst/>
            <a:rect r="r" b="b" t="t" l="l"/>
            <a:pathLst>
              <a:path h="7371688" w="15220530">
                <a:moveTo>
                  <a:pt x="0" y="0"/>
                </a:moveTo>
                <a:lnTo>
                  <a:pt x="15220530" y="0"/>
                </a:lnTo>
                <a:lnTo>
                  <a:pt x="15220530" y="7371688"/>
                </a:lnTo>
                <a:lnTo>
                  <a:pt x="0" y="7371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4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95909"/>
            <a:ext cx="14156803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INICIO ADMINISTRACIÓN - BOTÓN ELIMINAR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65424"/>
            <a:ext cx="15877439" cy="7692876"/>
          </a:xfrm>
          <a:custGeom>
            <a:avLst/>
            <a:gdLst/>
            <a:ahLst/>
            <a:cxnLst/>
            <a:rect r="r" b="b" t="t" l="l"/>
            <a:pathLst>
              <a:path h="7692876" w="15877439">
                <a:moveTo>
                  <a:pt x="0" y="0"/>
                </a:moveTo>
                <a:lnTo>
                  <a:pt x="15877439" y="0"/>
                </a:lnTo>
                <a:lnTo>
                  <a:pt x="15877439" y="7692876"/>
                </a:lnTo>
                <a:lnTo>
                  <a:pt x="0" y="7692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37" r="0" b="-915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44658"/>
            <a:ext cx="5529584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ELIMINAR CURSO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16069"/>
            <a:ext cx="15799862" cy="7742751"/>
          </a:xfrm>
          <a:custGeom>
            <a:avLst/>
            <a:gdLst/>
            <a:ahLst/>
            <a:cxnLst/>
            <a:rect r="r" b="b" t="t" l="l"/>
            <a:pathLst>
              <a:path h="7742751" w="15799862">
                <a:moveTo>
                  <a:pt x="0" y="0"/>
                </a:moveTo>
                <a:lnTo>
                  <a:pt x="15799862" y="0"/>
                </a:lnTo>
                <a:lnTo>
                  <a:pt x="15799862" y="7742751"/>
                </a:lnTo>
                <a:lnTo>
                  <a:pt x="0" y="774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3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35828"/>
            <a:ext cx="5981846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BOTÓN ASISTENTE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2094" y="1541286"/>
            <a:ext cx="15522647" cy="7589809"/>
          </a:xfrm>
          <a:custGeom>
            <a:avLst/>
            <a:gdLst/>
            <a:ahLst/>
            <a:cxnLst/>
            <a:rect r="r" b="b" t="t" l="l"/>
            <a:pathLst>
              <a:path h="7589809" w="15522647">
                <a:moveTo>
                  <a:pt x="0" y="0"/>
                </a:moveTo>
                <a:lnTo>
                  <a:pt x="15522647" y="0"/>
                </a:lnTo>
                <a:lnTo>
                  <a:pt x="15522647" y="7589810"/>
                </a:lnTo>
                <a:lnTo>
                  <a:pt x="0" y="7589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34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3559"/>
            <a:ext cx="9509127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VER ASISTENTES A UN CURSO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6448" y="1610444"/>
            <a:ext cx="15258805" cy="7372622"/>
          </a:xfrm>
          <a:custGeom>
            <a:avLst/>
            <a:gdLst/>
            <a:ahLst/>
            <a:cxnLst/>
            <a:rect r="r" b="b" t="t" l="l"/>
            <a:pathLst>
              <a:path h="7372622" w="15258805">
                <a:moveTo>
                  <a:pt x="0" y="0"/>
                </a:moveTo>
                <a:lnTo>
                  <a:pt x="15258805" y="0"/>
                </a:lnTo>
                <a:lnTo>
                  <a:pt x="15258805" y="7372622"/>
                </a:lnTo>
                <a:lnTo>
                  <a:pt x="0" y="7372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78" r="0" b="-97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96448" y="501466"/>
            <a:ext cx="9833667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AÑADIR ASISTENTE EMPLEADO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4508" y="1382041"/>
            <a:ext cx="15858985" cy="7705258"/>
          </a:xfrm>
          <a:custGeom>
            <a:avLst/>
            <a:gdLst/>
            <a:ahLst/>
            <a:cxnLst/>
            <a:rect r="r" b="b" t="t" l="l"/>
            <a:pathLst>
              <a:path h="7705258" w="15858985">
                <a:moveTo>
                  <a:pt x="0" y="0"/>
                </a:moveTo>
                <a:lnTo>
                  <a:pt x="15858984" y="0"/>
                </a:lnTo>
                <a:lnTo>
                  <a:pt x="15858984" y="7705259"/>
                </a:lnTo>
                <a:lnTo>
                  <a:pt x="0" y="7705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18" r="0" b="-88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4508" y="437723"/>
            <a:ext cx="11671177" cy="682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PÁGINA INICIO - CURSOS EXTERNOS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2582" y="1731196"/>
            <a:ext cx="15022677" cy="7351930"/>
          </a:xfrm>
          <a:custGeom>
            <a:avLst/>
            <a:gdLst/>
            <a:ahLst/>
            <a:cxnLst/>
            <a:rect r="r" b="b" t="t" l="l"/>
            <a:pathLst>
              <a:path h="7351930" w="15022677">
                <a:moveTo>
                  <a:pt x="0" y="0"/>
                </a:moveTo>
                <a:lnTo>
                  <a:pt x="15022678" y="0"/>
                </a:lnTo>
                <a:lnTo>
                  <a:pt x="15022678" y="7351930"/>
                </a:lnTo>
                <a:lnTo>
                  <a:pt x="0" y="7351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98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2582" y="517668"/>
            <a:ext cx="9335929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AÑADIR ASISTENTE EXTERNO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64041"/>
            <a:ext cx="15441994" cy="7462072"/>
          </a:xfrm>
          <a:custGeom>
            <a:avLst/>
            <a:gdLst/>
            <a:ahLst/>
            <a:cxnLst/>
            <a:rect r="r" b="b" t="t" l="l"/>
            <a:pathLst>
              <a:path h="7462072" w="15441994">
                <a:moveTo>
                  <a:pt x="0" y="0"/>
                </a:moveTo>
                <a:lnTo>
                  <a:pt x="15441994" y="0"/>
                </a:lnTo>
                <a:lnTo>
                  <a:pt x="15441994" y="7462072"/>
                </a:lnTo>
                <a:lnTo>
                  <a:pt x="0" y="7462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4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23266"/>
            <a:ext cx="4860578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AÑADIR CURSO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1359" y="1602218"/>
            <a:ext cx="15407868" cy="7492076"/>
          </a:xfrm>
          <a:custGeom>
            <a:avLst/>
            <a:gdLst/>
            <a:ahLst/>
            <a:cxnLst/>
            <a:rect r="r" b="b" t="t" l="l"/>
            <a:pathLst>
              <a:path h="7492076" w="15407868">
                <a:moveTo>
                  <a:pt x="0" y="0"/>
                </a:moveTo>
                <a:lnTo>
                  <a:pt x="15407868" y="0"/>
                </a:lnTo>
                <a:lnTo>
                  <a:pt x="15407868" y="7492076"/>
                </a:lnTo>
                <a:lnTo>
                  <a:pt x="0" y="7492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92284"/>
            <a:ext cx="7552007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AÑADIR NUEVO CURSO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3498" y="1709626"/>
            <a:ext cx="15981004" cy="7747136"/>
          </a:xfrm>
          <a:custGeom>
            <a:avLst/>
            <a:gdLst/>
            <a:ahLst/>
            <a:cxnLst/>
            <a:rect r="r" b="b" t="t" l="l"/>
            <a:pathLst>
              <a:path h="7747136" w="15981004">
                <a:moveTo>
                  <a:pt x="0" y="0"/>
                </a:moveTo>
                <a:lnTo>
                  <a:pt x="15981004" y="0"/>
                </a:lnTo>
                <a:lnTo>
                  <a:pt x="15981004" y="7747136"/>
                </a:lnTo>
                <a:lnTo>
                  <a:pt x="0" y="7747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09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78948"/>
            <a:ext cx="10917845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FILTRAR SOLO CURSOS INTERNOS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443" y="1578124"/>
            <a:ext cx="15747115" cy="7558615"/>
          </a:xfrm>
          <a:custGeom>
            <a:avLst/>
            <a:gdLst/>
            <a:ahLst/>
            <a:cxnLst/>
            <a:rect r="r" b="b" t="t" l="l"/>
            <a:pathLst>
              <a:path h="7558615" w="15747115">
                <a:moveTo>
                  <a:pt x="0" y="0"/>
                </a:moveTo>
                <a:lnTo>
                  <a:pt x="15747114" y="0"/>
                </a:lnTo>
                <a:lnTo>
                  <a:pt x="15747114" y="7558615"/>
                </a:lnTo>
                <a:lnTo>
                  <a:pt x="0" y="755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0443" y="610705"/>
            <a:ext cx="9182837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LISTADO CURSOS INTERNOS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62289"/>
            <a:ext cx="15898981" cy="7810375"/>
          </a:xfrm>
          <a:custGeom>
            <a:avLst/>
            <a:gdLst/>
            <a:ahLst/>
            <a:cxnLst/>
            <a:rect r="r" b="b" t="t" l="l"/>
            <a:pathLst>
              <a:path h="7810375" w="15898981">
                <a:moveTo>
                  <a:pt x="0" y="0"/>
                </a:moveTo>
                <a:lnTo>
                  <a:pt x="15898981" y="0"/>
                </a:lnTo>
                <a:lnTo>
                  <a:pt x="15898981" y="7810374"/>
                </a:lnTo>
                <a:lnTo>
                  <a:pt x="0" y="7810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89144"/>
            <a:ext cx="7672765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AREA PERSONAL ADMIN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4358" y="1556377"/>
            <a:ext cx="16019284" cy="7829425"/>
          </a:xfrm>
          <a:custGeom>
            <a:avLst/>
            <a:gdLst/>
            <a:ahLst/>
            <a:cxnLst/>
            <a:rect r="r" b="b" t="t" l="l"/>
            <a:pathLst>
              <a:path h="7829425" w="16019284">
                <a:moveTo>
                  <a:pt x="0" y="0"/>
                </a:moveTo>
                <a:lnTo>
                  <a:pt x="16019284" y="0"/>
                </a:lnTo>
                <a:lnTo>
                  <a:pt x="16019284" y="7829425"/>
                </a:lnTo>
                <a:lnTo>
                  <a:pt x="0" y="782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61309"/>
            <a:ext cx="11583485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ÁREA ADMIN-CURSOS DISPONIBLES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47493"/>
            <a:ext cx="15532259" cy="7610807"/>
          </a:xfrm>
          <a:custGeom>
            <a:avLst/>
            <a:gdLst/>
            <a:ahLst/>
            <a:cxnLst/>
            <a:rect r="r" b="b" t="t" l="l"/>
            <a:pathLst>
              <a:path h="7610807" w="15532259">
                <a:moveTo>
                  <a:pt x="0" y="0"/>
                </a:moveTo>
                <a:lnTo>
                  <a:pt x="15532259" y="0"/>
                </a:lnTo>
                <a:lnTo>
                  <a:pt x="15532259" y="7610807"/>
                </a:lnTo>
                <a:lnTo>
                  <a:pt x="0" y="7610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04339"/>
            <a:ext cx="5898574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VER PERFIL ADMIN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4888" y="1524363"/>
            <a:ext cx="15391733" cy="7622312"/>
          </a:xfrm>
          <a:custGeom>
            <a:avLst/>
            <a:gdLst/>
            <a:ahLst/>
            <a:cxnLst/>
            <a:rect r="r" b="b" t="t" l="l"/>
            <a:pathLst>
              <a:path h="7622312" w="15391733">
                <a:moveTo>
                  <a:pt x="0" y="0"/>
                </a:moveTo>
                <a:lnTo>
                  <a:pt x="15391732" y="0"/>
                </a:lnTo>
                <a:lnTo>
                  <a:pt x="15391732" y="7622312"/>
                </a:lnTo>
                <a:lnTo>
                  <a:pt x="0" y="7622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586" r="-1087" b="-82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4888" y="483885"/>
            <a:ext cx="4436075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PERFIL ADMIN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6800" y="1589087"/>
            <a:ext cx="15551770" cy="7669213"/>
          </a:xfrm>
          <a:custGeom>
            <a:avLst/>
            <a:gdLst/>
            <a:ahLst/>
            <a:cxnLst/>
            <a:rect r="r" b="b" t="t" l="l"/>
            <a:pathLst>
              <a:path h="7669213" w="15551770">
                <a:moveTo>
                  <a:pt x="0" y="0"/>
                </a:moveTo>
                <a:lnTo>
                  <a:pt x="15551770" y="0"/>
                </a:lnTo>
                <a:lnTo>
                  <a:pt x="15551770" y="7669213"/>
                </a:lnTo>
                <a:lnTo>
                  <a:pt x="0" y="7669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59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6800" y="571920"/>
            <a:ext cx="14537463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DIRECTORIO EMPLEADOS-MENÚ DIRECTORIO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7164" y="1694073"/>
            <a:ext cx="15597497" cy="7564227"/>
          </a:xfrm>
          <a:custGeom>
            <a:avLst/>
            <a:gdLst/>
            <a:ahLst/>
            <a:cxnLst/>
            <a:rect r="r" b="b" t="t" l="l"/>
            <a:pathLst>
              <a:path h="7564227" w="15597497">
                <a:moveTo>
                  <a:pt x="0" y="0"/>
                </a:moveTo>
                <a:lnTo>
                  <a:pt x="15597497" y="0"/>
                </a:lnTo>
                <a:lnTo>
                  <a:pt x="15597497" y="7564227"/>
                </a:lnTo>
                <a:lnTo>
                  <a:pt x="0" y="7564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82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7164" y="464644"/>
            <a:ext cx="10009271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VER DATOS CURSO CONCRETO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17913"/>
            <a:ext cx="15816613" cy="7764817"/>
          </a:xfrm>
          <a:custGeom>
            <a:avLst/>
            <a:gdLst/>
            <a:ahLst/>
            <a:cxnLst/>
            <a:rect r="r" b="b" t="t" l="l"/>
            <a:pathLst>
              <a:path h="7764817" w="15816613">
                <a:moveTo>
                  <a:pt x="0" y="0"/>
                </a:moveTo>
                <a:lnTo>
                  <a:pt x="15816613" y="0"/>
                </a:lnTo>
                <a:lnTo>
                  <a:pt x="15816613" y="7764817"/>
                </a:lnTo>
                <a:lnTo>
                  <a:pt x="0" y="7764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61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11804"/>
            <a:ext cx="7105016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VER FICHA EMPLEADO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557" y="1543257"/>
            <a:ext cx="15245789" cy="7437774"/>
          </a:xfrm>
          <a:custGeom>
            <a:avLst/>
            <a:gdLst/>
            <a:ahLst/>
            <a:cxnLst/>
            <a:rect r="r" b="b" t="t" l="l"/>
            <a:pathLst>
              <a:path h="7437774" w="15245789">
                <a:moveTo>
                  <a:pt x="0" y="0"/>
                </a:moveTo>
                <a:lnTo>
                  <a:pt x="15245789" y="0"/>
                </a:lnTo>
                <a:lnTo>
                  <a:pt x="15245789" y="7437774"/>
                </a:lnTo>
                <a:lnTo>
                  <a:pt x="0" y="7437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208" r="-1318" b="-96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7557" y="488341"/>
            <a:ext cx="8152064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FICHA EDITABLE USUARIO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18925"/>
            <a:ext cx="15903863" cy="7758695"/>
          </a:xfrm>
          <a:custGeom>
            <a:avLst/>
            <a:gdLst/>
            <a:ahLst/>
            <a:cxnLst/>
            <a:rect r="r" b="b" t="t" l="l"/>
            <a:pathLst>
              <a:path h="7758695" w="15903863">
                <a:moveTo>
                  <a:pt x="0" y="0"/>
                </a:moveTo>
                <a:lnTo>
                  <a:pt x="15903863" y="0"/>
                </a:lnTo>
                <a:lnTo>
                  <a:pt x="15903863" y="7758695"/>
                </a:lnTo>
                <a:lnTo>
                  <a:pt x="0" y="7758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35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75417"/>
            <a:ext cx="6815825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FILTRAR DIRECTORIO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3227" y="1752866"/>
            <a:ext cx="15555303" cy="7505434"/>
          </a:xfrm>
          <a:custGeom>
            <a:avLst/>
            <a:gdLst/>
            <a:ahLst/>
            <a:cxnLst/>
            <a:rect r="r" b="b" t="t" l="l"/>
            <a:pathLst>
              <a:path h="7505434" w="15555303">
                <a:moveTo>
                  <a:pt x="0" y="0"/>
                </a:moveTo>
                <a:lnTo>
                  <a:pt x="15555303" y="0"/>
                </a:lnTo>
                <a:lnTo>
                  <a:pt x="15555303" y="7505434"/>
                </a:lnTo>
                <a:lnTo>
                  <a:pt x="0" y="7505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3227" y="483250"/>
            <a:ext cx="5862725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PAGINA FILTRADO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3101" y="1794152"/>
            <a:ext cx="15455207" cy="7464148"/>
          </a:xfrm>
          <a:custGeom>
            <a:avLst/>
            <a:gdLst/>
            <a:ahLst/>
            <a:cxnLst/>
            <a:rect r="r" b="b" t="t" l="l"/>
            <a:pathLst>
              <a:path h="7464148" w="15455207">
                <a:moveTo>
                  <a:pt x="0" y="0"/>
                </a:moveTo>
                <a:lnTo>
                  <a:pt x="15455207" y="0"/>
                </a:lnTo>
                <a:lnTo>
                  <a:pt x="15455207" y="7464148"/>
                </a:lnTo>
                <a:lnTo>
                  <a:pt x="0" y="7464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887" r="0" b="-958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3101" y="478645"/>
            <a:ext cx="7135608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FILTRADO REALIZADO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45402"/>
            <a:ext cx="15901665" cy="7573168"/>
          </a:xfrm>
          <a:custGeom>
            <a:avLst/>
            <a:gdLst/>
            <a:ahLst/>
            <a:cxnLst/>
            <a:rect r="r" b="b" t="t" l="l"/>
            <a:pathLst>
              <a:path h="7573168" w="15901665">
                <a:moveTo>
                  <a:pt x="0" y="0"/>
                </a:moveTo>
                <a:lnTo>
                  <a:pt x="15901665" y="0"/>
                </a:lnTo>
                <a:lnTo>
                  <a:pt x="15901665" y="7573168"/>
                </a:lnTo>
                <a:lnTo>
                  <a:pt x="0" y="7573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95121"/>
            <a:ext cx="16931400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AÑADIR NUEVO EMPLEADO-MENÚ NUEVO PERSONAL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56424" y="2153136"/>
            <a:ext cx="12796510" cy="7105164"/>
            <a:chOff x="0" y="0"/>
            <a:chExt cx="3370274" cy="18713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70274" cy="1871319"/>
            </a:xfrm>
            <a:custGeom>
              <a:avLst/>
              <a:gdLst/>
              <a:ahLst/>
              <a:cxnLst/>
              <a:rect r="r" b="b" t="t" l="l"/>
              <a:pathLst>
                <a:path h="1871319" w="3370274">
                  <a:moveTo>
                    <a:pt x="29040" y="0"/>
                  </a:moveTo>
                  <a:lnTo>
                    <a:pt x="3341234" y="0"/>
                  </a:lnTo>
                  <a:cubicBezTo>
                    <a:pt x="3348936" y="0"/>
                    <a:pt x="3356322" y="3060"/>
                    <a:pt x="3361768" y="8506"/>
                  </a:cubicBezTo>
                  <a:cubicBezTo>
                    <a:pt x="3367215" y="13952"/>
                    <a:pt x="3370274" y="21338"/>
                    <a:pt x="3370274" y="29040"/>
                  </a:cubicBezTo>
                  <a:lnTo>
                    <a:pt x="3370274" y="1842279"/>
                  </a:lnTo>
                  <a:cubicBezTo>
                    <a:pt x="3370274" y="1858317"/>
                    <a:pt x="3357273" y="1871319"/>
                    <a:pt x="3341234" y="1871319"/>
                  </a:cubicBezTo>
                  <a:lnTo>
                    <a:pt x="29040" y="1871319"/>
                  </a:lnTo>
                  <a:cubicBezTo>
                    <a:pt x="13002" y="1871319"/>
                    <a:pt x="0" y="1858317"/>
                    <a:pt x="0" y="1842279"/>
                  </a:cubicBezTo>
                  <a:lnTo>
                    <a:pt x="0" y="29040"/>
                  </a:lnTo>
                  <a:cubicBezTo>
                    <a:pt x="0" y="13002"/>
                    <a:pt x="13002" y="0"/>
                    <a:pt x="2904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370274" cy="1928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05630" y="3361052"/>
            <a:ext cx="10620170" cy="324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b="true" sz="12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WEB FORMACIÓN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2288" y="499847"/>
            <a:ext cx="4549272" cy="1057706"/>
          </a:xfrm>
          <a:custGeom>
            <a:avLst/>
            <a:gdLst/>
            <a:ahLst/>
            <a:cxnLst/>
            <a:rect r="r" b="b" t="t" l="l"/>
            <a:pathLst>
              <a:path h="1057706" w="4549272">
                <a:moveTo>
                  <a:pt x="0" y="0"/>
                </a:moveTo>
                <a:lnTo>
                  <a:pt x="4549272" y="0"/>
                </a:lnTo>
                <a:lnTo>
                  <a:pt x="4549272" y="1057706"/>
                </a:lnTo>
                <a:lnTo>
                  <a:pt x="0" y="10577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9460" y="1571550"/>
            <a:ext cx="15724638" cy="7552082"/>
          </a:xfrm>
          <a:custGeom>
            <a:avLst/>
            <a:gdLst/>
            <a:ahLst/>
            <a:cxnLst/>
            <a:rect r="r" b="b" t="t" l="l"/>
            <a:pathLst>
              <a:path h="7552082" w="15724638">
                <a:moveTo>
                  <a:pt x="0" y="0"/>
                </a:moveTo>
                <a:lnTo>
                  <a:pt x="15724638" y="0"/>
                </a:lnTo>
                <a:lnTo>
                  <a:pt x="15724638" y="7552082"/>
                </a:lnTo>
                <a:lnTo>
                  <a:pt x="0" y="7552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25" r="0" b="-959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59460" y="524452"/>
            <a:ext cx="6050012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VER DATOS CURSO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60456"/>
            <a:ext cx="15407224" cy="7397844"/>
          </a:xfrm>
          <a:custGeom>
            <a:avLst/>
            <a:gdLst/>
            <a:ahLst/>
            <a:cxnLst/>
            <a:rect r="r" b="b" t="t" l="l"/>
            <a:pathLst>
              <a:path h="7397844" w="15407224">
                <a:moveTo>
                  <a:pt x="0" y="0"/>
                </a:moveTo>
                <a:lnTo>
                  <a:pt x="15407224" y="0"/>
                </a:lnTo>
                <a:lnTo>
                  <a:pt x="15407224" y="7397844"/>
                </a:lnTo>
                <a:lnTo>
                  <a:pt x="0" y="7397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923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7213"/>
            <a:ext cx="8213628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FORMALIZAR MATRÍCULA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06029"/>
            <a:ext cx="15630617" cy="7552271"/>
          </a:xfrm>
          <a:custGeom>
            <a:avLst/>
            <a:gdLst/>
            <a:ahLst/>
            <a:cxnLst/>
            <a:rect r="r" b="b" t="t" l="l"/>
            <a:pathLst>
              <a:path h="7552271" w="15630617">
                <a:moveTo>
                  <a:pt x="0" y="0"/>
                </a:moveTo>
                <a:lnTo>
                  <a:pt x="15630617" y="0"/>
                </a:lnTo>
                <a:lnTo>
                  <a:pt x="15630617" y="7552271"/>
                </a:lnTo>
                <a:lnTo>
                  <a:pt x="0" y="7552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56" r="0" b="-946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49093"/>
            <a:ext cx="15630617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FORMALIZAR MATRÍCULA - USUARIOS EXTERNOS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55212"/>
            <a:ext cx="15780811" cy="7650088"/>
          </a:xfrm>
          <a:custGeom>
            <a:avLst/>
            <a:gdLst/>
            <a:ahLst/>
            <a:cxnLst/>
            <a:rect r="r" b="b" t="t" l="l"/>
            <a:pathLst>
              <a:path h="7650088" w="15780811">
                <a:moveTo>
                  <a:pt x="0" y="0"/>
                </a:moveTo>
                <a:lnTo>
                  <a:pt x="15780811" y="0"/>
                </a:lnTo>
                <a:lnTo>
                  <a:pt x="15780811" y="7650087"/>
                </a:lnTo>
                <a:lnTo>
                  <a:pt x="0" y="7650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09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55056"/>
            <a:ext cx="11406731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INICIAR SESIÓN- SOLO EMPLEADOS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3980" y="1603946"/>
            <a:ext cx="14986651" cy="7322230"/>
          </a:xfrm>
          <a:custGeom>
            <a:avLst/>
            <a:gdLst/>
            <a:ahLst/>
            <a:cxnLst/>
            <a:rect r="r" b="b" t="t" l="l"/>
            <a:pathLst>
              <a:path h="7322230" w="14986651">
                <a:moveTo>
                  <a:pt x="0" y="0"/>
                </a:moveTo>
                <a:lnTo>
                  <a:pt x="14986651" y="0"/>
                </a:lnTo>
                <a:lnTo>
                  <a:pt x="14986651" y="7322230"/>
                </a:lnTo>
                <a:lnTo>
                  <a:pt x="0" y="7322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9" t="-8064" r="-405" b="-83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3980" y="344658"/>
            <a:ext cx="4881918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INICIO SESIÓN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846" y="1648846"/>
            <a:ext cx="16073454" cy="7841430"/>
          </a:xfrm>
          <a:custGeom>
            <a:avLst/>
            <a:gdLst/>
            <a:ahLst/>
            <a:cxnLst/>
            <a:rect r="r" b="b" t="t" l="l"/>
            <a:pathLst>
              <a:path h="7841430" w="16073454">
                <a:moveTo>
                  <a:pt x="0" y="0"/>
                </a:moveTo>
                <a:lnTo>
                  <a:pt x="16073454" y="0"/>
                </a:lnTo>
                <a:lnTo>
                  <a:pt x="16073454" y="7841430"/>
                </a:lnTo>
                <a:lnTo>
                  <a:pt x="0" y="7841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35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5846" y="454946"/>
            <a:ext cx="11914313" cy="6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b="true" sz="518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AREA PERSONAL- CURSOS INTERNOS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DAGYVda2QtQ</dc:identifier>
  <dcterms:modified xsi:type="dcterms:W3CDTF">2011-08-01T06:04:30Z</dcterms:modified>
  <cp:revision>1</cp:revision>
  <dc:title>web formación</dc:title>
</cp:coreProperties>
</file>