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1"/>
  </p:notesMasterIdLst>
  <p:sldIdLst>
    <p:sldId id="270" r:id="rId2"/>
    <p:sldId id="271" r:id="rId3"/>
    <p:sldId id="273" r:id="rId4"/>
    <p:sldId id="274" r:id="rId5"/>
    <p:sldId id="275" r:id="rId6"/>
    <p:sldId id="276" r:id="rId7"/>
    <p:sldId id="277" r:id="rId8"/>
    <p:sldId id="278" r:id="rId9"/>
    <p:sldId id="279" r:id="rId10"/>
  </p:sldIdLst>
  <p:sldSz cx="8640763" cy="2879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4"/>
  </p:normalViewPr>
  <p:slideViewPr>
    <p:cSldViewPr snapToGrid="0" snapToObjects="1">
      <p:cViewPr varScale="1">
        <p:scale>
          <a:sx n="147" d="100"/>
          <a:sy n="147" d="100"/>
        </p:scale>
        <p:origin x="208" y="1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62817F-38B5-0241-8B17-21BA7D7B3492}" type="datetimeFigureOut">
              <a:rPr lang="en-US" smtClean="0"/>
              <a:t>5/17/19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201738" y="1143000"/>
            <a:ext cx="926147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6F693-F447-7A4F-BAB1-9934BB1A1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991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201738" y="1143000"/>
            <a:ext cx="926147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	</a:t>
            </a:r>
            <a:r>
              <a:rPr lang="ja-JP" altLang="en-US"/>
              <a:t>小さい時間窓で優先順位付きの経路計画を行う</a:t>
            </a:r>
            <a:endParaRPr lang="en-US" altLang="ja-JP" dirty="0"/>
          </a:p>
          <a:p>
            <a:endParaRPr lang="en-US" dirty="0"/>
          </a:p>
          <a:p>
            <a:r>
              <a:rPr lang="ja-JP" altLang="en-US"/>
              <a:t>細かい説明はしないが</a:t>
            </a:r>
            <a:r>
              <a:rPr lang="en-US" altLang="ja-JP" dirty="0"/>
              <a:t>, </a:t>
            </a:r>
          </a:p>
          <a:p>
            <a:r>
              <a:rPr lang="ja-JP" altLang="en-US"/>
              <a:t>イメージは</a:t>
            </a:r>
            <a:endParaRPr lang="en-US" altLang="ja-JP" dirty="0"/>
          </a:p>
          <a:p>
            <a:r>
              <a:rPr lang="ja-JP" altLang="en-US"/>
              <a:t>各エージェントがどの方向に移動できるか</a:t>
            </a:r>
            <a:endParaRPr lang="en-US" altLang="ja-JP" dirty="0"/>
          </a:p>
          <a:p>
            <a:r>
              <a:rPr lang="ja-JP" altLang="en-US"/>
              <a:t>深さ優先探索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2177A-F71B-F442-9931-535464158E2B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573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201738" y="1143000"/>
            <a:ext cx="926147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小さい時間窓で優先順位付きの経路計画を行う</a:t>
            </a:r>
            <a:endParaRPr lang="en-US" altLang="ja-JP"/>
          </a:p>
          <a:p>
            <a:endParaRPr lang="en-US"/>
          </a:p>
          <a:p>
            <a:r>
              <a:rPr lang="ja-JP" altLang="en-US"/>
              <a:t>細かい説明はしないが</a:t>
            </a:r>
            <a:r>
              <a:rPr lang="en-US" altLang="ja-JP"/>
              <a:t>, </a:t>
            </a:r>
          </a:p>
          <a:p>
            <a:r>
              <a:rPr lang="ja-JP" altLang="en-US"/>
              <a:t>イメージは</a:t>
            </a:r>
            <a:endParaRPr lang="en-US" altLang="ja-JP"/>
          </a:p>
          <a:p>
            <a:r>
              <a:rPr lang="ja-JP" altLang="en-US"/>
              <a:t>各エージェントがどの方向に移動できるか</a:t>
            </a:r>
            <a:endParaRPr lang="en-US" altLang="ja-JP"/>
          </a:p>
          <a:p>
            <a:r>
              <a:rPr lang="ja-JP" altLang="en-US"/>
              <a:t>深さ優先探索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2177A-F71B-F442-9931-535464158E2B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768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201738" y="1143000"/>
            <a:ext cx="926147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小さい時間窓で優先順位付きの経路計画を行う</a:t>
            </a:r>
            <a:endParaRPr lang="en-US" altLang="ja-JP"/>
          </a:p>
          <a:p>
            <a:endParaRPr lang="en-US"/>
          </a:p>
          <a:p>
            <a:r>
              <a:rPr lang="ja-JP" altLang="en-US"/>
              <a:t>細かい説明はしないが</a:t>
            </a:r>
            <a:r>
              <a:rPr lang="en-US" altLang="ja-JP"/>
              <a:t>, </a:t>
            </a:r>
          </a:p>
          <a:p>
            <a:r>
              <a:rPr lang="ja-JP" altLang="en-US"/>
              <a:t>イメージは</a:t>
            </a:r>
            <a:endParaRPr lang="en-US" altLang="ja-JP"/>
          </a:p>
          <a:p>
            <a:r>
              <a:rPr lang="ja-JP" altLang="en-US"/>
              <a:t>各エージェントがどの方向に移動できるか</a:t>
            </a:r>
            <a:endParaRPr lang="en-US" altLang="ja-JP"/>
          </a:p>
          <a:p>
            <a:r>
              <a:rPr lang="ja-JP" altLang="en-US"/>
              <a:t>深さ優先探索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2177A-F71B-F442-9931-535464158E2B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798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201738" y="1143000"/>
            <a:ext cx="926147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小さい時間窓で優先順位付きの経路計画を行う</a:t>
            </a:r>
            <a:endParaRPr lang="en-US" altLang="ja-JP"/>
          </a:p>
          <a:p>
            <a:endParaRPr lang="en-US"/>
          </a:p>
          <a:p>
            <a:r>
              <a:rPr lang="ja-JP" altLang="en-US"/>
              <a:t>細かい説明はしないが</a:t>
            </a:r>
            <a:r>
              <a:rPr lang="en-US" altLang="ja-JP"/>
              <a:t>, </a:t>
            </a:r>
          </a:p>
          <a:p>
            <a:r>
              <a:rPr lang="ja-JP" altLang="en-US"/>
              <a:t>イメージは</a:t>
            </a:r>
            <a:endParaRPr lang="en-US" altLang="ja-JP"/>
          </a:p>
          <a:p>
            <a:r>
              <a:rPr lang="ja-JP" altLang="en-US"/>
              <a:t>各エージェントがどの方向に移動できるか</a:t>
            </a:r>
            <a:endParaRPr lang="en-US" altLang="ja-JP"/>
          </a:p>
          <a:p>
            <a:r>
              <a:rPr lang="ja-JP" altLang="en-US"/>
              <a:t>深さ優先探索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2177A-F71B-F442-9931-535464158E2B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875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201738" y="1143000"/>
            <a:ext cx="926147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小さい時間窓で優先順位付きの経路計画を行う</a:t>
            </a:r>
            <a:endParaRPr lang="en-US" altLang="ja-JP"/>
          </a:p>
          <a:p>
            <a:endParaRPr lang="en-US"/>
          </a:p>
          <a:p>
            <a:r>
              <a:rPr lang="ja-JP" altLang="en-US"/>
              <a:t>細かい説明はしないが</a:t>
            </a:r>
            <a:r>
              <a:rPr lang="en-US" altLang="ja-JP"/>
              <a:t>, </a:t>
            </a:r>
          </a:p>
          <a:p>
            <a:r>
              <a:rPr lang="ja-JP" altLang="en-US"/>
              <a:t>イメージは</a:t>
            </a:r>
            <a:endParaRPr lang="en-US" altLang="ja-JP"/>
          </a:p>
          <a:p>
            <a:r>
              <a:rPr lang="ja-JP" altLang="en-US"/>
              <a:t>各エージェントがどの方向に移動できるか</a:t>
            </a:r>
            <a:endParaRPr lang="en-US" altLang="ja-JP"/>
          </a:p>
          <a:p>
            <a:r>
              <a:rPr lang="ja-JP" altLang="en-US"/>
              <a:t>深さ優先探索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2177A-F71B-F442-9931-535464158E2B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614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201738" y="1143000"/>
            <a:ext cx="926147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小さい時間窓で優先順位付きの経路計画を行う</a:t>
            </a:r>
            <a:endParaRPr lang="en-US" altLang="ja-JP"/>
          </a:p>
          <a:p>
            <a:endParaRPr lang="en-US"/>
          </a:p>
          <a:p>
            <a:r>
              <a:rPr lang="ja-JP" altLang="en-US"/>
              <a:t>細かい説明はしないが</a:t>
            </a:r>
            <a:r>
              <a:rPr lang="en-US" altLang="ja-JP"/>
              <a:t>, </a:t>
            </a:r>
          </a:p>
          <a:p>
            <a:r>
              <a:rPr lang="ja-JP" altLang="en-US"/>
              <a:t>イメージは</a:t>
            </a:r>
            <a:endParaRPr lang="en-US" altLang="ja-JP"/>
          </a:p>
          <a:p>
            <a:r>
              <a:rPr lang="ja-JP" altLang="en-US"/>
              <a:t>各エージェントがどの方向に移動できるか</a:t>
            </a:r>
            <a:endParaRPr lang="en-US" altLang="ja-JP"/>
          </a:p>
          <a:p>
            <a:r>
              <a:rPr lang="ja-JP" altLang="en-US"/>
              <a:t>深さ優先探索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2177A-F71B-F442-9931-535464158E2B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606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201738" y="1143000"/>
            <a:ext cx="926147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小さい時間窓で優先順位付きの経路計画を行う</a:t>
            </a:r>
            <a:endParaRPr lang="en-US" altLang="ja-JP"/>
          </a:p>
          <a:p>
            <a:endParaRPr lang="en-US"/>
          </a:p>
          <a:p>
            <a:r>
              <a:rPr lang="ja-JP" altLang="en-US"/>
              <a:t>細かい説明はしないが</a:t>
            </a:r>
            <a:r>
              <a:rPr lang="en-US" altLang="ja-JP"/>
              <a:t>, </a:t>
            </a:r>
          </a:p>
          <a:p>
            <a:r>
              <a:rPr lang="ja-JP" altLang="en-US"/>
              <a:t>イメージは</a:t>
            </a:r>
            <a:endParaRPr lang="en-US" altLang="ja-JP"/>
          </a:p>
          <a:p>
            <a:r>
              <a:rPr lang="ja-JP" altLang="en-US"/>
              <a:t>各エージェントがどの方向に移動できるか</a:t>
            </a:r>
            <a:endParaRPr lang="en-US" altLang="ja-JP"/>
          </a:p>
          <a:p>
            <a:r>
              <a:rPr lang="ja-JP" altLang="en-US"/>
              <a:t>深さ優先探索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2177A-F71B-F442-9931-535464158E2B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78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201738" y="1143000"/>
            <a:ext cx="926147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小さい時間窓で優先順位付きの経路計画を行う</a:t>
            </a:r>
            <a:endParaRPr lang="en-US" altLang="ja-JP"/>
          </a:p>
          <a:p>
            <a:endParaRPr lang="en-US"/>
          </a:p>
          <a:p>
            <a:r>
              <a:rPr lang="ja-JP" altLang="en-US"/>
              <a:t>細かい説明はしないが</a:t>
            </a:r>
            <a:r>
              <a:rPr lang="en-US" altLang="ja-JP"/>
              <a:t>, </a:t>
            </a:r>
          </a:p>
          <a:p>
            <a:r>
              <a:rPr lang="ja-JP" altLang="en-US"/>
              <a:t>イメージは</a:t>
            </a:r>
            <a:endParaRPr lang="en-US" altLang="ja-JP"/>
          </a:p>
          <a:p>
            <a:r>
              <a:rPr lang="ja-JP" altLang="en-US"/>
              <a:t>各エージェントがどの方向に移動できるか</a:t>
            </a:r>
            <a:endParaRPr lang="en-US" altLang="ja-JP"/>
          </a:p>
          <a:p>
            <a:r>
              <a:rPr lang="ja-JP" altLang="en-US"/>
              <a:t>深さ優先探索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2177A-F71B-F442-9931-535464158E2B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034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201738" y="1143000"/>
            <a:ext cx="926147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小さい時間窓で優先順位付きの経路計画を行う</a:t>
            </a:r>
            <a:endParaRPr lang="en-US" altLang="ja-JP"/>
          </a:p>
          <a:p>
            <a:endParaRPr lang="en-US"/>
          </a:p>
          <a:p>
            <a:r>
              <a:rPr lang="ja-JP" altLang="en-US"/>
              <a:t>細かい説明はしないが</a:t>
            </a:r>
            <a:r>
              <a:rPr lang="en-US" altLang="ja-JP"/>
              <a:t>, </a:t>
            </a:r>
          </a:p>
          <a:p>
            <a:r>
              <a:rPr lang="ja-JP" altLang="en-US"/>
              <a:t>イメージは</a:t>
            </a:r>
            <a:endParaRPr lang="en-US" altLang="ja-JP"/>
          </a:p>
          <a:p>
            <a:r>
              <a:rPr lang="ja-JP" altLang="en-US"/>
              <a:t>各エージェントがどの方向に移動できるか</a:t>
            </a:r>
            <a:endParaRPr lang="en-US" altLang="ja-JP"/>
          </a:p>
          <a:p>
            <a:r>
              <a:rPr lang="ja-JP" altLang="en-US"/>
              <a:t>深さ優先探索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2177A-F71B-F442-9931-535464158E2B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74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96" y="471289"/>
            <a:ext cx="6480572" cy="1002571"/>
          </a:xfrm>
        </p:spPr>
        <p:txBody>
          <a:bodyPr anchor="b"/>
          <a:lstStyle>
            <a:lvl1pPr algn="ctr"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1512522"/>
            <a:ext cx="6480572" cy="695267"/>
          </a:xfrm>
        </p:spPr>
        <p:txBody>
          <a:bodyPr/>
          <a:lstStyle>
            <a:lvl1pPr marL="0" indent="0" algn="ctr">
              <a:buNone/>
              <a:defRPr sz="1008"/>
            </a:lvl1pPr>
            <a:lvl2pPr marL="191978" indent="0" algn="ctr">
              <a:buNone/>
              <a:defRPr sz="840"/>
            </a:lvl2pPr>
            <a:lvl3pPr marL="383957" indent="0" algn="ctr">
              <a:buNone/>
              <a:defRPr sz="756"/>
            </a:lvl3pPr>
            <a:lvl4pPr marL="575935" indent="0" algn="ctr">
              <a:buNone/>
              <a:defRPr sz="672"/>
            </a:lvl4pPr>
            <a:lvl5pPr marL="767913" indent="0" algn="ctr">
              <a:buNone/>
              <a:defRPr sz="672"/>
            </a:lvl5pPr>
            <a:lvl6pPr marL="959891" indent="0" algn="ctr">
              <a:buNone/>
              <a:defRPr sz="672"/>
            </a:lvl6pPr>
            <a:lvl7pPr marL="1151870" indent="0" algn="ctr">
              <a:buNone/>
              <a:defRPr sz="672"/>
            </a:lvl7pPr>
            <a:lvl8pPr marL="1343848" indent="0" algn="ctr">
              <a:buNone/>
              <a:defRPr sz="672"/>
            </a:lvl8pPr>
            <a:lvl9pPr marL="1535826" indent="0" algn="ctr">
              <a:buNone/>
              <a:defRPr sz="67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6E81D-6305-F043-9815-9C3F54752332}" type="datetimeFigureOut">
              <a:rPr lang="en-US" smtClean="0"/>
              <a:t>5/17/19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AEA31-03C7-9D49-B02D-9725C748A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979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6E81D-6305-F043-9815-9C3F54752332}" type="datetimeFigureOut">
              <a:rPr lang="en-US" smtClean="0"/>
              <a:t>5/17/19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AEA31-03C7-9D49-B02D-9725C748A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216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153319"/>
            <a:ext cx="1863165" cy="24404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2" y="153319"/>
            <a:ext cx="5481484" cy="24404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6E81D-6305-F043-9815-9C3F54752332}" type="datetimeFigureOut">
              <a:rPr lang="en-US" smtClean="0"/>
              <a:t>5/17/19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AEA31-03C7-9D49-B02D-9725C748A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043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6E81D-6305-F043-9815-9C3F54752332}" type="datetimeFigureOut">
              <a:rPr lang="en-US" smtClean="0"/>
              <a:t>5/17/19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AEA31-03C7-9D49-B02D-9725C748A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035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2" y="717932"/>
            <a:ext cx="7452658" cy="119788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2" y="1927150"/>
            <a:ext cx="7452658" cy="629940"/>
          </a:xfrm>
        </p:spPr>
        <p:txBody>
          <a:bodyPr/>
          <a:lstStyle>
            <a:lvl1pPr marL="0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1pPr>
            <a:lvl2pPr marL="191978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2pPr>
            <a:lvl3pPr marL="383957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3pPr>
            <a:lvl4pPr marL="575935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4pPr>
            <a:lvl5pPr marL="767913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5pPr>
            <a:lvl6pPr marL="959891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6pPr>
            <a:lvl7pPr marL="1151870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7pPr>
            <a:lvl8pPr marL="1343848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8pPr>
            <a:lvl9pPr marL="1535826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6E81D-6305-F043-9815-9C3F54752332}" type="datetimeFigureOut">
              <a:rPr lang="en-US" smtClean="0"/>
              <a:t>5/17/19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AEA31-03C7-9D49-B02D-9725C748A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612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766593"/>
            <a:ext cx="3672324" cy="18271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766593"/>
            <a:ext cx="3672324" cy="18271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6E81D-6305-F043-9815-9C3F54752332}" type="datetimeFigureOut">
              <a:rPr lang="en-US" smtClean="0"/>
              <a:t>5/17/19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AEA31-03C7-9D49-B02D-9725C748A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504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153319"/>
            <a:ext cx="7452658" cy="5566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8" y="705933"/>
            <a:ext cx="3655447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8" y="1051899"/>
            <a:ext cx="3655447" cy="15471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6" y="705933"/>
            <a:ext cx="3673450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6" y="1051899"/>
            <a:ext cx="3673450" cy="15471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6E81D-6305-F043-9815-9C3F54752332}" type="datetimeFigureOut">
              <a:rPr lang="en-US" smtClean="0"/>
              <a:t>5/17/19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AEA31-03C7-9D49-B02D-9725C748A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078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6E81D-6305-F043-9815-9C3F54752332}" type="datetimeFigureOut">
              <a:rPr lang="en-US" smtClean="0"/>
              <a:t>5/17/19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AEA31-03C7-9D49-B02D-9725C748A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380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6E81D-6305-F043-9815-9C3F54752332}" type="datetimeFigureOut">
              <a:rPr lang="en-US" smtClean="0"/>
              <a:t>5/17/19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AEA31-03C7-9D49-B02D-9725C748A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33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191982"/>
            <a:ext cx="2786871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414627"/>
            <a:ext cx="4374386" cy="2046471"/>
          </a:xfrm>
        </p:spPr>
        <p:txBody>
          <a:bodyPr/>
          <a:lstStyle>
            <a:lvl1pPr>
              <a:defRPr sz="1344"/>
            </a:lvl1pPr>
            <a:lvl2pPr>
              <a:defRPr sz="1176"/>
            </a:lvl2pPr>
            <a:lvl3pPr>
              <a:defRPr sz="1008"/>
            </a:lvl3pPr>
            <a:lvl4pPr>
              <a:defRPr sz="840"/>
            </a:lvl4pPr>
            <a:lvl5pPr>
              <a:defRPr sz="840"/>
            </a:lvl5pPr>
            <a:lvl6pPr>
              <a:defRPr sz="840"/>
            </a:lvl6pPr>
            <a:lvl7pPr>
              <a:defRPr sz="840"/>
            </a:lvl7pPr>
            <a:lvl8pPr>
              <a:defRPr sz="840"/>
            </a:lvl8pPr>
            <a:lvl9pPr>
              <a:defRPr sz="8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863918"/>
            <a:ext cx="2786871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6E81D-6305-F043-9815-9C3F54752332}" type="datetimeFigureOut">
              <a:rPr lang="en-US" smtClean="0"/>
              <a:t>5/17/19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AEA31-03C7-9D49-B02D-9725C748A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547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191982"/>
            <a:ext cx="2786871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414627"/>
            <a:ext cx="4374386" cy="2046471"/>
          </a:xfrm>
        </p:spPr>
        <p:txBody>
          <a:bodyPr anchor="t"/>
          <a:lstStyle>
            <a:lvl1pPr marL="0" indent="0">
              <a:buNone/>
              <a:defRPr sz="1344"/>
            </a:lvl1pPr>
            <a:lvl2pPr marL="191978" indent="0">
              <a:buNone/>
              <a:defRPr sz="1176"/>
            </a:lvl2pPr>
            <a:lvl3pPr marL="383957" indent="0">
              <a:buNone/>
              <a:defRPr sz="1008"/>
            </a:lvl3pPr>
            <a:lvl4pPr marL="575935" indent="0">
              <a:buNone/>
              <a:defRPr sz="840"/>
            </a:lvl4pPr>
            <a:lvl5pPr marL="767913" indent="0">
              <a:buNone/>
              <a:defRPr sz="840"/>
            </a:lvl5pPr>
            <a:lvl6pPr marL="959891" indent="0">
              <a:buNone/>
              <a:defRPr sz="840"/>
            </a:lvl6pPr>
            <a:lvl7pPr marL="1151870" indent="0">
              <a:buNone/>
              <a:defRPr sz="840"/>
            </a:lvl7pPr>
            <a:lvl8pPr marL="1343848" indent="0">
              <a:buNone/>
              <a:defRPr sz="840"/>
            </a:lvl8pPr>
            <a:lvl9pPr marL="1535826" indent="0">
              <a:buNone/>
              <a:defRPr sz="8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863918"/>
            <a:ext cx="2786871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6E81D-6305-F043-9815-9C3F54752332}" type="datetimeFigureOut">
              <a:rPr lang="en-US" smtClean="0"/>
              <a:t>5/17/19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AEA31-03C7-9D49-B02D-9725C748A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782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153319"/>
            <a:ext cx="7452658" cy="556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766593"/>
            <a:ext cx="7452658" cy="1827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2669079"/>
            <a:ext cx="1944172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6E81D-6305-F043-9815-9C3F54752332}" type="datetimeFigureOut">
              <a:rPr lang="en-US" smtClean="0"/>
              <a:t>5/17/19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2669079"/>
            <a:ext cx="2916258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2669079"/>
            <a:ext cx="1944172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AEA31-03C7-9D49-B02D-9725C748A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898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83957" rtl="0" eaLnBrk="1" latinLnBrk="0" hangingPunct="1">
        <a:lnSpc>
          <a:spcPct val="90000"/>
        </a:lnSpc>
        <a:spcBef>
          <a:spcPct val="0"/>
        </a:spcBef>
        <a:buNone/>
        <a:defRPr sz="18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5989" indent="-95989" algn="l" defTabSz="383957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176" kern="1200">
          <a:solidFill>
            <a:schemeClr val="tx1"/>
          </a:solidFill>
          <a:latin typeface="+mn-lt"/>
          <a:ea typeface="+mn-ea"/>
          <a:cs typeface="+mn-cs"/>
        </a:defRPr>
      </a:lvl1pPr>
      <a:lvl2pPr marL="28796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2pPr>
      <a:lvl3pPr marL="479946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71924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863902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1055881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247859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43983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631815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1pPr>
      <a:lvl2pPr marL="19197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83957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3pPr>
      <a:lvl4pPr marL="575935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767913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959891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15187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34384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535826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7867A13C-5531-ED4F-A499-59CC675A3F74}"/>
              </a:ext>
            </a:extLst>
          </p:cNvPr>
          <p:cNvGrpSpPr/>
          <p:nvPr/>
        </p:nvGrpSpPr>
        <p:grpSpPr>
          <a:xfrm>
            <a:off x="765865" y="967039"/>
            <a:ext cx="4542356" cy="1230497"/>
            <a:chOff x="771926" y="2412291"/>
            <a:chExt cx="4542356" cy="1230497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426D6D2-DD57-0341-91B6-C12880E4C91B}"/>
                </a:ext>
              </a:extLst>
            </p:cNvPr>
            <p:cNvSpPr/>
            <p:nvPr/>
          </p:nvSpPr>
          <p:spPr>
            <a:xfrm>
              <a:off x="771926" y="3137147"/>
              <a:ext cx="701040" cy="284480"/>
            </a:xfrm>
            <a:prstGeom prst="ellipse">
              <a:avLst/>
            </a:prstGeom>
            <a:solidFill>
              <a:srgbClr val="00B0F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5F4513E-6906-B244-AB86-7C4D07BF4E43}"/>
                </a:ext>
              </a:extLst>
            </p:cNvPr>
            <p:cNvSpPr/>
            <p:nvPr/>
          </p:nvSpPr>
          <p:spPr>
            <a:xfrm>
              <a:off x="3290625" y="3358308"/>
              <a:ext cx="701040" cy="284480"/>
            </a:xfrm>
            <a:prstGeom prst="ellipse">
              <a:avLst/>
            </a:prstGeom>
            <a:solidFill>
              <a:srgbClr val="00B0F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B4B5F10-3444-104F-BA84-61C0499C0B8F}"/>
                </a:ext>
              </a:extLst>
            </p:cNvPr>
            <p:cNvSpPr/>
            <p:nvPr/>
          </p:nvSpPr>
          <p:spPr>
            <a:xfrm>
              <a:off x="2258032" y="2412291"/>
              <a:ext cx="701040" cy="284480"/>
            </a:xfrm>
            <a:prstGeom prst="ellipse">
              <a:avLst/>
            </a:prstGeom>
            <a:solidFill>
              <a:srgbClr val="00B0F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C4743D68-B8CA-064C-B6BE-262E1AD330EC}"/>
                </a:ext>
              </a:extLst>
            </p:cNvPr>
            <p:cNvSpPr/>
            <p:nvPr/>
          </p:nvSpPr>
          <p:spPr>
            <a:xfrm>
              <a:off x="4613242" y="2554531"/>
              <a:ext cx="701040" cy="284480"/>
            </a:xfrm>
            <a:prstGeom prst="ellipse">
              <a:avLst/>
            </a:prstGeom>
            <a:solidFill>
              <a:srgbClr val="00B0F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615CEC3-B8F4-3D4A-8E4D-B276D8833DC7}"/>
                </a:ext>
              </a:extLst>
            </p:cNvPr>
            <p:cNvCxnSpPr>
              <a:cxnSpLocks/>
              <a:stCxn id="44" idx="3"/>
              <a:endCxn id="42" idx="7"/>
            </p:cNvCxnSpPr>
            <p:nvPr/>
          </p:nvCxnSpPr>
          <p:spPr>
            <a:xfrm flipH="1">
              <a:off x="1370301" y="2655110"/>
              <a:ext cx="990396" cy="523698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DD91E51-B5B7-4245-B7AD-CD21EEB5B92F}"/>
                </a:ext>
              </a:extLst>
            </p:cNvPr>
            <p:cNvCxnSpPr>
              <a:cxnSpLocks/>
              <a:stCxn id="44" idx="4"/>
              <a:endCxn id="43" idx="1"/>
            </p:cNvCxnSpPr>
            <p:nvPr/>
          </p:nvCxnSpPr>
          <p:spPr>
            <a:xfrm>
              <a:off x="2608552" y="2696771"/>
              <a:ext cx="784738" cy="703198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B4BA317-8BF7-DB48-B75F-E219DA81E638}"/>
                </a:ext>
              </a:extLst>
            </p:cNvPr>
            <p:cNvCxnSpPr>
              <a:cxnSpLocks/>
              <a:stCxn id="43" idx="2"/>
              <a:endCxn id="42" idx="6"/>
            </p:cNvCxnSpPr>
            <p:nvPr/>
          </p:nvCxnSpPr>
          <p:spPr>
            <a:xfrm flipH="1" flipV="1">
              <a:off x="1472966" y="3279387"/>
              <a:ext cx="1817659" cy="221161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0496EC7-4F8A-5A45-A165-2D9E896CEFEF}"/>
                </a:ext>
              </a:extLst>
            </p:cNvPr>
            <p:cNvCxnSpPr>
              <a:cxnSpLocks/>
              <a:stCxn id="43" idx="7"/>
              <a:endCxn id="45" idx="3"/>
            </p:cNvCxnSpPr>
            <p:nvPr/>
          </p:nvCxnSpPr>
          <p:spPr>
            <a:xfrm flipV="1">
              <a:off x="3889000" y="2797350"/>
              <a:ext cx="826907" cy="602619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103554A-4EC4-2140-96FA-192DB6B9852E}"/>
                </a:ext>
              </a:extLst>
            </p:cNvPr>
            <p:cNvCxnSpPr>
              <a:cxnSpLocks/>
              <a:stCxn id="44" idx="6"/>
              <a:endCxn id="45" idx="2"/>
            </p:cNvCxnSpPr>
            <p:nvPr/>
          </p:nvCxnSpPr>
          <p:spPr>
            <a:xfrm>
              <a:off x="2959072" y="2554531"/>
              <a:ext cx="1654170" cy="142240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7C0A556-084C-944D-9AF9-923B1BAFD074}"/>
              </a:ext>
            </a:extLst>
          </p:cNvPr>
          <p:cNvGrpSpPr/>
          <p:nvPr/>
        </p:nvGrpSpPr>
        <p:grpSpPr>
          <a:xfrm>
            <a:off x="1307307" y="770940"/>
            <a:ext cx="3278802" cy="770781"/>
            <a:chOff x="1429633" y="1329731"/>
            <a:chExt cx="3278802" cy="770781"/>
          </a:xfrm>
        </p:grpSpPr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3F10287E-4996-C54A-8087-5D95E349B4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9633" y="1573923"/>
              <a:ext cx="636549" cy="323594"/>
            </a:xfrm>
            <a:prstGeom prst="straightConnector1">
              <a:avLst/>
            </a:prstGeom>
            <a:ln w="76200">
              <a:solidFill>
                <a:srgbClr val="00B05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74EBC872-5BB1-8046-8250-0907CBBD2F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53189" y="1843160"/>
              <a:ext cx="428388" cy="227177"/>
            </a:xfrm>
            <a:prstGeom prst="straightConnector1">
              <a:avLst/>
            </a:prstGeom>
            <a:ln w="76200">
              <a:solidFill>
                <a:srgbClr val="00B05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B87D67F2-2102-EA4D-A4BA-A0F9B08EFD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86968" y="1387943"/>
              <a:ext cx="1521467" cy="156623"/>
            </a:xfrm>
            <a:prstGeom prst="straightConnector1">
              <a:avLst/>
            </a:prstGeom>
            <a:ln w="76200">
              <a:solidFill>
                <a:srgbClr val="00B05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B4845A11-8587-5843-BE6F-4CCCBEFDD911}"/>
                </a:ext>
              </a:extLst>
            </p:cNvPr>
            <p:cNvCxnSpPr>
              <a:cxnSpLocks/>
            </p:cNvCxnSpPr>
            <p:nvPr/>
          </p:nvCxnSpPr>
          <p:spPr>
            <a:xfrm>
              <a:off x="2928621" y="1329731"/>
              <a:ext cx="673717" cy="770781"/>
            </a:xfrm>
            <a:prstGeom prst="straightConnector1">
              <a:avLst/>
            </a:prstGeom>
            <a:ln w="76200">
              <a:solidFill>
                <a:srgbClr val="00B05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403E59FF-E79D-CA4E-83FE-35AE476F07E0}"/>
              </a:ext>
            </a:extLst>
          </p:cNvPr>
          <p:cNvSpPr/>
          <p:nvPr/>
        </p:nvSpPr>
        <p:spPr>
          <a:xfrm>
            <a:off x="150544" y="1178849"/>
            <a:ext cx="7220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>
                <a:latin typeface="Constantia" panose="02030602050306030303" pitchFamily="18" charset="0"/>
              </a:rPr>
              <a:t>high 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3F5A0D2-ED36-714B-A0B1-9E9460BAF1AC}"/>
              </a:ext>
            </a:extLst>
          </p:cNvPr>
          <p:cNvGrpSpPr/>
          <p:nvPr/>
        </p:nvGrpSpPr>
        <p:grpSpPr>
          <a:xfrm>
            <a:off x="1364242" y="874709"/>
            <a:ext cx="1750719" cy="674944"/>
            <a:chOff x="1944459" y="2564512"/>
            <a:chExt cx="1750719" cy="674944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F87DBBB-F4F6-9642-A65D-3F91B561CA48}"/>
                </a:ext>
              </a:extLst>
            </p:cNvPr>
            <p:cNvSpPr/>
            <p:nvPr/>
          </p:nvSpPr>
          <p:spPr>
            <a:xfrm>
              <a:off x="2653187" y="2564512"/>
              <a:ext cx="1041991" cy="4559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8716271-24ED-D548-B135-8D9921A3B0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4459" y="2899660"/>
              <a:ext cx="628620" cy="339796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018AA7EB-D833-C64D-A6FB-7BD6400BE5E0}"/>
              </a:ext>
            </a:extLst>
          </p:cNvPr>
          <p:cNvSpPr/>
          <p:nvPr/>
        </p:nvSpPr>
        <p:spPr>
          <a:xfrm>
            <a:off x="1804866" y="290289"/>
            <a:ext cx="5452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>
                <a:latin typeface="Constantia" panose="02030602050306030303" pitchFamily="18" charset="0"/>
              </a:rPr>
              <a:t>low 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E0A1126-24C1-554A-AE81-BF6AFCF1A6BD}"/>
              </a:ext>
            </a:extLst>
          </p:cNvPr>
          <p:cNvSpPr/>
          <p:nvPr/>
        </p:nvSpPr>
        <p:spPr>
          <a:xfrm>
            <a:off x="4144461" y="1806196"/>
            <a:ext cx="10134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>
                <a:latin typeface="Constantia" panose="02030602050306030303" pitchFamily="18" charset="0"/>
              </a:rPr>
              <a:t>medium 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B972925-C1A0-D34C-87CC-AD9CC97531AF}"/>
              </a:ext>
            </a:extLst>
          </p:cNvPr>
          <p:cNvGrpSpPr/>
          <p:nvPr/>
        </p:nvGrpSpPr>
        <p:grpSpPr>
          <a:xfrm>
            <a:off x="3010323" y="1319737"/>
            <a:ext cx="1116130" cy="929012"/>
            <a:chOff x="2579048" y="2091400"/>
            <a:chExt cx="1116130" cy="929012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1707CD4-4A60-A543-AD37-C7D3D052E09D}"/>
                </a:ext>
              </a:extLst>
            </p:cNvPr>
            <p:cNvSpPr/>
            <p:nvPr/>
          </p:nvSpPr>
          <p:spPr>
            <a:xfrm>
              <a:off x="2653187" y="2564512"/>
              <a:ext cx="1041991" cy="4559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8BF18D08-6E9B-5047-9BB8-F3E5962A2C81}"/>
                </a:ext>
              </a:extLst>
            </p:cNvPr>
            <p:cNvCxnSpPr>
              <a:cxnSpLocks/>
            </p:cNvCxnSpPr>
            <p:nvPr/>
          </p:nvCxnSpPr>
          <p:spPr>
            <a:xfrm>
              <a:off x="2579048" y="2091400"/>
              <a:ext cx="393017" cy="402945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2E339AD-1CDD-E744-B295-FC53FCF8BECF}"/>
              </a:ext>
            </a:extLst>
          </p:cNvPr>
          <p:cNvGrpSpPr/>
          <p:nvPr/>
        </p:nvGrpSpPr>
        <p:grpSpPr>
          <a:xfrm>
            <a:off x="4259253" y="994864"/>
            <a:ext cx="1206183" cy="892892"/>
            <a:chOff x="2488995" y="2564512"/>
            <a:chExt cx="1206183" cy="892892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D9FE720E-CF93-A742-BBBE-5915C624BDE1}"/>
                </a:ext>
              </a:extLst>
            </p:cNvPr>
            <p:cNvSpPr/>
            <p:nvPr/>
          </p:nvSpPr>
          <p:spPr>
            <a:xfrm>
              <a:off x="2653187" y="2564512"/>
              <a:ext cx="1041991" cy="4559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BC5719CE-EF6F-DF48-99A9-A011AF8646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995" y="3098192"/>
              <a:ext cx="467947" cy="359212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B09D6F6-B4E7-754E-BA93-E177A76DA78A}"/>
              </a:ext>
            </a:extLst>
          </p:cNvPr>
          <p:cNvCxnSpPr>
            <a:cxnSpLocks/>
          </p:cNvCxnSpPr>
          <p:nvPr/>
        </p:nvCxnSpPr>
        <p:spPr>
          <a:xfrm flipH="1" flipV="1">
            <a:off x="2545736" y="1431190"/>
            <a:ext cx="507733" cy="454805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286CB34-8670-1A47-9B54-84C062A12113}"/>
              </a:ext>
            </a:extLst>
          </p:cNvPr>
          <p:cNvGrpSpPr/>
          <p:nvPr/>
        </p:nvGrpSpPr>
        <p:grpSpPr>
          <a:xfrm>
            <a:off x="612446" y="1583270"/>
            <a:ext cx="2433763" cy="630078"/>
            <a:chOff x="1740190" y="1873745"/>
            <a:chExt cx="2433763" cy="630078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49052E2-1F80-CC48-8547-A54D0427EA55}"/>
                </a:ext>
              </a:extLst>
            </p:cNvPr>
            <p:cNvSpPr/>
            <p:nvPr/>
          </p:nvSpPr>
          <p:spPr>
            <a:xfrm>
              <a:off x="1740190" y="1873745"/>
              <a:ext cx="1041991" cy="4559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51645554-C390-314C-BED0-209169038C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53187" y="2308509"/>
              <a:ext cx="1520766" cy="195314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5" name="Picture 54">
            <a:extLst>
              <a:ext uri="{FF2B5EF4-FFF2-40B4-BE49-F238E27FC236}">
                <a16:creationId xmlns:a16="http://schemas.microsoft.com/office/drawing/2014/main" id="{AAE96238-443B-2A46-B269-E62B64DC71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487" t="22815" r="33111" b="25020"/>
          <a:stretch/>
        </p:blipFill>
        <p:spPr>
          <a:xfrm>
            <a:off x="2265458" y="216631"/>
            <a:ext cx="666930" cy="1011283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BEAA0815-2855-6A46-B23A-DF4B4757F6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487" t="22815" r="33111" b="25020"/>
          <a:stretch/>
        </p:blipFill>
        <p:spPr>
          <a:xfrm>
            <a:off x="3301322" y="1149818"/>
            <a:ext cx="666930" cy="1011283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A38DEBE7-8A5F-2A42-A17D-81906F71C4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487" t="22815" r="33111" b="25020"/>
          <a:stretch/>
        </p:blipFill>
        <p:spPr>
          <a:xfrm>
            <a:off x="4637685" y="340814"/>
            <a:ext cx="666930" cy="1011283"/>
          </a:xfrm>
          <a:prstGeom prst="rect">
            <a:avLst/>
          </a:prstGeom>
        </p:spPr>
      </p:pic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A0CDFA9-1F05-3D49-BCED-33F2AADC02C6}"/>
              </a:ext>
            </a:extLst>
          </p:cNvPr>
          <p:cNvCxnSpPr>
            <a:cxnSpLocks/>
          </p:cNvCxnSpPr>
          <p:nvPr/>
        </p:nvCxnSpPr>
        <p:spPr>
          <a:xfrm flipH="1">
            <a:off x="3905643" y="1350004"/>
            <a:ext cx="538276" cy="439592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70">
            <a:extLst>
              <a:ext uri="{FF2B5EF4-FFF2-40B4-BE49-F238E27FC236}">
                <a16:creationId xmlns:a16="http://schemas.microsoft.com/office/drawing/2014/main" id="{46B1A365-44A5-F649-A0E4-664CAE9F87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487" t="22815" r="33111" b="25020"/>
          <a:stretch/>
        </p:blipFill>
        <p:spPr>
          <a:xfrm>
            <a:off x="782920" y="937361"/>
            <a:ext cx="666930" cy="1011283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4C34605B-425D-164D-B26B-BA3968E041F0}"/>
              </a:ext>
            </a:extLst>
          </p:cNvPr>
          <p:cNvGrpSpPr/>
          <p:nvPr/>
        </p:nvGrpSpPr>
        <p:grpSpPr>
          <a:xfrm>
            <a:off x="5731422" y="1661738"/>
            <a:ext cx="1898934" cy="486381"/>
            <a:chOff x="5853748" y="2062967"/>
            <a:chExt cx="1898934" cy="486381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500E5FD-921F-0748-A54B-AB6E0066FA97}"/>
                </a:ext>
              </a:extLst>
            </p:cNvPr>
            <p:cNvSpPr/>
            <p:nvPr/>
          </p:nvSpPr>
          <p:spPr>
            <a:xfrm>
              <a:off x="5853748" y="2062967"/>
              <a:ext cx="189893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>
                  <a:latin typeface="Constantia" panose="02030602050306030303" pitchFamily="18" charset="0"/>
                </a:rPr>
                <a:t>backtracking 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D4EDA85D-F3F9-CB4E-87A5-77BE444F6C58}"/>
                </a:ext>
              </a:extLst>
            </p:cNvPr>
            <p:cNvCxnSpPr>
              <a:cxnSpLocks/>
            </p:cNvCxnSpPr>
            <p:nvPr/>
          </p:nvCxnSpPr>
          <p:spPr>
            <a:xfrm>
              <a:off x="6015759" y="2549348"/>
              <a:ext cx="717791" cy="0"/>
            </a:xfrm>
            <a:prstGeom prst="straightConnector1">
              <a:avLst/>
            </a:prstGeom>
            <a:ln w="762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E8C08AC-8CC3-2346-9BB9-FF2EF9A017DE}"/>
              </a:ext>
            </a:extLst>
          </p:cNvPr>
          <p:cNvGrpSpPr/>
          <p:nvPr/>
        </p:nvGrpSpPr>
        <p:grpSpPr>
          <a:xfrm>
            <a:off x="5731424" y="1043451"/>
            <a:ext cx="2950011" cy="516357"/>
            <a:chOff x="5809830" y="1294998"/>
            <a:chExt cx="2950011" cy="516357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25CD21F-FE0C-9D44-B608-6F2E1F38EDCA}"/>
                </a:ext>
              </a:extLst>
            </p:cNvPr>
            <p:cNvSpPr/>
            <p:nvPr/>
          </p:nvSpPr>
          <p:spPr>
            <a:xfrm>
              <a:off x="5809830" y="1294998"/>
              <a:ext cx="295001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>
                  <a:latin typeface="Constantia" panose="02030602050306030303" pitchFamily="18" charset="0"/>
                </a:rPr>
                <a:t>priority inheritance</a:t>
              </a:r>
              <a:endParaRPr lang="en-US" sz="2400"/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4751DCFB-20C0-5847-885C-7AF70E2F3EB9}"/>
                </a:ext>
              </a:extLst>
            </p:cNvPr>
            <p:cNvCxnSpPr>
              <a:cxnSpLocks/>
            </p:cNvCxnSpPr>
            <p:nvPr/>
          </p:nvCxnSpPr>
          <p:spPr>
            <a:xfrm>
              <a:off x="5948524" y="1811355"/>
              <a:ext cx="717791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60A61C8-D17F-0149-8E6F-FF854EDEE5C3}"/>
              </a:ext>
            </a:extLst>
          </p:cNvPr>
          <p:cNvCxnSpPr>
            <a:cxnSpLocks/>
          </p:cNvCxnSpPr>
          <p:nvPr/>
        </p:nvCxnSpPr>
        <p:spPr>
          <a:xfrm flipH="1">
            <a:off x="1686335" y="1388141"/>
            <a:ext cx="659848" cy="369914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0943ED03-D0A1-6144-AD8C-53B6CB316AEF}"/>
              </a:ext>
            </a:extLst>
          </p:cNvPr>
          <p:cNvSpPr/>
          <p:nvPr/>
        </p:nvSpPr>
        <p:spPr>
          <a:xfrm>
            <a:off x="1570275" y="489891"/>
            <a:ext cx="9616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latin typeface="Constantia" panose="02030602050306030303" pitchFamily="18" charset="0"/>
              </a:rPr>
              <a:t>high</a:t>
            </a:r>
            <a:r>
              <a:rPr lang="en-US" dirty="0">
                <a:latin typeface="Constantia" panose="02030602050306030303" pitchFamily="18" charset="0"/>
              </a:rPr>
              <a:t> 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9F92B66-A9A1-B144-81C0-4181591AD4D7}"/>
              </a:ext>
            </a:extLst>
          </p:cNvPr>
          <p:cNvSpPr/>
          <p:nvPr/>
        </p:nvSpPr>
        <p:spPr>
          <a:xfrm>
            <a:off x="4220241" y="2054433"/>
            <a:ext cx="8618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>
                <a:latin typeface="Constantia" panose="02030602050306030303" pitchFamily="18" charset="0"/>
              </a:rPr>
              <a:t>high</a:t>
            </a:r>
            <a:r>
              <a:rPr lang="en-US">
                <a:latin typeface="Constantia" panose="02030602050306030303" pitchFamily="18" charset="0"/>
              </a:rPr>
              <a:t>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27DAB02-659C-F541-974F-3F189489A723}"/>
              </a:ext>
            </a:extLst>
          </p:cNvPr>
          <p:cNvGrpSpPr/>
          <p:nvPr/>
        </p:nvGrpSpPr>
        <p:grpSpPr>
          <a:xfrm>
            <a:off x="5731425" y="417735"/>
            <a:ext cx="1232851" cy="480902"/>
            <a:chOff x="5853749" y="882399"/>
            <a:chExt cx="1232851" cy="480902"/>
          </a:xfrm>
        </p:grpSpPr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7C98041F-373C-7F49-AE41-DD72F0B9229A}"/>
                </a:ext>
              </a:extLst>
            </p:cNvPr>
            <p:cNvCxnSpPr>
              <a:cxnSpLocks/>
            </p:cNvCxnSpPr>
            <p:nvPr/>
          </p:nvCxnSpPr>
          <p:spPr>
            <a:xfrm>
              <a:off x="6015276" y="1363301"/>
              <a:ext cx="717791" cy="0"/>
            </a:xfrm>
            <a:prstGeom prst="straightConnector1">
              <a:avLst/>
            </a:prstGeom>
            <a:ln w="76200">
              <a:solidFill>
                <a:srgbClr val="00B05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454AD136-FC78-6049-AF75-396E6D2841FF}"/>
                </a:ext>
              </a:extLst>
            </p:cNvPr>
            <p:cNvSpPr/>
            <p:nvPr/>
          </p:nvSpPr>
          <p:spPr>
            <a:xfrm>
              <a:off x="5853749" y="882399"/>
              <a:ext cx="123285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>
                  <a:latin typeface="Constantia" panose="02030602050306030303" pitchFamily="18" charset="0"/>
                </a:rPr>
                <a:t>desired</a:t>
              </a:r>
              <a:endParaRPr lang="en-US" sz="2400"/>
            </a:p>
          </p:txBody>
        </p: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0C24CE24-2188-5648-B730-2E5228492890}"/>
              </a:ext>
            </a:extLst>
          </p:cNvPr>
          <p:cNvSpPr/>
          <p:nvPr/>
        </p:nvSpPr>
        <p:spPr>
          <a:xfrm>
            <a:off x="3881602" y="398134"/>
            <a:ext cx="10134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latin typeface="Constantia" panose="02030602050306030303" pitchFamily="18" charset="0"/>
              </a:rPr>
              <a:t>medium 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AA61894-C27F-3746-95F0-72417A71F992}"/>
              </a:ext>
            </a:extLst>
          </p:cNvPr>
          <p:cNvSpPr/>
          <p:nvPr/>
        </p:nvSpPr>
        <p:spPr>
          <a:xfrm>
            <a:off x="4637687" y="1372837"/>
            <a:ext cx="8943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>
                <a:latin typeface="Constantia" panose="02030602050306030303" pitchFamily="18" charset="0"/>
              </a:rPr>
              <a:t>invalid</a:t>
            </a:r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6C39315-268C-2A4C-8C94-B16F8ABBFF01}"/>
              </a:ext>
            </a:extLst>
          </p:cNvPr>
          <p:cNvSpPr/>
          <p:nvPr/>
        </p:nvSpPr>
        <p:spPr>
          <a:xfrm>
            <a:off x="2038992" y="1486851"/>
            <a:ext cx="6867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>
                <a:latin typeface="Constantia" panose="02030602050306030303" pitchFamily="18" charset="0"/>
              </a:rPr>
              <a:t>valid</a:t>
            </a:r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C4C0A9B-9F0F-3A46-8331-84F2357190C2}"/>
              </a:ext>
            </a:extLst>
          </p:cNvPr>
          <p:cNvCxnSpPr>
            <a:cxnSpLocks/>
          </p:cNvCxnSpPr>
          <p:nvPr/>
        </p:nvCxnSpPr>
        <p:spPr>
          <a:xfrm flipV="1">
            <a:off x="1341049" y="1077209"/>
            <a:ext cx="901043" cy="477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49DFD56-6468-324E-A967-2F8F9E7BD97D}"/>
              </a:ext>
            </a:extLst>
          </p:cNvPr>
          <p:cNvCxnSpPr>
            <a:cxnSpLocks/>
            <a:stCxn id="59" idx="3"/>
            <a:endCxn id="69" idx="5"/>
          </p:cNvCxnSpPr>
          <p:nvPr/>
        </p:nvCxnSpPr>
        <p:spPr>
          <a:xfrm flipH="1" flipV="1">
            <a:off x="1501841" y="1972407"/>
            <a:ext cx="1735219" cy="209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DFF75B5-35E5-AF40-A998-6EA17843F930}"/>
              </a:ext>
            </a:extLst>
          </p:cNvPr>
          <p:cNvCxnSpPr>
            <a:cxnSpLocks/>
          </p:cNvCxnSpPr>
          <p:nvPr/>
        </p:nvCxnSpPr>
        <p:spPr>
          <a:xfrm>
            <a:off x="2929130" y="1164376"/>
            <a:ext cx="563622" cy="524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148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2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2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2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2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2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2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28495E-6 -1.26792E-6 L 0.17159 -0.25027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80" y="-12514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26107E-6 4.36604E-6 L 0.11979 0.32414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89" y="16207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6552E-6 -1.16869E-6 L -0.29156 -0.03087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88" y="-1544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3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1" grpId="1"/>
      <p:bldP spid="56" grpId="0"/>
      <p:bldP spid="56" grpId="1"/>
      <p:bldP spid="56" grpId="2"/>
      <p:bldP spid="57" grpId="0"/>
      <p:bldP spid="57" grpId="1"/>
      <p:bldP spid="57" grpId="2"/>
      <p:bldP spid="77" grpId="0"/>
      <p:bldP spid="77" grpId="1"/>
      <p:bldP spid="78" grpId="0"/>
      <p:bldP spid="78" grpId="1"/>
      <p:bldP spid="89" grpId="0"/>
      <p:bldP spid="89" grpId="1"/>
      <p:bldP spid="90" grpId="0"/>
      <p:bldP spid="90" grpId="1"/>
      <p:bldP spid="91" grpId="0"/>
      <p:bldP spid="91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7867A13C-5531-ED4F-A499-59CC675A3F74}"/>
              </a:ext>
            </a:extLst>
          </p:cNvPr>
          <p:cNvGrpSpPr/>
          <p:nvPr/>
        </p:nvGrpSpPr>
        <p:grpSpPr>
          <a:xfrm>
            <a:off x="765865" y="967039"/>
            <a:ext cx="4542356" cy="1230497"/>
            <a:chOff x="771926" y="2412291"/>
            <a:chExt cx="4542356" cy="1230497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426D6D2-DD57-0341-91B6-C12880E4C91B}"/>
                </a:ext>
              </a:extLst>
            </p:cNvPr>
            <p:cNvSpPr/>
            <p:nvPr/>
          </p:nvSpPr>
          <p:spPr>
            <a:xfrm>
              <a:off x="771926" y="3137147"/>
              <a:ext cx="701040" cy="284480"/>
            </a:xfrm>
            <a:prstGeom prst="ellipse">
              <a:avLst/>
            </a:prstGeom>
            <a:solidFill>
              <a:srgbClr val="00B0F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5F4513E-6906-B244-AB86-7C4D07BF4E43}"/>
                </a:ext>
              </a:extLst>
            </p:cNvPr>
            <p:cNvSpPr/>
            <p:nvPr/>
          </p:nvSpPr>
          <p:spPr>
            <a:xfrm>
              <a:off x="3290625" y="3358308"/>
              <a:ext cx="701040" cy="284480"/>
            </a:xfrm>
            <a:prstGeom prst="ellipse">
              <a:avLst/>
            </a:prstGeom>
            <a:solidFill>
              <a:srgbClr val="00B0F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B4B5F10-3444-104F-BA84-61C0499C0B8F}"/>
                </a:ext>
              </a:extLst>
            </p:cNvPr>
            <p:cNvSpPr/>
            <p:nvPr/>
          </p:nvSpPr>
          <p:spPr>
            <a:xfrm>
              <a:off x="2258032" y="2412291"/>
              <a:ext cx="701040" cy="284480"/>
            </a:xfrm>
            <a:prstGeom prst="ellipse">
              <a:avLst/>
            </a:prstGeom>
            <a:solidFill>
              <a:srgbClr val="00B0F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C4743D68-B8CA-064C-B6BE-262E1AD330EC}"/>
                </a:ext>
              </a:extLst>
            </p:cNvPr>
            <p:cNvSpPr/>
            <p:nvPr/>
          </p:nvSpPr>
          <p:spPr>
            <a:xfrm>
              <a:off x="4613242" y="2554531"/>
              <a:ext cx="701040" cy="284480"/>
            </a:xfrm>
            <a:prstGeom prst="ellipse">
              <a:avLst/>
            </a:prstGeom>
            <a:solidFill>
              <a:srgbClr val="00B0F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615CEC3-B8F4-3D4A-8E4D-B276D8833DC7}"/>
                </a:ext>
              </a:extLst>
            </p:cNvPr>
            <p:cNvCxnSpPr>
              <a:cxnSpLocks/>
              <a:stCxn id="44" idx="3"/>
              <a:endCxn id="42" idx="7"/>
            </p:cNvCxnSpPr>
            <p:nvPr/>
          </p:nvCxnSpPr>
          <p:spPr>
            <a:xfrm flipH="1">
              <a:off x="1370301" y="2655110"/>
              <a:ext cx="990396" cy="523698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DD91E51-B5B7-4245-B7AD-CD21EEB5B92F}"/>
                </a:ext>
              </a:extLst>
            </p:cNvPr>
            <p:cNvCxnSpPr>
              <a:cxnSpLocks/>
              <a:stCxn id="44" idx="4"/>
              <a:endCxn id="43" idx="1"/>
            </p:cNvCxnSpPr>
            <p:nvPr/>
          </p:nvCxnSpPr>
          <p:spPr>
            <a:xfrm>
              <a:off x="2608552" y="2696771"/>
              <a:ext cx="784738" cy="703198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B4BA317-8BF7-DB48-B75F-E219DA81E638}"/>
                </a:ext>
              </a:extLst>
            </p:cNvPr>
            <p:cNvCxnSpPr>
              <a:cxnSpLocks/>
              <a:stCxn id="43" idx="2"/>
              <a:endCxn id="42" idx="6"/>
            </p:cNvCxnSpPr>
            <p:nvPr/>
          </p:nvCxnSpPr>
          <p:spPr>
            <a:xfrm flipH="1" flipV="1">
              <a:off x="1472966" y="3279387"/>
              <a:ext cx="1817659" cy="221161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0496EC7-4F8A-5A45-A165-2D9E896CEFEF}"/>
                </a:ext>
              </a:extLst>
            </p:cNvPr>
            <p:cNvCxnSpPr>
              <a:cxnSpLocks/>
              <a:stCxn id="43" idx="7"/>
              <a:endCxn id="45" idx="3"/>
            </p:cNvCxnSpPr>
            <p:nvPr/>
          </p:nvCxnSpPr>
          <p:spPr>
            <a:xfrm flipV="1">
              <a:off x="3889000" y="2797350"/>
              <a:ext cx="826907" cy="602619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103554A-4EC4-2140-96FA-192DB6B9852E}"/>
                </a:ext>
              </a:extLst>
            </p:cNvPr>
            <p:cNvCxnSpPr>
              <a:cxnSpLocks/>
              <a:stCxn id="44" idx="6"/>
              <a:endCxn id="45" idx="2"/>
            </p:cNvCxnSpPr>
            <p:nvPr/>
          </p:nvCxnSpPr>
          <p:spPr>
            <a:xfrm>
              <a:off x="2959072" y="2554531"/>
              <a:ext cx="1654170" cy="142240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5" name="Picture 54">
            <a:extLst>
              <a:ext uri="{FF2B5EF4-FFF2-40B4-BE49-F238E27FC236}">
                <a16:creationId xmlns:a16="http://schemas.microsoft.com/office/drawing/2014/main" id="{AAE96238-443B-2A46-B269-E62B64DC71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487" t="22815" r="33111" b="25020"/>
          <a:stretch/>
        </p:blipFill>
        <p:spPr>
          <a:xfrm>
            <a:off x="2265458" y="216631"/>
            <a:ext cx="666930" cy="1011283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BEAA0815-2855-6A46-B23A-DF4B4757F6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487" t="22815" r="33111" b="25020"/>
          <a:stretch/>
        </p:blipFill>
        <p:spPr>
          <a:xfrm>
            <a:off x="3301322" y="1149818"/>
            <a:ext cx="666930" cy="1011283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A38DEBE7-8A5F-2A42-A17D-81906F71C4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487" t="22815" r="33111" b="25020"/>
          <a:stretch/>
        </p:blipFill>
        <p:spPr>
          <a:xfrm>
            <a:off x="4637685" y="340814"/>
            <a:ext cx="666930" cy="1011283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46B1A365-44A5-F649-A0E4-664CAE9F87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487" t="22815" r="33111" b="25020"/>
          <a:stretch/>
        </p:blipFill>
        <p:spPr>
          <a:xfrm>
            <a:off x="782920" y="937361"/>
            <a:ext cx="666930" cy="1011283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4C34605B-425D-164D-B26B-BA3968E041F0}"/>
              </a:ext>
            </a:extLst>
          </p:cNvPr>
          <p:cNvGrpSpPr/>
          <p:nvPr/>
        </p:nvGrpSpPr>
        <p:grpSpPr>
          <a:xfrm>
            <a:off x="5731422" y="1661738"/>
            <a:ext cx="1898934" cy="486381"/>
            <a:chOff x="5853748" y="2062967"/>
            <a:chExt cx="1898934" cy="486381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500E5FD-921F-0748-A54B-AB6E0066FA97}"/>
                </a:ext>
              </a:extLst>
            </p:cNvPr>
            <p:cNvSpPr/>
            <p:nvPr/>
          </p:nvSpPr>
          <p:spPr>
            <a:xfrm>
              <a:off x="5853748" y="2062967"/>
              <a:ext cx="189893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>
                  <a:latin typeface="Constantia" panose="02030602050306030303" pitchFamily="18" charset="0"/>
                </a:rPr>
                <a:t>backtracking 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D4EDA85D-F3F9-CB4E-87A5-77BE444F6C58}"/>
                </a:ext>
              </a:extLst>
            </p:cNvPr>
            <p:cNvCxnSpPr>
              <a:cxnSpLocks/>
            </p:cNvCxnSpPr>
            <p:nvPr/>
          </p:nvCxnSpPr>
          <p:spPr>
            <a:xfrm>
              <a:off x="6015759" y="2549348"/>
              <a:ext cx="717791" cy="0"/>
            </a:xfrm>
            <a:prstGeom prst="straightConnector1">
              <a:avLst/>
            </a:prstGeom>
            <a:ln w="762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E8C08AC-8CC3-2346-9BB9-FF2EF9A017DE}"/>
              </a:ext>
            </a:extLst>
          </p:cNvPr>
          <p:cNvGrpSpPr/>
          <p:nvPr/>
        </p:nvGrpSpPr>
        <p:grpSpPr>
          <a:xfrm>
            <a:off x="5731424" y="1043451"/>
            <a:ext cx="2950011" cy="516357"/>
            <a:chOff x="5809830" y="1294998"/>
            <a:chExt cx="2950011" cy="516357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25CD21F-FE0C-9D44-B608-6F2E1F38EDCA}"/>
                </a:ext>
              </a:extLst>
            </p:cNvPr>
            <p:cNvSpPr/>
            <p:nvPr/>
          </p:nvSpPr>
          <p:spPr>
            <a:xfrm>
              <a:off x="5809830" y="1294998"/>
              <a:ext cx="295001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>
                  <a:latin typeface="Constantia" panose="02030602050306030303" pitchFamily="18" charset="0"/>
                </a:rPr>
                <a:t>priority inheritance</a:t>
              </a:r>
              <a:endParaRPr lang="en-US" sz="2400"/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4751DCFB-20C0-5847-885C-7AF70E2F3EB9}"/>
                </a:ext>
              </a:extLst>
            </p:cNvPr>
            <p:cNvCxnSpPr>
              <a:cxnSpLocks/>
            </p:cNvCxnSpPr>
            <p:nvPr/>
          </p:nvCxnSpPr>
          <p:spPr>
            <a:xfrm>
              <a:off x="5948524" y="1811355"/>
              <a:ext cx="717791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27DAB02-659C-F541-974F-3F189489A723}"/>
              </a:ext>
            </a:extLst>
          </p:cNvPr>
          <p:cNvGrpSpPr/>
          <p:nvPr/>
        </p:nvGrpSpPr>
        <p:grpSpPr>
          <a:xfrm>
            <a:off x="5731425" y="417735"/>
            <a:ext cx="1232851" cy="480902"/>
            <a:chOff x="5853749" y="882399"/>
            <a:chExt cx="1232851" cy="480902"/>
          </a:xfrm>
        </p:grpSpPr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7C98041F-373C-7F49-AE41-DD72F0B9229A}"/>
                </a:ext>
              </a:extLst>
            </p:cNvPr>
            <p:cNvCxnSpPr>
              <a:cxnSpLocks/>
            </p:cNvCxnSpPr>
            <p:nvPr/>
          </p:nvCxnSpPr>
          <p:spPr>
            <a:xfrm>
              <a:off x="6015276" y="1363301"/>
              <a:ext cx="717791" cy="0"/>
            </a:xfrm>
            <a:prstGeom prst="straightConnector1">
              <a:avLst/>
            </a:prstGeom>
            <a:ln w="76200">
              <a:solidFill>
                <a:srgbClr val="00B05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454AD136-FC78-6049-AF75-396E6D2841FF}"/>
                </a:ext>
              </a:extLst>
            </p:cNvPr>
            <p:cNvSpPr/>
            <p:nvPr/>
          </p:nvSpPr>
          <p:spPr>
            <a:xfrm>
              <a:off x="5853749" y="882399"/>
              <a:ext cx="123285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>
                  <a:latin typeface="Constantia" panose="02030602050306030303" pitchFamily="18" charset="0"/>
                </a:rPr>
                <a:t>desired</a:t>
              </a:r>
              <a:endParaRPr lang="en-US" sz="2400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D00B4CDD-DD01-0147-9A3A-6B0E040A0AD8}"/>
              </a:ext>
            </a:extLst>
          </p:cNvPr>
          <p:cNvGrpSpPr/>
          <p:nvPr/>
        </p:nvGrpSpPr>
        <p:grpSpPr>
          <a:xfrm>
            <a:off x="1307307" y="770940"/>
            <a:ext cx="3278802" cy="770781"/>
            <a:chOff x="1429633" y="1329731"/>
            <a:chExt cx="3278802" cy="770781"/>
          </a:xfrm>
        </p:grpSpPr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E4463539-9533-FF41-9D78-957EE0CD06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9633" y="1573923"/>
              <a:ext cx="636549" cy="323594"/>
            </a:xfrm>
            <a:prstGeom prst="straightConnector1">
              <a:avLst/>
            </a:prstGeom>
            <a:ln w="76200">
              <a:solidFill>
                <a:srgbClr val="00B05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2F098A49-DDDE-9245-B005-1177D3A00B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53189" y="1843160"/>
              <a:ext cx="428388" cy="227177"/>
            </a:xfrm>
            <a:prstGeom prst="straightConnector1">
              <a:avLst/>
            </a:prstGeom>
            <a:ln w="76200">
              <a:solidFill>
                <a:srgbClr val="00B05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CB717210-0D10-BF43-BB16-9992E79FE85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86968" y="1387943"/>
              <a:ext cx="1521467" cy="156623"/>
            </a:xfrm>
            <a:prstGeom prst="straightConnector1">
              <a:avLst/>
            </a:prstGeom>
            <a:ln w="76200">
              <a:solidFill>
                <a:srgbClr val="00B05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49638C67-35F3-AF4A-AFFB-3DA380535945}"/>
                </a:ext>
              </a:extLst>
            </p:cNvPr>
            <p:cNvCxnSpPr>
              <a:cxnSpLocks/>
            </p:cNvCxnSpPr>
            <p:nvPr/>
          </p:nvCxnSpPr>
          <p:spPr>
            <a:xfrm>
              <a:off x="2928621" y="1329731"/>
              <a:ext cx="673717" cy="770781"/>
            </a:xfrm>
            <a:prstGeom prst="straightConnector1">
              <a:avLst/>
            </a:prstGeom>
            <a:ln w="76200">
              <a:solidFill>
                <a:srgbClr val="00B05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Rectangle 94">
            <a:extLst>
              <a:ext uri="{FF2B5EF4-FFF2-40B4-BE49-F238E27FC236}">
                <a16:creationId xmlns:a16="http://schemas.microsoft.com/office/drawing/2014/main" id="{2ADE3663-5E56-9E44-9FBF-E43D0DFE138D}"/>
              </a:ext>
            </a:extLst>
          </p:cNvPr>
          <p:cNvSpPr/>
          <p:nvPr/>
        </p:nvSpPr>
        <p:spPr>
          <a:xfrm>
            <a:off x="150544" y="1178849"/>
            <a:ext cx="7220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>
                <a:latin typeface="Constantia" panose="02030602050306030303" pitchFamily="18" charset="0"/>
              </a:rPr>
              <a:t>high 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976684E-BFA1-094A-9A6C-418ACC7A1A6D}"/>
              </a:ext>
            </a:extLst>
          </p:cNvPr>
          <p:cNvSpPr/>
          <p:nvPr/>
        </p:nvSpPr>
        <p:spPr>
          <a:xfrm>
            <a:off x="1804866" y="290289"/>
            <a:ext cx="5452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>
                <a:latin typeface="Constantia" panose="02030602050306030303" pitchFamily="18" charset="0"/>
              </a:rPr>
              <a:t>low 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4247FAB-BA44-9941-8829-ED93C2E8ADC1}"/>
              </a:ext>
            </a:extLst>
          </p:cNvPr>
          <p:cNvSpPr/>
          <p:nvPr/>
        </p:nvSpPr>
        <p:spPr>
          <a:xfrm>
            <a:off x="4144461" y="1806196"/>
            <a:ext cx="10134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>
                <a:latin typeface="Constantia" panose="02030602050306030303" pitchFamily="18" charset="0"/>
              </a:rPr>
              <a:t>medium 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3DAF755-C210-3849-A021-3261BF3BB7CF}"/>
              </a:ext>
            </a:extLst>
          </p:cNvPr>
          <p:cNvSpPr/>
          <p:nvPr/>
        </p:nvSpPr>
        <p:spPr>
          <a:xfrm>
            <a:off x="3881602" y="398134"/>
            <a:ext cx="10134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latin typeface="Constantia" panose="02030602050306030303" pitchFamily="18" charset="0"/>
              </a:rPr>
              <a:t>medium </a:t>
            </a:r>
          </a:p>
        </p:txBody>
      </p:sp>
    </p:spTree>
    <p:extLst>
      <p:ext uri="{BB962C8B-B14F-4D97-AF65-F5344CB8AC3E}">
        <p14:creationId xmlns:p14="http://schemas.microsoft.com/office/powerpoint/2010/main" val="4015114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2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2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2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2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2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2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6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95" grpId="1"/>
      <p:bldP spid="96" grpId="0"/>
      <p:bldP spid="96" grpId="1"/>
      <p:bldP spid="96" grpId="2"/>
      <p:bldP spid="97" grpId="0"/>
      <p:bldP spid="97" grpId="1"/>
      <p:bldP spid="97" grpId="2"/>
      <p:bldP spid="98" grpId="0"/>
      <p:bldP spid="98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7867A13C-5531-ED4F-A499-59CC675A3F74}"/>
              </a:ext>
            </a:extLst>
          </p:cNvPr>
          <p:cNvGrpSpPr/>
          <p:nvPr/>
        </p:nvGrpSpPr>
        <p:grpSpPr>
          <a:xfrm>
            <a:off x="765865" y="967039"/>
            <a:ext cx="4542356" cy="1230497"/>
            <a:chOff x="771926" y="2412291"/>
            <a:chExt cx="4542356" cy="1230497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426D6D2-DD57-0341-91B6-C12880E4C91B}"/>
                </a:ext>
              </a:extLst>
            </p:cNvPr>
            <p:cNvSpPr/>
            <p:nvPr/>
          </p:nvSpPr>
          <p:spPr>
            <a:xfrm>
              <a:off x="771926" y="3137147"/>
              <a:ext cx="701040" cy="284480"/>
            </a:xfrm>
            <a:prstGeom prst="ellipse">
              <a:avLst/>
            </a:prstGeom>
            <a:solidFill>
              <a:srgbClr val="00B0F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5F4513E-6906-B244-AB86-7C4D07BF4E43}"/>
                </a:ext>
              </a:extLst>
            </p:cNvPr>
            <p:cNvSpPr/>
            <p:nvPr/>
          </p:nvSpPr>
          <p:spPr>
            <a:xfrm>
              <a:off x="3290625" y="3358308"/>
              <a:ext cx="701040" cy="284480"/>
            </a:xfrm>
            <a:prstGeom prst="ellipse">
              <a:avLst/>
            </a:prstGeom>
            <a:solidFill>
              <a:srgbClr val="00B0F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B4B5F10-3444-104F-BA84-61C0499C0B8F}"/>
                </a:ext>
              </a:extLst>
            </p:cNvPr>
            <p:cNvSpPr/>
            <p:nvPr/>
          </p:nvSpPr>
          <p:spPr>
            <a:xfrm>
              <a:off x="2258032" y="2412291"/>
              <a:ext cx="701040" cy="284480"/>
            </a:xfrm>
            <a:prstGeom prst="ellipse">
              <a:avLst/>
            </a:prstGeom>
            <a:solidFill>
              <a:srgbClr val="00B0F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C4743D68-B8CA-064C-B6BE-262E1AD330EC}"/>
                </a:ext>
              </a:extLst>
            </p:cNvPr>
            <p:cNvSpPr/>
            <p:nvPr/>
          </p:nvSpPr>
          <p:spPr>
            <a:xfrm>
              <a:off x="4613242" y="2554531"/>
              <a:ext cx="701040" cy="284480"/>
            </a:xfrm>
            <a:prstGeom prst="ellipse">
              <a:avLst/>
            </a:prstGeom>
            <a:solidFill>
              <a:srgbClr val="00B0F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615CEC3-B8F4-3D4A-8E4D-B276D8833DC7}"/>
                </a:ext>
              </a:extLst>
            </p:cNvPr>
            <p:cNvCxnSpPr>
              <a:cxnSpLocks/>
              <a:stCxn id="44" idx="3"/>
              <a:endCxn id="42" idx="7"/>
            </p:cNvCxnSpPr>
            <p:nvPr/>
          </p:nvCxnSpPr>
          <p:spPr>
            <a:xfrm flipH="1">
              <a:off x="1370301" y="2655110"/>
              <a:ext cx="990396" cy="523698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DD91E51-B5B7-4245-B7AD-CD21EEB5B92F}"/>
                </a:ext>
              </a:extLst>
            </p:cNvPr>
            <p:cNvCxnSpPr>
              <a:cxnSpLocks/>
              <a:stCxn id="44" idx="4"/>
              <a:endCxn id="43" idx="1"/>
            </p:cNvCxnSpPr>
            <p:nvPr/>
          </p:nvCxnSpPr>
          <p:spPr>
            <a:xfrm>
              <a:off x="2608552" y="2696771"/>
              <a:ext cx="784738" cy="703198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B4BA317-8BF7-DB48-B75F-E219DA81E638}"/>
                </a:ext>
              </a:extLst>
            </p:cNvPr>
            <p:cNvCxnSpPr>
              <a:cxnSpLocks/>
              <a:stCxn id="43" idx="2"/>
              <a:endCxn id="42" idx="6"/>
            </p:cNvCxnSpPr>
            <p:nvPr/>
          </p:nvCxnSpPr>
          <p:spPr>
            <a:xfrm flipH="1" flipV="1">
              <a:off x="1472966" y="3279387"/>
              <a:ext cx="1817659" cy="221161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0496EC7-4F8A-5A45-A165-2D9E896CEFEF}"/>
                </a:ext>
              </a:extLst>
            </p:cNvPr>
            <p:cNvCxnSpPr>
              <a:cxnSpLocks/>
              <a:stCxn id="43" idx="7"/>
              <a:endCxn id="45" idx="3"/>
            </p:cNvCxnSpPr>
            <p:nvPr/>
          </p:nvCxnSpPr>
          <p:spPr>
            <a:xfrm flipV="1">
              <a:off x="3889000" y="2797350"/>
              <a:ext cx="826907" cy="602619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103554A-4EC4-2140-96FA-192DB6B9852E}"/>
                </a:ext>
              </a:extLst>
            </p:cNvPr>
            <p:cNvCxnSpPr>
              <a:cxnSpLocks/>
              <a:stCxn id="44" idx="6"/>
              <a:endCxn id="45" idx="2"/>
            </p:cNvCxnSpPr>
            <p:nvPr/>
          </p:nvCxnSpPr>
          <p:spPr>
            <a:xfrm>
              <a:off x="2959072" y="2554531"/>
              <a:ext cx="1654170" cy="142240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1" name="Picture 60">
            <a:extLst>
              <a:ext uri="{FF2B5EF4-FFF2-40B4-BE49-F238E27FC236}">
                <a16:creationId xmlns:a16="http://schemas.microsoft.com/office/drawing/2014/main" id="{BEAA0815-2855-6A46-B23A-DF4B4757F6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487" t="22815" r="33111" b="25020"/>
          <a:stretch/>
        </p:blipFill>
        <p:spPr>
          <a:xfrm>
            <a:off x="3301322" y="1149818"/>
            <a:ext cx="666930" cy="1011283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A38DEBE7-8A5F-2A42-A17D-81906F71C4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487" t="22815" r="33111" b="25020"/>
          <a:stretch/>
        </p:blipFill>
        <p:spPr>
          <a:xfrm>
            <a:off x="4637685" y="340814"/>
            <a:ext cx="666930" cy="1011283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46B1A365-44A5-F649-A0E4-664CAE9F87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487" t="22815" r="33111" b="25020"/>
          <a:stretch/>
        </p:blipFill>
        <p:spPr>
          <a:xfrm>
            <a:off x="782920" y="937361"/>
            <a:ext cx="666930" cy="1011283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4C34605B-425D-164D-B26B-BA3968E041F0}"/>
              </a:ext>
            </a:extLst>
          </p:cNvPr>
          <p:cNvGrpSpPr/>
          <p:nvPr/>
        </p:nvGrpSpPr>
        <p:grpSpPr>
          <a:xfrm>
            <a:off x="5731422" y="1661738"/>
            <a:ext cx="1898934" cy="486381"/>
            <a:chOff x="5853748" y="2062967"/>
            <a:chExt cx="1898934" cy="486381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500E5FD-921F-0748-A54B-AB6E0066FA97}"/>
                </a:ext>
              </a:extLst>
            </p:cNvPr>
            <p:cNvSpPr/>
            <p:nvPr/>
          </p:nvSpPr>
          <p:spPr>
            <a:xfrm>
              <a:off x="5853748" y="2062967"/>
              <a:ext cx="189893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>
                  <a:latin typeface="Constantia" panose="02030602050306030303" pitchFamily="18" charset="0"/>
                </a:rPr>
                <a:t>backtracking 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D4EDA85D-F3F9-CB4E-87A5-77BE444F6C58}"/>
                </a:ext>
              </a:extLst>
            </p:cNvPr>
            <p:cNvCxnSpPr>
              <a:cxnSpLocks/>
            </p:cNvCxnSpPr>
            <p:nvPr/>
          </p:nvCxnSpPr>
          <p:spPr>
            <a:xfrm>
              <a:off x="6015759" y="2549348"/>
              <a:ext cx="717791" cy="0"/>
            </a:xfrm>
            <a:prstGeom prst="straightConnector1">
              <a:avLst/>
            </a:prstGeom>
            <a:ln w="762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E8C08AC-8CC3-2346-9BB9-FF2EF9A017DE}"/>
              </a:ext>
            </a:extLst>
          </p:cNvPr>
          <p:cNvGrpSpPr/>
          <p:nvPr/>
        </p:nvGrpSpPr>
        <p:grpSpPr>
          <a:xfrm>
            <a:off x="5731424" y="1043451"/>
            <a:ext cx="2950011" cy="516357"/>
            <a:chOff x="5809830" y="1294998"/>
            <a:chExt cx="2950011" cy="516357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25CD21F-FE0C-9D44-B608-6F2E1F38EDCA}"/>
                </a:ext>
              </a:extLst>
            </p:cNvPr>
            <p:cNvSpPr/>
            <p:nvPr/>
          </p:nvSpPr>
          <p:spPr>
            <a:xfrm>
              <a:off x="5809830" y="1294998"/>
              <a:ext cx="295001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>
                  <a:latin typeface="Constantia" panose="02030602050306030303" pitchFamily="18" charset="0"/>
                </a:rPr>
                <a:t>priority inheritance</a:t>
              </a:r>
              <a:endParaRPr lang="en-US" sz="2400"/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4751DCFB-20C0-5847-885C-7AF70E2F3EB9}"/>
                </a:ext>
              </a:extLst>
            </p:cNvPr>
            <p:cNvCxnSpPr>
              <a:cxnSpLocks/>
            </p:cNvCxnSpPr>
            <p:nvPr/>
          </p:nvCxnSpPr>
          <p:spPr>
            <a:xfrm>
              <a:off x="5948524" y="1811355"/>
              <a:ext cx="717791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27DAB02-659C-F541-974F-3F189489A723}"/>
              </a:ext>
            </a:extLst>
          </p:cNvPr>
          <p:cNvGrpSpPr/>
          <p:nvPr/>
        </p:nvGrpSpPr>
        <p:grpSpPr>
          <a:xfrm>
            <a:off x="5731425" y="417735"/>
            <a:ext cx="1232851" cy="480902"/>
            <a:chOff x="5853749" y="882399"/>
            <a:chExt cx="1232851" cy="480902"/>
          </a:xfrm>
        </p:grpSpPr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7C98041F-373C-7F49-AE41-DD72F0B9229A}"/>
                </a:ext>
              </a:extLst>
            </p:cNvPr>
            <p:cNvCxnSpPr>
              <a:cxnSpLocks/>
            </p:cNvCxnSpPr>
            <p:nvPr/>
          </p:nvCxnSpPr>
          <p:spPr>
            <a:xfrm>
              <a:off x="6015276" y="1363301"/>
              <a:ext cx="717791" cy="0"/>
            </a:xfrm>
            <a:prstGeom prst="straightConnector1">
              <a:avLst/>
            </a:prstGeom>
            <a:ln w="76200">
              <a:solidFill>
                <a:srgbClr val="00B05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454AD136-FC78-6049-AF75-396E6D2841FF}"/>
                </a:ext>
              </a:extLst>
            </p:cNvPr>
            <p:cNvSpPr/>
            <p:nvPr/>
          </p:nvSpPr>
          <p:spPr>
            <a:xfrm>
              <a:off x="5853749" y="882399"/>
              <a:ext cx="123285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>
                  <a:latin typeface="Constantia" panose="02030602050306030303" pitchFamily="18" charset="0"/>
                </a:rPr>
                <a:t>desired</a:t>
              </a:r>
              <a:endParaRPr lang="en-US" sz="2400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D00B4CDD-DD01-0147-9A3A-6B0E040A0AD8}"/>
              </a:ext>
            </a:extLst>
          </p:cNvPr>
          <p:cNvGrpSpPr/>
          <p:nvPr/>
        </p:nvGrpSpPr>
        <p:grpSpPr>
          <a:xfrm>
            <a:off x="1307307" y="770940"/>
            <a:ext cx="3278802" cy="770781"/>
            <a:chOff x="1429633" y="1329731"/>
            <a:chExt cx="3278802" cy="770781"/>
          </a:xfrm>
        </p:grpSpPr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E4463539-9533-FF41-9D78-957EE0CD06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9633" y="1573923"/>
              <a:ext cx="636549" cy="323594"/>
            </a:xfrm>
            <a:prstGeom prst="straightConnector1">
              <a:avLst/>
            </a:prstGeom>
            <a:ln w="76200">
              <a:solidFill>
                <a:srgbClr val="00B05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2F098A49-DDDE-9245-B005-1177D3A00B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53189" y="1843160"/>
              <a:ext cx="428388" cy="227177"/>
            </a:xfrm>
            <a:prstGeom prst="straightConnector1">
              <a:avLst/>
            </a:prstGeom>
            <a:ln w="76200">
              <a:solidFill>
                <a:srgbClr val="00B05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CB717210-0D10-BF43-BB16-9992E79FE85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86968" y="1387943"/>
              <a:ext cx="1521467" cy="156623"/>
            </a:xfrm>
            <a:prstGeom prst="straightConnector1">
              <a:avLst/>
            </a:prstGeom>
            <a:ln w="76200">
              <a:solidFill>
                <a:srgbClr val="00B05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49638C67-35F3-AF4A-AFFB-3DA380535945}"/>
                </a:ext>
              </a:extLst>
            </p:cNvPr>
            <p:cNvCxnSpPr>
              <a:cxnSpLocks/>
            </p:cNvCxnSpPr>
            <p:nvPr/>
          </p:nvCxnSpPr>
          <p:spPr>
            <a:xfrm>
              <a:off x="2928621" y="1329731"/>
              <a:ext cx="673717" cy="770781"/>
            </a:xfrm>
            <a:prstGeom prst="straightConnector1">
              <a:avLst/>
            </a:prstGeom>
            <a:ln w="76200">
              <a:solidFill>
                <a:srgbClr val="00B05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Rectangle 94">
            <a:extLst>
              <a:ext uri="{FF2B5EF4-FFF2-40B4-BE49-F238E27FC236}">
                <a16:creationId xmlns:a16="http://schemas.microsoft.com/office/drawing/2014/main" id="{2ADE3663-5E56-9E44-9FBF-E43D0DFE138D}"/>
              </a:ext>
            </a:extLst>
          </p:cNvPr>
          <p:cNvSpPr/>
          <p:nvPr/>
        </p:nvSpPr>
        <p:spPr>
          <a:xfrm>
            <a:off x="150544" y="1178849"/>
            <a:ext cx="7220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>
                <a:latin typeface="Constantia" panose="02030602050306030303" pitchFamily="18" charset="0"/>
              </a:rPr>
              <a:t>high 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976684E-BFA1-094A-9A6C-418ACC7A1A6D}"/>
              </a:ext>
            </a:extLst>
          </p:cNvPr>
          <p:cNvSpPr/>
          <p:nvPr/>
        </p:nvSpPr>
        <p:spPr>
          <a:xfrm>
            <a:off x="1804866" y="290289"/>
            <a:ext cx="5452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>
                <a:latin typeface="Constantia" panose="02030602050306030303" pitchFamily="18" charset="0"/>
              </a:rPr>
              <a:t>low 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4247FAB-BA44-9941-8829-ED93C2E8ADC1}"/>
              </a:ext>
            </a:extLst>
          </p:cNvPr>
          <p:cNvSpPr/>
          <p:nvPr/>
        </p:nvSpPr>
        <p:spPr>
          <a:xfrm>
            <a:off x="4144461" y="1806196"/>
            <a:ext cx="10134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>
                <a:latin typeface="Constantia" panose="02030602050306030303" pitchFamily="18" charset="0"/>
              </a:rPr>
              <a:t>medium 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3DAF755-C210-3849-A021-3261BF3BB7CF}"/>
              </a:ext>
            </a:extLst>
          </p:cNvPr>
          <p:cNvSpPr/>
          <p:nvPr/>
        </p:nvSpPr>
        <p:spPr>
          <a:xfrm>
            <a:off x="3881602" y="398134"/>
            <a:ext cx="10134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latin typeface="Constantia" panose="02030602050306030303" pitchFamily="18" charset="0"/>
              </a:rPr>
              <a:t>medium 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00996D2-C765-6C46-B57B-6ECCDE942EC8}"/>
              </a:ext>
            </a:extLst>
          </p:cNvPr>
          <p:cNvGrpSpPr/>
          <p:nvPr/>
        </p:nvGrpSpPr>
        <p:grpSpPr>
          <a:xfrm>
            <a:off x="1364242" y="874709"/>
            <a:ext cx="1750719" cy="674944"/>
            <a:chOff x="1944459" y="2564512"/>
            <a:chExt cx="1750719" cy="674944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0627CB8-ADDC-994B-BD78-0073DAC3C635}"/>
                </a:ext>
              </a:extLst>
            </p:cNvPr>
            <p:cNvSpPr/>
            <p:nvPr/>
          </p:nvSpPr>
          <p:spPr>
            <a:xfrm>
              <a:off x="2653187" y="2564512"/>
              <a:ext cx="1041991" cy="4559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40689835-3959-7145-A36F-3D8064545B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4459" y="2899660"/>
              <a:ext cx="628620" cy="339796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7" name="Picture 36">
            <a:extLst>
              <a:ext uri="{FF2B5EF4-FFF2-40B4-BE49-F238E27FC236}">
                <a16:creationId xmlns:a16="http://schemas.microsoft.com/office/drawing/2014/main" id="{B521CFC0-87A2-964C-A2CD-7A86769F61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487" t="22815" r="33111" b="25020"/>
          <a:stretch/>
        </p:blipFill>
        <p:spPr>
          <a:xfrm>
            <a:off x="2265458" y="216631"/>
            <a:ext cx="666930" cy="101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454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2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2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2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2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2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2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6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95" grpId="1"/>
      <p:bldP spid="96" grpId="0"/>
      <p:bldP spid="96" grpId="1"/>
      <p:bldP spid="96" grpId="2"/>
      <p:bldP spid="97" grpId="0"/>
      <p:bldP spid="97" grpId="1"/>
      <p:bldP spid="97" grpId="2"/>
      <p:bldP spid="98" grpId="0"/>
      <p:bldP spid="9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7867A13C-5531-ED4F-A499-59CC675A3F74}"/>
              </a:ext>
            </a:extLst>
          </p:cNvPr>
          <p:cNvGrpSpPr/>
          <p:nvPr/>
        </p:nvGrpSpPr>
        <p:grpSpPr>
          <a:xfrm>
            <a:off x="765865" y="967039"/>
            <a:ext cx="4542356" cy="1230497"/>
            <a:chOff x="771926" y="2412291"/>
            <a:chExt cx="4542356" cy="1230497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426D6D2-DD57-0341-91B6-C12880E4C91B}"/>
                </a:ext>
              </a:extLst>
            </p:cNvPr>
            <p:cNvSpPr/>
            <p:nvPr/>
          </p:nvSpPr>
          <p:spPr>
            <a:xfrm>
              <a:off x="771926" y="3137147"/>
              <a:ext cx="701040" cy="284480"/>
            </a:xfrm>
            <a:prstGeom prst="ellipse">
              <a:avLst/>
            </a:prstGeom>
            <a:solidFill>
              <a:srgbClr val="00B0F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5F4513E-6906-B244-AB86-7C4D07BF4E43}"/>
                </a:ext>
              </a:extLst>
            </p:cNvPr>
            <p:cNvSpPr/>
            <p:nvPr/>
          </p:nvSpPr>
          <p:spPr>
            <a:xfrm>
              <a:off x="3290625" y="3358308"/>
              <a:ext cx="701040" cy="284480"/>
            </a:xfrm>
            <a:prstGeom prst="ellipse">
              <a:avLst/>
            </a:prstGeom>
            <a:solidFill>
              <a:srgbClr val="00B0F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B4B5F10-3444-104F-BA84-61C0499C0B8F}"/>
                </a:ext>
              </a:extLst>
            </p:cNvPr>
            <p:cNvSpPr/>
            <p:nvPr/>
          </p:nvSpPr>
          <p:spPr>
            <a:xfrm>
              <a:off x="2258032" y="2412291"/>
              <a:ext cx="701040" cy="284480"/>
            </a:xfrm>
            <a:prstGeom prst="ellipse">
              <a:avLst/>
            </a:prstGeom>
            <a:solidFill>
              <a:srgbClr val="00B0F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C4743D68-B8CA-064C-B6BE-262E1AD330EC}"/>
                </a:ext>
              </a:extLst>
            </p:cNvPr>
            <p:cNvSpPr/>
            <p:nvPr/>
          </p:nvSpPr>
          <p:spPr>
            <a:xfrm>
              <a:off x="4613242" y="2554531"/>
              <a:ext cx="701040" cy="284480"/>
            </a:xfrm>
            <a:prstGeom prst="ellipse">
              <a:avLst/>
            </a:prstGeom>
            <a:solidFill>
              <a:srgbClr val="00B0F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615CEC3-B8F4-3D4A-8E4D-B276D8833DC7}"/>
                </a:ext>
              </a:extLst>
            </p:cNvPr>
            <p:cNvCxnSpPr>
              <a:cxnSpLocks/>
              <a:stCxn id="44" idx="3"/>
              <a:endCxn id="42" idx="7"/>
            </p:cNvCxnSpPr>
            <p:nvPr/>
          </p:nvCxnSpPr>
          <p:spPr>
            <a:xfrm flipH="1">
              <a:off x="1370301" y="2655110"/>
              <a:ext cx="990396" cy="523698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DD91E51-B5B7-4245-B7AD-CD21EEB5B92F}"/>
                </a:ext>
              </a:extLst>
            </p:cNvPr>
            <p:cNvCxnSpPr>
              <a:cxnSpLocks/>
              <a:stCxn id="44" idx="4"/>
              <a:endCxn id="43" idx="1"/>
            </p:cNvCxnSpPr>
            <p:nvPr/>
          </p:nvCxnSpPr>
          <p:spPr>
            <a:xfrm>
              <a:off x="2608552" y="2696771"/>
              <a:ext cx="784738" cy="703198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B4BA317-8BF7-DB48-B75F-E219DA81E638}"/>
                </a:ext>
              </a:extLst>
            </p:cNvPr>
            <p:cNvCxnSpPr>
              <a:cxnSpLocks/>
              <a:stCxn id="43" idx="2"/>
              <a:endCxn id="42" idx="6"/>
            </p:cNvCxnSpPr>
            <p:nvPr/>
          </p:nvCxnSpPr>
          <p:spPr>
            <a:xfrm flipH="1" flipV="1">
              <a:off x="1472966" y="3279387"/>
              <a:ext cx="1817659" cy="221161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0496EC7-4F8A-5A45-A165-2D9E896CEFEF}"/>
                </a:ext>
              </a:extLst>
            </p:cNvPr>
            <p:cNvCxnSpPr>
              <a:cxnSpLocks/>
              <a:stCxn id="43" idx="7"/>
              <a:endCxn id="45" idx="3"/>
            </p:cNvCxnSpPr>
            <p:nvPr/>
          </p:nvCxnSpPr>
          <p:spPr>
            <a:xfrm flipV="1">
              <a:off x="3889000" y="2797350"/>
              <a:ext cx="826907" cy="602619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103554A-4EC4-2140-96FA-192DB6B9852E}"/>
                </a:ext>
              </a:extLst>
            </p:cNvPr>
            <p:cNvCxnSpPr>
              <a:cxnSpLocks/>
              <a:stCxn id="44" idx="6"/>
              <a:endCxn id="45" idx="2"/>
            </p:cNvCxnSpPr>
            <p:nvPr/>
          </p:nvCxnSpPr>
          <p:spPr>
            <a:xfrm>
              <a:off x="2959072" y="2554531"/>
              <a:ext cx="1654170" cy="142240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5" name="Picture 64">
            <a:extLst>
              <a:ext uri="{FF2B5EF4-FFF2-40B4-BE49-F238E27FC236}">
                <a16:creationId xmlns:a16="http://schemas.microsoft.com/office/drawing/2014/main" id="{A38DEBE7-8A5F-2A42-A17D-81906F71C4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487" t="22815" r="33111" b="25020"/>
          <a:stretch/>
        </p:blipFill>
        <p:spPr>
          <a:xfrm>
            <a:off x="4637685" y="340814"/>
            <a:ext cx="666930" cy="1011283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46B1A365-44A5-F649-A0E4-664CAE9F87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487" t="22815" r="33111" b="25020"/>
          <a:stretch/>
        </p:blipFill>
        <p:spPr>
          <a:xfrm>
            <a:off x="782920" y="937361"/>
            <a:ext cx="666930" cy="1011283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4C34605B-425D-164D-B26B-BA3968E041F0}"/>
              </a:ext>
            </a:extLst>
          </p:cNvPr>
          <p:cNvGrpSpPr/>
          <p:nvPr/>
        </p:nvGrpSpPr>
        <p:grpSpPr>
          <a:xfrm>
            <a:off x="5731422" y="1661738"/>
            <a:ext cx="1898934" cy="486381"/>
            <a:chOff x="5853748" y="2062967"/>
            <a:chExt cx="1898934" cy="486381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500E5FD-921F-0748-A54B-AB6E0066FA97}"/>
                </a:ext>
              </a:extLst>
            </p:cNvPr>
            <p:cNvSpPr/>
            <p:nvPr/>
          </p:nvSpPr>
          <p:spPr>
            <a:xfrm>
              <a:off x="5853748" y="2062967"/>
              <a:ext cx="189893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>
                  <a:latin typeface="Constantia" panose="02030602050306030303" pitchFamily="18" charset="0"/>
                </a:rPr>
                <a:t>backtracking 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D4EDA85D-F3F9-CB4E-87A5-77BE444F6C58}"/>
                </a:ext>
              </a:extLst>
            </p:cNvPr>
            <p:cNvCxnSpPr>
              <a:cxnSpLocks/>
            </p:cNvCxnSpPr>
            <p:nvPr/>
          </p:nvCxnSpPr>
          <p:spPr>
            <a:xfrm>
              <a:off x="6015759" y="2549348"/>
              <a:ext cx="717791" cy="0"/>
            </a:xfrm>
            <a:prstGeom prst="straightConnector1">
              <a:avLst/>
            </a:prstGeom>
            <a:ln w="762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E8C08AC-8CC3-2346-9BB9-FF2EF9A017DE}"/>
              </a:ext>
            </a:extLst>
          </p:cNvPr>
          <p:cNvGrpSpPr/>
          <p:nvPr/>
        </p:nvGrpSpPr>
        <p:grpSpPr>
          <a:xfrm>
            <a:off x="5731424" y="1043451"/>
            <a:ext cx="2950011" cy="516357"/>
            <a:chOff x="5809830" y="1294998"/>
            <a:chExt cx="2950011" cy="516357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25CD21F-FE0C-9D44-B608-6F2E1F38EDCA}"/>
                </a:ext>
              </a:extLst>
            </p:cNvPr>
            <p:cNvSpPr/>
            <p:nvPr/>
          </p:nvSpPr>
          <p:spPr>
            <a:xfrm>
              <a:off x="5809830" y="1294998"/>
              <a:ext cx="295001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>
                  <a:latin typeface="Constantia" panose="02030602050306030303" pitchFamily="18" charset="0"/>
                </a:rPr>
                <a:t>priority inheritance</a:t>
              </a:r>
              <a:endParaRPr lang="en-US" sz="2400"/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4751DCFB-20C0-5847-885C-7AF70E2F3EB9}"/>
                </a:ext>
              </a:extLst>
            </p:cNvPr>
            <p:cNvCxnSpPr>
              <a:cxnSpLocks/>
            </p:cNvCxnSpPr>
            <p:nvPr/>
          </p:nvCxnSpPr>
          <p:spPr>
            <a:xfrm>
              <a:off x="5948524" y="1811355"/>
              <a:ext cx="717791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27DAB02-659C-F541-974F-3F189489A723}"/>
              </a:ext>
            </a:extLst>
          </p:cNvPr>
          <p:cNvGrpSpPr/>
          <p:nvPr/>
        </p:nvGrpSpPr>
        <p:grpSpPr>
          <a:xfrm>
            <a:off x="5731425" y="417735"/>
            <a:ext cx="1232851" cy="480902"/>
            <a:chOff x="5853749" y="882399"/>
            <a:chExt cx="1232851" cy="480902"/>
          </a:xfrm>
        </p:grpSpPr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7C98041F-373C-7F49-AE41-DD72F0B9229A}"/>
                </a:ext>
              </a:extLst>
            </p:cNvPr>
            <p:cNvCxnSpPr>
              <a:cxnSpLocks/>
            </p:cNvCxnSpPr>
            <p:nvPr/>
          </p:nvCxnSpPr>
          <p:spPr>
            <a:xfrm>
              <a:off x="6015276" y="1363301"/>
              <a:ext cx="717791" cy="0"/>
            </a:xfrm>
            <a:prstGeom prst="straightConnector1">
              <a:avLst/>
            </a:prstGeom>
            <a:ln w="76200">
              <a:solidFill>
                <a:srgbClr val="00B05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454AD136-FC78-6049-AF75-396E6D2841FF}"/>
                </a:ext>
              </a:extLst>
            </p:cNvPr>
            <p:cNvSpPr/>
            <p:nvPr/>
          </p:nvSpPr>
          <p:spPr>
            <a:xfrm>
              <a:off x="5853749" y="882399"/>
              <a:ext cx="123285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>
                  <a:latin typeface="Constantia" panose="02030602050306030303" pitchFamily="18" charset="0"/>
                </a:rPr>
                <a:t>desired</a:t>
              </a:r>
              <a:endParaRPr lang="en-US" sz="2400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D00B4CDD-DD01-0147-9A3A-6B0E040A0AD8}"/>
              </a:ext>
            </a:extLst>
          </p:cNvPr>
          <p:cNvGrpSpPr/>
          <p:nvPr/>
        </p:nvGrpSpPr>
        <p:grpSpPr>
          <a:xfrm>
            <a:off x="1307307" y="770940"/>
            <a:ext cx="3278802" cy="770781"/>
            <a:chOff x="1429633" y="1329731"/>
            <a:chExt cx="3278802" cy="770781"/>
          </a:xfrm>
        </p:grpSpPr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E4463539-9533-FF41-9D78-957EE0CD06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9633" y="1573923"/>
              <a:ext cx="636549" cy="323594"/>
            </a:xfrm>
            <a:prstGeom prst="straightConnector1">
              <a:avLst/>
            </a:prstGeom>
            <a:ln w="76200">
              <a:solidFill>
                <a:srgbClr val="00B05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2F098A49-DDDE-9245-B005-1177D3A00B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53189" y="1843160"/>
              <a:ext cx="428388" cy="227177"/>
            </a:xfrm>
            <a:prstGeom prst="straightConnector1">
              <a:avLst/>
            </a:prstGeom>
            <a:ln w="76200">
              <a:solidFill>
                <a:srgbClr val="00B05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CB717210-0D10-BF43-BB16-9992E79FE85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86968" y="1387943"/>
              <a:ext cx="1521467" cy="156623"/>
            </a:xfrm>
            <a:prstGeom prst="straightConnector1">
              <a:avLst/>
            </a:prstGeom>
            <a:ln w="76200">
              <a:solidFill>
                <a:srgbClr val="00B05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49638C67-35F3-AF4A-AFFB-3DA380535945}"/>
                </a:ext>
              </a:extLst>
            </p:cNvPr>
            <p:cNvCxnSpPr>
              <a:cxnSpLocks/>
            </p:cNvCxnSpPr>
            <p:nvPr/>
          </p:nvCxnSpPr>
          <p:spPr>
            <a:xfrm>
              <a:off x="2928621" y="1329731"/>
              <a:ext cx="673717" cy="770781"/>
            </a:xfrm>
            <a:prstGeom prst="straightConnector1">
              <a:avLst/>
            </a:prstGeom>
            <a:ln w="76200">
              <a:solidFill>
                <a:srgbClr val="00B05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Rectangle 94">
            <a:extLst>
              <a:ext uri="{FF2B5EF4-FFF2-40B4-BE49-F238E27FC236}">
                <a16:creationId xmlns:a16="http://schemas.microsoft.com/office/drawing/2014/main" id="{2ADE3663-5E56-9E44-9FBF-E43D0DFE138D}"/>
              </a:ext>
            </a:extLst>
          </p:cNvPr>
          <p:cNvSpPr/>
          <p:nvPr/>
        </p:nvSpPr>
        <p:spPr>
          <a:xfrm>
            <a:off x="150544" y="1178849"/>
            <a:ext cx="7220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>
                <a:latin typeface="Constantia" panose="02030602050306030303" pitchFamily="18" charset="0"/>
              </a:rPr>
              <a:t>high 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976684E-BFA1-094A-9A6C-418ACC7A1A6D}"/>
              </a:ext>
            </a:extLst>
          </p:cNvPr>
          <p:cNvSpPr/>
          <p:nvPr/>
        </p:nvSpPr>
        <p:spPr>
          <a:xfrm>
            <a:off x="1804866" y="290289"/>
            <a:ext cx="5452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trike="sngStrike" dirty="0">
                <a:latin typeface="Constantia" panose="02030602050306030303" pitchFamily="18" charset="0"/>
              </a:rPr>
              <a:t>low 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4247FAB-BA44-9941-8829-ED93C2E8ADC1}"/>
              </a:ext>
            </a:extLst>
          </p:cNvPr>
          <p:cNvSpPr/>
          <p:nvPr/>
        </p:nvSpPr>
        <p:spPr>
          <a:xfrm>
            <a:off x="4144461" y="1806196"/>
            <a:ext cx="10134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>
                <a:latin typeface="Constantia" panose="02030602050306030303" pitchFamily="18" charset="0"/>
              </a:rPr>
              <a:t>medium 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3DAF755-C210-3849-A021-3261BF3BB7CF}"/>
              </a:ext>
            </a:extLst>
          </p:cNvPr>
          <p:cNvSpPr/>
          <p:nvPr/>
        </p:nvSpPr>
        <p:spPr>
          <a:xfrm>
            <a:off x="3881602" y="398134"/>
            <a:ext cx="10134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latin typeface="Constantia" panose="02030602050306030303" pitchFamily="18" charset="0"/>
              </a:rPr>
              <a:t>medium 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00996D2-C765-6C46-B57B-6ECCDE942EC8}"/>
              </a:ext>
            </a:extLst>
          </p:cNvPr>
          <p:cNvGrpSpPr/>
          <p:nvPr/>
        </p:nvGrpSpPr>
        <p:grpSpPr>
          <a:xfrm>
            <a:off x="1364242" y="874709"/>
            <a:ext cx="1750719" cy="674944"/>
            <a:chOff x="1944459" y="2564512"/>
            <a:chExt cx="1750719" cy="674944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0627CB8-ADDC-994B-BD78-0073DAC3C635}"/>
                </a:ext>
              </a:extLst>
            </p:cNvPr>
            <p:cNvSpPr/>
            <p:nvPr/>
          </p:nvSpPr>
          <p:spPr>
            <a:xfrm>
              <a:off x="2653187" y="2564512"/>
              <a:ext cx="1041991" cy="4559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40689835-3959-7145-A36F-3D8064545B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4459" y="2899660"/>
              <a:ext cx="628620" cy="339796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7" name="Picture 36">
            <a:extLst>
              <a:ext uri="{FF2B5EF4-FFF2-40B4-BE49-F238E27FC236}">
                <a16:creationId xmlns:a16="http://schemas.microsoft.com/office/drawing/2014/main" id="{B521CFC0-87A2-964C-A2CD-7A86769F61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487" t="22815" r="33111" b="25020"/>
          <a:stretch/>
        </p:blipFill>
        <p:spPr>
          <a:xfrm>
            <a:off x="2265458" y="216631"/>
            <a:ext cx="666930" cy="1011283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5A51B40F-AA2B-7240-AF29-731E3F85EED1}"/>
              </a:ext>
            </a:extLst>
          </p:cNvPr>
          <p:cNvGrpSpPr/>
          <p:nvPr/>
        </p:nvGrpSpPr>
        <p:grpSpPr>
          <a:xfrm>
            <a:off x="3010323" y="1319737"/>
            <a:ext cx="1116130" cy="929012"/>
            <a:chOff x="2579048" y="2091400"/>
            <a:chExt cx="1116130" cy="929012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CAB6D6CD-8871-C442-97DD-AF4B982CBACF}"/>
                </a:ext>
              </a:extLst>
            </p:cNvPr>
            <p:cNvSpPr/>
            <p:nvPr/>
          </p:nvSpPr>
          <p:spPr>
            <a:xfrm>
              <a:off x="2653187" y="2564512"/>
              <a:ext cx="1041991" cy="4559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BCE7864C-F0E4-D94A-8A72-D0ECE4140092}"/>
                </a:ext>
              </a:extLst>
            </p:cNvPr>
            <p:cNvCxnSpPr>
              <a:cxnSpLocks/>
            </p:cNvCxnSpPr>
            <p:nvPr/>
          </p:nvCxnSpPr>
          <p:spPr>
            <a:xfrm>
              <a:off x="2579048" y="2091400"/>
              <a:ext cx="393017" cy="402945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3" name="Picture 62">
            <a:extLst>
              <a:ext uri="{FF2B5EF4-FFF2-40B4-BE49-F238E27FC236}">
                <a16:creationId xmlns:a16="http://schemas.microsoft.com/office/drawing/2014/main" id="{8C6262FE-934E-D94F-9F9E-6FB35E89FE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487" t="22815" r="33111" b="25020"/>
          <a:stretch/>
        </p:blipFill>
        <p:spPr>
          <a:xfrm>
            <a:off x="3301322" y="1149818"/>
            <a:ext cx="666930" cy="1011283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2C4B9C6D-0FBF-3349-8DB6-5E116BAB54B0}"/>
              </a:ext>
            </a:extLst>
          </p:cNvPr>
          <p:cNvSpPr/>
          <p:nvPr/>
        </p:nvSpPr>
        <p:spPr>
          <a:xfrm>
            <a:off x="1570275" y="489891"/>
            <a:ext cx="9616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latin typeface="Constantia" panose="02030602050306030303" pitchFamily="18" charset="0"/>
              </a:rPr>
              <a:t>high</a:t>
            </a:r>
            <a:r>
              <a:rPr lang="en-US" dirty="0">
                <a:latin typeface="Constantia" panose="02030602050306030303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8211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2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2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2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2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2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2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6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95" grpId="1"/>
      <p:bldP spid="96" grpId="0"/>
      <p:bldP spid="96" grpId="1"/>
      <p:bldP spid="96" grpId="2"/>
      <p:bldP spid="97" grpId="0"/>
      <p:bldP spid="97" grpId="1"/>
      <p:bldP spid="97" grpId="2"/>
      <p:bldP spid="98" grpId="0"/>
      <p:bldP spid="98" grpId="1"/>
      <p:bldP spid="64" grpId="0"/>
      <p:bldP spid="6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7867A13C-5531-ED4F-A499-59CC675A3F74}"/>
              </a:ext>
            </a:extLst>
          </p:cNvPr>
          <p:cNvGrpSpPr/>
          <p:nvPr/>
        </p:nvGrpSpPr>
        <p:grpSpPr>
          <a:xfrm>
            <a:off x="765865" y="967039"/>
            <a:ext cx="4542356" cy="1230497"/>
            <a:chOff x="771926" y="2412291"/>
            <a:chExt cx="4542356" cy="1230497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426D6D2-DD57-0341-91B6-C12880E4C91B}"/>
                </a:ext>
              </a:extLst>
            </p:cNvPr>
            <p:cNvSpPr/>
            <p:nvPr/>
          </p:nvSpPr>
          <p:spPr>
            <a:xfrm>
              <a:off x="771926" y="3137147"/>
              <a:ext cx="701040" cy="284480"/>
            </a:xfrm>
            <a:prstGeom prst="ellipse">
              <a:avLst/>
            </a:prstGeom>
            <a:solidFill>
              <a:srgbClr val="00B0F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5F4513E-6906-B244-AB86-7C4D07BF4E43}"/>
                </a:ext>
              </a:extLst>
            </p:cNvPr>
            <p:cNvSpPr/>
            <p:nvPr/>
          </p:nvSpPr>
          <p:spPr>
            <a:xfrm>
              <a:off x="3290625" y="3358308"/>
              <a:ext cx="701040" cy="284480"/>
            </a:xfrm>
            <a:prstGeom prst="ellipse">
              <a:avLst/>
            </a:prstGeom>
            <a:solidFill>
              <a:srgbClr val="00B0F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B4B5F10-3444-104F-BA84-61C0499C0B8F}"/>
                </a:ext>
              </a:extLst>
            </p:cNvPr>
            <p:cNvSpPr/>
            <p:nvPr/>
          </p:nvSpPr>
          <p:spPr>
            <a:xfrm>
              <a:off x="2258032" y="2412291"/>
              <a:ext cx="701040" cy="284480"/>
            </a:xfrm>
            <a:prstGeom prst="ellipse">
              <a:avLst/>
            </a:prstGeom>
            <a:solidFill>
              <a:srgbClr val="00B0F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C4743D68-B8CA-064C-B6BE-262E1AD330EC}"/>
                </a:ext>
              </a:extLst>
            </p:cNvPr>
            <p:cNvSpPr/>
            <p:nvPr/>
          </p:nvSpPr>
          <p:spPr>
            <a:xfrm>
              <a:off x="4613242" y="2554531"/>
              <a:ext cx="701040" cy="284480"/>
            </a:xfrm>
            <a:prstGeom prst="ellipse">
              <a:avLst/>
            </a:prstGeom>
            <a:solidFill>
              <a:srgbClr val="00B0F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615CEC3-B8F4-3D4A-8E4D-B276D8833DC7}"/>
                </a:ext>
              </a:extLst>
            </p:cNvPr>
            <p:cNvCxnSpPr>
              <a:cxnSpLocks/>
              <a:stCxn id="44" idx="3"/>
              <a:endCxn id="42" idx="7"/>
            </p:cNvCxnSpPr>
            <p:nvPr/>
          </p:nvCxnSpPr>
          <p:spPr>
            <a:xfrm flipH="1">
              <a:off x="1370301" y="2655110"/>
              <a:ext cx="990396" cy="523698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DD91E51-B5B7-4245-B7AD-CD21EEB5B92F}"/>
                </a:ext>
              </a:extLst>
            </p:cNvPr>
            <p:cNvCxnSpPr>
              <a:cxnSpLocks/>
              <a:stCxn id="44" idx="4"/>
              <a:endCxn id="43" idx="1"/>
            </p:cNvCxnSpPr>
            <p:nvPr/>
          </p:nvCxnSpPr>
          <p:spPr>
            <a:xfrm>
              <a:off x="2608552" y="2696771"/>
              <a:ext cx="784738" cy="703198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B4BA317-8BF7-DB48-B75F-E219DA81E638}"/>
                </a:ext>
              </a:extLst>
            </p:cNvPr>
            <p:cNvCxnSpPr>
              <a:cxnSpLocks/>
              <a:stCxn id="43" idx="2"/>
              <a:endCxn id="42" idx="6"/>
            </p:cNvCxnSpPr>
            <p:nvPr/>
          </p:nvCxnSpPr>
          <p:spPr>
            <a:xfrm flipH="1" flipV="1">
              <a:off x="1472966" y="3279387"/>
              <a:ext cx="1817659" cy="221161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0496EC7-4F8A-5A45-A165-2D9E896CEFEF}"/>
                </a:ext>
              </a:extLst>
            </p:cNvPr>
            <p:cNvCxnSpPr>
              <a:cxnSpLocks/>
              <a:stCxn id="43" idx="7"/>
              <a:endCxn id="45" idx="3"/>
            </p:cNvCxnSpPr>
            <p:nvPr/>
          </p:nvCxnSpPr>
          <p:spPr>
            <a:xfrm flipV="1">
              <a:off x="3889000" y="2797350"/>
              <a:ext cx="826907" cy="602619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103554A-4EC4-2140-96FA-192DB6B9852E}"/>
                </a:ext>
              </a:extLst>
            </p:cNvPr>
            <p:cNvCxnSpPr>
              <a:cxnSpLocks/>
              <a:stCxn id="44" idx="6"/>
              <a:endCxn id="45" idx="2"/>
            </p:cNvCxnSpPr>
            <p:nvPr/>
          </p:nvCxnSpPr>
          <p:spPr>
            <a:xfrm>
              <a:off x="2959072" y="2554531"/>
              <a:ext cx="1654170" cy="142240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1" name="Picture 70">
            <a:extLst>
              <a:ext uri="{FF2B5EF4-FFF2-40B4-BE49-F238E27FC236}">
                <a16:creationId xmlns:a16="http://schemas.microsoft.com/office/drawing/2014/main" id="{46B1A365-44A5-F649-A0E4-664CAE9F87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487" t="22815" r="33111" b="25020"/>
          <a:stretch/>
        </p:blipFill>
        <p:spPr>
          <a:xfrm>
            <a:off x="782920" y="937361"/>
            <a:ext cx="666930" cy="1011283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4C34605B-425D-164D-B26B-BA3968E041F0}"/>
              </a:ext>
            </a:extLst>
          </p:cNvPr>
          <p:cNvGrpSpPr/>
          <p:nvPr/>
        </p:nvGrpSpPr>
        <p:grpSpPr>
          <a:xfrm>
            <a:off x="5731422" y="1661738"/>
            <a:ext cx="1898934" cy="486381"/>
            <a:chOff x="5853748" y="2062967"/>
            <a:chExt cx="1898934" cy="486381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500E5FD-921F-0748-A54B-AB6E0066FA97}"/>
                </a:ext>
              </a:extLst>
            </p:cNvPr>
            <p:cNvSpPr/>
            <p:nvPr/>
          </p:nvSpPr>
          <p:spPr>
            <a:xfrm>
              <a:off x="5853748" y="2062967"/>
              <a:ext cx="189893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>
                  <a:latin typeface="Constantia" panose="02030602050306030303" pitchFamily="18" charset="0"/>
                </a:rPr>
                <a:t>backtracking 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D4EDA85D-F3F9-CB4E-87A5-77BE444F6C58}"/>
                </a:ext>
              </a:extLst>
            </p:cNvPr>
            <p:cNvCxnSpPr>
              <a:cxnSpLocks/>
            </p:cNvCxnSpPr>
            <p:nvPr/>
          </p:nvCxnSpPr>
          <p:spPr>
            <a:xfrm>
              <a:off x="6015759" y="2549348"/>
              <a:ext cx="717791" cy="0"/>
            </a:xfrm>
            <a:prstGeom prst="straightConnector1">
              <a:avLst/>
            </a:prstGeom>
            <a:ln w="762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E8C08AC-8CC3-2346-9BB9-FF2EF9A017DE}"/>
              </a:ext>
            </a:extLst>
          </p:cNvPr>
          <p:cNvGrpSpPr/>
          <p:nvPr/>
        </p:nvGrpSpPr>
        <p:grpSpPr>
          <a:xfrm>
            <a:off x="5731424" y="1043451"/>
            <a:ext cx="2950011" cy="516357"/>
            <a:chOff x="5809830" y="1294998"/>
            <a:chExt cx="2950011" cy="516357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25CD21F-FE0C-9D44-B608-6F2E1F38EDCA}"/>
                </a:ext>
              </a:extLst>
            </p:cNvPr>
            <p:cNvSpPr/>
            <p:nvPr/>
          </p:nvSpPr>
          <p:spPr>
            <a:xfrm>
              <a:off x="5809830" y="1294998"/>
              <a:ext cx="295001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>
                  <a:latin typeface="Constantia" panose="02030602050306030303" pitchFamily="18" charset="0"/>
                </a:rPr>
                <a:t>priority inheritance</a:t>
              </a:r>
              <a:endParaRPr lang="en-US" sz="2400"/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4751DCFB-20C0-5847-885C-7AF70E2F3EB9}"/>
                </a:ext>
              </a:extLst>
            </p:cNvPr>
            <p:cNvCxnSpPr>
              <a:cxnSpLocks/>
            </p:cNvCxnSpPr>
            <p:nvPr/>
          </p:nvCxnSpPr>
          <p:spPr>
            <a:xfrm>
              <a:off x="5948524" y="1811355"/>
              <a:ext cx="717791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27DAB02-659C-F541-974F-3F189489A723}"/>
              </a:ext>
            </a:extLst>
          </p:cNvPr>
          <p:cNvGrpSpPr/>
          <p:nvPr/>
        </p:nvGrpSpPr>
        <p:grpSpPr>
          <a:xfrm>
            <a:off x="5731425" y="417735"/>
            <a:ext cx="1232851" cy="480902"/>
            <a:chOff x="5853749" y="882399"/>
            <a:chExt cx="1232851" cy="480902"/>
          </a:xfrm>
        </p:grpSpPr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7C98041F-373C-7F49-AE41-DD72F0B9229A}"/>
                </a:ext>
              </a:extLst>
            </p:cNvPr>
            <p:cNvCxnSpPr>
              <a:cxnSpLocks/>
            </p:cNvCxnSpPr>
            <p:nvPr/>
          </p:nvCxnSpPr>
          <p:spPr>
            <a:xfrm>
              <a:off x="6015276" y="1363301"/>
              <a:ext cx="717791" cy="0"/>
            </a:xfrm>
            <a:prstGeom prst="straightConnector1">
              <a:avLst/>
            </a:prstGeom>
            <a:ln w="76200">
              <a:solidFill>
                <a:srgbClr val="00B05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454AD136-FC78-6049-AF75-396E6D2841FF}"/>
                </a:ext>
              </a:extLst>
            </p:cNvPr>
            <p:cNvSpPr/>
            <p:nvPr/>
          </p:nvSpPr>
          <p:spPr>
            <a:xfrm>
              <a:off x="5853749" y="882399"/>
              <a:ext cx="123285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>
                  <a:latin typeface="Constantia" panose="02030602050306030303" pitchFamily="18" charset="0"/>
                </a:rPr>
                <a:t>desired</a:t>
              </a:r>
              <a:endParaRPr lang="en-US" sz="2400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D00B4CDD-DD01-0147-9A3A-6B0E040A0AD8}"/>
              </a:ext>
            </a:extLst>
          </p:cNvPr>
          <p:cNvGrpSpPr/>
          <p:nvPr/>
        </p:nvGrpSpPr>
        <p:grpSpPr>
          <a:xfrm>
            <a:off x="1307307" y="770940"/>
            <a:ext cx="3278802" cy="770781"/>
            <a:chOff x="1429633" y="1329731"/>
            <a:chExt cx="3278802" cy="770781"/>
          </a:xfrm>
        </p:grpSpPr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E4463539-9533-FF41-9D78-957EE0CD06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9633" y="1573923"/>
              <a:ext cx="636549" cy="323594"/>
            </a:xfrm>
            <a:prstGeom prst="straightConnector1">
              <a:avLst/>
            </a:prstGeom>
            <a:ln w="76200">
              <a:solidFill>
                <a:srgbClr val="00B05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2F098A49-DDDE-9245-B005-1177D3A00B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53189" y="1843160"/>
              <a:ext cx="428388" cy="227177"/>
            </a:xfrm>
            <a:prstGeom prst="straightConnector1">
              <a:avLst/>
            </a:prstGeom>
            <a:ln w="76200">
              <a:solidFill>
                <a:srgbClr val="00B05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CB717210-0D10-BF43-BB16-9992E79FE85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86968" y="1387943"/>
              <a:ext cx="1521467" cy="156623"/>
            </a:xfrm>
            <a:prstGeom prst="straightConnector1">
              <a:avLst/>
            </a:prstGeom>
            <a:ln w="76200">
              <a:solidFill>
                <a:srgbClr val="00B05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49638C67-35F3-AF4A-AFFB-3DA380535945}"/>
                </a:ext>
              </a:extLst>
            </p:cNvPr>
            <p:cNvCxnSpPr>
              <a:cxnSpLocks/>
            </p:cNvCxnSpPr>
            <p:nvPr/>
          </p:nvCxnSpPr>
          <p:spPr>
            <a:xfrm>
              <a:off x="2928621" y="1329731"/>
              <a:ext cx="673717" cy="770781"/>
            </a:xfrm>
            <a:prstGeom prst="straightConnector1">
              <a:avLst/>
            </a:prstGeom>
            <a:ln w="76200">
              <a:solidFill>
                <a:srgbClr val="00B05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Rectangle 94">
            <a:extLst>
              <a:ext uri="{FF2B5EF4-FFF2-40B4-BE49-F238E27FC236}">
                <a16:creationId xmlns:a16="http://schemas.microsoft.com/office/drawing/2014/main" id="{2ADE3663-5E56-9E44-9FBF-E43D0DFE138D}"/>
              </a:ext>
            </a:extLst>
          </p:cNvPr>
          <p:cNvSpPr/>
          <p:nvPr/>
        </p:nvSpPr>
        <p:spPr>
          <a:xfrm>
            <a:off x="150544" y="1178849"/>
            <a:ext cx="7220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>
                <a:latin typeface="Constantia" panose="02030602050306030303" pitchFamily="18" charset="0"/>
              </a:rPr>
              <a:t>high 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4247FAB-BA44-9941-8829-ED93C2E8ADC1}"/>
              </a:ext>
            </a:extLst>
          </p:cNvPr>
          <p:cNvSpPr/>
          <p:nvPr/>
        </p:nvSpPr>
        <p:spPr>
          <a:xfrm>
            <a:off x="4144461" y="1806196"/>
            <a:ext cx="10134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trike="sngStrike" dirty="0">
                <a:latin typeface="Constantia" panose="02030602050306030303" pitchFamily="18" charset="0"/>
              </a:rPr>
              <a:t>medium 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3DAF755-C210-3849-A021-3261BF3BB7CF}"/>
              </a:ext>
            </a:extLst>
          </p:cNvPr>
          <p:cNvSpPr/>
          <p:nvPr/>
        </p:nvSpPr>
        <p:spPr>
          <a:xfrm>
            <a:off x="3881602" y="398134"/>
            <a:ext cx="10134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latin typeface="Constantia" panose="02030602050306030303" pitchFamily="18" charset="0"/>
              </a:rPr>
              <a:t>medium 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00996D2-C765-6C46-B57B-6ECCDE942EC8}"/>
              </a:ext>
            </a:extLst>
          </p:cNvPr>
          <p:cNvGrpSpPr/>
          <p:nvPr/>
        </p:nvGrpSpPr>
        <p:grpSpPr>
          <a:xfrm>
            <a:off x="1364242" y="874709"/>
            <a:ext cx="1750719" cy="674944"/>
            <a:chOff x="1944459" y="2564512"/>
            <a:chExt cx="1750719" cy="674944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0627CB8-ADDC-994B-BD78-0073DAC3C635}"/>
                </a:ext>
              </a:extLst>
            </p:cNvPr>
            <p:cNvSpPr/>
            <p:nvPr/>
          </p:nvSpPr>
          <p:spPr>
            <a:xfrm>
              <a:off x="2653187" y="2564512"/>
              <a:ext cx="1041991" cy="4559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40689835-3959-7145-A36F-3D8064545B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4459" y="2899660"/>
              <a:ext cx="628620" cy="339796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7" name="Picture 36">
            <a:extLst>
              <a:ext uri="{FF2B5EF4-FFF2-40B4-BE49-F238E27FC236}">
                <a16:creationId xmlns:a16="http://schemas.microsoft.com/office/drawing/2014/main" id="{B521CFC0-87A2-964C-A2CD-7A86769F61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487" t="22815" r="33111" b="25020"/>
          <a:stretch/>
        </p:blipFill>
        <p:spPr>
          <a:xfrm>
            <a:off x="2265458" y="216631"/>
            <a:ext cx="666930" cy="1011283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5A51B40F-AA2B-7240-AF29-731E3F85EED1}"/>
              </a:ext>
            </a:extLst>
          </p:cNvPr>
          <p:cNvGrpSpPr/>
          <p:nvPr/>
        </p:nvGrpSpPr>
        <p:grpSpPr>
          <a:xfrm>
            <a:off x="3010323" y="1319737"/>
            <a:ext cx="1116130" cy="929012"/>
            <a:chOff x="2579048" y="2091400"/>
            <a:chExt cx="1116130" cy="929012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CAB6D6CD-8871-C442-97DD-AF4B982CBACF}"/>
                </a:ext>
              </a:extLst>
            </p:cNvPr>
            <p:cNvSpPr/>
            <p:nvPr/>
          </p:nvSpPr>
          <p:spPr>
            <a:xfrm>
              <a:off x="2653187" y="2564512"/>
              <a:ext cx="1041991" cy="4559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BCE7864C-F0E4-D94A-8A72-D0ECE4140092}"/>
                </a:ext>
              </a:extLst>
            </p:cNvPr>
            <p:cNvCxnSpPr>
              <a:cxnSpLocks/>
            </p:cNvCxnSpPr>
            <p:nvPr/>
          </p:nvCxnSpPr>
          <p:spPr>
            <a:xfrm>
              <a:off x="2579048" y="2091400"/>
              <a:ext cx="393017" cy="402945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3" name="Picture 62">
            <a:extLst>
              <a:ext uri="{FF2B5EF4-FFF2-40B4-BE49-F238E27FC236}">
                <a16:creationId xmlns:a16="http://schemas.microsoft.com/office/drawing/2014/main" id="{8C6262FE-934E-D94F-9F9E-6FB35E89FE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487" t="22815" r="33111" b="25020"/>
          <a:stretch/>
        </p:blipFill>
        <p:spPr>
          <a:xfrm>
            <a:off x="3301322" y="1149818"/>
            <a:ext cx="666930" cy="1011283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2C6809DE-BC21-824E-BEFC-48C23AE8ECD0}"/>
              </a:ext>
            </a:extLst>
          </p:cNvPr>
          <p:cNvGrpSpPr/>
          <p:nvPr/>
        </p:nvGrpSpPr>
        <p:grpSpPr>
          <a:xfrm>
            <a:off x="4259253" y="994864"/>
            <a:ext cx="1206183" cy="892892"/>
            <a:chOff x="2488995" y="2564512"/>
            <a:chExt cx="1206183" cy="892892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DB69B23-45CF-0E4D-9BCB-FDAA303EA485}"/>
                </a:ext>
              </a:extLst>
            </p:cNvPr>
            <p:cNvSpPr/>
            <p:nvPr/>
          </p:nvSpPr>
          <p:spPr>
            <a:xfrm>
              <a:off x="2653187" y="2564512"/>
              <a:ext cx="1041991" cy="4559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BA630B5-E657-574B-A36F-E2CE3B8D8B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995" y="3098192"/>
              <a:ext cx="467947" cy="359212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D5D665E1-F477-1648-BAC3-B4397B110C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487" t="22815" r="33111" b="25020"/>
          <a:stretch/>
        </p:blipFill>
        <p:spPr>
          <a:xfrm>
            <a:off x="4637685" y="340814"/>
            <a:ext cx="666930" cy="1011283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A539043B-9162-F248-9FD8-3FDF150A2725}"/>
              </a:ext>
            </a:extLst>
          </p:cNvPr>
          <p:cNvSpPr/>
          <p:nvPr/>
        </p:nvSpPr>
        <p:spPr>
          <a:xfrm>
            <a:off x="1804866" y="290289"/>
            <a:ext cx="5452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trike="sngStrike" dirty="0">
                <a:latin typeface="Constantia" panose="02030602050306030303" pitchFamily="18" charset="0"/>
              </a:rPr>
              <a:t>low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4944C34-1FC4-CD4A-B897-465379CAEF0A}"/>
              </a:ext>
            </a:extLst>
          </p:cNvPr>
          <p:cNvSpPr/>
          <p:nvPr/>
        </p:nvSpPr>
        <p:spPr>
          <a:xfrm>
            <a:off x="1570275" y="489891"/>
            <a:ext cx="9616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latin typeface="Constantia" panose="02030602050306030303" pitchFamily="18" charset="0"/>
              </a:rPr>
              <a:t>high</a:t>
            </a:r>
            <a:r>
              <a:rPr lang="en-US" dirty="0">
                <a:latin typeface="Constantia" panose="02030602050306030303" pitchFamily="18" charset="0"/>
              </a:rPr>
              <a:t> 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45834D2-9F83-5F46-8844-27EFC4F672C0}"/>
              </a:ext>
            </a:extLst>
          </p:cNvPr>
          <p:cNvSpPr/>
          <p:nvPr/>
        </p:nvSpPr>
        <p:spPr>
          <a:xfrm>
            <a:off x="4220241" y="2054433"/>
            <a:ext cx="8618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tantia" panose="02030602050306030303" pitchFamily="18" charset="0"/>
              </a:rPr>
              <a:t>high</a:t>
            </a:r>
            <a:r>
              <a:rPr lang="en-US" dirty="0">
                <a:latin typeface="Constantia" panose="02030602050306030303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55589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2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2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2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8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2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3" dur="2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4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95" grpId="1"/>
      <p:bldP spid="97" grpId="0"/>
      <p:bldP spid="97" grpId="1"/>
      <p:bldP spid="97" grpId="2"/>
      <p:bldP spid="98" grpId="0"/>
      <p:bldP spid="98" grpId="1"/>
      <p:bldP spid="54" grpId="0"/>
      <p:bldP spid="54" grpId="1"/>
      <p:bldP spid="54" grpId="2"/>
      <p:bldP spid="55" grpId="0"/>
      <p:bldP spid="55" grpId="1"/>
      <p:bldP spid="56" grpId="0"/>
      <p:bldP spid="5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7867A13C-5531-ED4F-A499-59CC675A3F74}"/>
              </a:ext>
            </a:extLst>
          </p:cNvPr>
          <p:cNvGrpSpPr/>
          <p:nvPr/>
        </p:nvGrpSpPr>
        <p:grpSpPr>
          <a:xfrm>
            <a:off x="765865" y="967039"/>
            <a:ext cx="4542356" cy="1230497"/>
            <a:chOff x="771926" y="2412291"/>
            <a:chExt cx="4542356" cy="1230497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426D6D2-DD57-0341-91B6-C12880E4C91B}"/>
                </a:ext>
              </a:extLst>
            </p:cNvPr>
            <p:cNvSpPr/>
            <p:nvPr/>
          </p:nvSpPr>
          <p:spPr>
            <a:xfrm>
              <a:off x="771926" y="3137147"/>
              <a:ext cx="701040" cy="284480"/>
            </a:xfrm>
            <a:prstGeom prst="ellipse">
              <a:avLst/>
            </a:prstGeom>
            <a:solidFill>
              <a:srgbClr val="00B0F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5F4513E-6906-B244-AB86-7C4D07BF4E43}"/>
                </a:ext>
              </a:extLst>
            </p:cNvPr>
            <p:cNvSpPr/>
            <p:nvPr/>
          </p:nvSpPr>
          <p:spPr>
            <a:xfrm>
              <a:off x="3290625" y="3358308"/>
              <a:ext cx="701040" cy="284480"/>
            </a:xfrm>
            <a:prstGeom prst="ellipse">
              <a:avLst/>
            </a:prstGeom>
            <a:solidFill>
              <a:srgbClr val="00B0F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B4B5F10-3444-104F-BA84-61C0499C0B8F}"/>
                </a:ext>
              </a:extLst>
            </p:cNvPr>
            <p:cNvSpPr/>
            <p:nvPr/>
          </p:nvSpPr>
          <p:spPr>
            <a:xfrm>
              <a:off x="2258032" y="2412291"/>
              <a:ext cx="701040" cy="284480"/>
            </a:xfrm>
            <a:prstGeom prst="ellipse">
              <a:avLst/>
            </a:prstGeom>
            <a:solidFill>
              <a:srgbClr val="00B0F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C4743D68-B8CA-064C-B6BE-262E1AD330EC}"/>
                </a:ext>
              </a:extLst>
            </p:cNvPr>
            <p:cNvSpPr/>
            <p:nvPr/>
          </p:nvSpPr>
          <p:spPr>
            <a:xfrm>
              <a:off x="4613242" y="2554531"/>
              <a:ext cx="701040" cy="284480"/>
            </a:xfrm>
            <a:prstGeom prst="ellipse">
              <a:avLst/>
            </a:prstGeom>
            <a:solidFill>
              <a:srgbClr val="00B0F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615CEC3-B8F4-3D4A-8E4D-B276D8833DC7}"/>
                </a:ext>
              </a:extLst>
            </p:cNvPr>
            <p:cNvCxnSpPr>
              <a:cxnSpLocks/>
              <a:stCxn id="44" idx="3"/>
              <a:endCxn id="42" idx="7"/>
            </p:cNvCxnSpPr>
            <p:nvPr/>
          </p:nvCxnSpPr>
          <p:spPr>
            <a:xfrm flipH="1">
              <a:off x="1370301" y="2655110"/>
              <a:ext cx="990396" cy="523698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DD91E51-B5B7-4245-B7AD-CD21EEB5B92F}"/>
                </a:ext>
              </a:extLst>
            </p:cNvPr>
            <p:cNvCxnSpPr>
              <a:cxnSpLocks/>
              <a:stCxn id="44" idx="4"/>
              <a:endCxn id="43" idx="1"/>
            </p:cNvCxnSpPr>
            <p:nvPr/>
          </p:nvCxnSpPr>
          <p:spPr>
            <a:xfrm>
              <a:off x="2608552" y="2696771"/>
              <a:ext cx="784738" cy="703198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B4BA317-8BF7-DB48-B75F-E219DA81E638}"/>
                </a:ext>
              </a:extLst>
            </p:cNvPr>
            <p:cNvCxnSpPr>
              <a:cxnSpLocks/>
              <a:stCxn id="43" idx="2"/>
              <a:endCxn id="42" idx="6"/>
            </p:cNvCxnSpPr>
            <p:nvPr/>
          </p:nvCxnSpPr>
          <p:spPr>
            <a:xfrm flipH="1" flipV="1">
              <a:off x="1472966" y="3279387"/>
              <a:ext cx="1817659" cy="221161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0496EC7-4F8A-5A45-A165-2D9E896CEFEF}"/>
                </a:ext>
              </a:extLst>
            </p:cNvPr>
            <p:cNvCxnSpPr>
              <a:cxnSpLocks/>
              <a:stCxn id="43" idx="7"/>
              <a:endCxn id="45" idx="3"/>
            </p:cNvCxnSpPr>
            <p:nvPr/>
          </p:nvCxnSpPr>
          <p:spPr>
            <a:xfrm flipV="1">
              <a:off x="3889000" y="2797350"/>
              <a:ext cx="826907" cy="602619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103554A-4EC4-2140-96FA-192DB6B9852E}"/>
                </a:ext>
              </a:extLst>
            </p:cNvPr>
            <p:cNvCxnSpPr>
              <a:cxnSpLocks/>
              <a:stCxn id="44" idx="6"/>
              <a:endCxn id="45" idx="2"/>
            </p:cNvCxnSpPr>
            <p:nvPr/>
          </p:nvCxnSpPr>
          <p:spPr>
            <a:xfrm>
              <a:off x="2959072" y="2554531"/>
              <a:ext cx="1654170" cy="142240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1" name="Picture 70">
            <a:extLst>
              <a:ext uri="{FF2B5EF4-FFF2-40B4-BE49-F238E27FC236}">
                <a16:creationId xmlns:a16="http://schemas.microsoft.com/office/drawing/2014/main" id="{46B1A365-44A5-F649-A0E4-664CAE9F87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487" t="22815" r="33111" b="25020"/>
          <a:stretch/>
        </p:blipFill>
        <p:spPr>
          <a:xfrm>
            <a:off x="782920" y="937361"/>
            <a:ext cx="666930" cy="1011283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4C34605B-425D-164D-B26B-BA3968E041F0}"/>
              </a:ext>
            </a:extLst>
          </p:cNvPr>
          <p:cNvGrpSpPr/>
          <p:nvPr/>
        </p:nvGrpSpPr>
        <p:grpSpPr>
          <a:xfrm>
            <a:off x="5731422" y="1661738"/>
            <a:ext cx="1898934" cy="486381"/>
            <a:chOff x="5853748" y="2062967"/>
            <a:chExt cx="1898934" cy="486381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500E5FD-921F-0748-A54B-AB6E0066FA97}"/>
                </a:ext>
              </a:extLst>
            </p:cNvPr>
            <p:cNvSpPr/>
            <p:nvPr/>
          </p:nvSpPr>
          <p:spPr>
            <a:xfrm>
              <a:off x="5853748" y="2062967"/>
              <a:ext cx="189893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>
                  <a:latin typeface="Constantia" panose="02030602050306030303" pitchFamily="18" charset="0"/>
                </a:rPr>
                <a:t>backtracking 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D4EDA85D-F3F9-CB4E-87A5-77BE444F6C58}"/>
                </a:ext>
              </a:extLst>
            </p:cNvPr>
            <p:cNvCxnSpPr>
              <a:cxnSpLocks/>
            </p:cNvCxnSpPr>
            <p:nvPr/>
          </p:nvCxnSpPr>
          <p:spPr>
            <a:xfrm>
              <a:off x="6015759" y="2549348"/>
              <a:ext cx="717791" cy="0"/>
            </a:xfrm>
            <a:prstGeom prst="straightConnector1">
              <a:avLst/>
            </a:prstGeom>
            <a:ln w="762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E8C08AC-8CC3-2346-9BB9-FF2EF9A017DE}"/>
              </a:ext>
            </a:extLst>
          </p:cNvPr>
          <p:cNvGrpSpPr/>
          <p:nvPr/>
        </p:nvGrpSpPr>
        <p:grpSpPr>
          <a:xfrm>
            <a:off x="5731424" y="1043451"/>
            <a:ext cx="2950011" cy="516357"/>
            <a:chOff x="5809830" y="1294998"/>
            <a:chExt cx="2950011" cy="516357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25CD21F-FE0C-9D44-B608-6F2E1F38EDCA}"/>
                </a:ext>
              </a:extLst>
            </p:cNvPr>
            <p:cNvSpPr/>
            <p:nvPr/>
          </p:nvSpPr>
          <p:spPr>
            <a:xfrm>
              <a:off x="5809830" y="1294998"/>
              <a:ext cx="295001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>
                  <a:latin typeface="Constantia" panose="02030602050306030303" pitchFamily="18" charset="0"/>
                </a:rPr>
                <a:t>priority inheritance</a:t>
              </a:r>
              <a:endParaRPr lang="en-US" sz="2400"/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4751DCFB-20C0-5847-885C-7AF70E2F3EB9}"/>
                </a:ext>
              </a:extLst>
            </p:cNvPr>
            <p:cNvCxnSpPr>
              <a:cxnSpLocks/>
            </p:cNvCxnSpPr>
            <p:nvPr/>
          </p:nvCxnSpPr>
          <p:spPr>
            <a:xfrm>
              <a:off x="5948524" y="1811355"/>
              <a:ext cx="717791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27DAB02-659C-F541-974F-3F189489A723}"/>
              </a:ext>
            </a:extLst>
          </p:cNvPr>
          <p:cNvGrpSpPr/>
          <p:nvPr/>
        </p:nvGrpSpPr>
        <p:grpSpPr>
          <a:xfrm>
            <a:off x="5731425" y="417735"/>
            <a:ext cx="1232851" cy="480902"/>
            <a:chOff x="5853749" y="882399"/>
            <a:chExt cx="1232851" cy="480902"/>
          </a:xfrm>
        </p:grpSpPr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7C98041F-373C-7F49-AE41-DD72F0B9229A}"/>
                </a:ext>
              </a:extLst>
            </p:cNvPr>
            <p:cNvCxnSpPr>
              <a:cxnSpLocks/>
            </p:cNvCxnSpPr>
            <p:nvPr/>
          </p:nvCxnSpPr>
          <p:spPr>
            <a:xfrm>
              <a:off x="6015276" y="1363301"/>
              <a:ext cx="717791" cy="0"/>
            </a:xfrm>
            <a:prstGeom prst="straightConnector1">
              <a:avLst/>
            </a:prstGeom>
            <a:ln w="76200">
              <a:solidFill>
                <a:srgbClr val="00B05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454AD136-FC78-6049-AF75-396E6D2841FF}"/>
                </a:ext>
              </a:extLst>
            </p:cNvPr>
            <p:cNvSpPr/>
            <p:nvPr/>
          </p:nvSpPr>
          <p:spPr>
            <a:xfrm>
              <a:off x="5853749" y="882399"/>
              <a:ext cx="123285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>
                  <a:latin typeface="Constantia" panose="02030602050306030303" pitchFamily="18" charset="0"/>
                </a:rPr>
                <a:t>desired</a:t>
              </a:r>
              <a:endParaRPr lang="en-US" sz="2400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D00B4CDD-DD01-0147-9A3A-6B0E040A0AD8}"/>
              </a:ext>
            </a:extLst>
          </p:cNvPr>
          <p:cNvGrpSpPr/>
          <p:nvPr/>
        </p:nvGrpSpPr>
        <p:grpSpPr>
          <a:xfrm>
            <a:off x="1307307" y="770940"/>
            <a:ext cx="3278802" cy="770781"/>
            <a:chOff x="1429633" y="1329731"/>
            <a:chExt cx="3278802" cy="770781"/>
          </a:xfrm>
        </p:grpSpPr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E4463539-9533-FF41-9D78-957EE0CD06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9633" y="1573923"/>
              <a:ext cx="636549" cy="323594"/>
            </a:xfrm>
            <a:prstGeom prst="straightConnector1">
              <a:avLst/>
            </a:prstGeom>
            <a:ln w="76200">
              <a:solidFill>
                <a:srgbClr val="00B05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2F098A49-DDDE-9245-B005-1177D3A00B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53189" y="1843160"/>
              <a:ext cx="428388" cy="227177"/>
            </a:xfrm>
            <a:prstGeom prst="straightConnector1">
              <a:avLst/>
            </a:prstGeom>
            <a:ln w="76200">
              <a:solidFill>
                <a:srgbClr val="00B05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CB717210-0D10-BF43-BB16-9992E79FE85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86968" y="1387943"/>
              <a:ext cx="1521467" cy="156623"/>
            </a:xfrm>
            <a:prstGeom prst="straightConnector1">
              <a:avLst/>
            </a:prstGeom>
            <a:ln w="76200">
              <a:solidFill>
                <a:srgbClr val="00B05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49638C67-35F3-AF4A-AFFB-3DA380535945}"/>
                </a:ext>
              </a:extLst>
            </p:cNvPr>
            <p:cNvCxnSpPr>
              <a:cxnSpLocks/>
            </p:cNvCxnSpPr>
            <p:nvPr/>
          </p:nvCxnSpPr>
          <p:spPr>
            <a:xfrm>
              <a:off x="2928621" y="1329731"/>
              <a:ext cx="673717" cy="770781"/>
            </a:xfrm>
            <a:prstGeom prst="straightConnector1">
              <a:avLst/>
            </a:prstGeom>
            <a:ln w="76200">
              <a:solidFill>
                <a:srgbClr val="00B05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Rectangle 94">
            <a:extLst>
              <a:ext uri="{FF2B5EF4-FFF2-40B4-BE49-F238E27FC236}">
                <a16:creationId xmlns:a16="http://schemas.microsoft.com/office/drawing/2014/main" id="{2ADE3663-5E56-9E44-9FBF-E43D0DFE138D}"/>
              </a:ext>
            </a:extLst>
          </p:cNvPr>
          <p:cNvSpPr/>
          <p:nvPr/>
        </p:nvSpPr>
        <p:spPr>
          <a:xfrm>
            <a:off x="150544" y="1178849"/>
            <a:ext cx="7220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>
                <a:latin typeface="Constantia" panose="02030602050306030303" pitchFamily="18" charset="0"/>
              </a:rPr>
              <a:t>high 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3DAF755-C210-3849-A021-3261BF3BB7CF}"/>
              </a:ext>
            </a:extLst>
          </p:cNvPr>
          <p:cNvSpPr/>
          <p:nvPr/>
        </p:nvSpPr>
        <p:spPr>
          <a:xfrm>
            <a:off x="3881602" y="398134"/>
            <a:ext cx="10134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latin typeface="Constantia" panose="02030602050306030303" pitchFamily="18" charset="0"/>
              </a:rPr>
              <a:t>medium 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00996D2-C765-6C46-B57B-6ECCDE942EC8}"/>
              </a:ext>
            </a:extLst>
          </p:cNvPr>
          <p:cNvGrpSpPr/>
          <p:nvPr/>
        </p:nvGrpSpPr>
        <p:grpSpPr>
          <a:xfrm>
            <a:off x="1364242" y="874709"/>
            <a:ext cx="1750719" cy="674944"/>
            <a:chOff x="1944459" y="2564512"/>
            <a:chExt cx="1750719" cy="674944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0627CB8-ADDC-994B-BD78-0073DAC3C635}"/>
                </a:ext>
              </a:extLst>
            </p:cNvPr>
            <p:cNvSpPr/>
            <p:nvPr/>
          </p:nvSpPr>
          <p:spPr>
            <a:xfrm>
              <a:off x="2653187" y="2564512"/>
              <a:ext cx="1041991" cy="4559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40689835-3959-7145-A36F-3D8064545B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4459" y="2899660"/>
              <a:ext cx="628620" cy="339796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7" name="Picture 36">
            <a:extLst>
              <a:ext uri="{FF2B5EF4-FFF2-40B4-BE49-F238E27FC236}">
                <a16:creationId xmlns:a16="http://schemas.microsoft.com/office/drawing/2014/main" id="{B521CFC0-87A2-964C-A2CD-7A86769F61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487" t="22815" r="33111" b="25020"/>
          <a:stretch/>
        </p:blipFill>
        <p:spPr>
          <a:xfrm>
            <a:off x="2265458" y="216631"/>
            <a:ext cx="666930" cy="1011283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5A51B40F-AA2B-7240-AF29-731E3F85EED1}"/>
              </a:ext>
            </a:extLst>
          </p:cNvPr>
          <p:cNvGrpSpPr/>
          <p:nvPr/>
        </p:nvGrpSpPr>
        <p:grpSpPr>
          <a:xfrm>
            <a:off x="3010323" y="1319737"/>
            <a:ext cx="1116130" cy="929012"/>
            <a:chOff x="2579048" y="2091400"/>
            <a:chExt cx="1116130" cy="929012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CAB6D6CD-8871-C442-97DD-AF4B982CBACF}"/>
                </a:ext>
              </a:extLst>
            </p:cNvPr>
            <p:cNvSpPr/>
            <p:nvPr/>
          </p:nvSpPr>
          <p:spPr>
            <a:xfrm>
              <a:off x="2653187" y="2564512"/>
              <a:ext cx="1041991" cy="4559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BCE7864C-F0E4-D94A-8A72-D0ECE4140092}"/>
                </a:ext>
              </a:extLst>
            </p:cNvPr>
            <p:cNvCxnSpPr>
              <a:cxnSpLocks/>
            </p:cNvCxnSpPr>
            <p:nvPr/>
          </p:nvCxnSpPr>
          <p:spPr>
            <a:xfrm>
              <a:off x="2579048" y="2091400"/>
              <a:ext cx="393017" cy="402945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3" name="Picture 62">
            <a:extLst>
              <a:ext uri="{FF2B5EF4-FFF2-40B4-BE49-F238E27FC236}">
                <a16:creationId xmlns:a16="http://schemas.microsoft.com/office/drawing/2014/main" id="{8C6262FE-934E-D94F-9F9E-6FB35E89FE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487" t="22815" r="33111" b="25020"/>
          <a:stretch/>
        </p:blipFill>
        <p:spPr>
          <a:xfrm>
            <a:off x="3301322" y="1149818"/>
            <a:ext cx="666930" cy="1011283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2C6809DE-BC21-824E-BEFC-48C23AE8ECD0}"/>
              </a:ext>
            </a:extLst>
          </p:cNvPr>
          <p:cNvGrpSpPr/>
          <p:nvPr/>
        </p:nvGrpSpPr>
        <p:grpSpPr>
          <a:xfrm>
            <a:off x="4259253" y="994864"/>
            <a:ext cx="1206183" cy="892892"/>
            <a:chOff x="2488995" y="2564512"/>
            <a:chExt cx="1206183" cy="892892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DB69B23-45CF-0E4D-9BCB-FDAA303EA485}"/>
                </a:ext>
              </a:extLst>
            </p:cNvPr>
            <p:cNvSpPr/>
            <p:nvPr/>
          </p:nvSpPr>
          <p:spPr>
            <a:xfrm>
              <a:off x="2653187" y="2564512"/>
              <a:ext cx="1041991" cy="4559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BA630B5-E657-574B-A36F-E2CE3B8D8B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995" y="3098192"/>
              <a:ext cx="467947" cy="359212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D5D665E1-F477-1648-BAC3-B4397B110C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487" t="22815" r="33111" b="25020"/>
          <a:stretch/>
        </p:blipFill>
        <p:spPr>
          <a:xfrm>
            <a:off x="4637685" y="340814"/>
            <a:ext cx="666930" cy="1011283"/>
          </a:xfrm>
          <a:prstGeom prst="rect">
            <a:avLst/>
          </a:prstGeom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F0E12B7-D015-D542-BDDB-61F28D81D76B}"/>
              </a:ext>
            </a:extLst>
          </p:cNvPr>
          <p:cNvCxnSpPr>
            <a:cxnSpLocks/>
          </p:cNvCxnSpPr>
          <p:nvPr/>
        </p:nvCxnSpPr>
        <p:spPr>
          <a:xfrm flipH="1">
            <a:off x="3905643" y="1350004"/>
            <a:ext cx="538276" cy="439592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4DCA1E4D-57A7-554E-939C-DB4CCB144F4F}"/>
              </a:ext>
            </a:extLst>
          </p:cNvPr>
          <p:cNvSpPr/>
          <p:nvPr/>
        </p:nvSpPr>
        <p:spPr>
          <a:xfrm>
            <a:off x="4637687" y="1372837"/>
            <a:ext cx="8943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>
                <a:latin typeface="Constantia" panose="02030602050306030303" pitchFamily="18" charset="0"/>
              </a:rPr>
              <a:t>invalid</a:t>
            </a:r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EEB77E2-6EC5-0048-BCF4-5D706A8BA1E2}"/>
              </a:ext>
            </a:extLst>
          </p:cNvPr>
          <p:cNvSpPr/>
          <p:nvPr/>
        </p:nvSpPr>
        <p:spPr>
          <a:xfrm>
            <a:off x="1804866" y="290289"/>
            <a:ext cx="5452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trike="sngStrike" dirty="0">
                <a:latin typeface="Constantia" panose="02030602050306030303" pitchFamily="18" charset="0"/>
              </a:rPr>
              <a:t>low 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97F2ACB-8ADD-9A47-B94C-743DB24D9063}"/>
              </a:ext>
            </a:extLst>
          </p:cNvPr>
          <p:cNvSpPr/>
          <p:nvPr/>
        </p:nvSpPr>
        <p:spPr>
          <a:xfrm>
            <a:off x="1570275" y="489891"/>
            <a:ext cx="9616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latin typeface="Constantia" panose="02030602050306030303" pitchFamily="18" charset="0"/>
              </a:rPr>
              <a:t>high</a:t>
            </a:r>
            <a:r>
              <a:rPr lang="en-US" dirty="0">
                <a:latin typeface="Constantia" panose="02030602050306030303" pitchFamily="18" charset="0"/>
              </a:rPr>
              <a:t> 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86B237D-3171-604D-BDE1-45E79E8C9339}"/>
              </a:ext>
            </a:extLst>
          </p:cNvPr>
          <p:cNvSpPr/>
          <p:nvPr/>
        </p:nvSpPr>
        <p:spPr>
          <a:xfrm>
            <a:off x="4144461" y="1806196"/>
            <a:ext cx="10134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trike="sngStrike" dirty="0">
                <a:latin typeface="Constantia" panose="02030602050306030303" pitchFamily="18" charset="0"/>
              </a:rPr>
              <a:t>medium 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8EC1A72-B359-5145-801C-2543240819FB}"/>
              </a:ext>
            </a:extLst>
          </p:cNvPr>
          <p:cNvSpPr/>
          <p:nvPr/>
        </p:nvSpPr>
        <p:spPr>
          <a:xfrm>
            <a:off x="4220241" y="2054433"/>
            <a:ext cx="8618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tantia" panose="02030602050306030303" pitchFamily="18" charset="0"/>
              </a:rPr>
              <a:t>high</a:t>
            </a:r>
            <a:r>
              <a:rPr lang="en-US" dirty="0">
                <a:latin typeface="Constantia" panose="02030602050306030303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7034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2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2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2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2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7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2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3" dur="2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4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95" grpId="1"/>
      <p:bldP spid="98" grpId="0"/>
      <p:bldP spid="98" grpId="1"/>
      <p:bldP spid="55" grpId="0"/>
      <p:bldP spid="55" grpId="1"/>
      <p:bldP spid="56" grpId="0"/>
      <p:bldP spid="56" grpId="1"/>
      <p:bldP spid="56" grpId="2"/>
      <p:bldP spid="57" grpId="0"/>
      <p:bldP spid="57" grpId="1"/>
      <p:bldP spid="58" grpId="0"/>
      <p:bldP spid="58" grpId="1"/>
      <p:bldP spid="58" grpId="2"/>
      <p:bldP spid="61" grpId="0"/>
      <p:bldP spid="61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7867A13C-5531-ED4F-A499-59CC675A3F74}"/>
              </a:ext>
            </a:extLst>
          </p:cNvPr>
          <p:cNvGrpSpPr/>
          <p:nvPr/>
        </p:nvGrpSpPr>
        <p:grpSpPr>
          <a:xfrm>
            <a:off x="765865" y="967039"/>
            <a:ext cx="4542356" cy="1230497"/>
            <a:chOff x="771926" y="2412291"/>
            <a:chExt cx="4542356" cy="1230497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426D6D2-DD57-0341-91B6-C12880E4C91B}"/>
                </a:ext>
              </a:extLst>
            </p:cNvPr>
            <p:cNvSpPr/>
            <p:nvPr/>
          </p:nvSpPr>
          <p:spPr>
            <a:xfrm>
              <a:off x="771926" y="3137147"/>
              <a:ext cx="701040" cy="284480"/>
            </a:xfrm>
            <a:prstGeom prst="ellipse">
              <a:avLst/>
            </a:prstGeom>
            <a:solidFill>
              <a:srgbClr val="00B0F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5F4513E-6906-B244-AB86-7C4D07BF4E43}"/>
                </a:ext>
              </a:extLst>
            </p:cNvPr>
            <p:cNvSpPr/>
            <p:nvPr/>
          </p:nvSpPr>
          <p:spPr>
            <a:xfrm>
              <a:off x="3290625" y="3358308"/>
              <a:ext cx="701040" cy="284480"/>
            </a:xfrm>
            <a:prstGeom prst="ellipse">
              <a:avLst/>
            </a:prstGeom>
            <a:solidFill>
              <a:srgbClr val="00B0F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B4B5F10-3444-104F-BA84-61C0499C0B8F}"/>
                </a:ext>
              </a:extLst>
            </p:cNvPr>
            <p:cNvSpPr/>
            <p:nvPr/>
          </p:nvSpPr>
          <p:spPr>
            <a:xfrm>
              <a:off x="2258032" y="2412291"/>
              <a:ext cx="701040" cy="284480"/>
            </a:xfrm>
            <a:prstGeom prst="ellipse">
              <a:avLst/>
            </a:prstGeom>
            <a:solidFill>
              <a:srgbClr val="00B0F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C4743D68-B8CA-064C-B6BE-262E1AD330EC}"/>
                </a:ext>
              </a:extLst>
            </p:cNvPr>
            <p:cNvSpPr/>
            <p:nvPr/>
          </p:nvSpPr>
          <p:spPr>
            <a:xfrm>
              <a:off x="4613242" y="2554531"/>
              <a:ext cx="701040" cy="284480"/>
            </a:xfrm>
            <a:prstGeom prst="ellipse">
              <a:avLst/>
            </a:prstGeom>
            <a:solidFill>
              <a:srgbClr val="00B0F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615CEC3-B8F4-3D4A-8E4D-B276D8833DC7}"/>
                </a:ext>
              </a:extLst>
            </p:cNvPr>
            <p:cNvCxnSpPr>
              <a:cxnSpLocks/>
              <a:stCxn id="44" idx="3"/>
              <a:endCxn id="42" idx="7"/>
            </p:cNvCxnSpPr>
            <p:nvPr/>
          </p:nvCxnSpPr>
          <p:spPr>
            <a:xfrm flipH="1">
              <a:off x="1370301" y="2655110"/>
              <a:ext cx="990396" cy="523698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DD91E51-B5B7-4245-B7AD-CD21EEB5B92F}"/>
                </a:ext>
              </a:extLst>
            </p:cNvPr>
            <p:cNvCxnSpPr>
              <a:cxnSpLocks/>
              <a:stCxn id="44" idx="4"/>
              <a:endCxn id="43" idx="1"/>
            </p:cNvCxnSpPr>
            <p:nvPr/>
          </p:nvCxnSpPr>
          <p:spPr>
            <a:xfrm>
              <a:off x="2608552" y="2696771"/>
              <a:ext cx="784738" cy="703198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B4BA317-8BF7-DB48-B75F-E219DA81E638}"/>
                </a:ext>
              </a:extLst>
            </p:cNvPr>
            <p:cNvCxnSpPr>
              <a:cxnSpLocks/>
              <a:stCxn id="43" idx="2"/>
              <a:endCxn id="42" idx="6"/>
            </p:cNvCxnSpPr>
            <p:nvPr/>
          </p:nvCxnSpPr>
          <p:spPr>
            <a:xfrm flipH="1" flipV="1">
              <a:off x="1472966" y="3279387"/>
              <a:ext cx="1817659" cy="221161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0496EC7-4F8A-5A45-A165-2D9E896CEFEF}"/>
                </a:ext>
              </a:extLst>
            </p:cNvPr>
            <p:cNvCxnSpPr>
              <a:cxnSpLocks/>
              <a:stCxn id="43" idx="7"/>
              <a:endCxn id="45" idx="3"/>
            </p:cNvCxnSpPr>
            <p:nvPr/>
          </p:nvCxnSpPr>
          <p:spPr>
            <a:xfrm flipV="1">
              <a:off x="3889000" y="2797350"/>
              <a:ext cx="826907" cy="602619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103554A-4EC4-2140-96FA-192DB6B9852E}"/>
                </a:ext>
              </a:extLst>
            </p:cNvPr>
            <p:cNvCxnSpPr>
              <a:cxnSpLocks/>
              <a:stCxn id="44" idx="6"/>
              <a:endCxn id="45" idx="2"/>
            </p:cNvCxnSpPr>
            <p:nvPr/>
          </p:nvCxnSpPr>
          <p:spPr>
            <a:xfrm>
              <a:off x="2959072" y="2554531"/>
              <a:ext cx="1654170" cy="142240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C34605B-425D-164D-B26B-BA3968E041F0}"/>
              </a:ext>
            </a:extLst>
          </p:cNvPr>
          <p:cNvGrpSpPr/>
          <p:nvPr/>
        </p:nvGrpSpPr>
        <p:grpSpPr>
          <a:xfrm>
            <a:off x="5731422" y="1661738"/>
            <a:ext cx="1898934" cy="486381"/>
            <a:chOff x="5853748" y="2062967"/>
            <a:chExt cx="1898934" cy="486381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500E5FD-921F-0748-A54B-AB6E0066FA97}"/>
                </a:ext>
              </a:extLst>
            </p:cNvPr>
            <p:cNvSpPr/>
            <p:nvPr/>
          </p:nvSpPr>
          <p:spPr>
            <a:xfrm>
              <a:off x="5853748" y="2062967"/>
              <a:ext cx="189893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>
                  <a:latin typeface="Constantia" panose="02030602050306030303" pitchFamily="18" charset="0"/>
                </a:rPr>
                <a:t>backtracking 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D4EDA85D-F3F9-CB4E-87A5-77BE444F6C58}"/>
                </a:ext>
              </a:extLst>
            </p:cNvPr>
            <p:cNvCxnSpPr>
              <a:cxnSpLocks/>
            </p:cNvCxnSpPr>
            <p:nvPr/>
          </p:nvCxnSpPr>
          <p:spPr>
            <a:xfrm>
              <a:off x="6015759" y="2549348"/>
              <a:ext cx="717791" cy="0"/>
            </a:xfrm>
            <a:prstGeom prst="straightConnector1">
              <a:avLst/>
            </a:prstGeom>
            <a:ln w="762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E8C08AC-8CC3-2346-9BB9-FF2EF9A017DE}"/>
              </a:ext>
            </a:extLst>
          </p:cNvPr>
          <p:cNvGrpSpPr/>
          <p:nvPr/>
        </p:nvGrpSpPr>
        <p:grpSpPr>
          <a:xfrm>
            <a:off x="5731424" y="1043451"/>
            <a:ext cx="2950011" cy="516357"/>
            <a:chOff x="5809830" y="1294998"/>
            <a:chExt cx="2950011" cy="516357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25CD21F-FE0C-9D44-B608-6F2E1F38EDCA}"/>
                </a:ext>
              </a:extLst>
            </p:cNvPr>
            <p:cNvSpPr/>
            <p:nvPr/>
          </p:nvSpPr>
          <p:spPr>
            <a:xfrm>
              <a:off x="5809830" y="1294998"/>
              <a:ext cx="295001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>
                  <a:latin typeface="Constantia" panose="02030602050306030303" pitchFamily="18" charset="0"/>
                </a:rPr>
                <a:t>priority inheritance</a:t>
              </a:r>
              <a:endParaRPr lang="en-US" sz="2400"/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4751DCFB-20C0-5847-885C-7AF70E2F3EB9}"/>
                </a:ext>
              </a:extLst>
            </p:cNvPr>
            <p:cNvCxnSpPr>
              <a:cxnSpLocks/>
            </p:cNvCxnSpPr>
            <p:nvPr/>
          </p:nvCxnSpPr>
          <p:spPr>
            <a:xfrm>
              <a:off x="5948524" y="1811355"/>
              <a:ext cx="717791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27DAB02-659C-F541-974F-3F189489A723}"/>
              </a:ext>
            </a:extLst>
          </p:cNvPr>
          <p:cNvGrpSpPr/>
          <p:nvPr/>
        </p:nvGrpSpPr>
        <p:grpSpPr>
          <a:xfrm>
            <a:off x="5731425" y="417735"/>
            <a:ext cx="1232851" cy="480902"/>
            <a:chOff x="5853749" y="882399"/>
            <a:chExt cx="1232851" cy="480902"/>
          </a:xfrm>
        </p:grpSpPr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7C98041F-373C-7F49-AE41-DD72F0B9229A}"/>
                </a:ext>
              </a:extLst>
            </p:cNvPr>
            <p:cNvCxnSpPr>
              <a:cxnSpLocks/>
            </p:cNvCxnSpPr>
            <p:nvPr/>
          </p:nvCxnSpPr>
          <p:spPr>
            <a:xfrm>
              <a:off x="6015276" y="1363301"/>
              <a:ext cx="717791" cy="0"/>
            </a:xfrm>
            <a:prstGeom prst="straightConnector1">
              <a:avLst/>
            </a:prstGeom>
            <a:ln w="76200">
              <a:solidFill>
                <a:srgbClr val="00B05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454AD136-FC78-6049-AF75-396E6D2841FF}"/>
                </a:ext>
              </a:extLst>
            </p:cNvPr>
            <p:cNvSpPr/>
            <p:nvPr/>
          </p:nvSpPr>
          <p:spPr>
            <a:xfrm>
              <a:off x="5853749" y="882399"/>
              <a:ext cx="123285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>
                  <a:latin typeface="Constantia" panose="02030602050306030303" pitchFamily="18" charset="0"/>
                </a:rPr>
                <a:t>desired</a:t>
              </a:r>
              <a:endParaRPr lang="en-US" sz="2400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D00B4CDD-DD01-0147-9A3A-6B0E040A0AD8}"/>
              </a:ext>
            </a:extLst>
          </p:cNvPr>
          <p:cNvGrpSpPr/>
          <p:nvPr/>
        </p:nvGrpSpPr>
        <p:grpSpPr>
          <a:xfrm>
            <a:off x="1307307" y="770940"/>
            <a:ext cx="3278802" cy="770781"/>
            <a:chOff x="1429633" y="1329731"/>
            <a:chExt cx="3278802" cy="770781"/>
          </a:xfrm>
        </p:grpSpPr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E4463539-9533-FF41-9D78-957EE0CD06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9633" y="1573923"/>
              <a:ext cx="636549" cy="323594"/>
            </a:xfrm>
            <a:prstGeom prst="straightConnector1">
              <a:avLst/>
            </a:prstGeom>
            <a:ln w="76200">
              <a:solidFill>
                <a:srgbClr val="00B05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2F098A49-DDDE-9245-B005-1177D3A00B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53189" y="1843160"/>
              <a:ext cx="428388" cy="227177"/>
            </a:xfrm>
            <a:prstGeom prst="straightConnector1">
              <a:avLst/>
            </a:prstGeom>
            <a:ln w="76200">
              <a:solidFill>
                <a:srgbClr val="00B05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CB717210-0D10-BF43-BB16-9992E79FE85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86968" y="1387943"/>
              <a:ext cx="1521467" cy="156623"/>
            </a:xfrm>
            <a:prstGeom prst="straightConnector1">
              <a:avLst/>
            </a:prstGeom>
            <a:ln w="76200">
              <a:solidFill>
                <a:srgbClr val="00B05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49638C67-35F3-AF4A-AFFB-3DA380535945}"/>
                </a:ext>
              </a:extLst>
            </p:cNvPr>
            <p:cNvCxnSpPr>
              <a:cxnSpLocks/>
            </p:cNvCxnSpPr>
            <p:nvPr/>
          </p:nvCxnSpPr>
          <p:spPr>
            <a:xfrm>
              <a:off x="2928621" y="1329731"/>
              <a:ext cx="673717" cy="770781"/>
            </a:xfrm>
            <a:prstGeom prst="straightConnector1">
              <a:avLst/>
            </a:prstGeom>
            <a:ln w="76200">
              <a:solidFill>
                <a:srgbClr val="00B05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Rectangle 94">
            <a:extLst>
              <a:ext uri="{FF2B5EF4-FFF2-40B4-BE49-F238E27FC236}">
                <a16:creationId xmlns:a16="http://schemas.microsoft.com/office/drawing/2014/main" id="{2ADE3663-5E56-9E44-9FBF-E43D0DFE138D}"/>
              </a:ext>
            </a:extLst>
          </p:cNvPr>
          <p:cNvSpPr/>
          <p:nvPr/>
        </p:nvSpPr>
        <p:spPr>
          <a:xfrm>
            <a:off x="150544" y="1178849"/>
            <a:ext cx="7220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>
                <a:latin typeface="Constantia" panose="02030602050306030303" pitchFamily="18" charset="0"/>
              </a:rPr>
              <a:t>high 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3DAF755-C210-3849-A021-3261BF3BB7CF}"/>
              </a:ext>
            </a:extLst>
          </p:cNvPr>
          <p:cNvSpPr/>
          <p:nvPr/>
        </p:nvSpPr>
        <p:spPr>
          <a:xfrm>
            <a:off x="3881602" y="398134"/>
            <a:ext cx="10134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latin typeface="Constantia" panose="02030602050306030303" pitchFamily="18" charset="0"/>
              </a:rPr>
              <a:t>medium 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00996D2-C765-6C46-B57B-6ECCDE942EC8}"/>
              </a:ext>
            </a:extLst>
          </p:cNvPr>
          <p:cNvGrpSpPr/>
          <p:nvPr/>
        </p:nvGrpSpPr>
        <p:grpSpPr>
          <a:xfrm>
            <a:off x="1364242" y="874709"/>
            <a:ext cx="1750719" cy="674944"/>
            <a:chOff x="1944459" y="2564512"/>
            <a:chExt cx="1750719" cy="674944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0627CB8-ADDC-994B-BD78-0073DAC3C635}"/>
                </a:ext>
              </a:extLst>
            </p:cNvPr>
            <p:cNvSpPr/>
            <p:nvPr/>
          </p:nvSpPr>
          <p:spPr>
            <a:xfrm>
              <a:off x="2653187" y="2564512"/>
              <a:ext cx="1041991" cy="4559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40689835-3959-7145-A36F-3D8064545B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4459" y="2899660"/>
              <a:ext cx="628620" cy="339796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7" name="Picture 36">
            <a:extLst>
              <a:ext uri="{FF2B5EF4-FFF2-40B4-BE49-F238E27FC236}">
                <a16:creationId xmlns:a16="http://schemas.microsoft.com/office/drawing/2014/main" id="{B521CFC0-87A2-964C-A2CD-7A86769F61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487" t="22815" r="33111" b="25020"/>
          <a:stretch/>
        </p:blipFill>
        <p:spPr>
          <a:xfrm>
            <a:off x="2265458" y="216631"/>
            <a:ext cx="666930" cy="1011283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5A51B40F-AA2B-7240-AF29-731E3F85EED1}"/>
              </a:ext>
            </a:extLst>
          </p:cNvPr>
          <p:cNvGrpSpPr/>
          <p:nvPr/>
        </p:nvGrpSpPr>
        <p:grpSpPr>
          <a:xfrm>
            <a:off x="3010323" y="1319737"/>
            <a:ext cx="1116130" cy="929012"/>
            <a:chOff x="2579048" y="2091400"/>
            <a:chExt cx="1116130" cy="929012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CAB6D6CD-8871-C442-97DD-AF4B982CBACF}"/>
                </a:ext>
              </a:extLst>
            </p:cNvPr>
            <p:cNvSpPr/>
            <p:nvPr/>
          </p:nvSpPr>
          <p:spPr>
            <a:xfrm>
              <a:off x="2653187" y="2564512"/>
              <a:ext cx="1041991" cy="4559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BCE7864C-F0E4-D94A-8A72-D0ECE4140092}"/>
                </a:ext>
              </a:extLst>
            </p:cNvPr>
            <p:cNvCxnSpPr>
              <a:cxnSpLocks/>
            </p:cNvCxnSpPr>
            <p:nvPr/>
          </p:nvCxnSpPr>
          <p:spPr>
            <a:xfrm>
              <a:off x="2579048" y="2091400"/>
              <a:ext cx="393017" cy="402945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3" name="Picture 62">
            <a:extLst>
              <a:ext uri="{FF2B5EF4-FFF2-40B4-BE49-F238E27FC236}">
                <a16:creationId xmlns:a16="http://schemas.microsoft.com/office/drawing/2014/main" id="{8C6262FE-934E-D94F-9F9E-6FB35E89FE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487" t="22815" r="33111" b="25020"/>
          <a:stretch/>
        </p:blipFill>
        <p:spPr>
          <a:xfrm>
            <a:off x="3301322" y="1149818"/>
            <a:ext cx="666930" cy="1011283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2C6809DE-BC21-824E-BEFC-48C23AE8ECD0}"/>
              </a:ext>
            </a:extLst>
          </p:cNvPr>
          <p:cNvGrpSpPr/>
          <p:nvPr/>
        </p:nvGrpSpPr>
        <p:grpSpPr>
          <a:xfrm>
            <a:off x="4259253" y="994864"/>
            <a:ext cx="1206183" cy="892892"/>
            <a:chOff x="2488995" y="2564512"/>
            <a:chExt cx="1206183" cy="892892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DB69B23-45CF-0E4D-9BCB-FDAA303EA485}"/>
                </a:ext>
              </a:extLst>
            </p:cNvPr>
            <p:cNvSpPr/>
            <p:nvPr/>
          </p:nvSpPr>
          <p:spPr>
            <a:xfrm>
              <a:off x="2653187" y="2564512"/>
              <a:ext cx="1041991" cy="4559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BA630B5-E657-574B-A36F-E2CE3B8D8B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995" y="3098192"/>
              <a:ext cx="467947" cy="359212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D5D665E1-F477-1648-BAC3-B4397B110C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487" t="22815" r="33111" b="25020"/>
          <a:stretch/>
        </p:blipFill>
        <p:spPr>
          <a:xfrm>
            <a:off x="4637685" y="340814"/>
            <a:ext cx="666930" cy="1011283"/>
          </a:xfrm>
          <a:prstGeom prst="rect">
            <a:avLst/>
          </a:prstGeom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F0E12B7-D015-D542-BDDB-61F28D81D76B}"/>
              </a:ext>
            </a:extLst>
          </p:cNvPr>
          <p:cNvCxnSpPr>
            <a:cxnSpLocks/>
          </p:cNvCxnSpPr>
          <p:nvPr/>
        </p:nvCxnSpPr>
        <p:spPr>
          <a:xfrm flipH="1">
            <a:off x="3905643" y="1350004"/>
            <a:ext cx="538276" cy="439592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4DCA1E4D-57A7-554E-939C-DB4CCB144F4F}"/>
              </a:ext>
            </a:extLst>
          </p:cNvPr>
          <p:cNvSpPr/>
          <p:nvPr/>
        </p:nvSpPr>
        <p:spPr>
          <a:xfrm>
            <a:off x="4637687" y="1372837"/>
            <a:ext cx="8943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>
                <a:latin typeface="Constantia" panose="02030602050306030303" pitchFamily="18" charset="0"/>
              </a:rPr>
              <a:t>invalid</a:t>
            </a:r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EEB77E2-6EC5-0048-BCF4-5D706A8BA1E2}"/>
              </a:ext>
            </a:extLst>
          </p:cNvPr>
          <p:cNvSpPr/>
          <p:nvPr/>
        </p:nvSpPr>
        <p:spPr>
          <a:xfrm>
            <a:off x="1804866" y="290289"/>
            <a:ext cx="5452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trike="sngStrike" dirty="0">
                <a:latin typeface="Constantia" panose="02030602050306030303" pitchFamily="18" charset="0"/>
              </a:rPr>
              <a:t>low 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97F2ACB-8ADD-9A47-B94C-743DB24D9063}"/>
              </a:ext>
            </a:extLst>
          </p:cNvPr>
          <p:cNvSpPr/>
          <p:nvPr/>
        </p:nvSpPr>
        <p:spPr>
          <a:xfrm>
            <a:off x="1570275" y="489891"/>
            <a:ext cx="9616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latin typeface="Constantia" panose="02030602050306030303" pitchFamily="18" charset="0"/>
              </a:rPr>
              <a:t>high</a:t>
            </a:r>
            <a:r>
              <a:rPr lang="en-US" dirty="0">
                <a:latin typeface="Constantia" panose="02030602050306030303" pitchFamily="18" charset="0"/>
              </a:rPr>
              <a:t> 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86B237D-3171-604D-BDE1-45E79E8C9339}"/>
              </a:ext>
            </a:extLst>
          </p:cNvPr>
          <p:cNvSpPr/>
          <p:nvPr/>
        </p:nvSpPr>
        <p:spPr>
          <a:xfrm>
            <a:off x="4144461" y="1806196"/>
            <a:ext cx="10134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trike="sngStrike" dirty="0">
                <a:latin typeface="Constantia" panose="02030602050306030303" pitchFamily="18" charset="0"/>
              </a:rPr>
              <a:t>medium 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8EC1A72-B359-5145-801C-2543240819FB}"/>
              </a:ext>
            </a:extLst>
          </p:cNvPr>
          <p:cNvSpPr/>
          <p:nvPr/>
        </p:nvSpPr>
        <p:spPr>
          <a:xfrm>
            <a:off x="4220241" y="2054433"/>
            <a:ext cx="8618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tantia" panose="02030602050306030303" pitchFamily="18" charset="0"/>
              </a:rPr>
              <a:t>high</a:t>
            </a:r>
            <a:r>
              <a:rPr lang="en-US" dirty="0">
                <a:latin typeface="Constantia" panose="02030602050306030303" pitchFamily="18" charset="0"/>
              </a:rPr>
              <a:t> 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EE13F78-8B6A-C74D-B2FC-ACD317CC55C0}"/>
              </a:ext>
            </a:extLst>
          </p:cNvPr>
          <p:cNvGrpSpPr/>
          <p:nvPr/>
        </p:nvGrpSpPr>
        <p:grpSpPr>
          <a:xfrm>
            <a:off x="612446" y="1583270"/>
            <a:ext cx="2433763" cy="630078"/>
            <a:chOff x="1740190" y="1873745"/>
            <a:chExt cx="2433763" cy="630078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82770D86-6041-2047-BD94-B03AFD76C5F2}"/>
                </a:ext>
              </a:extLst>
            </p:cNvPr>
            <p:cNvSpPr/>
            <p:nvPr/>
          </p:nvSpPr>
          <p:spPr>
            <a:xfrm>
              <a:off x="1740190" y="1873745"/>
              <a:ext cx="1041991" cy="4559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6D9EC621-6051-BF43-897C-1DEB4C26E46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53187" y="2308509"/>
              <a:ext cx="1520766" cy="195314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8" name="Picture 67">
            <a:extLst>
              <a:ext uri="{FF2B5EF4-FFF2-40B4-BE49-F238E27FC236}">
                <a16:creationId xmlns:a16="http://schemas.microsoft.com/office/drawing/2014/main" id="{A82E83DB-0CD5-7B4F-AB90-82273AD93F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487" t="22815" r="33111" b="25020"/>
          <a:stretch/>
        </p:blipFill>
        <p:spPr>
          <a:xfrm>
            <a:off x="782920" y="937361"/>
            <a:ext cx="666930" cy="101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48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2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2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2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2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7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2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3" dur="2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4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95" grpId="1"/>
      <p:bldP spid="98" grpId="0"/>
      <p:bldP spid="98" grpId="1"/>
      <p:bldP spid="55" grpId="0"/>
      <p:bldP spid="55" grpId="1"/>
      <p:bldP spid="56" grpId="0"/>
      <p:bldP spid="56" grpId="1"/>
      <p:bldP spid="56" grpId="2"/>
      <p:bldP spid="57" grpId="0"/>
      <p:bldP spid="57" grpId="1"/>
      <p:bldP spid="58" grpId="0"/>
      <p:bldP spid="58" grpId="1"/>
      <p:bldP spid="58" grpId="2"/>
      <p:bldP spid="61" grpId="0"/>
      <p:bldP spid="61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7867A13C-5531-ED4F-A499-59CC675A3F74}"/>
              </a:ext>
            </a:extLst>
          </p:cNvPr>
          <p:cNvGrpSpPr/>
          <p:nvPr/>
        </p:nvGrpSpPr>
        <p:grpSpPr>
          <a:xfrm>
            <a:off x="765865" y="967039"/>
            <a:ext cx="4542356" cy="1230497"/>
            <a:chOff x="771926" y="2412291"/>
            <a:chExt cx="4542356" cy="1230497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426D6D2-DD57-0341-91B6-C12880E4C91B}"/>
                </a:ext>
              </a:extLst>
            </p:cNvPr>
            <p:cNvSpPr/>
            <p:nvPr/>
          </p:nvSpPr>
          <p:spPr>
            <a:xfrm>
              <a:off x="771926" y="3137147"/>
              <a:ext cx="701040" cy="284480"/>
            </a:xfrm>
            <a:prstGeom prst="ellipse">
              <a:avLst/>
            </a:prstGeom>
            <a:solidFill>
              <a:srgbClr val="00B0F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5F4513E-6906-B244-AB86-7C4D07BF4E43}"/>
                </a:ext>
              </a:extLst>
            </p:cNvPr>
            <p:cNvSpPr/>
            <p:nvPr/>
          </p:nvSpPr>
          <p:spPr>
            <a:xfrm>
              <a:off x="3290625" y="3358308"/>
              <a:ext cx="701040" cy="284480"/>
            </a:xfrm>
            <a:prstGeom prst="ellipse">
              <a:avLst/>
            </a:prstGeom>
            <a:solidFill>
              <a:srgbClr val="00B0F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B4B5F10-3444-104F-BA84-61C0499C0B8F}"/>
                </a:ext>
              </a:extLst>
            </p:cNvPr>
            <p:cNvSpPr/>
            <p:nvPr/>
          </p:nvSpPr>
          <p:spPr>
            <a:xfrm>
              <a:off x="2258032" y="2412291"/>
              <a:ext cx="701040" cy="284480"/>
            </a:xfrm>
            <a:prstGeom prst="ellipse">
              <a:avLst/>
            </a:prstGeom>
            <a:solidFill>
              <a:srgbClr val="00B0F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C4743D68-B8CA-064C-B6BE-262E1AD330EC}"/>
                </a:ext>
              </a:extLst>
            </p:cNvPr>
            <p:cNvSpPr/>
            <p:nvPr/>
          </p:nvSpPr>
          <p:spPr>
            <a:xfrm>
              <a:off x="4613242" y="2554531"/>
              <a:ext cx="701040" cy="284480"/>
            </a:xfrm>
            <a:prstGeom prst="ellipse">
              <a:avLst/>
            </a:prstGeom>
            <a:solidFill>
              <a:srgbClr val="00B0F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615CEC3-B8F4-3D4A-8E4D-B276D8833DC7}"/>
                </a:ext>
              </a:extLst>
            </p:cNvPr>
            <p:cNvCxnSpPr>
              <a:cxnSpLocks/>
              <a:stCxn id="44" idx="3"/>
              <a:endCxn id="42" idx="7"/>
            </p:cNvCxnSpPr>
            <p:nvPr/>
          </p:nvCxnSpPr>
          <p:spPr>
            <a:xfrm flipH="1">
              <a:off x="1370301" y="2655110"/>
              <a:ext cx="990396" cy="523698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DD91E51-B5B7-4245-B7AD-CD21EEB5B92F}"/>
                </a:ext>
              </a:extLst>
            </p:cNvPr>
            <p:cNvCxnSpPr>
              <a:cxnSpLocks/>
              <a:stCxn id="44" idx="4"/>
              <a:endCxn id="43" idx="1"/>
            </p:cNvCxnSpPr>
            <p:nvPr/>
          </p:nvCxnSpPr>
          <p:spPr>
            <a:xfrm>
              <a:off x="2608552" y="2696771"/>
              <a:ext cx="784738" cy="703198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B4BA317-8BF7-DB48-B75F-E219DA81E638}"/>
                </a:ext>
              </a:extLst>
            </p:cNvPr>
            <p:cNvCxnSpPr>
              <a:cxnSpLocks/>
              <a:stCxn id="43" idx="2"/>
              <a:endCxn id="42" idx="6"/>
            </p:cNvCxnSpPr>
            <p:nvPr/>
          </p:nvCxnSpPr>
          <p:spPr>
            <a:xfrm flipH="1" flipV="1">
              <a:off x="1472966" y="3279387"/>
              <a:ext cx="1817659" cy="221161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0496EC7-4F8A-5A45-A165-2D9E896CEFEF}"/>
                </a:ext>
              </a:extLst>
            </p:cNvPr>
            <p:cNvCxnSpPr>
              <a:cxnSpLocks/>
              <a:stCxn id="43" idx="7"/>
              <a:endCxn id="45" idx="3"/>
            </p:cNvCxnSpPr>
            <p:nvPr/>
          </p:nvCxnSpPr>
          <p:spPr>
            <a:xfrm flipV="1">
              <a:off x="3889000" y="2797350"/>
              <a:ext cx="826907" cy="602619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103554A-4EC4-2140-96FA-192DB6B9852E}"/>
                </a:ext>
              </a:extLst>
            </p:cNvPr>
            <p:cNvCxnSpPr>
              <a:cxnSpLocks/>
              <a:stCxn id="44" idx="6"/>
              <a:endCxn id="45" idx="2"/>
            </p:cNvCxnSpPr>
            <p:nvPr/>
          </p:nvCxnSpPr>
          <p:spPr>
            <a:xfrm>
              <a:off x="2959072" y="2554531"/>
              <a:ext cx="1654170" cy="142240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C34605B-425D-164D-B26B-BA3968E041F0}"/>
              </a:ext>
            </a:extLst>
          </p:cNvPr>
          <p:cNvGrpSpPr/>
          <p:nvPr/>
        </p:nvGrpSpPr>
        <p:grpSpPr>
          <a:xfrm>
            <a:off x="5731422" y="1661738"/>
            <a:ext cx="1898934" cy="486381"/>
            <a:chOff x="5853748" y="2062967"/>
            <a:chExt cx="1898934" cy="486381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500E5FD-921F-0748-A54B-AB6E0066FA97}"/>
                </a:ext>
              </a:extLst>
            </p:cNvPr>
            <p:cNvSpPr/>
            <p:nvPr/>
          </p:nvSpPr>
          <p:spPr>
            <a:xfrm>
              <a:off x="5853748" y="2062967"/>
              <a:ext cx="189893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>
                  <a:latin typeface="Constantia" panose="02030602050306030303" pitchFamily="18" charset="0"/>
                </a:rPr>
                <a:t>backtracking 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D4EDA85D-F3F9-CB4E-87A5-77BE444F6C58}"/>
                </a:ext>
              </a:extLst>
            </p:cNvPr>
            <p:cNvCxnSpPr>
              <a:cxnSpLocks/>
            </p:cNvCxnSpPr>
            <p:nvPr/>
          </p:nvCxnSpPr>
          <p:spPr>
            <a:xfrm>
              <a:off x="6015759" y="2549348"/>
              <a:ext cx="717791" cy="0"/>
            </a:xfrm>
            <a:prstGeom prst="straightConnector1">
              <a:avLst/>
            </a:prstGeom>
            <a:ln w="762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E8C08AC-8CC3-2346-9BB9-FF2EF9A017DE}"/>
              </a:ext>
            </a:extLst>
          </p:cNvPr>
          <p:cNvGrpSpPr/>
          <p:nvPr/>
        </p:nvGrpSpPr>
        <p:grpSpPr>
          <a:xfrm>
            <a:off x="5731424" y="1043451"/>
            <a:ext cx="2950011" cy="516357"/>
            <a:chOff x="5809830" y="1294998"/>
            <a:chExt cx="2950011" cy="516357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25CD21F-FE0C-9D44-B608-6F2E1F38EDCA}"/>
                </a:ext>
              </a:extLst>
            </p:cNvPr>
            <p:cNvSpPr/>
            <p:nvPr/>
          </p:nvSpPr>
          <p:spPr>
            <a:xfrm>
              <a:off x="5809830" y="1294998"/>
              <a:ext cx="295001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>
                  <a:latin typeface="Constantia" panose="02030602050306030303" pitchFamily="18" charset="0"/>
                </a:rPr>
                <a:t>priority inheritance</a:t>
              </a:r>
              <a:endParaRPr lang="en-US" sz="2400"/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4751DCFB-20C0-5847-885C-7AF70E2F3EB9}"/>
                </a:ext>
              </a:extLst>
            </p:cNvPr>
            <p:cNvCxnSpPr>
              <a:cxnSpLocks/>
            </p:cNvCxnSpPr>
            <p:nvPr/>
          </p:nvCxnSpPr>
          <p:spPr>
            <a:xfrm>
              <a:off x="5948524" y="1811355"/>
              <a:ext cx="717791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27DAB02-659C-F541-974F-3F189489A723}"/>
              </a:ext>
            </a:extLst>
          </p:cNvPr>
          <p:cNvGrpSpPr/>
          <p:nvPr/>
        </p:nvGrpSpPr>
        <p:grpSpPr>
          <a:xfrm>
            <a:off x="5731425" y="417735"/>
            <a:ext cx="1232851" cy="480902"/>
            <a:chOff x="5853749" y="882399"/>
            <a:chExt cx="1232851" cy="480902"/>
          </a:xfrm>
        </p:grpSpPr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7C98041F-373C-7F49-AE41-DD72F0B9229A}"/>
                </a:ext>
              </a:extLst>
            </p:cNvPr>
            <p:cNvCxnSpPr>
              <a:cxnSpLocks/>
            </p:cNvCxnSpPr>
            <p:nvPr/>
          </p:nvCxnSpPr>
          <p:spPr>
            <a:xfrm>
              <a:off x="6015276" y="1363301"/>
              <a:ext cx="717791" cy="0"/>
            </a:xfrm>
            <a:prstGeom prst="straightConnector1">
              <a:avLst/>
            </a:prstGeom>
            <a:ln w="76200">
              <a:solidFill>
                <a:srgbClr val="00B05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454AD136-FC78-6049-AF75-396E6D2841FF}"/>
                </a:ext>
              </a:extLst>
            </p:cNvPr>
            <p:cNvSpPr/>
            <p:nvPr/>
          </p:nvSpPr>
          <p:spPr>
            <a:xfrm>
              <a:off x="5853749" y="882399"/>
              <a:ext cx="123285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>
                  <a:latin typeface="Constantia" panose="02030602050306030303" pitchFamily="18" charset="0"/>
                </a:rPr>
                <a:t>desired</a:t>
              </a:r>
              <a:endParaRPr lang="en-US" sz="2400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D00B4CDD-DD01-0147-9A3A-6B0E040A0AD8}"/>
              </a:ext>
            </a:extLst>
          </p:cNvPr>
          <p:cNvGrpSpPr/>
          <p:nvPr/>
        </p:nvGrpSpPr>
        <p:grpSpPr>
          <a:xfrm>
            <a:off x="1307307" y="770940"/>
            <a:ext cx="3278802" cy="770781"/>
            <a:chOff x="1429633" y="1329731"/>
            <a:chExt cx="3278802" cy="770781"/>
          </a:xfrm>
        </p:grpSpPr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E4463539-9533-FF41-9D78-957EE0CD06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9633" y="1573923"/>
              <a:ext cx="636549" cy="323594"/>
            </a:xfrm>
            <a:prstGeom prst="straightConnector1">
              <a:avLst/>
            </a:prstGeom>
            <a:ln w="76200">
              <a:solidFill>
                <a:srgbClr val="00B05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2F098A49-DDDE-9245-B005-1177D3A00B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53189" y="1843160"/>
              <a:ext cx="428388" cy="227177"/>
            </a:xfrm>
            <a:prstGeom prst="straightConnector1">
              <a:avLst/>
            </a:prstGeom>
            <a:ln w="76200">
              <a:solidFill>
                <a:srgbClr val="00B05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CB717210-0D10-BF43-BB16-9992E79FE85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86968" y="1387943"/>
              <a:ext cx="1521467" cy="156623"/>
            </a:xfrm>
            <a:prstGeom prst="straightConnector1">
              <a:avLst/>
            </a:prstGeom>
            <a:ln w="76200">
              <a:solidFill>
                <a:srgbClr val="00B05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49638C67-35F3-AF4A-AFFB-3DA380535945}"/>
                </a:ext>
              </a:extLst>
            </p:cNvPr>
            <p:cNvCxnSpPr>
              <a:cxnSpLocks/>
            </p:cNvCxnSpPr>
            <p:nvPr/>
          </p:nvCxnSpPr>
          <p:spPr>
            <a:xfrm>
              <a:off x="2928621" y="1329731"/>
              <a:ext cx="673717" cy="770781"/>
            </a:xfrm>
            <a:prstGeom prst="straightConnector1">
              <a:avLst/>
            </a:prstGeom>
            <a:ln w="76200">
              <a:solidFill>
                <a:srgbClr val="00B05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Rectangle 94">
            <a:extLst>
              <a:ext uri="{FF2B5EF4-FFF2-40B4-BE49-F238E27FC236}">
                <a16:creationId xmlns:a16="http://schemas.microsoft.com/office/drawing/2014/main" id="{2ADE3663-5E56-9E44-9FBF-E43D0DFE138D}"/>
              </a:ext>
            </a:extLst>
          </p:cNvPr>
          <p:cNvSpPr/>
          <p:nvPr/>
        </p:nvSpPr>
        <p:spPr>
          <a:xfrm>
            <a:off x="150544" y="1178849"/>
            <a:ext cx="7220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>
                <a:latin typeface="Constantia" panose="02030602050306030303" pitchFamily="18" charset="0"/>
              </a:rPr>
              <a:t>high 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3DAF755-C210-3849-A021-3261BF3BB7CF}"/>
              </a:ext>
            </a:extLst>
          </p:cNvPr>
          <p:cNvSpPr/>
          <p:nvPr/>
        </p:nvSpPr>
        <p:spPr>
          <a:xfrm>
            <a:off x="3881602" y="398134"/>
            <a:ext cx="10134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latin typeface="Constantia" panose="02030602050306030303" pitchFamily="18" charset="0"/>
              </a:rPr>
              <a:t>medium 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00996D2-C765-6C46-B57B-6ECCDE942EC8}"/>
              </a:ext>
            </a:extLst>
          </p:cNvPr>
          <p:cNvGrpSpPr/>
          <p:nvPr/>
        </p:nvGrpSpPr>
        <p:grpSpPr>
          <a:xfrm>
            <a:off x="1364242" y="874709"/>
            <a:ext cx="1750719" cy="674944"/>
            <a:chOff x="1944459" y="2564512"/>
            <a:chExt cx="1750719" cy="674944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0627CB8-ADDC-994B-BD78-0073DAC3C635}"/>
                </a:ext>
              </a:extLst>
            </p:cNvPr>
            <p:cNvSpPr/>
            <p:nvPr/>
          </p:nvSpPr>
          <p:spPr>
            <a:xfrm>
              <a:off x="2653187" y="2564512"/>
              <a:ext cx="1041991" cy="4559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40689835-3959-7145-A36F-3D8064545B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4459" y="2899660"/>
              <a:ext cx="628620" cy="339796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7" name="Picture 36">
            <a:extLst>
              <a:ext uri="{FF2B5EF4-FFF2-40B4-BE49-F238E27FC236}">
                <a16:creationId xmlns:a16="http://schemas.microsoft.com/office/drawing/2014/main" id="{B521CFC0-87A2-964C-A2CD-7A86769F61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487" t="22815" r="33111" b="25020"/>
          <a:stretch/>
        </p:blipFill>
        <p:spPr>
          <a:xfrm>
            <a:off x="2265458" y="216631"/>
            <a:ext cx="666930" cy="1011283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5A51B40F-AA2B-7240-AF29-731E3F85EED1}"/>
              </a:ext>
            </a:extLst>
          </p:cNvPr>
          <p:cNvGrpSpPr/>
          <p:nvPr/>
        </p:nvGrpSpPr>
        <p:grpSpPr>
          <a:xfrm>
            <a:off x="3010323" y="1319737"/>
            <a:ext cx="1116130" cy="929012"/>
            <a:chOff x="2579048" y="2091400"/>
            <a:chExt cx="1116130" cy="929012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CAB6D6CD-8871-C442-97DD-AF4B982CBACF}"/>
                </a:ext>
              </a:extLst>
            </p:cNvPr>
            <p:cNvSpPr/>
            <p:nvPr/>
          </p:nvSpPr>
          <p:spPr>
            <a:xfrm>
              <a:off x="2653187" y="2564512"/>
              <a:ext cx="1041991" cy="4559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BCE7864C-F0E4-D94A-8A72-D0ECE4140092}"/>
                </a:ext>
              </a:extLst>
            </p:cNvPr>
            <p:cNvCxnSpPr>
              <a:cxnSpLocks/>
            </p:cNvCxnSpPr>
            <p:nvPr/>
          </p:nvCxnSpPr>
          <p:spPr>
            <a:xfrm>
              <a:off x="2579048" y="2091400"/>
              <a:ext cx="393017" cy="402945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3" name="Picture 62">
            <a:extLst>
              <a:ext uri="{FF2B5EF4-FFF2-40B4-BE49-F238E27FC236}">
                <a16:creationId xmlns:a16="http://schemas.microsoft.com/office/drawing/2014/main" id="{8C6262FE-934E-D94F-9F9E-6FB35E89FE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487" t="22815" r="33111" b="25020"/>
          <a:stretch/>
        </p:blipFill>
        <p:spPr>
          <a:xfrm>
            <a:off x="3301322" y="1149818"/>
            <a:ext cx="666930" cy="1011283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2C6809DE-BC21-824E-BEFC-48C23AE8ECD0}"/>
              </a:ext>
            </a:extLst>
          </p:cNvPr>
          <p:cNvGrpSpPr/>
          <p:nvPr/>
        </p:nvGrpSpPr>
        <p:grpSpPr>
          <a:xfrm>
            <a:off x="4259253" y="994864"/>
            <a:ext cx="1206183" cy="892892"/>
            <a:chOff x="2488995" y="2564512"/>
            <a:chExt cx="1206183" cy="892892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DB69B23-45CF-0E4D-9BCB-FDAA303EA485}"/>
                </a:ext>
              </a:extLst>
            </p:cNvPr>
            <p:cNvSpPr/>
            <p:nvPr/>
          </p:nvSpPr>
          <p:spPr>
            <a:xfrm>
              <a:off x="2653187" y="2564512"/>
              <a:ext cx="1041991" cy="4559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BA630B5-E657-574B-A36F-E2CE3B8D8B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995" y="3098192"/>
              <a:ext cx="467947" cy="359212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D5D665E1-F477-1648-BAC3-B4397B110C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487" t="22815" r="33111" b="25020"/>
          <a:stretch/>
        </p:blipFill>
        <p:spPr>
          <a:xfrm>
            <a:off x="4637685" y="340814"/>
            <a:ext cx="666930" cy="1011283"/>
          </a:xfrm>
          <a:prstGeom prst="rect">
            <a:avLst/>
          </a:prstGeom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F0E12B7-D015-D542-BDDB-61F28D81D76B}"/>
              </a:ext>
            </a:extLst>
          </p:cNvPr>
          <p:cNvCxnSpPr>
            <a:cxnSpLocks/>
          </p:cNvCxnSpPr>
          <p:nvPr/>
        </p:nvCxnSpPr>
        <p:spPr>
          <a:xfrm flipH="1">
            <a:off x="3905643" y="1350004"/>
            <a:ext cx="538276" cy="439592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4DCA1E4D-57A7-554E-939C-DB4CCB144F4F}"/>
              </a:ext>
            </a:extLst>
          </p:cNvPr>
          <p:cNvSpPr/>
          <p:nvPr/>
        </p:nvSpPr>
        <p:spPr>
          <a:xfrm>
            <a:off x="4637687" y="1372837"/>
            <a:ext cx="8943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>
                <a:latin typeface="Constantia" panose="02030602050306030303" pitchFamily="18" charset="0"/>
              </a:rPr>
              <a:t>invalid</a:t>
            </a:r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EEB77E2-6EC5-0048-BCF4-5D706A8BA1E2}"/>
              </a:ext>
            </a:extLst>
          </p:cNvPr>
          <p:cNvSpPr/>
          <p:nvPr/>
        </p:nvSpPr>
        <p:spPr>
          <a:xfrm>
            <a:off x="1804866" y="290289"/>
            <a:ext cx="5452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trike="sngStrike" dirty="0">
                <a:latin typeface="Constantia" panose="02030602050306030303" pitchFamily="18" charset="0"/>
              </a:rPr>
              <a:t>low 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97F2ACB-8ADD-9A47-B94C-743DB24D9063}"/>
              </a:ext>
            </a:extLst>
          </p:cNvPr>
          <p:cNvSpPr/>
          <p:nvPr/>
        </p:nvSpPr>
        <p:spPr>
          <a:xfrm>
            <a:off x="1570275" y="489891"/>
            <a:ext cx="9616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latin typeface="Constantia" panose="02030602050306030303" pitchFamily="18" charset="0"/>
              </a:rPr>
              <a:t>high</a:t>
            </a:r>
            <a:r>
              <a:rPr lang="en-US" dirty="0">
                <a:latin typeface="Constantia" panose="02030602050306030303" pitchFamily="18" charset="0"/>
              </a:rPr>
              <a:t> 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86B237D-3171-604D-BDE1-45E79E8C9339}"/>
              </a:ext>
            </a:extLst>
          </p:cNvPr>
          <p:cNvSpPr/>
          <p:nvPr/>
        </p:nvSpPr>
        <p:spPr>
          <a:xfrm>
            <a:off x="4144461" y="1806196"/>
            <a:ext cx="10134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trike="sngStrike" dirty="0">
                <a:latin typeface="Constantia" panose="02030602050306030303" pitchFamily="18" charset="0"/>
              </a:rPr>
              <a:t>medium 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8EC1A72-B359-5145-801C-2543240819FB}"/>
              </a:ext>
            </a:extLst>
          </p:cNvPr>
          <p:cNvSpPr/>
          <p:nvPr/>
        </p:nvSpPr>
        <p:spPr>
          <a:xfrm>
            <a:off x="4220241" y="2054433"/>
            <a:ext cx="8618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tantia" panose="02030602050306030303" pitchFamily="18" charset="0"/>
              </a:rPr>
              <a:t>high</a:t>
            </a:r>
            <a:r>
              <a:rPr lang="en-US" dirty="0">
                <a:latin typeface="Constantia" panose="02030602050306030303" pitchFamily="18" charset="0"/>
              </a:rPr>
              <a:t> 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EE13F78-8B6A-C74D-B2FC-ACD317CC55C0}"/>
              </a:ext>
            </a:extLst>
          </p:cNvPr>
          <p:cNvGrpSpPr/>
          <p:nvPr/>
        </p:nvGrpSpPr>
        <p:grpSpPr>
          <a:xfrm>
            <a:off x="612446" y="1583270"/>
            <a:ext cx="2433763" cy="630078"/>
            <a:chOff x="1740190" y="1873745"/>
            <a:chExt cx="2433763" cy="630078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82770D86-6041-2047-BD94-B03AFD76C5F2}"/>
                </a:ext>
              </a:extLst>
            </p:cNvPr>
            <p:cNvSpPr/>
            <p:nvPr/>
          </p:nvSpPr>
          <p:spPr>
            <a:xfrm>
              <a:off x="1740190" y="1873745"/>
              <a:ext cx="1041991" cy="4559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6D9EC621-6051-BF43-897C-1DEB4C26E46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53187" y="2308509"/>
              <a:ext cx="1520766" cy="195314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8" name="Picture 67">
            <a:extLst>
              <a:ext uri="{FF2B5EF4-FFF2-40B4-BE49-F238E27FC236}">
                <a16:creationId xmlns:a16="http://schemas.microsoft.com/office/drawing/2014/main" id="{A82E83DB-0CD5-7B4F-AB90-82273AD93F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487" t="22815" r="33111" b="25020"/>
          <a:stretch/>
        </p:blipFill>
        <p:spPr>
          <a:xfrm>
            <a:off x="782920" y="937361"/>
            <a:ext cx="666930" cy="1011283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8C251DE-08EE-2645-A61B-D2B97B119A1A}"/>
              </a:ext>
            </a:extLst>
          </p:cNvPr>
          <p:cNvCxnSpPr>
            <a:cxnSpLocks/>
          </p:cNvCxnSpPr>
          <p:nvPr/>
        </p:nvCxnSpPr>
        <p:spPr>
          <a:xfrm flipH="1" flipV="1">
            <a:off x="2545736" y="1431190"/>
            <a:ext cx="507733" cy="454805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859B5AF-81DD-2F44-A0CC-BA306B969869}"/>
              </a:ext>
            </a:extLst>
          </p:cNvPr>
          <p:cNvCxnSpPr>
            <a:cxnSpLocks/>
          </p:cNvCxnSpPr>
          <p:nvPr/>
        </p:nvCxnSpPr>
        <p:spPr>
          <a:xfrm flipH="1">
            <a:off x="1686335" y="1388141"/>
            <a:ext cx="659848" cy="369914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65C9F1D8-DF04-AF40-9C7E-7688AA69B979}"/>
              </a:ext>
            </a:extLst>
          </p:cNvPr>
          <p:cNvSpPr/>
          <p:nvPr/>
        </p:nvSpPr>
        <p:spPr>
          <a:xfrm>
            <a:off x="2038992" y="1486851"/>
            <a:ext cx="6867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>
                <a:latin typeface="Constantia" panose="02030602050306030303" pitchFamily="18" charset="0"/>
              </a:rPr>
              <a:t>valid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5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2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2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2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2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7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2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3" dur="2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4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95" grpId="1"/>
      <p:bldP spid="98" grpId="0"/>
      <p:bldP spid="98" grpId="1"/>
      <p:bldP spid="55" grpId="0"/>
      <p:bldP spid="55" grpId="1"/>
      <p:bldP spid="56" grpId="0"/>
      <p:bldP spid="56" grpId="1"/>
      <p:bldP spid="56" grpId="2"/>
      <p:bldP spid="57" grpId="0"/>
      <p:bldP spid="57" grpId="1"/>
      <p:bldP spid="58" grpId="0"/>
      <p:bldP spid="58" grpId="1"/>
      <p:bldP spid="58" grpId="2"/>
      <p:bldP spid="61" grpId="0"/>
      <p:bldP spid="61" grpId="1"/>
      <p:bldP spid="71" grpId="0"/>
      <p:bldP spid="71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7867A13C-5531-ED4F-A499-59CC675A3F74}"/>
              </a:ext>
            </a:extLst>
          </p:cNvPr>
          <p:cNvGrpSpPr/>
          <p:nvPr/>
        </p:nvGrpSpPr>
        <p:grpSpPr>
          <a:xfrm>
            <a:off x="765865" y="967039"/>
            <a:ext cx="4542356" cy="1230497"/>
            <a:chOff x="771926" y="2412291"/>
            <a:chExt cx="4542356" cy="1230497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426D6D2-DD57-0341-91B6-C12880E4C91B}"/>
                </a:ext>
              </a:extLst>
            </p:cNvPr>
            <p:cNvSpPr/>
            <p:nvPr/>
          </p:nvSpPr>
          <p:spPr>
            <a:xfrm>
              <a:off x="771926" y="3137147"/>
              <a:ext cx="701040" cy="284480"/>
            </a:xfrm>
            <a:prstGeom prst="ellipse">
              <a:avLst/>
            </a:prstGeom>
            <a:solidFill>
              <a:srgbClr val="00B0F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5F4513E-6906-B244-AB86-7C4D07BF4E43}"/>
                </a:ext>
              </a:extLst>
            </p:cNvPr>
            <p:cNvSpPr/>
            <p:nvPr/>
          </p:nvSpPr>
          <p:spPr>
            <a:xfrm>
              <a:off x="3290625" y="3358308"/>
              <a:ext cx="701040" cy="284480"/>
            </a:xfrm>
            <a:prstGeom prst="ellipse">
              <a:avLst/>
            </a:prstGeom>
            <a:solidFill>
              <a:srgbClr val="00B0F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B4B5F10-3444-104F-BA84-61C0499C0B8F}"/>
                </a:ext>
              </a:extLst>
            </p:cNvPr>
            <p:cNvSpPr/>
            <p:nvPr/>
          </p:nvSpPr>
          <p:spPr>
            <a:xfrm>
              <a:off x="2258032" y="2412291"/>
              <a:ext cx="701040" cy="284480"/>
            </a:xfrm>
            <a:prstGeom prst="ellipse">
              <a:avLst/>
            </a:prstGeom>
            <a:solidFill>
              <a:srgbClr val="00B0F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C4743D68-B8CA-064C-B6BE-262E1AD330EC}"/>
                </a:ext>
              </a:extLst>
            </p:cNvPr>
            <p:cNvSpPr/>
            <p:nvPr/>
          </p:nvSpPr>
          <p:spPr>
            <a:xfrm>
              <a:off x="4613242" y="2554531"/>
              <a:ext cx="701040" cy="284480"/>
            </a:xfrm>
            <a:prstGeom prst="ellipse">
              <a:avLst/>
            </a:prstGeom>
            <a:solidFill>
              <a:srgbClr val="00B0F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615CEC3-B8F4-3D4A-8E4D-B276D8833DC7}"/>
                </a:ext>
              </a:extLst>
            </p:cNvPr>
            <p:cNvCxnSpPr>
              <a:cxnSpLocks/>
              <a:stCxn id="44" idx="3"/>
              <a:endCxn id="42" idx="7"/>
            </p:cNvCxnSpPr>
            <p:nvPr/>
          </p:nvCxnSpPr>
          <p:spPr>
            <a:xfrm flipH="1">
              <a:off x="1370301" y="2655110"/>
              <a:ext cx="990396" cy="523698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DD91E51-B5B7-4245-B7AD-CD21EEB5B92F}"/>
                </a:ext>
              </a:extLst>
            </p:cNvPr>
            <p:cNvCxnSpPr>
              <a:cxnSpLocks/>
              <a:stCxn id="44" idx="4"/>
              <a:endCxn id="43" idx="1"/>
            </p:cNvCxnSpPr>
            <p:nvPr/>
          </p:nvCxnSpPr>
          <p:spPr>
            <a:xfrm>
              <a:off x="2608552" y="2696771"/>
              <a:ext cx="784738" cy="703198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B4BA317-8BF7-DB48-B75F-E219DA81E638}"/>
                </a:ext>
              </a:extLst>
            </p:cNvPr>
            <p:cNvCxnSpPr>
              <a:cxnSpLocks/>
              <a:stCxn id="43" idx="2"/>
              <a:endCxn id="42" idx="6"/>
            </p:cNvCxnSpPr>
            <p:nvPr/>
          </p:nvCxnSpPr>
          <p:spPr>
            <a:xfrm flipH="1" flipV="1">
              <a:off x="1472966" y="3279387"/>
              <a:ext cx="1817659" cy="221161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0496EC7-4F8A-5A45-A165-2D9E896CEFEF}"/>
                </a:ext>
              </a:extLst>
            </p:cNvPr>
            <p:cNvCxnSpPr>
              <a:cxnSpLocks/>
              <a:stCxn id="43" idx="7"/>
              <a:endCxn id="45" idx="3"/>
            </p:cNvCxnSpPr>
            <p:nvPr/>
          </p:nvCxnSpPr>
          <p:spPr>
            <a:xfrm flipV="1">
              <a:off x="3889000" y="2797350"/>
              <a:ext cx="826907" cy="602619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103554A-4EC4-2140-96FA-192DB6B9852E}"/>
                </a:ext>
              </a:extLst>
            </p:cNvPr>
            <p:cNvCxnSpPr>
              <a:cxnSpLocks/>
              <a:stCxn id="44" idx="6"/>
              <a:endCxn id="45" idx="2"/>
            </p:cNvCxnSpPr>
            <p:nvPr/>
          </p:nvCxnSpPr>
          <p:spPr>
            <a:xfrm>
              <a:off x="2959072" y="2554531"/>
              <a:ext cx="1654170" cy="142240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5" name="Picture 54">
            <a:extLst>
              <a:ext uri="{FF2B5EF4-FFF2-40B4-BE49-F238E27FC236}">
                <a16:creationId xmlns:a16="http://schemas.microsoft.com/office/drawing/2014/main" id="{AAE96238-443B-2A46-B269-E62B64DC71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487" t="22815" r="33111" b="25020"/>
          <a:stretch/>
        </p:blipFill>
        <p:spPr>
          <a:xfrm>
            <a:off x="2084000" y="287752"/>
            <a:ext cx="666930" cy="1011283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A38DEBE7-8A5F-2A42-A17D-81906F71C4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487" t="22815" r="33111" b="25020"/>
          <a:stretch/>
        </p:blipFill>
        <p:spPr>
          <a:xfrm>
            <a:off x="4637685" y="340814"/>
            <a:ext cx="666930" cy="1011283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4C34605B-425D-164D-B26B-BA3968E041F0}"/>
              </a:ext>
            </a:extLst>
          </p:cNvPr>
          <p:cNvGrpSpPr/>
          <p:nvPr/>
        </p:nvGrpSpPr>
        <p:grpSpPr>
          <a:xfrm>
            <a:off x="5731422" y="1661738"/>
            <a:ext cx="1898934" cy="486381"/>
            <a:chOff x="5853748" y="2062967"/>
            <a:chExt cx="1898934" cy="486381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500E5FD-921F-0748-A54B-AB6E0066FA97}"/>
                </a:ext>
              </a:extLst>
            </p:cNvPr>
            <p:cNvSpPr/>
            <p:nvPr/>
          </p:nvSpPr>
          <p:spPr>
            <a:xfrm>
              <a:off x="5853748" y="2062967"/>
              <a:ext cx="189893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>
                  <a:latin typeface="Constantia" panose="02030602050306030303" pitchFamily="18" charset="0"/>
                </a:rPr>
                <a:t>backtracking 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D4EDA85D-F3F9-CB4E-87A5-77BE444F6C58}"/>
                </a:ext>
              </a:extLst>
            </p:cNvPr>
            <p:cNvCxnSpPr>
              <a:cxnSpLocks/>
            </p:cNvCxnSpPr>
            <p:nvPr/>
          </p:nvCxnSpPr>
          <p:spPr>
            <a:xfrm>
              <a:off x="6015759" y="2549348"/>
              <a:ext cx="717791" cy="0"/>
            </a:xfrm>
            <a:prstGeom prst="straightConnector1">
              <a:avLst/>
            </a:prstGeom>
            <a:ln w="762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E8C08AC-8CC3-2346-9BB9-FF2EF9A017DE}"/>
              </a:ext>
            </a:extLst>
          </p:cNvPr>
          <p:cNvGrpSpPr/>
          <p:nvPr/>
        </p:nvGrpSpPr>
        <p:grpSpPr>
          <a:xfrm>
            <a:off x="5731424" y="1043451"/>
            <a:ext cx="2950011" cy="516357"/>
            <a:chOff x="5809830" y="1294998"/>
            <a:chExt cx="2950011" cy="516357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25CD21F-FE0C-9D44-B608-6F2E1F38EDCA}"/>
                </a:ext>
              </a:extLst>
            </p:cNvPr>
            <p:cNvSpPr/>
            <p:nvPr/>
          </p:nvSpPr>
          <p:spPr>
            <a:xfrm>
              <a:off x="5809830" y="1294998"/>
              <a:ext cx="295001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>
                  <a:latin typeface="Constantia" panose="02030602050306030303" pitchFamily="18" charset="0"/>
                </a:rPr>
                <a:t>priority inheritance</a:t>
              </a:r>
              <a:endParaRPr lang="en-US" sz="2400"/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4751DCFB-20C0-5847-885C-7AF70E2F3EB9}"/>
                </a:ext>
              </a:extLst>
            </p:cNvPr>
            <p:cNvCxnSpPr>
              <a:cxnSpLocks/>
            </p:cNvCxnSpPr>
            <p:nvPr/>
          </p:nvCxnSpPr>
          <p:spPr>
            <a:xfrm>
              <a:off x="5948524" y="1811355"/>
              <a:ext cx="717791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27DAB02-659C-F541-974F-3F189489A723}"/>
              </a:ext>
            </a:extLst>
          </p:cNvPr>
          <p:cNvGrpSpPr/>
          <p:nvPr/>
        </p:nvGrpSpPr>
        <p:grpSpPr>
          <a:xfrm>
            <a:off x="5731425" y="417735"/>
            <a:ext cx="1232851" cy="480902"/>
            <a:chOff x="5853749" y="882399"/>
            <a:chExt cx="1232851" cy="480902"/>
          </a:xfrm>
        </p:grpSpPr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7C98041F-373C-7F49-AE41-DD72F0B9229A}"/>
                </a:ext>
              </a:extLst>
            </p:cNvPr>
            <p:cNvCxnSpPr>
              <a:cxnSpLocks/>
            </p:cNvCxnSpPr>
            <p:nvPr/>
          </p:nvCxnSpPr>
          <p:spPr>
            <a:xfrm>
              <a:off x="6015276" y="1363301"/>
              <a:ext cx="717791" cy="0"/>
            </a:xfrm>
            <a:prstGeom prst="straightConnector1">
              <a:avLst/>
            </a:prstGeom>
            <a:ln w="76200">
              <a:solidFill>
                <a:srgbClr val="00B05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454AD136-FC78-6049-AF75-396E6D2841FF}"/>
                </a:ext>
              </a:extLst>
            </p:cNvPr>
            <p:cNvSpPr/>
            <p:nvPr/>
          </p:nvSpPr>
          <p:spPr>
            <a:xfrm>
              <a:off x="5853749" y="882399"/>
              <a:ext cx="123285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>
                  <a:latin typeface="Constantia" panose="02030602050306030303" pitchFamily="18" charset="0"/>
                </a:rPr>
                <a:t>desired</a:t>
              </a:r>
              <a:endParaRPr lang="en-US" sz="2400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1F8A442-8C5F-B34C-B4DA-93C312386D5A}"/>
              </a:ext>
            </a:extLst>
          </p:cNvPr>
          <p:cNvCxnSpPr>
            <a:cxnSpLocks/>
          </p:cNvCxnSpPr>
          <p:nvPr/>
        </p:nvCxnSpPr>
        <p:spPr>
          <a:xfrm flipV="1">
            <a:off x="1215222" y="1124124"/>
            <a:ext cx="870335" cy="527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1F312AB-D71F-C549-B8D1-F245D026D314}"/>
              </a:ext>
            </a:extLst>
          </p:cNvPr>
          <p:cNvCxnSpPr>
            <a:cxnSpLocks/>
          </p:cNvCxnSpPr>
          <p:nvPr/>
        </p:nvCxnSpPr>
        <p:spPr>
          <a:xfrm flipH="1" flipV="1">
            <a:off x="1854460" y="2046164"/>
            <a:ext cx="1590181" cy="192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466BA76-C495-E842-AE32-713076BC63B5}"/>
              </a:ext>
            </a:extLst>
          </p:cNvPr>
          <p:cNvCxnSpPr>
            <a:cxnSpLocks/>
          </p:cNvCxnSpPr>
          <p:nvPr/>
        </p:nvCxnSpPr>
        <p:spPr>
          <a:xfrm>
            <a:off x="2816198" y="1124123"/>
            <a:ext cx="892433" cy="830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24415BE1-0D4A-B543-9E62-B211D4B518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487" t="22815" r="33111" b="25020"/>
          <a:stretch/>
        </p:blipFill>
        <p:spPr>
          <a:xfrm>
            <a:off x="1170772" y="1043451"/>
            <a:ext cx="666930" cy="101128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12F14D2F-FCEE-4345-BFD9-B5ECA41D72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487" t="22815" r="33111" b="25020"/>
          <a:stretch/>
        </p:blipFill>
        <p:spPr>
          <a:xfrm>
            <a:off x="2961137" y="933432"/>
            <a:ext cx="666930" cy="101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94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196</TotalTime>
  <Words>334</Words>
  <Application>Microsoft Macintosh PowerPoint</Application>
  <PresentationFormat>Custom</PresentationFormat>
  <Paragraphs>139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Constantia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Keisuke Okumura</dc:creator>
  <cp:lastModifiedBy>Keisuke Okumura</cp:lastModifiedBy>
  <cp:revision>11</cp:revision>
  <cp:lastPrinted>2019-05-17T07:06:19Z</cp:lastPrinted>
  <dcterms:created xsi:type="dcterms:W3CDTF">2019-05-17T04:04:34Z</dcterms:created>
  <dcterms:modified xsi:type="dcterms:W3CDTF">2019-05-17T07:21:28Z</dcterms:modified>
</cp:coreProperties>
</file>