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22"/>
  </p:notesMasterIdLst>
  <p:sldIdLst>
    <p:sldId id="256" r:id="rId2"/>
    <p:sldId id="258" r:id="rId3"/>
    <p:sldId id="259" r:id="rId4"/>
    <p:sldId id="296" r:id="rId5"/>
    <p:sldId id="297" r:id="rId6"/>
    <p:sldId id="298" r:id="rId7"/>
    <p:sldId id="301" r:id="rId8"/>
    <p:sldId id="303" r:id="rId9"/>
    <p:sldId id="306" r:id="rId10"/>
    <p:sldId id="305" r:id="rId11"/>
    <p:sldId id="302" r:id="rId12"/>
    <p:sldId id="307" r:id="rId13"/>
    <p:sldId id="316" r:id="rId14"/>
    <p:sldId id="315" r:id="rId15"/>
    <p:sldId id="313" r:id="rId16"/>
    <p:sldId id="317" r:id="rId17"/>
    <p:sldId id="318" r:id="rId18"/>
    <p:sldId id="319" r:id="rId19"/>
    <p:sldId id="320" r:id="rId20"/>
    <p:sldId id="275" r:id="rId21"/>
  </p:sldIdLst>
  <p:sldSz cx="9144000" cy="5143500" type="screen16x9"/>
  <p:notesSz cx="6858000" cy="9144000"/>
  <p:embeddedFontLst>
    <p:embeddedFont>
      <p:font typeface="Luckiest Guy" panose="020B0604020202020204" charset="0"/>
      <p:regular r:id="rId23"/>
    </p:embeddedFont>
    <p:embeddedFont>
      <p:font typeface="Paytone One" panose="020B0604020202020204" charset="0"/>
      <p:regular r:id="rId24"/>
    </p:embeddedFont>
    <p:embeddedFont>
      <p:font typeface="Work Sans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CD55A9-1EA4-4FE1-9830-4A193A38449B}">
  <a:tblStyle styleId="{5CCD55A9-1EA4-4FE1-9830-4A193A3844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566" y="132"/>
      </p:cViewPr>
      <p:guideLst>
        <p:guide pos="45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11f60df807e_7_1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11f60df807e_7_1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7469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1f3e79bd57_0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1f3e79bd57_0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7920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11f60df807e_7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11f60df807e_7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9496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11f60df807e_7_1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11f60df807e_7_1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7442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11f60df807e_7_1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11f60df807e_7_1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14542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11f60df807e_7_1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11f60df807e_7_1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02006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11f60df807e_7_1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11f60df807e_7_1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34389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11f60df807e_7_1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11f60df807e_7_1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96133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11f60df807e_7_1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11f60df807e_7_1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21834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11f60df807e_7_1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11f60df807e_7_1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1058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1f60df807e_7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1f60df807e_7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g11f60df807e_7_1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8" name="Google Shape;1178;g11f60df807e_7_1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1f3e79bd57_0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1f3e79bd57_0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1f3e79bd57_0_8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1f3e79bd57_0_8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4895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1f3e79bd57_0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1f3e79bd57_0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5200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1f3e79bd57_0_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11f3e79bd57_0_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59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1f3e79bd57_0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1f3e79bd57_0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8693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11f60df807e_7_1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11f60df807e_7_1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9601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11f60df807e_7_1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11f60df807e_7_1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4070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2072550" y="-686126"/>
            <a:ext cx="7651829" cy="6727369"/>
          </a:xfrm>
          <a:custGeom>
            <a:avLst/>
            <a:gdLst/>
            <a:ahLst/>
            <a:cxnLst/>
            <a:rect l="l" t="t" r="r" b="b"/>
            <a:pathLst>
              <a:path w="154442" h="135783" extrusionOk="0">
                <a:moveTo>
                  <a:pt x="115831" y="135542"/>
                </a:moveTo>
                <a:lnTo>
                  <a:pt x="115831" y="135520"/>
                </a:lnTo>
                <a:lnTo>
                  <a:pt x="115831" y="135520"/>
                </a:lnTo>
                <a:cubicBezTo>
                  <a:pt x="115831" y="135520"/>
                  <a:pt x="115809" y="135520"/>
                  <a:pt x="115809" y="135520"/>
                </a:cubicBezTo>
                <a:close/>
                <a:moveTo>
                  <a:pt x="111002" y="135564"/>
                </a:moveTo>
                <a:cubicBezTo>
                  <a:pt x="111090" y="135564"/>
                  <a:pt x="110959" y="135433"/>
                  <a:pt x="110959" y="135520"/>
                </a:cubicBezTo>
                <a:cubicBezTo>
                  <a:pt x="110959" y="135542"/>
                  <a:pt x="110980" y="135564"/>
                  <a:pt x="111002" y="135564"/>
                </a:cubicBezTo>
                <a:close/>
                <a:moveTo>
                  <a:pt x="106173" y="135629"/>
                </a:moveTo>
                <a:cubicBezTo>
                  <a:pt x="106239" y="135629"/>
                  <a:pt x="106282" y="135586"/>
                  <a:pt x="106282" y="135520"/>
                </a:cubicBezTo>
                <a:cubicBezTo>
                  <a:pt x="106282" y="135367"/>
                  <a:pt x="106064" y="135367"/>
                  <a:pt x="106064" y="135520"/>
                </a:cubicBezTo>
                <a:cubicBezTo>
                  <a:pt x="106064" y="135586"/>
                  <a:pt x="106108" y="135629"/>
                  <a:pt x="106173" y="135629"/>
                </a:cubicBezTo>
                <a:close/>
                <a:moveTo>
                  <a:pt x="101344" y="135673"/>
                </a:moveTo>
                <a:cubicBezTo>
                  <a:pt x="101432" y="135673"/>
                  <a:pt x="101519" y="135608"/>
                  <a:pt x="101519" y="135520"/>
                </a:cubicBezTo>
                <a:cubicBezTo>
                  <a:pt x="101519" y="135433"/>
                  <a:pt x="101432" y="135367"/>
                  <a:pt x="101344" y="135367"/>
                </a:cubicBezTo>
                <a:cubicBezTo>
                  <a:pt x="101257" y="135367"/>
                  <a:pt x="101191" y="135433"/>
                  <a:pt x="101191" y="135520"/>
                </a:cubicBezTo>
                <a:cubicBezTo>
                  <a:pt x="101191" y="135608"/>
                  <a:pt x="101257" y="135673"/>
                  <a:pt x="101344" y="135673"/>
                </a:cubicBezTo>
                <a:close/>
                <a:moveTo>
                  <a:pt x="96537" y="135717"/>
                </a:moveTo>
                <a:cubicBezTo>
                  <a:pt x="96646" y="135717"/>
                  <a:pt x="96734" y="135629"/>
                  <a:pt x="96734" y="135520"/>
                </a:cubicBezTo>
                <a:cubicBezTo>
                  <a:pt x="96690" y="135280"/>
                  <a:pt x="96362" y="135280"/>
                  <a:pt x="96318" y="135520"/>
                </a:cubicBezTo>
                <a:cubicBezTo>
                  <a:pt x="96318" y="135629"/>
                  <a:pt x="96406" y="135717"/>
                  <a:pt x="96537" y="135717"/>
                </a:cubicBezTo>
                <a:close/>
                <a:moveTo>
                  <a:pt x="91708" y="135739"/>
                </a:moveTo>
                <a:cubicBezTo>
                  <a:pt x="91992" y="135739"/>
                  <a:pt x="91992" y="135280"/>
                  <a:pt x="91708" y="135302"/>
                </a:cubicBezTo>
                <a:cubicBezTo>
                  <a:pt x="91402" y="135302"/>
                  <a:pt x="91402" y="135739"/>
                  <a:pt x="91708" y="135739"/>
                </a:cubicBezTo>
                <a:close/>
                <a:moveTo>
                  <a:pt x="86879" y="135782"/>
                </a:moveTo>
                <a:cubicBezTo>
                  <a:pt x="87097" y="135782"/>
                  <a:pt x="87207" y="135498"/>
                  <a:pt x="87054" y="135345"/>
                </a:cubicBezTo>
                <a:cubicBezTo>
                  <a:pt x="86901" y="135170"/>
                  <a:pt x="86617" y="135302"/>
                  <a:pt x="86617" y="135520"/>
                </a:cubicBezTo>
                <a:cubicBezTo>
                  <a:pt x="86617" y="135651"/>
                  <a:pt x="86726" y="135782"/>
                  <a:pt x="86879" y="135782"/>
                </a:cubicBezTo>
                <a:close/>
                <a:moveTo>
                  <a:pt x="82050" y="135782"/>
                </a:moveTo>
                <a:cubicBezTo>
                  <a:pt x="82290" y="135782"/>
                  <a:pt x="82421" y="135476"/>
                  <a:pt x="82247" y="135302"/>
                </a:cubicBezTo>
                <a:cubicBezTo>
                  <a:pt x="82072" y="135127"/>
                  <a:pt x="81766" y="135258"/>
                  <a:pt x="81766" y="135498"/>
                </a:cubicBezTo>
                <a:cubicBezTo>
                  <a:pt x="81766" y="135651"/>
                  <a:pt x="81897" y="135782"/>
                  <a:pt x="82050" y="135782"/>
                </a:cubicBezTo>
                <a:close/>
                <a:moveTo>
                  <a:pt x="77221" y="135782"/>
                </a:moveTo>
                <a:cubicBezTo>
                  <a:pt x="77461" y="135782"/>
                  <a:pt x="77592" y="135498"/>
                  <a:pt x="77418" y="135323"/>
                </a:cubicBezTo>
                <a:cubicBezTo>
                  <a:pt x="77243" y="135149"/>
                  <a:pt x="76937" y="135258"/>
                  <a:pt x="76937" y="135520"/>
                </a:cubicBezTo>
                <a:cubicBezTo>
                  <a:pt x="76937" y="135673"/>
                  <a:pt x="77068" y="135782"/>
                  <a:pt x="77221" y="135782"/>
                </a:cubicBezTo>
                <a:close/>
                <a:moveTo>
                  <a:pt x="72392" y="135782"/>
                </a:moveTo>
                <a:cubicBezTo>
                  <a:pt x="72632" y="135782"/>
                  <a:pt x="72763" y="135476"/>
                  <a:pt x="72588" y="135302"/>
                </a:cubicBezTo>
                <a:cubicBezTo>
                  <a:pt x="72414" y="135127"/>
                  <a:pt x="72130" y="135258"/>
                  <a:pt x="72130" y="135498"/>
                </a:cubicBezTo>
                <a:cubicBezTo>
                  <a:pt x="72130" y="135651"/>
                  <a:pt x="72239" y="135782"/>
                  <a:pt x="72392" y="135782"/>
                </a:cubicBezTo>
                <a:close/>
                <a:moveTo>
                  <a:pt x="67563" y="135782"/>
                </a:moveTo>
                <a:cubicBezTo>
                  <a:pt x="67803" y="135782"/>
                  <a:pt x="67912" y="135498"/>
                  <a:pt x="67759" y="135345"/>
                </a:cubicBezTo>
                <a:cubicBezTo>
                  <a:pt x="67585" y="135170"/>
                  <a:pt x="67322" y="135302"/>
                  <a:pt x="67322" y="135520"/>
                </a:cubicBezTo>
                <a:cubicBezTo>
                  <a:pt x="67322" y="135651"/>
                  <a:pt x="67432" y="135782"/>
                  <a:pt x="67563" y="135782"/>
                </a:cubicBezTo>
                <a:close/>
                <a:moveTo>
                  <a:pt x="62734" y="135739"/>
                </a:moveTo>
                <a:cubicBezTo>
                  <a:pt x="62952" y="135739"/>
                  <a:pt x="63040" y="135498"/>
                  <a:pt x="62909" y="135367"/>
                </a:cubicBezTo>
                <a:cubicBezTo>
                  <a:pt x="62756" y="135214"/>
                  <a:pt x="62515" y="135323"/>
                  <a:pt x="62515" y="135520"/>
                </a:cubicBezTo>
                <a:cubicBezTo>
                  <a:pt x="62515" y="135651"/>
                  <a:pt x="62624" y="135739"/>
                  <a:pt x="62734" y="135739"/>
                </a:cubicBezTo>
                <a:close/>
                <a:moveTo>
                  <a:pt x="57927" y="135717"/>
                </a:moveTo>
                <a:cubicBezTo>
                  <a:pt x="58036" y="135717"/>
                  <a:pt x="58123" y="135629"/>
                  <a:pt x="58123" y="135520"/>
                </a:cubicBezTo>
                <a:cubicBezTo>
                  <a:pt x="58101" y="135280"/>
                  <a:pt x="57752" y="135280"/>
                  <a:pt x="57708" y="135520"/>
                </a:cubicBezTo>
                <a:cubicBezTo>
                  <a:pt x="57708" y="135629"/>
                  <a:pt x="57817" y="135717"/>
                  <a:pt x="57927" y="135717"/>
                </a:cubicBezTo>
                <a:close/>
                <a:moveTo>
                  <a:pt x="53098" y="135673"/>
                </a:moveTo>
                <a:cubicBezTo>
                  <a:pt x="53294" y="135673"/>
                  <a:pt x="53294" y="135367"/>
                  <a:pt x="53098" y="135367"/>
                </a:cubicBezTo>
                <a:cubicBezTo>
                  <a:pt x="52901" y="135367"/>
                  <a:pt x="52901" y="135673"/>
                  <a:pt x="53098" y="135673"/>
                </a:cubicBezTo>
                <a:close/>
                <a:moveTo>
                  <a:pt x="48268" y="135629"/>
                </a:moveTo>
                <a:cubicBezTo>
                  <a:pt x="48334" y="135629"/>
                  <a:pt x="48378" y="135586"/>
                  <a:pt x="48378" y="135520"/>
                </a:cubicBezTo>
                <a:cubicBezTo>
                  <a:pt x="48378" y="135455"/>
                  <a:pt x="48334" y="135411"/>
                  <a:pt x="48268" y="135411"/>
                </a:cubicBezTo>
                <a:cubicBezTo>
                  <a:pt x="48203" y="135411"/>
                  <a:pt x="48159" y="135455"/>
                  <a:pt x="48159" y="135520"/>
                </a:cubicBezTo>
                <a:cubicBezTo>
                  <a:pt x="48159" y="135586"/>
                  <a:pt x="48203" y="135629"/>
                  <a:pt x="48268" y="135629"/>
                </a:cubicBezTo>
                <a:close/>
                <a:moveTo>
                  <a:pt x="43439" y="135564"/>
                </a:moveTo>
                <a:cubicBezTo>
                  <a:pt x="43461" y="135564"/>
                  <a:pt x="43483" y="135542"/>
                  <a:pt x="43483" y="135520"/>
                </a:cubicBezTo>
                <a:cubicBezTo>
                  <a:pt x="43483" y="135498"/>
                  <a:pt x="43461" y="135476"/>
                  <a:pt x="43439" y="135476"/>
                </a:cubicBezTo>
                <a:cubicBezTo>
                  <a:pt x="43418" y="135476"/>
                  <a:pt x="43396" y="135498"/>
                  <a:pt x="43396" y="135520"/>
                </a:cubicBezTo>
                <a:cubicBezTo>
                  <a:pt x="43396" y="135542"/>
                  <a:pt x="43418" y="135564"/>
                  <a:pt x="43439" y="135564"/>
                </a:cubicBezTo>
                <a:close/>
                <a:moveTo>
                  <a:pt x="38610" y="135542"/>
                </a:moveTo>
                <a:lnTo>
                  <a:pt x="38632" y="135520"/>
                </a:lnTo>
                <a:cubicBezTo>
                  <a:pt x="38632" y="135520"/>
                  <a:pt x="38610" y="135520"/>
                  <a:pt x="38610" y="135520"/>
                </a:cubicBezTo>
                <a:cubicBezTo>
                  <a:pt x="38610" y="135520"/>
                  <a:pt x="38610" y="135520"/>
                  <a:pt x="38610" y="135520"/>
                </a:cubicBezTo>
                <a:cubicBezTo>
                  <a:pt x="38610" y="135520"/>
                  <a:pt x="38610" y="135542"/>
                  <a:pt x="38610" y="135542"/>
                </a:cubicBezTo>
                <a:close/>
                <a:moveTo>
                  <a:pt x="120660" y="130735"/>
                </a:moveTo>
                <a:cubicBezTo>
                  <a:pt x="120660" y="130735"/>
                  <a:pt x="120682" y="130713"/>
                  <a:pt x="120682" y="130713"/>
                </a:cubicBezTo>
                <a:cubicBezTo>
                  <a:pt x="120682" y="130691"/>
                  <a:pt x="120660" y="130669"/>
                  <a:pt x="120660" y="130669"/>
                </a:cubicBezTo>
                <a:cubicBezTo>
                  <a:pt x="120638" y="130669"/>
                  <a:pt x="120638" y="130691"/>
                  <a:pt x="120638" y="130713"/>
                </a:cubicBezTo>
                <a:cubicBezTo>
                  <a:pt x="120617" y="130713"/>
                  <a:pt x="120638" y="130735"/>
                  <a:pt x="120660" y="130735"/>
                </a:cubicBezTo>
                <a:close/>
                <a:moveTo>
                  <a:pt x="115831" y="130800"/>
                </a:moveTo>
                <a:cubicBezTo>
                  <a:pt x="115941" y="130778"/>
                  <a:pt x="115941" y="130604"/>
                  <a:pt x="115831" y="130604"/>
                </a:cubicBezTo>
                <a:cubicBezTo>
                  <a:pt x="115700" y="130582"/>
                  <a:pt x="115700" y="130822"/>
                  <a:pt x="115831" y="130800"/>
                </a:cubicBezTo>
                <a:close/>
                <a:moveTo>
                  <a:pt x="111002" y="130866"/>
                </a:moveTo>
                <a:cubicBezTo>
                  <a:pt x="111286" y="130866"/>
                  <a:pt x="110827" y="130429"/>
                  <a:pt x="110827" y="130713"/>
                </a:cubicBezTo>
                <a:cubicBezTo>
                  <a:pt x="110827" y="130800"/>
                  <a:pt x="110915" y="130866"/>
                  <a:pt x="111002" y="130866"/>
                </a:cubicBezTo>
                <a:close/>
                <a:moveTo>
                  <a:pt x="106173" y="130931"/>
                </a:moveTo>
                <a:cubicBezTo>
                  <a:pt x="106392" y="130931"/>
                  <a:pt x="106479" y="130691"/>
                  <a:pt x="106348" y="130538"/>
                </a:cubicBezTo>
                <a:cubicBezTo>
                  <a:pt x="106195" y="130385"/>
                  <a:pt x="105955" y="130494"/>
                  <a:pt x="105955" y="130713"/>
                </a:cubicBezTo>
                <a:cubicBezTo>
                  <a:pt x="105955" y="130822"/>
                  <a:pt x="106042" y="130931"/>
                  <a:pt x="106173" y="130931"/>
                </a:cubicBezTo>
                <a:close/>
                <a:moveTo>
                  <a:pt x="101344" y="130997"/>
                </a:moveTo>
                <a:cubicBezTo>
                  <a:pt x="101606" y="130997"/>
                  <a:pt x="101737" y="130669"/>
                  <a:pt x="101563" y="130494"/>
                </a:cubicBezTo>
                <a:cubicBezTo>
                  <a:pt x="101366" y="130298"/>
                  <a:pt x="101060" y="130429"/>
                  <a:pt x="101060" y="130713"/>
                </a:cubicBezTo>
                <a:cubicBezTo>
                  <a:pt x="101060" y="130866"/>
                  <a:pt x="101191" y="130997"/>
                  <a:pt x="101344" y="130997"/>
                </a:cubicBezTo>
                <a:close/>
                <a:moveTo>
                  <a:pt x="96515" y="131041"/>
                </a:moveTo>
                <a:cubicBezTo>
                  <a:pt x="96821" y="131041"/>
                  <a:pt x="96974" y="130669"/>
                  <a:pt x="96755" y="130451"/>
                </a:cubicBezTo>
                <a:cubicBezTo>
                  <a:pt x="96559" y="130254"/>
                  <a:pt x="96187" y="130407"/>
                  <a:pt x="96187" y="130713"/>
                </a:cubicBezTo>
                <a:cubicBezTo>
                  <a:pt x="96187" y="130888"/>
                  <a:pt x="96340" y="131041"/>
                  <a:pt x="96515" y="131041"/>
                </a:cubicBezTo>
                <a:close/>
                <a:moveTo>
                  <a:pt x="91708" y="131084"/>
                </a:moveTo>
                <a:cubicBezTo>
                  <a:pt x="92036" y="131084"/>
                  <a:pt x="92211" y="130669"/>
                  <a:pt x="91970" y="130429"/>
                </a:cubicBezTo>
                <a:cubicBezTo>
                  <a:pt x="91730" y="130188"/>
                  <a:pt x="91315" y="130363"/>
                  <a:pt x="91315" y="130713"/>
                </a:cubicBezTo>
                <a:cubicBezTo>
                  <a:pt x="91315" y="130910"/>
                  <a:pt x="91489" y="131084"/>
                  <a:pt x="91708" y="131084"/>
                </a:cubicBezTo>
                <a:close/>
                <a:moveTo>
                  <a:pt x="86879" y="131106"/>
                </a:moveTo>
                <a:cubicBezTo>
                  <a:pt x="87229" y="131106"/>
                  <a:pt x="87403" y="130669"/>
                  <a:pt x="87163" y="130407"/>
                </a:cubicBezTo>
                <a:cubicBezTo>
                  <a:pt x="86901" y="130167"/>
                  <a:pt x="86464" y="130341"/>
                  <a:pt x="86464" y="130713"/>
                </a:cubicBezTo>
                <a:cubicBezTo>
                  <a:pt x="86464" y="130931"/>
                  <a:pt x="86660" y="131106"/>
                  <a:pt x="86879" y="131106"/>
                </a:cubicBezTo>
                <a:close/>
                <a:moveTo>
                  <a:pt x="82050" y="131106"/>
                </a:moveTo>
                <a:cubicBezTo>
                  <a:pt x="82421" y="131106"/>
                  <a:pt x="82596" y="130647"/>
                  <a:pt x="82334" y="130385"/>
                </a:cubicBezTo>
                <a:cubicBezTo>
                  <a:pt x="82072" y="130123"/>
                  <a:pt x="81635" y="130320"/>
                  <a:pt x="81635" y="130691"/>
                </a:cubicBezTo>
                <a:cubicBezTo>
                  <a:pt x="81635" y="130910"/>
                  <a:pt x="81810" y="131106"/>
                  <a:pt x="82050" y="131106"/>
                </a:cubicBezTo>
                <a:close/>
                <a:moveTo>
                  <a:pt x="77221" y="131106"/>
                </a:moveTo>
                <a:cubicBezTo>
                  <a:pt x="77592" y="131106"/>
                  <a:pt x="77789" y="130647"/>
                  <a:pt x="77527" y="130385"/>
                </a:cubicBezTo>
                <a:cubicBezTo>
                  <a:pt x="77265" y="130123"/>
                  <a:pt x="76806" y="130320"/>
                  <a:pt x="76806" y="130691"/>
                </a:cubicBezTo>
                <a:cubicBezTo>
                  <a:pt x="76806" y="130910"/>
                  <a:pt x="77002" y="131106"/>
                  <a:pt x="77221" y="131106"/>
                </a:cubicBezTo>
                <a:close/>
                <a:moveTo>
                  <a:pt x="72392" y="131106"/>
                </a:moveTo>
                <a:cubicBezTo>
                  <a:pt x="72763" y="131106"/>
                  <a:pt x="72960" y="130647"/>
                  <a:pt x="72698" y="130385"/>
                </a:cubicBezTo>
                <a:cubicBezTo>
                  <a:pt x="72436" y="130123"/>
                  <a:pt x="71977" y="130320"/>
                  <a:pt x="71977" y="130691"/>
                </a:cubicBezTo>
                <a:cubicBezTo>
                  <a:pt x="71977" y="130910"/>
                  <a:pt x="72173" y="131106"/>
                  <a:pt x="72392" y="131106"/>
                </a:cubicBezTo>
                <a:close/>
                <a:moveTo>
                  <a:pt x="67563" y="131106"/>
                </a:moveTo>
                <a:cubicBezTo>
                  <a:pt x="67934" y="131106"/>
                  <a:pt x="68109" y="130669"/>
                  <a:pt x="67847" y="130407"/>
                </a:cubicBezTo>
                <a:cubicBezTo>
                  <a:pt x="67606" y="130167"/>
                  <a:pt x="67169" y="130341"/>
                  <a:pt x="67169" y="130713"/>
                </a:cubicBezTo>
                <a:cubicBezTo>
                  <a:pt x="67169" y="130931"/>
                  <a:pt x="67344" y="131106"/>
                  <a:pt x="67563" y="131106"/>
                </a:cubicBezTo>
                <a:close/>
                <a:moveTo>
                  <a:pt x="62734" y="131084"/>
                </a:moveTo>
                <a:cubicBezTo>
                  <a:pt x="63083" y="131084"/>
                  <a:pt x="63258" y="130669"/>
                  <a:pt x="63018" y="130429"/>
                </a:cubicBezTo>
                <a:cubicBezTo>
                  <a:pt x="62777" y="130188"/>
                  <a:pt x="62362" y="130363"/>
                  <a:pt x="62362" y="130713"/>
                </a:cubicBezTo>
                <a:cubicBezTo>
                  <a:pt x="62362" y="130910"/>
                  <a:pt x="62537" y="131084"/>
                  <a:pt x="62734" y="131084"/>
                </a:cubicBezTo>
                <a:close/>
                <a:moveTo>
                  <a:pt x="57927" y="131041"/>
                </a:moveTo>
                <a:cubicBezTo>
                  <a:pt x="58211" y="131041"/>
                  <a:pt x="58364" y="130669"/>
                  <a:pt x="58167" y="130473"/>
                </a:cubicBezTo>
                <a:cubicBezTo>
                  <a:pt x="57948" y="130254"/>
                  <a:pt x="57577" y="130407"/>
                  <a:pt x="57577" y="130713"/>
                </a:cubicBezTo>
                <a:cubicBezTo>
                  <a:pt x="57577" y="130888"/>
                  <a:pt x="57730" y="131041"/>
                  <a:pt x="57927" y="131041"/>
                </a:cubicBezTo>
                <a:close/>
                <a:moveTo>
                  <a:pt x="53098" y="130975"/>
                </a:moveTo>
                <a:cubicBezTo>
                  <a:pt x="53338" y="130975"/>
                  <a:pt x="53469" y="130691"/>
                  <a:pt x="53294" y="130516"/>
                </a:cubicBezTo>
                <a:cubicBezTo>
                  <a:pt x="53119" y="130341"/>
                  <a:pt x="52813" y="130473"/>
                  <a:pt x="52813" y="130713"/>
                </a:cubicBezTo>
                <a:cubicBezTo>
                  <a:pt x="52813" y="130866"/>
                  <a:pt x="52945" y="130975"/>
                  <a:pt x="53098" y="130975"/>
                </a:cubicBezTo>
                <a:close/>
                <a:moveTo>
                  <a:pt x="48268" y="130931"/>
                </a:moveTo>
                <a:cubicBezTo>
                  <a:pt x="48465" y="130931"/>
                  <a:pt x="48574" y="130691"/>
                  <a:pt x="48443" y="130538"/>
                </a:cubicBezTo>
                <a:cubicBezTo>
                  <a:pt x="48290" y="130385"/>
                  <a:pt x="48050" y="130494"/>
                  <a:pt x="48050" y="130691"/>
                </a:cubicBezTo>
                <a:cubicBezTo>
                  <a:pt x="48050" y="130822"/>
                  <a:pt x="48137" y="130931"/>
                  <a:pt x="48268" y="130931"/>
                </a:cubicBezTo>
                <a:close/>
                <a:moveTo>
                  <a:pt x="43439" y="130866"/>
                </a:moveTo>
                <a:cubicBezTo>
                  <a:pt x="43702" y="130866"/>
                  <a:pt x="43287" y="130451"/>
                  <a:pt x="43287" y="130691"/>
                </a:cubicBezTo>
                <a:cubicBezTo>
                  <a:pt x="43287" y="130800"/>
                  <a:pt x="43352" y="130866"/>
                  <a:pt x="43439" y="130866"/>
                </a:cubicBezTo>
                <a:close/>
                <a:moveTo>
                  <a:pt x="38610" y="130800"/>
                </a:moveTo>
                <a:cubicBezTo>
                  <a:pt x="38676" y="130800"/>
                  <a:pt x="38720" y="130757"/>
                  <a:pt x="38720" y="130691"/>
                </a:cubicBezTo>
                <a:cubicBezTo>
                  <a:pt x="38720" y="130560"/>
                  <a:pt x="38457" y="130800"/>
                  <a:pt x="38610" y="130800"/>
                </a:cubicBezTo>
                <a:close/>
                <a:moveTo>
                  <a:pt x="33803" y="130735"/>
                </a:moveTo>
                <a:cubicBezTo>
                  <a:pt x="33803" y="130735"/>
                  <a:pt x="33825" y="130713"/>
                  <a:pt x="33825" y="130713"/>
                </a:cubicBezTo>
                <a:cubicBezTo>
                  <a:pt x="33825" y="130669"/>
                  <a:pt x="33760" y="130669"/>
                  <a:pt x="33760" y="130713"/>
                </a:cubicBezTo>
                <a:cubicBezTo>
                  <a:pt x="33760" y="130713"/>
                  <a:pt x="33781" y="130735"/>
                  <a:pt x="33803" y="130735"/>
                </a:cubicBezTo>
                <a:close/>
                <a:moveTo>
                  <a:pt x="125489" y="125928"/>
                </a:moveTo>
                <a:cubicBezTo>
                  <a:pt x="125555" y="125928"/>
                  <a:pt x="125424" y="125775"/>
                  <a:pt x="125424" y="125862"/>
                </a:cubicBezTo>
                <a:cubicBezTo>
                  <a:pt x="125424" y="125906"/>
                  <a:pt x="125446" y="125928"/>
                  <a:pt x="125489" y="125928"/>
                </a:cubicBezTo>
                <a:close/>
                <a:moveTo>
                  <a:pt x="120660" y="125993"/>
                </a:moveTo>
                <a:cubicBezTo>
                  <a:pt x="120857" y="125993"/>
                  <a:pt x="120529" y="125665"/>
                  <a:pt x="120529" y="125862"/>
                </a:cubicBezTo>
                <a:cubicBezTo>
                  <a:pt x="120529" y="125949"/>
                  <a:pt x="120573" y="125993"/>
                  <a:pt x="120660" y="125993"/>
                </a:cubicBezTo>
                <a:close/>
                <a:moveTo>
                  <a:pt x="115831" y="126081"/>
                </a:moveTo>
                <a:cubicBezTo>
                  <a:pt x="116028" y="126081"/>
                  <a:pt x="116115" y="125840"/>
                  <a:pt x="115984" y="125709"/>
                </a:cubicBezTo>
                <a:cubicBezTo>
                  <a:pt x="115831" y="125578"/>
                  <a:pt x="115613" y="125687"/>
                  <a:pt x="115613" y="125862"/>
                </a:cubicBezTo>
                <a:cubicBezTo>
                  <a:pt x="115613" y="125993"/>
                  <a:pt x="115700" y="126081"/>
                  <a:pt x="115831" y="126081"/>
                </a:cubicBezTo>
                <a:close/>
                <a:moveTo>
                  <a:pt x="111002" y="126168"/>
                </a:moveTo>
                <a:cubicBezTo>
                  <a:pt x="111264" y="126168"/>
                  <a:pt x="111396" y="125840"/>
                  <a:pt x="111221" y="125665"/>
                </a:cubicBezTo>
                <a:cubicBezTo>
                  <a:pt x="111024" y="125469"/>
                  <a:pt x="110696" y="125600"/>
                  <a:pt x="110718" y="125862"/>
                </a:cubicBezTo>
                <a:cubicBezTo>
                  <a:pt x="110718" y="126037"/>
                  <a:pt x="110849" y="126168"/>
                  <a:pt x="111002" y="126168"/>
                </a:cubicBezTo>
                <a:close/>
                <a:moveTo>
                  <a:pt x="106173" y="126233"/>
                </a:moveTo>
                <a:cubicBezTo>
                  <a:pt x="106501" y="126233"/>
                  <a:pt x="106676" y="125840"/>
                  <a:pt x="106435" y="125600"/>
                </a:cubicBezTo>
                <a:cubicBezTo>
                  <a:pt x="106195" y="125381"/>
                  <a:pt x="105824" y="125534"/>
                  <a:pt x="105824" y="125862"/>
                </a:cubicBezTo>
                <a:cubicBezTo>
                  <a:pt x="105824" y="126059"/>
                  <a:pt x="105977" y="126233"/>
                  <a:pt x="106173" y="126233"/>
                </a:cubicBezTo>
                <a:close/>
                <a:moveTo>
                  <a:pt x="101344" y="126299"/>
                </a:moveTo>
                <a:cubicBezTo>
                  <a:pt x="101737" y="126299"/>
                  <a:pt x="101934" y="125840"/>
                  <a:pt x="101650" y="125556"/>
                </a:cubicBezTo>
                <a:cubicBezTo>
                  <a:pt x="101388" y="125294"/>
                  <a:pt x="100929" y="125491"/>
                  <a:pt x="100929" y="125862"/>
                </a:cubicBezTo>
                <a:cubicBezTo>
                  <a:pt x="100929" y="126102"/>
                  <a:pt x="101104" y="126299"/>
                  <a:pt x="101344" y="126299"/>
                </a:cubicBezTo>
                <a:close/>
                <a:moveTo>
                  <a:pt x="96515" y="126343"/>
                </a:moveTo>
                <a:cubicBezTo>
                  <a:pt x="96952" y="126343"/>
                  <a:pt x="97149" y="125818"/>
                  <a:pt x="96865" y="125534"/>
                </a:cubicBezTo>
                <a:cubicBezTo>
                  <a:pt x="96559" y="125228"/>
                  <a:pt x="96056" y="125447"/>
                  <a:pt x="96056" y="125862"/>
                </a:cubicBezTo>
                <a:cubicBezTo>
                  <a:pt x="96056" y="126124"/>
                  <a:pt x="96275" y="126343"/>
                  <a:pt x="96515" y="126343"/>
                </a:cubicBezTo>
                <a:close/>
                <a:moveTo>
                  <a:pt x="91708" y="126365"/>
                </a:moveTo>
                <a:cubicBezTo>
                  <a:pt x="92145" y="126365"/>
                  <a:pt x="92385" y="125818"/>
                  <a:pt x="92058" y="125512"/>
                </a:cubicBezTo>
                <a:cubicBezTo>
                  <a:pt x="91730" y="125185"/>
                  <a:pt x="91184" y="125425"/>
                  <a:pt x="91184" y="125862"/>
                </a:cubicBezTo>
                <a:cubicBezTo>
                  <a:pt x="91184" y="126146"/>
                  <a:pt x="91424" y="126386"/>
                  <a:pt x="91708" y="126365"/>
                </a:cubicBezTo>
                <a:close/>
                <a:moveTo>
                  <a:pt x="86879" y="126408"/>
                </a:moveTo>
                <a:cubicBezTo>
                  <a:pt x="87360" y="126408"/>
                  <a:pt x="87600" y="125818"/>
                  <a:pt x="87250" y="125469"/>
                </a:cubicBezTo>
                <a:cubicBezTo>
                  <a:pt x="86923" y="125119"/>
                  <a:pt x="86333" y="125359"/>
                  <a:pt x="86333" y="125862"/>
                </a:cubicBezTo>
                <a:cubicBezTo>
                  <a:pt x="86333" y="126168"/>
                  <a:pt x="86573" y="126408"/>
                  <a:pt x="86879" y="126408"/>
                </a:cubicBezTo>
                <a:close/>
                <a:moveTo>
                  <a:pt x="82050" y="126408"/>
                </a:moveTo>
                <a:cubicBezTo>
                  <a:pt x="82531" y="126408"/>
                  <a:pt x="82771" y="125818"/>
                  <a:pt x="82443" y="125491"/>
                </a:cubicBezTo>
                <a:cubicBezTo>
                  <a:pt x="82094" y="125141"/>
                  <a:pt x="81504" y="125381"/>
                  <a:pt x="81504" y="125862"/>
                </a:cubicBezTo>
                <a:cubicBezTo>
                  <a:pt x="81504" y="126168"/>
                  <a:pt x="81744" y="126408"/>
                  <a:pt x="82050" y="126408"/>
                </a:cubicBezTo>
                <a:close/>
                <a:moveTo>
                  <a:pt x="77221" y="126408"/>
                </a:moveTo>
                <a:cubicBezTo>
                  <a:pt x="77723" y="126408"/>
                  <a:pt x="77986" y="125796"/>
                  <a:pt x="77614" y="125447"/>
                </a:cubicBezTo>
                <a:cubicBezTo>
                  <a:pt x="77265" y="125097"/>
                  <a:pt x="76653" y="125359"/>
                  <a:pt x="76653" y="125862"/>
                </a:cubicBezTo>
                <a:cubicBezTo>
                  <a:pt x="76653" y="126168"/>
                  <a:pt x="76915" y="126430"/>
                  <a:pt x="77221" y="126408"/>
                </a:cubicBezTo>
                <a:close/>
                <a:moveTo>
                  <a:pt x="72392" y="126408"/>
                </a:moveTo>
                <a:cubicBezTo>
                  <a:pt x="72894" y="126408"/>
                  <a:pt x="73135" y="125818"/>
                  <a:pt x="72785" y="125491"/>
                </a:cubicBezTo>
                <a:cubicBezTo>
                  <a:pt x="72436" y="125141"/>
                  <a:pt x="71846" y="125381"/>
                  <a:pt x="71846" y="125862"/>
                </a:cubicBezTo>
                <a:cubicBezTo>
                  <a:pt x="71846" y="126168"/>
                  <a:pt x="72086" y="126408"/>
                  <a:pt x="72392" y="126408"/>
                </a:cubicBezTo>
                <a:close/>
                <a:moveTo>
                  <a:pt x="67563" y="126408"/>
                </a:moveTo>
                <a:cubicBezTo>
                  <a:pt x="68065" y="126408"/>
                  <a:pt x="68306" y="125818"/>
                  <a:pt x="67956" y="125469"/>
                </a:cubicBezTo>
                <a:cubicBezTo>
                  <a:pt x="67606" y="125119"/>
                  <a:pt x="67017" y="125359"/>
                  <a:pt x="67017" y="125862"/>
                </a:cubicBezTo>
                <a:cubicBezTo>
                  <a:pt x="67017" y="126168"/>
                  <a:pt x="67279" y="126408"/>
                  <a:pt x="67563" y="126408"/>
                </a:cubicBezTo>
                <a:close/>
                <a:moveTo>
                  <a:pt x="62734" y="126365"/>
                </a:moveTo>
                <a:cubicBezTo>
                  <a:pt x="63193" y="126365"/>
                  <a:pt x="63433" y="125818"/>
                  <a:pt x="63105" y="125512"/>
                </a:cubicBezTo>
                <a:cubicBezTo>
                  <a:pt x="62777" y="125185"/>
                  <a:pt x="62231" y="125425"/>
                  <a:pt x="62231" y="125862"/>
                </a:cubicBezTo>
                <a:cubicBezTo>
                  <a:pt x="62231" y="126146"/>
                  <a:pt x="62472" y="126365"/>
                  <a:pt x="62734" y="126365"/>
                </a:cubicBezTo>
                <a:close/>
                <a:moveTo>
                  <a:pt x="57927" y="126343"/>
                </a:moveTo>
                <a:cubicBezTo>
                  <a:pt x="58342" y="126343"/>
                  <a:pt x="58560" y="125840"/>
                  <a:pt x="58254" y="125534"/>
                </a:cubicBezTo>
                <a:cubicBezTo>
                  <a:pt x="57948" y="125228"/>
                  <a:pt x="57446" y="125447"/>
                  <a:pt x="57446" y="125862"/>
                </a:cubicBezTo>
                <a:cubicBezTo>
                  <a:pt x="57446" y="126124"/>
                  <a:pt x="57664" y="126343"/>
                  <a:pt x="57927" y="126343"/>
                </a:cubicBezTo>
                <a:close/>
                <a:moveTo>
                  <a:pt x="53098" y="126277"/>
                </a:moveTo>
                <a:cubicBezTo>
                  <a:pt x="53469" y="126277"/>
                  <a:pt x="53644" y="125840"/>
                  <a:pt x="53382" y="125578"/>
                </a:cubicBezTo>
                <a:cubicBezTo>
                  <a:pt x="53119" y="125316"/>
                  <a:pt x="52682" y="125491"/>
                  <a:pt x="52682" y="125862"/>
                </a:cubicBezTo>
                <a:cubicBezTo>
                  <a:pt x="52682" y="126102"/>
                  <a:pt x="52857" y="126277"/>
                  <a:pt x="53098" y="126277"/>
                </a:cubicBezTo>
                <a:close/>
                <a:moveTo>
                  <a:pt x="48268" y="126233"/>
                </a:moveTo>
                <a:cubicBezTo>
                  <a:pt x="48596" y="126233"/>
                  <a:pt x="48749" y="125840"/>
                  <a:pt x="48531" y="125600"/>
                </a:cubicBezTo>
                <a:cubicBezTo>
                  <a:pt x="48290" y="125381"/>
                  <a:pt x="47897" y="125534"/>
                  <a:pt x="47897" y="125862"/>
                </a:cubicBezTo>
                <a:cubicBezTo>
                  <a:pt x="47897" y="126059"/>
                  <a:pt x="48072" y="126233"/>
                  <a:pt x="48268" y="126233"/>
                </a:cubicBezTo>
                <a:close/>
                <a:moveTo>
                  <a:pt x="43439" y="126146"/>
                </a:moveTo>
                <a:cubicBezTo>
                  <a:pt x="43680" y="126146"/>
                  <a:pt x="43811" y="125862"/>
                  <a:pt x="43636" y="125687"/>
                </a:cubicBezTo>
                <a:cubicBezTo>
                  <a:pt x="43461" y="125512"/>
                  <a:pt x="43177" y="125622"/>
                  <a:pt x="43177" y="125884"/>
                </a:cubicBezTo>
                <a:cubicBezTo>
                  <a:pt x="43177" y="126037"/>
                  <a:pt x="43287" y="126146"/>
                  <a:pt x="43439" y="126146"/>
                </a:cubicBezTo>
                <a:close/>
                <a:moveTo>
                  <a:pt x="38610" y="126081"/>
                </a:moveTo>
                <a:cubicBezTo>
                  <a:pt x="38894" y="126081"/>
                  <a:pt x="38894" y="125665"/>
                  <a:pt x="38610" y="125665"/>
                </a:cubicBezTo>
                <a:cubicBezTo>
                  <a:pt x="38326" y="125665"/>
                  <a:pt x="38326" y="126081"/>
                  <a:pt x="38610" y="126081"/>
                </a:cubicBezTo>
                <a:close/>
                <a:moveTo>
                  <a:pt x="33803" y="126015"/>
                </a:moveTo>
                <a:cubicBezTo>
                  <a:pt x="34000" y="126015"/>
                  <a:pt x="33650" y="125665"/>
                  <a:pt x="33650" y="125862"/>
                </a:cubicBezTo>
                <a:cubicBezTo>
                  <a:pt x="33650" y="125949"/>
                  <a:pt x="33716" y="126015"/>
                  <a:pt x="33803" y="126015"/>
                </a:cubicBezTo>
                <a:close/>
                <a:moveTo>
                  <a:pt x="28974" y="125928"/>
                </a:moveTo>
                <a:cubicBezTo>
                  <a:pt x="29062" y="125928"/>
                  <a:pt x="28909" y="125775"/>
                  <a:pt x="28909" y="125862"/>
                </a:cubicBezTo>
                <a:cubicBezTo>
                  <a:pt x="28909" y="125906"/>
                  <a:pt x="28931" y="125928"/>
                  <a:pt x="28974" y="125928"/>
                </a:cubicBezTo>
                <a:close/>
                <a:moveTo>
                  <a:pt x="130297" y="121099"/>
                </a:moveTo>
                <a:cubicBezTo>
                  <a:pt x="130362" y="121099"/>
                  <a:pt x="130362" y="120989"/>
                  <a:pt x="130297" y="120989"/>
                </a:cubicBezTo>
                <a:cubicBezTo>
                  <a:pt x="130231" y="120989"/>
                  <a:pt x="130231" y="121099"/>
                  <a:pt x="130297" y="121099"/>
                </a:cubicBezTo>
                <a:close/>
                <a:moveTo>
                  <a:pt x="125467" y="121208"/>
                </a:moveTo>
                <a:cubicBezTo>
                  <a:pt x="125555" y="121208"/>
                  <a:pt x="125642" y="121142"/>
                  <a:pt x="125642" y="121055"/>
                </a:cubicBezTo>
                <a:cubicBezTo>
                  <a:pt x="125642" y="120946"/>
                  <a:pt x="125555" y="120880"/>
                  <a:pt x="125467" y="120880"/>
                </a:cubicBezTo>
                <a:cubicBezTo>
                  <a:pt x="125380" y="120880"/>
                  <a:pt x="125315" y="120946"/>
                  <a:pt x="125315" y="121055"/>
                </a:cubicBezTo>
                <a:cubicBezTo>
                  <a:pt x="125315" y="121142"/>
                  <a:pt x="125380" y="121208"/>
                  <a:pt x="125467" y="121208"/>
                </a:cubicBezTo>
                <a:close/>
                <a:moveTo>
                  <a:pt x="120638" y="121295"/>
                </a:moveTo>
                <a:cubicBezTo>
                  <a:pt x="120879" y="121295"/>
                  <a:pt x="120988" y="121033"/>
                  <a:pt x="120835" y="120858"/>
                </a:cubicBezTo>
                <a:cubicBezTo>
                  <a:pt x="120660" y="120705"/>
                  <a:pt x="120398" y="120814"/>
                  <a:pt x="120398" y="121055"/>
                </a:cubicBezTo>
                <a:cubicBezTo>
                  <a:pt x="120398" y="121186"/>
                  <a:pt x="120507" y="121295"/>
                  <a:pt x="120638" y="121295"/>
                </a:cubicBezTo>
                <a:close/>
                <a:moveTo>
                  <a:pt x="115831" y="121383"/>
                </a:moveTo>
                <a:cubicBezTo>
                  <a:pt x="116115" y="121383"/>
                  <a:pt x="116268" y="121011"/>
                  <a:pt x="116050" y="120793"/>
                </a:cubicBezTo>
                <a:cubicBezTo>
                  <a:pt x="115853" y="120596"/>
                  <a:pt x="115482" y="120749"/>
                  <a:pt x="115482" y="121055"/>
                </a:cubicBezTo>
                <a:cubicBezTo>
                  <a:pt x="115482" y="121230"/>
                  <a:pt x="115635" y="121383"/>
                  <a:pt x="115831" y="121383"/>
                </a:cubicBezTo>
                <a:close/>
                <a:moveTo>
                  <a:pt x="111002" y="121470"/>
                </a:moveTo>
                <a:cubicBezTo>
                  <a:pt x="111374" y="121470"/>
                  <a:pt x="111549" y="121011"/>
                  <a:pt x="111286" y="120749"/>
                </a:cubicBezTo>
                <a:cubicBezTo>
                  <a:pt x="111024" y="120487"/>
                  <a:pt x="110587" y="120683"/>
                  <a:pt x="110587" y="121055"/>
                </a:cubicBezTo>
                <a:cubicBezTo>
                  <a:pt x="110587" y="121273"/>
                  <a:pt x="110762" y="121470"/>
                  <a:pt x="111002" y="121470"/>
                </a:cubicBezTo>
                <a:close/>
                <a:moveTo>
                  <a:pt x="106173" y="121536"/>
                </a:moveTo>
                <a:cubicBezTo>
                  <a:pt x="106610" y="121536"/>
                  <a:pt x="106829" y="121011"/>
                  <a:pt x="106523" y="120683"/>
                </a:cubicBezTo>
                <a:cubicBezTo>
                  <a:pt x="106217" y="120377"/>
                  <a:pt x="105671" y="120596"/>
                  <a:pt x="105671" y="121055"/>
                </a:cubicBezTo>
                <a:cubicBezTo>
                  <a:pt x="105671" y="121317"/>
                  <a:pt x="105889" y="121536"/>
                  <a:pt x="106173" y="121536"/>
                </a:cubicBezTo>
                <a:close/>
                <a:moveTo>
                  <a:pt x="101344" y="121601"/>
                </a:moveTo>
                <a:cubicBezTo>
                  <a:pt x="101825" y="121601"/>
                  <a:pt x="102065" y="121011"/>
                  <a:pt x="101737" y="120661"/>
                </a:cubicBezTo>
                <a:cubicBezTo>
                  <a:pt x="101388" y="120312"/>
                  <a:pt x="100798" y="120552"/>
                  <a:pt x="100798" y="121055"/>
                </a:cubicBezTo>
                <a:cubicBezTo>
                  <a:pt x="100798" y="121339"/>
                  <a:pt x="101038" y="121601"/>
                  <a:pt x="101344" y="121601"/>
                </a:cubicBezTo>
                <a:close/>
                <a:moveTo>
                  <a:pt x="96515" y="121645"/>
                </a:moveTo>
                <a:cubicBezTo>
                  <a:pt x="97061" y="121645"/>
                  <a:pt x="97324" y="120989"/>
                  <a:pt x="96952" y="120618"/>
                </a:cubicBezTo>
                <a:cubicBezTo>
                  <a:pt x="96559" y="120246"/>
                  <a:pt x="95925" y="120509"/>
                  <a:pt x="95925" y="121055"/>
                </a:cubicBezTo>
                <a:cubicBezTo>
                  <a:pt x="95925" y="121383"/>
                  <a:pt x="96187" y="121645"/>
                  <a:pt x="96515" y="121645"/>
                </a:cubicBezTo>
                <a:close/>
                <a:moveTo>
                  <a:pt x="91686" y="121688"/>
                </a:moveTo>
                <a:cubicBezTo>
                  <a:pt x="92276" y="121688"/>
                  <a:pt x="92560" y="120989"/>
                  <a:pt x="92145" y="120596"/>
                </a:cubicBezTo>
                <a:cubicBezTo>
                  <a:pt x="91752" y="120181"/>
                  <a:pt x="91052" y="120465"/>
                  <a:pt x="91052" y="121055"/>
                </a:cubicBezTo>
                <a:cubicBezTo>
                  <a:pt x="91052" y="121404"/>
                  <a:pt x="91336" y="121688"/>
                  <a:pt x="91686" y="121688"/>
                </a:cubicBezTo>
                <a:close/>
                <a:moveTo>
                  <a:pt x="86857" y="121710"/>
                </a:moveTo>
                <a:cubicBezTo>
                  <a:pt x="87469" y="121710"/>
                  <a:pt x="87753" y="120989"/>
                  <a:pt x="87338" y="120574"/>
                </a:cubicBezTo>
                <a:cubicBezTo>
                  <a:pt x="86923" y="120159"/>
                  <a:pt x="86202" y="120443"/>
                  <a:pt x="86202" y="121055"/>
                </a:cubicBezTo>
                <a:cubicBezTo>
                  <a:pt x="86202" y="121404"/>
                  <a:pt x="86507" y="121710"/>
                  <a:pt x="86857" y="121710"/>
                </a:cubicBezTo>
                <a:close/>
                <a:moveTo>
                  <a:pt x="82050" y="121732"/>
                </a:moveTo>
                <a:cubicBezTo>
                  <a:pt x="82662" y="121732"/>
                  <a:pt x="82968" y="120989"/>
                  <a:pt x="82531" y="120552"/>
                </a:cubicBezTo>
                <a:cubicBezTo>
                  <a:pt x="82094" y="120115"/>
                  <a:pt x="81351" y="120421"/>
                  <a:pt x="81351" y="121055"/>
                </a:cubicBezTo>
                <a:cubicBezTo>
                  <a:pt x="81351" y="121426"/>
                  <a:pt x="81657" y="121732"/>
                  <a:pt x="82050" y="121732"/>
                </a:cubicBezTo>
                <a:close/>
                <a:moveTo>
                  <a:pt x="77221" y="121732"/>
                </a:moveTo>
                <a:cubicBezTo>
                  <a:pt x="77833" y="121732"/>
                  <a:pt x="78160" y="120989"/>
                  <a:pt x="77702" y="120552"/>
                </a:cubicBezTo>
                <a:cubicBezTo>
                  <a:pt x="77265" y="120115"/>
                  <a:pt x="76522" y="120421"/>
                  <a:pt x="76522" y="121055"/>
                </a:cubicBezTo>
                <a:cubicBezTo>
                  <a:pt x="76522" y="121426"/>
                  <a:pt x="76828" y="121732"/>
                  <a:pt x="77221" y="121732"/>
                </a:cubicBezTo>
                <a:close/>
                <a:moveTo>
                  <a:pt x="72392" y="121732"/>
                </a:moveTo>
                <a:cubicBezTo>
                  <a:pt x="73004" y="121732"/>
                  <a:pt x="73331" y="120989"/>
                  <a:pt x="72894" y="120552"/>
                </a:cubicBezTo>
                <a:cubicBezTo>
                  <a:pt x="72436" y="120115"/>
                  <a:pt x="71693" y="120421"/>
                  <a:pt x="71693" y="121055"/>
                </a:cubicBezTo>
                <a:cubicBezTo>
                  <a:pt x="71693" y="121426"/>
                  <a:pt x="71999" y="121732"/>
                  <a:pt x="72392" y="121732"/>
                </a:cubicBezTo>
                <a:close/>
                <a:moveTo>
                  <a:pt x="67563" y="121710"/>
                </a:moveTo>
                <a:cubicBezTo>
                  <a:pt x="68153" y="121710"/>
                  <a:pt x="68459" y="120989"/>
                  <a:pt x="68044" y="120574"/>
                </a:cubicBezTo>
                <a:cubicBezTo>
                  <a:pt x="67606" y="120159"/>
                  <a:pt x="66885" y="120443"/>
                  <a:pt x="66885" y="121055"/>
                </a:cubicBezTo>
                <a:cubicBezTo>
                  <a:pt x="66885" y="121404"/>
                  <a:pt x="67191" y="121710"/>
                  <a:pt x="67563" y="121710"/>
                </a:cubicBezTo>
                <a:close/>
                <a:moveTo>
                  <a:pt x="62734" y="121688"/>
                </a:moveTo>
                <a:cubicBezTo>
                  <a:pt x="63302" y="121688"/>
                  <a:pt x="63608" y="120989"/>
                  <a:pt x="63193" y="120596"/>
                </a:cubicBezTo>
                <a:cubicBezTo>
                  <a:pt x="62799" y="120181"/>
                  <a:pt x="62100" y="120465"/>
                  <a:pt x="62100" y="121055"/>
                </a:cubicBezTo>
                <a:cubicBezTo>
                  <a:pt x="62100" y="121404"/>
                  <a:pt x="62384" y="121688"/>
                  <a:pt x="62734" y="121688"/>
                </a:cubicBezTo>
                <a:close/>
                <a:moveTo>
                  <a:pt x="57905" y="121645"/>
                </a:moveTo>
                <a:cubicBezTo>
                  <a:pt x="58451" y="121645"/>
                  <a:pt x="58713" y="120989"/>
                  <a:pt x="58342" y="120618"/>
                </a:cubicBezTo>
                <a:cubicBezTo>
                  <a:pt x="57970" y="120246"/>
                  <a:pt x="57315" y="120509"/>
                  <a:pt x="57315" y="121055"/>
                </a:cubicBezTo>
                <a:cubicBezTo>
                  <a:pt x="57315" y="121383"/>
                  <a:pt x="57577" y="121645"/>
                  <a:pt x="57905" y="121645"/>
                </a:cubicBezTo>
                <a:close/>
                <a:moveTo>
                  <a:pt x="53098" y="121601"/>
                </a:moveTo>
                <a:cubicBezTo>
                  <a:pt x="53578" y="121601"/>
                  <a:pt x="53819" y="121011"/>
                  <a:pt x="53469" y="120661"/>
                </a:cubicBezTo>
                <a:cubicBezTo>
                  <a:pt x="53141" y="120312"/>
                  <a:pt x="52551" y="120552"/>
                  <a:pt x="52551" y="121055"/>
                </a:cubicBezTo>
                <a:cubicBezTo>
                  <a:pt x="52551" y="121339"/>
                  <a:pt x="52792" y="121601"/>
                  <a:pt x="53098" y="121601"/>
                </a:cubicBezTo>
                <a:close/>
                <a:moveTo>
                  <a:pt x="48268" y="121536"/>
                </a:moveTo>
                <a:cubicBezTo>
                  <a:pt x="48706" y="121536"/>
                  <a:pt x="48902" y="121011"/>
                  <a:pt x="48618" y="120705"/>
                </a:cubicBezTo>
                <a:cubicBezTo>
                  <a:pt x="48312" y="120399"/>
                  <a:pt x="47788" y="120618"/>
                  <a:pt x="47788" y="121055"/>
                </a:cubicBezTo>
                <a:cubicBezTo>
                  <a:pt x="47788" y="121317"/>
                  <a:pt x="48006" y="121536"/>
                  <a:pt x="48268" y="121536"/>
                </a:cubicBezTo>
                <a:close/>
                <a:moveTo>
                  <a:pt x="43439" y="121470"/>
                </a:moveTo>
                <a:cubicBezTo>
                  <a:pt x="43811" y="121470"/>
                  <a:pt x="43986" y="121011"/>
                  <a:pt x="43724" y="120749"/>
                </a:cubicBezTo>
                <a:cubicBezTo>
                  <a:pt x="43461" y="120487"/>
                  <a:pt x="43024" y="120683"/>
                  <a:pt x="43024" y="121055"/>
                </a:cubicBezTo>
                <a:cubicBezTo>
                  <a:pt x="43024" y="121273"/>
                  <a:pt x="43199" y="121470"/>
                  <a:pt x="43439" y="121470"/>
                </a:cubicBezTo>
                <a:close/>
                <a:moveTo>
                  <a:pt x="38610" y="121361"/>
                </a:moveTo>
                <a:cubicBezTo>
                  <a:pt x="38894" y="121361"/>
                  <a:pt x="39047" y="121011"/>
                  <a:pt x="38851" y="120814"/>
                </a:cubicBezTo>
                <a:cubicBezTo>
                  <a:pt x="38632" y="120618"/>
                  <a:pt x="38283" y="120749"/>
                  <a:pt x="38283" y="121055"/>
                </a:cubicBezTo>
                <a:cubicBezTo>
                  <a:pt x="38283" y="121230"/>
                  <a:pt x="38436" y="121361"/>
                  <a:pt x="38610" y="121361"/>
                </a:cubicBezTo>
                <a:close/>
                <a:moveTo>
                  <a:pt x="33781" y="121295"/>
                </a:moveTo>
                <a:cubicBezTo>
                  <a:pt x="34000" y="121295"/>
                  <a:pt x="34109" y="121033"/>
                  <a:pt x="33956" y="120880"/>
                </a:cubicBezTo>
                <a:cubicBezTo>
                  <a:pt x="33803" y="120727"/>
                  <a:pt x="33541" y="120836"/>
                  <a:pt x="33541" y="121055"/>
                </a:cubicBezTo>
                <a:cubicBezTo>
                  <a:pt x="33541" y="121186"/>
                  <a:pt x="33650" y="121295"/>
                  <a:pt x="33781" y="121295"/>
                </a:cubicBezTo>
                <a:close/>
                <a:moveTo>
                  <a:pt x="28952" y="121186"/>
                </a:moveTo>
                <a:cubicBezTo>
                  <a:pt x="29193" y="121186"/>
                  <a:pt x="28821" y="120814"/>
                  <a:pt x="28821" y="121055"/>
                </a:cubicBezTo>
                <a:cubicBezTo>
                  <a:pt x="28821" y="121120"/>
                  <a:pt x="28887" y="121186"/>
                  <a:pt x="28952" y="121186"/>
                </a:cubicBezTo>
                <a:close/>
                <a:moveTo>
                  <a:pt x="24123" y="121099"/>
                </a:moveTo>
                <a:cubicBezTo>
                  <a:pt x="24211" y="121099"/>
                  <a:pt x="24211" y="120989"/>
                  <a:pt x="24123" y="120989"/>
                </a:cubicBezTo>
                <a:cubicBezTo>
                  <a:pt x="24058" y="120989"/>
                  <a:pt x="24058" y="121099"/>
                  <a:pt x="24123" y="121099"/>
                </a:cubicBezTo>
                <a:close/>
                <a:moveTo>
                  <a:pt x="135126" y="116269"/>
                </a:moveTo>
                <a:cubicBezTo>
                  <a:pt x="135147" y="116269"/>
                  <a:pt x="135169" y="116248"/>
                  <a:pt x="135169" y="116226"/>
                </a:cubicBezTo>
                <a:cubicBezTo>
                  <a:pt x="135169" y="116182"/>
                  <a:pt x="135147" y="116160"/>
                  <a:pt x="135126" y="116160"/>
                </a:cubicBezTo>
                <a:cubicBezTo>
                  <a:pt x="135104" y="116160"/>
                  <a:pt x="135060" y="116182"/>
                  <a:pt x="135060" y="116226"/>
                </a:cubicBezTo>
                <a:cubicBezTo>
                  <a:pt x="135060" y="116248"/>
                  <a:pt x="135104" y="116269"/>
                  <a:pt x="135126" y="116269"/>
                </a:cubicBezTo>
                <a:close/>
                <a:moveTo>
                  <a:pt x="130297" y="116379"/>
                </a:moveTo>
                <a:cubicBezTo>
                  <a:pt x="130384" y="116379"/>
                  <a:pt x="130449" y="116313"/>
                  <a:pt x="130449" y="116226"/>
                </a:cubicBezTo>
                <a:cubicBezTo>
                  <a:pt x="130449" y="115964"/>
                  <a:pt x="130056" y="116379"/>
                  <a:pt x="130297" y="116379"/>
                </a:cubicBezTo>
                <a:close/>
                <a:moveTo>
                  <a:pt x="125467" y="116466"/>
                </a:moveTo>
                <a:cubicBezTo>
                  <a:pt x="125708" y="116466"/>
                  <a:pt x="125817" y="116204"/>
                  <a:pt x="125642" y="116029"/>
                </a:cubicBezTo>
                <a:cubicBezTo>
                  <a:pt x="125489" y="115876"/>
                  <a:pt x="125227" y="115985"/>
                  <a:pt x="125227" y="116226"/>
                </a:cubicBezTo>
                <a:cubicBezTo>
                  <a:pt x="125227" y="116357"/>
                  <a:pt x="125336" y="116466"/>
                  <a:pt x="125467" y="116466"/>
                </a:cubicBezTo>
                <a:close/>
                <a:moveTo>
                  <a:pt x="120638" y="116575"/>
                </a:moveTo>
                <a:cubicBezTo>
                  <a:pt x="121163" y="116619"/>
                  <a:pt x="121163" y="115811"/>
                  <a:pt x="120638" y="115854"/>
                </a:cubicBezTo>
                <a:cubicBezTo>
                  <a:pt x="120201" y="115898"/>
                  <a:pt x="120201" y="116532"/>
                  <a:pt x="120638" y="116575"/>
                </a:cubicBezTo>
                <a:close/>
                <a:moveTo>
                  <a:pt x="115831" y="116685"/>
                </a:moveTo>
                <a:cubicBezTo>
                  <a:pt x="116225" y="116685"/>
                  <a:pt x="116443" y="116182"/>
                  <a:pt x="116137" y="115898"/>
                </a:cubicBezTo>
                <a:cubicBezTo>
                  <a:pt x="115853" y="115614"/>
                  <a:pt x="115372" y="115811"/>
                  <a:pt x="115372" y="116226"/>
                </a:cubicBezTo>
                <a:cubicBezTo>
                  <a:pt x="115372" y="116466"/>
                  <a:pt x="115569" y="116685"/>
                  <a:pt x="115831" y="116685"/>
                </a:cubicBezTo>
                <a:close/>
                <a:moveTo>
                  <a:pt x="111002" y="116750"/>
                </a:moveTo>
                <a:cubicBezTo>
                  <a:pt x="111483" y="116750"/>
                  <a:pt x="111723" y="116160"/>
                  <a:pt x="111374" y="115811"/>
                </a:cubicBezTo>
                <a:cubicBezTo>
                  <a:pt x="111046" y="115483"/>
                  <a:pt x="110456" y="115723"/>
                  <a:pt x="110456" y="116204"/>
                </a:cubicBezTo>
                <a:cubicBezTo>
                  <a:pt x="110434" y="116510"/>
                  <a:pt x="110696" y="116750"/>
                  <a:pt x="111002" y="116750"/>
                </a:cubicBezTo>
                <a:close/>
                <a:moveTo>
                  <a:pt x="106173" y="116838"/>
                </a:moveTo>
                <a:cubicBezTo>
                  <a:pt x="106719" y="116838"/>
                  <a:pt x="106982" y="116160"/>
                  <a:pt x="106610" y="115789"/>
                </a:cubicBezTo>
                <a:cubicBezTo>
                  <a:pt x="106217" y="115395"/>
                  <a:pt x="105561" y="115679"/>
                  <a:pt x="105561" y="116226"/>
                </a:cubicBezTo>
                <a:cubicBezTo>
                  <a:pt x="105561" y="116554"/>
                  <a:pt x="105824" y="116838"/>
                  <a:pt x="106173" y="116838"/>
                </a:cubicBezTo>
                <a:close/>
                <a:moveTo>
                  <a:pt x="101344" y="116903"/>
                </a:moveTo>
                <a:cubicBezTo>
                  <a:pt x="101956" y="116903"/>
                  <a:pt x="102262" y="116160"/>
                  <a:pt x="101825" y="115745"/>
                </a:cubicBezTo>
                <a:cubicBezTo>
                  <a:pt x="101388" y="115308"/>
                  <a:pt x="100667" y="115614"/>
                  <a:pt x="100667" y="116226"/>
                </a:cubicBezTo>
                <a:cubicBezTo>
                  <a:pt x="100667" y="116597"/>
                  <a:pt x="100973" y="116903"/>
                  <a:pt x="101344" y="116903"/>
                </a:cubicBezTo>
                <a:close/>
                <a:moveTo>
                  <a:pt x="96515" y="116947"/>
                </a:moveTo>
                <a:cubicBezTo>
                  <a:pt x="97171" y="116947"/>
                  <a:pt x="97498" y="116160"/>
                  <a:pt x="97040" y="115701"/>
                </a:cubicBezTo>
                <a:cubicBezTo>
                  <a:pt x="96581" y="115242"/>
                  <a:pt x="95772" y="115570"/>
                  <a:pt x="95772" y="116226"/>
                </a:cubicBezTo>
                <a:cubicBezTo>
                  <a:pt x="95772" y="116619"/>
                  <a:pt x="96122" y="116947"/>
                  <a:pt x="96515" y="116947"/>
                </a:cubicBezTo>
                <a:close/>
                <a:moveTo>
                  <a:pt x="91686" y="116991"/>
                </a:moveTo>
                <a:cubicBezTo>
                  <a:pt x="92385" y="116991"/>
                  <a:pt x="92735" y="116160"/>
                  <a:pt x="92232" y="115679"/>
                </a:cubicBezTo>
                <a:cubicBezTo>
                  <a:pt x="91752" y="115177"/>
                  <a:pt x="90921" y="115527"/>
                  <a:pt x="90921" y="116226"/>
                </a:cubicBezTo>
                <a:cubicBezTo>
                  <a:pt x="90921" y="116641"/>
                  <a:pt x="91271" y="116991"/>
                  <a:pt x="91686" y="116991"/>
                </a:cubicBezTo>
                <a:close/>
                <a:moveTo>
                  <a:pt x="86857" y="117034"/>
                </a:moveTo>
                <a:cubicBezTo>
                  <a:pt x="87600" y="117034"/>
                  <a:pt x="87971" y="116160"/>
                  <a:pt x="87447" y="115636"/>
                </a:cubicBezTo>
                <a:cubicBezTo>
                  <a:pt x="86923" y="115111"/>
                  <a:pt x="86049" y="115483"/>
                  <a:pt x="86049" y="116226"/>
                </a:cubicBezTo>
                <a:cubicBezTo>
                  <a:pt x="86049" y="116663"/>
                  <a:pt x="86420" y="117034"/>
                  <a:pt x="86857" y="117034"/>
                </a:cubicBezTo>
                <a:close/>
                <a:moveTo>
                  <a:pt x="82050" y="117056"/>
                </a:moveTo>
                <a:cubicBezTo>
                  <a:pt x="82793" y="117056"/>
                  <a:pt x="83164" y="116160"/>
                  <a:pt x="82640" y="115614"/>
                </a:cubicBezTo>
                <a:cubicBezTo>
                  <a:pt x="82115" y="115090"/>
                  <a:pt x="81198" y="115461"/>
                  <a:pt x="81198" y="116226"/>
                </a:cubicBezTo>
                <a:cubicBezTo>
                  <a:pt x="81198" y="116685"/>
                  <a:pt x="81569" y="117056"/>
                  <a:pt x="82050" y="117056"/>
                </a:cubicBezTo>
                <a:close/>
                <a:moveTo>
                  <a:pt x="77221" y="117056"/>
                </a:moveTo>
                <a:cubicBezTo>
                  <a:pt x="77964" y="117056"/>
                  <a:pt x="78357" y="116160"/>
                  <a:pt x="77811" y="115614"/>
                </a:cubicBezTo>
                <a:cubicBezTo>
                  <a:pt x="77286" y="115090"/>
                  <a:pt x="76369" y="115461"/>
                  <a:pt x="76369" y="116226"/>
                </a:cubicBezTo>
                <a:cubicBezTo>
                  <a:pt x="76369" y="116685"/>
                  <a:pt x="76740" y="117056"/>
                  <a:pt x="77221" y="117056"/>
                </a:cubicBezTo>
                <a:close/>
                <a:moveTo>
                  <a:pt x="72392" y="117056"/>
                </a:moveTo>
                <a:cubicBezTo>
                  <a:pt x="73113" y="117056"/>
                  <a:pt x="73484" y="116182"/>
                  <a:pt x="72982" y="115658"/>
                </a:cubicBezTo>
                <a:cubicBezTo>
                  <a:pt x="72457" y="115155"/>
                  <a:pt x="71561" y="115505"/>
                  <a:pt x="71561" y="116248"/>
                </a:cubicBezTo>
                <a:cubicBezTo>
                  <a:pt x="71561" y="116685"/>
                  <a:pt x="71933" y="117056"/>
                  <a:pt x="72392" y="117056"/>
                </a:cubicBezTo>
                <a:close/>
                <a:moveTo>
                  <a:pt x="67563" y="117056"/>
                </a:moveTo>
                <a:cubicBezTo>
                  <a:pt x="68306" y="117056"/>
                  <a:pt x="68655" y="116160"/>
                  <a:pt x="68153" y="115658"/>
                </a:cubicBezTo>
                <a:cubicBezTo>
                  <a:pt x="67628" y="115133"/>
                  <a:pt x="66754" y="115505"/>
                  <a:pt x="66754" y="116226"/>
                </a:cubicBezTo>
                <a:cubicBezTo>
                  <a:pt x="66754" y="116685"/>
                  <a:pt x="67104" y="117056"/>
                  <a:pt x="67563" y="117056"/>
                </a:cubicBezTo>
                <a:close/>
                <a:moveTo>
                  <a:pt x="62734" y="117012"/>
                </a:moveTo>
                <a:cubicBezTo>
                  <a:pt x="63433" y="117012"/>
                  <a:pt x="63783" y="116182"/>
                  <a:pt x="63280" y="115679"/>
                </a:cubicBezTo>
                <a:cubicBezTo>
                  <a:pt x="62799" y="115199"/>
                  <a:pt x="61969" y="115548"/>
                  <a:pt x="61969" y="116226"/>
                </a:cubicBezTo>
                <a:cubicBezTo>
                  <a:pt x="61969" y="116663"/>
                  <a:pt x="62319" y="117012"/>
                  <a:pt x="62734" y="117012"/>
                </a:cubicBezTo>
                <a:close/>
                <a:moveTo>
                  <a:pt x="57905" y="116947"/>
                </a:moveTo>
                <a:cubicBezTo>
                  <a:pt x="58560" y="116947"/>
                  <a:pt x="58888" y="116182"/>
                  <a:pt x="58429" y="115723"/>
                </a:cubicBezTo>
                <a:cubicBezTo>
                  <a:pt x="57970" y="115264"/>
                  <a:pt x="57184" y="115592"/>
                  <a:pt x="57184" y="116226"/>
                </a:cubicBezTo>
                <a:cubicBezTo>
                  <a:pt x="57184" y="116619"/>
                  <a:pt x="57511" y="116947"/>
                  <a:pt x="57905" y="116947"/>
                </a:cubicBezTo>
                <a:close/>
                <a:moveTo>
                  <a:pt x="53098" y="116903"/>
                </a:moveTo>
                <a:cubicBezTo>
                  <a:pt x="53687" y="116903"/>
                  <a:pt x="53993" y="116182"/>
                  <a:pt x="53556" y="115767"/>
                </a:cubicBezTo>
                <a:cubicBezTo>
                  <a:pt x="53141" y="115330"/>
                  <a:pt x="52420" y="115636"/>
                  <a:pt x="52420" y="116226"/>
                </a:cubicBezTo>
                <a:cubicBezTo>
                  <a:pt x="52420" y="116597"/>
                  <a:pt x="52726" y="116903"/>
                  <a:pt x="53098" y="116903"/>
                </a:cubicBezTo>
                <a:close/>
                <a:moveTo>
                  <a:pt x="48268" y="116838"/>
                </a:moveTo>
                <a:cubicBezTo>
                  <a:pt x="48793" y="116838"/>
                  <a:pt x="49055" y="116182"/>
                  <a:pt x="48684" y="115811"/>
                </a:cubicBezTo>
                <a:cubicBezTo>
                  <a:pt x="48312" y="115417"/>
                  <a:pt x="47657" y="115701"/>
                  <a:pt x="47657" y="116226"/>
                </a:cubicBezTo>
                <a:cubicBezTo>
                  <a:pt x="47657" y="116554"/>
                  <a:pt x="47941" y="116838"/>
                  <a:pt x="48268" y="116838"/>
                </a:cubicBezTo>
                <a:close/>
                <a:moveTo>
                  <a:pt x="43439" y="116750"/>
                </a:moveTo>
                <a:cubicBezTo>
                  <a:pt x="43898" y="116750"/>
                  <a:pt x="44139" y="116182"/>
                  <a:pt x="43811" y="115854"/>
                </a:cubicBezTo>
                <a:cubicBezTo>
                  <a:pt x="43483" y="115527"/>
                  <a:pt x="42915" y="115767"/>
                  <a:pt x="42915" y="116226"/>
                </a:cubicBezTo>
                <a:cubicBezTo>
                  <a:pt x="42915" y="116510"/>
                  <a:pt x="43155" y="116750"/>
                  <a:pt x="43439" y="116750"/>
                </a:cubicBezTo>
                <a:close/>
                <a:moveTo>
                  <a:pt x="38610" y="116685"/>
                </a:moveTo>
                <a:cubicBezTo>
                  <a:pt x="39004" y="116685"/>
                  <a:pt x="39200" y="116204"/>
                  <a:pt x="38916" y="115920"/>
                </a:cubicBezTo>
                <a:cubicBezTo>
                  <a:pt x="38654" y="115636"/>
                  <a:pt x="38173" y="115832"/>
                  <a:pt x="38173" y="116226"/>
                </a:cubicBezTo>
                <a:cubicBezTo>
                  <a:pt x="38173" y="116466"/>
                  <a:pt x="38370" y="116685"/>
                  <a:pt x="38610" y="116685"/>
                </a:cubicBezTo>
                <a:close/>
                <a:moveTo>
                  <a:pt x="33781" y="116575"/>
                </a:moveTo>
                <a:cubicBezTo>
                  <a:pt x="34109" y="116575"/>
                  <a:pt x="34262" y="116204"/>
                  <a:pt x="34044" y="115985"/>
                </a:cubicBezTo>
                <a:cubicBezTo>
                  <a:pt x="33803" y="115767"/>
                  <a:pt x="33432" y="115920"/>
                  <a:pt x="33432" y="116226"/>
                </a:cubicBezTo>
                <a:cubicBezTo>
                  <a:pt x="33432" y="116422"/>
                  <a:pt x="33585" y="116575"/>
                  <a:pt x="33781" y="116575"/>
                </a:cubicBezTo>
                <a:close/>
                <a:moveTo>
                  <a:pt x="28952" y="116488"/>
                </a:moveTo>
                <a:cubicBezTo>
                  <a:pt x="29193" y="116488"/>
                  <a:pt x="29302" y="116204"/>
                  <a:pt x="29149" y="116051"/>
                </a:cubicBezTo>
                <a:cubicBezTo>
                  <a:pt x="28974" y="115898"/>
                  <a:pt x="28712" y="116007"/>
                  <a:pt x="28712" y="116226"/>
                </a:cubicBezTo>
                <a:cubicBezTo>
                  <a:pt x="28712" y="116379"/>
                  <a:pt x="28821" y="116488"/>
                  <a:pt x="28952" y="116488"/>
                </a:cubicBezTo>
                <a:close/>
                <a:moveTo>
                  <a:pt x="24123" y="116379"/>
                </a:moveTo>
                <a:cubicBezTo>
                  <a:pt x="24364" y="116379"/>
                  <a:pt x="23992" y="116007"/>
                  <a:pt x="23992" y="116226"/>
                </a:cubicBezTo>
                <a:cubicBezTo>
                  <a:pt x="23992" y="116313"/>
                  <a:pt x="24058" y="116379"/>
                  <a:pt x="24123" y="116379"/>
                </a:cubicBezTo>
                <a:close/>
                <a:moveTo>
                  <a:pt x="19316" y="116248"/>
                </a:moveTo>
                <a:cubicBezTo>
                  <a:pt x="19338" y="116248"/>
                  <a:pt x="19360" y="116226"/>
                  <a:pt x="19360" y="116204"/>
                </a:cubicBezTo>
                <a:cubicBezTo>
                  <a:pt x="19360" y="116182"/>
                  <a:pt x="19338" y="116160"/>
                  <a:pt x="19316" y="116182"/>
                </a:cubicBezTo>
                <a:cubicBezTo>
                  <a:pt x="19294" y="116182"/>
                  <a:pt x="19272" y="116182"/>
                  <a:pt x="19272" y="116204"/>
                </a:cubicBezTo>
                <a:cubicBezTo>
                  <a:pt x="19272" y="116226"/>
                  <a:pt x="19294" y="116248"/>
                  <a:pt x="19316" y="116248"/>
                </a:cubicBezTo>
                <a:close/>
                <a:moveTo>
                  <a:pt x="139955" y="111419"/>
                </a:moveTo>
                <a:cubicBezTo>
                  <a:pt x="139976" y="111419"/>
                  <a:pt x="139976" y="111397"/>
                  <a:pt x="139976" y="111397"/>
                </a:cubicBezTo>
                <a:cubicBezTo>
                  <a:pt x="139976" y="111375"/>
                  <a:pt x="139976" y="111353"/>
                  <a:pt x="139955" y="111353"/>
                </a:cubicBezTo>
                <a:cubicBezTo>
                  <a:pt x="139933" y="111353"/>
                  <a:pt x="139933" y="111375"/>
                  <a:pt x="139933" y="111397"/>
                </a:cubicBezTo>
                <a:cubicBezTo>
                  <a:pt x="139933" y="111397"/>
                  <a:pt x="139933" y="111419"/>
                  <a:pt x="139955" y="111419"/>
                </a:cubicBezTo>
                <a:close/>
                <a:moveTo>
                  <a:pt x="135126" y="111528"/>
                </a:moveTo>
                <a:cubicBezTo>
                  <a:pt x="135322" y="111528"/>
                  <a:pt x="135322" y="111244"/>
                  <a:pt x="135126" y="111244"/>
                </a:cubicBezTo>
                <a:cubicBezTo>
                  <a:pt x="134951" y="111244"/>
                  <a:pt x="134951" y="111528"/>
                  <a:pt x="135126" y="111528"/>
                </a:cubicBezTo>
                <a:close/>
                <a:moveTo>
                  <a:pt x="130297" y="111637"/>
                </a:moveTo>
                <a:cubicBezTo>
                  <a:pt x="130646" y="111637"/>
                  <a:pt x="130646" y="111135"/>
                  <a:pt x="130297" y="111135"/>
                </a:cubicBezTo>
                <a:cubicBezTo>
                  <a:pt x="129969" y="111135"/>
                  <a:pt x="129969" y="111637"/>
                  <a:pt x="130297" y="111637"/>
                </a:cubicBezTo>
                <a:close/>
                <a:moveTo>
                  <a:pt x="125467" y="111746"/>
                </a:moveTo>
                <a:cubicBezTo>
                  <a:pt x="125795" y="111746"/>
                  <a:pt x="125970" y="111353"/>
                  <a:pt x="125730" y="111135"/>
                </a:cubicBezTo>
                <a:cubicBezTo>
                  <a:pt x="125511" y="110894"/>
                  <a:pt x="125118" y="111069"/>
                  <a:pt x="125118" y="111375"/>
                </a:cubicBezTo>
                <a:cubicBezTo>
                  <a:pt x="125118" y="111593"/>
                  <a:pt x="125271" y="111746"/>
                  <a:pt x="125467" y="111746"/>
                </a:cubicBezTo>
                <a:close/>
                <a:moveTo>
                  <a:pt x="120660" y="111834"/>
                </a:moveTo>
                <a:cubicBezTo>
                  <a:pt x="121054" y="111834"/>
                  <a:pt x="121272" y="111353"/>
                  <a:pt x="120966" y="111069"/>
                </a:cubicBezTo>
                <a:cubicBezTo>
                  <a:pt x="120682" y="110763"/>
                  <a:pt x="120201" y="110982"/>
                  <a:pt x="120201" y="111375"/>
                </a:cubicBezTo>
                <a:cubicBezTo>
                  <a:pt x="120201" y="111637"/>
                  <a:pt x="120398" y="111834"/>
                  <a:pt x="120660" y="111834"/>
                </a:cubicBezTo>
                <a:close/>
                <a:moveTo>
                  <a:pt x="115831" y="111943"/>
                </a:moveTo>
                <a:cubicBezTo>
                  <a:pt x="116334" y="111943"/>
                  <a:pt x="116574" y="111331"/>
                  <a:pt x="116225" y="110982"/>
                </a:cubicBezTo>
                <a:cubicBezTo>
                  <a:pt x="115875" y="110632"/>
                  <a:pt x="115263" y="110894"/>
                  <a:pt x="115263" y="111375"/>
                </a:cubicBezTo>
                <a:cubicBezTo>
                  <a:pt x="115263" y="111703"/>
                  <a:pt x="115525" y="111943"/>
                  <a:pt x="115831" y="111943"/>
                </a:cubicBezTo>
                <a:close/>
                <a:moveTo>
                  <a:pt x="111002" y="112030"/>
                </a:moveTo>
                <a:cubicBezTo>
                  <a:pt x="111570" y="112030"/>
                  <a:pt x="111854" y="111331"/>
                  <a:pt x="111461" y="110938"/>
                </a:cubicBezTo>
                <a:cubicBezTo>
                  <a:pt x="111046" y="110523"/>
                  <a:pt x="110369" y="110807"/>
                  <a:pt x="110369" y="111397"/>
                </a:cubicBezTo>
                <a:cubicBezTo>
                  <a:pt x="110369" y="111746"/>
                  <a:pt x="110653" y="112030"/>
                  <a:pt x="111002" y="112030"/>
                </a:cubicBezTo>
                <a:close/>
                <a:moveTo>
                  <a:pt x="106173" y="112118"/>
                </a:moveTo>
                <a:cubicBezTo>
                  <a:pt x="106829" y="112096"/>
                  <a:pt x="107135" y="111331"/>
                  <a:pt x="106698" y="110872"/>
                </a:cubicBezTo>
                <a:cubicBezTo>
                  <a:pt x="106239" y="110413"/>
                  <a:pt x="105452" y="110741"/>
                  <a:pt x="105452" y="111397"/>
                </a:cubicBezTo>
                <a:cubicBezTo>
                  <a:pt x="105452" y="111790"/>
                  <a:pt x="105780" y="112118"/>
                  <a:pt x="106173" y="112118"/>
                </a:cubicBezTo>
                <a:close/>
                <a:moveTo>
                  <a:pt x="101344" y="112183"/>
                </a:moveTo>
                <a:cubicBezTo>
                  <a:pt x="102065" y="112183"/>
                  <a:pt x="102415" y="111309"/>
                  <a:pt x="101912" y="110807"/>
                </a:cubicBezTo>
                <a:cubicBezTo>
                  <a:pt x="101410" y="110304"/>
                  <a:pt x="100536" y="110676"/>
                  <a:pt x="100536" y="111397"/>
                </a:cubicBezTo>
                <a:cubicBezTo>
                  <a:pt x="100536" y="111834"/>
                  <a:pt x="100907" y="112183"/>
                  <a:pt x="101344" y="112183"/>
                </a:cubicBezTo>
                <a:close/>
                <a:moveTo>
                  <a:pt x="96515" y="112249"/>
                </a:moveTo>
                <a:cubicBezTo>
                  <a:pt x="97302" y="112249"/>
                  <a:pt x="97695" y="111309"/>
                  <a:pt x="97149" y="110763"/>
                </a:cubicBezTo>
                <a:cubicBezTo>
                  <a:pt x="96581" y="110217"/>
                  <a:pt x="95663" y="110610"/>
                  <a:pt x="95663" y="111397"/>
                </a:cubicBezTo>
                <a:cubicBezTo>
                  <a:pt x="95663" y="111856"/>
                  <a:pt x="96056" y="112249"/>
                  <a:pt x="96515" y="112249"/>
                </a:cubicBezTo>
                <a:close/>
                <a:moveTo>
                  <a:pt x="91708" y="112293"/>
                </a:moveTo>
                <a:cubicBezTo>
                  <a:pt x="92516" y="112293"/>
                  <a:pt x="92932" y="111309"/>
                  <a:pt x="92342" y="110741"/>
                </a:cubicBezTo>
                <a:cubicBezTo>
                  <a:pt x="91774" y="110173"/>
                  <a:pt x="90790" y="110566"/>
                  <a:pt x="90790" y="111397"/>
                </a:cubicBezTo>
                <a:cubicBezTo>
                  <a:pt x="90790" y="111877"/>
                  <a:pt x="91205" y="112293"/>
                  <a:pt x="91708" y="112293"/>
                </a:cubicBezTo>
                <a:close/>
                <a:moveTo>
                  <a:pt x="86879" y="112336"/>
                </a:moveTo>
                <a:cubicBezTo>
                  <a:pt x="87731" y="112336"/>
                  <a:pt x="88146" y="111309"/>
                  <a:pt x="87534" y="110719"/>
                </a:cubicBezTo>
                <a:cubicBezTo>
                  <a:pt x="86944" y="110108"/>
                  <a:pt x="85917" y="110545"/>
                  <a:pt x="85917" y="111375"/>
                </a:cubicBezTo>
                <a:cubicBezTo>
                  <a:pt x="85917" y="111921"/>
                  <a:pt x="86354" y="112336"/>
                  <a:pt x="86879" y="112336"/>
                </a:cubicBezTo>
                <a:close/>
                <a:moveTo>
                  <a:pt x="82050" y="112358"/>
                </a:moveTo>
                <a:cubicBezTo>
                  <a:pt x="82924" y="112358"/>
                  <a:pt x="83361" y="111309"/>
                  <a:pt x="82749" y="110697"/>
                </a:cubicBezTo>
                <a:cubicBezTo>
                  <a:pt x="82115" y="110086"/>
                  <a:pt x="81067" y="110523"/>
                  <a:pt x="81067" y="111397"/>
                </a:cubicBezTo>
                <a:cubicBezTo>
                  <a:pt x="81067" y="111921"/>
                  <a:pt x="81504" y="112358"/>
                  <a:pt x="82050" y="112358"/>
                </a:cubicBezTo>
                <a:close/>
                <a:moveTo>
                  <a:pt x="77221" y="112358"/>
                </a:moveTo>
                <a:cubicBezTo>
                  <a:pt x="78095" y="112358"/>
                  <a:pt x="78532" y="111309"/>
                  <a:pt x="77920" y="110697"/>
                </a:cubicBezTo>
                <a:cubicBezTo>
                  <a:pt x="77308" y="110086"/>
                  <a:pt x="76238" y="110523"/>
                  <a:pt x="76238" y="111397"/>
                </a:cubicBezTo>
                <a:cubicBezTo>
                  <a:pt x="76238" y="111921"/>
                  <a:pt x="76675" y="112358"/>
                  <a:pt x="77221" y="112358"/>
                </a:cubicBezTo>
                <a:close/>
                <a:moveTo>
                  <a:pt x="72392" y="112358"/>
                </a:moveTo>
                <a:cubicBezTo>
                  <a:pt x="73266" y="112358"/>
                  <a:pt x="73703" y="111309"/>
                  <a:pt x="73091" y="110697"/>
                </a:cubicBezTo>
                <a:cubicBezTo>
                  <a:pt x="72479" y="110086"/>
                  <a:pt x="71409" y="110523"/>
                  <a:pt x="71409" y="111397"/>
                </a:cubicBezTo>
                <a:cubicBezTo>
                  <a:pt x="71409" y="111921"/>
                  <a:pt x="71867" y="112358"/>
                  <a:pt x="72392" y="112358"/>
                </a:cubicBezTo>
                <a:close/>
                <a:moveTo>
                  <a:pt x="67563" y="112336"/>
                </a:moveTo>
                <a:cubicBezTo>
                  <a:pt x="68415" y="112336"/>
                  <a:pt x="68852" y="111309"/>
                  <a:pt x="68240" y="110719"/>
                </a:cubicBezTo>
                <a:cubicBezTo>
                  <a:pt x="67650" y="110108"/>
                  <a:pt x="66623" y="110545"/>
                  <a:pt x="66623" y="111375"/>
                </a:cubicBezTo>
                <a:cubicBezTo>
                  <a:pt x="66623" y="111921"/>
                  <a:pt x="67038" y="112336"/>
                  <a:pt x="67563" y="112336"/>
                </a:cubicBezTo>
                <a:close/>
                <a:moveTo>
                  <a:pt x="62734" y="112293"/>
                </a:moveTo>
                <a:cubicBezTo>
                  <a:pt x="63564" y="112293"/>
                  <a:pt x="63957" y="111309"/>
                  <a:pt x="63389" y="110741"/>
                </a:cubicBezTo>
                <a:cubicBezTo>
                  <a:pt x="62821" y="110173"/>
                  <a:pt x="61838" y="110566"/>
                  <a:pt x="61838" y="111397"/>
                </a:cubicBezTo>
                <a:cubicBezTo>
                  <a:pt x="61838" y="111877"/>
                  <a:pt x="62253" y="112293"/>
                  <a:pt x="62734" y="112293"/>
                </a:cubicBezTo>
                <a:close/>
                <a:moveTo>
                  <a:pt x="57927" y="112249"/>
                </a:moveTo>
                <a:cubicBezTo>
                  <a:pt x="58691" y="112249"/>
                  <a:pt x="59063" y="111309"/>
                  <a:pt x="58538" y="110785"/>
                </a:cubicBezTo>
                <a:cubicBezTo>
                  <a:pt x="57992" y="110239"/>
                  <a:pt x="57053" y="110610"/>
                  <a:pt x="57053" y="111397"/>
                </a:cubicBezTo>
                <a:cubicBezTo>
                  <a:pt x="57074" y="111856"/>
                  <a:pt x="57446" y="112249"/>
                  <a:pt x="57927" y="112249"/>
                </a:cubicBezTo>
                <a:close/>
                <a:moveTo>
                  <a:pt x="53098" y="112183"/>
                </a:moveTo>
                <a:cubicBezTo>
                  <a:pt x="53819" y="112183"/>
                  <a:pt x="54168" y="111309"/>
                  <a:pt x="53666" y="110807"/>
                </a:cubicBezTo>
                <a:cubicBezTo>
                  <a:pt x="53163" y="110304"/>
                  <a:pt x="52289" y="110676"/>
                  <a:pt x="52289" y="111397"/>
                </a:cubicBezTo>
                <a:cubicBezTo>
                  <a:pt x="52289" y="111834"/>
                  <a:pt x="52661" y="112183"/>
                  <a:pt x="53098" y="112183"/>
                </a:cubicBezTo>
                <a:close/>
                <a:moveTo>
                  <a:pt x="48268" y="112118"/>
                </a:moveTo>
                <a:cubicBezTo>
                  <a:pt x="48924" y="112096"/>
                  <a:pt x="49230" y="111331"/>
                  <a:pt x="48771" y="110872"/>
                </a:cubicBezTo>
                <a:cubicBezTo>
                  <a:pt x="48312" y="110413"/>
                  <a:pt x="47547" y="110741"/>
                  <a:pt x="47547" y="111397"/>
                </a:cubicBezTo>
                <a:cubicBezTo>
                  <a:pt x="47547" y="111790"/>
                  <a:pt x="47875" y="112118"/>
                  <a:pt x="48268" y="112118"/>
                </a:cubicBezTo>
                <a:close/>
                <a:moveTo>
                  <a:pt x="43439" y="112030"/>
                </a:moveTo>
                <a:cubicBezTo>
                  <a:pt x="44008" y="112030"/>
                  <a:pt x="44292" y="111331"/>
                  <a:pt x="43898" y="110938"/>
                </a:cubicBezTo>
                <a:cubicBezTo>
                  <a:pt x="43483" y="110523"/>
                  <a:pt x="42806" y="110807"/>
                  <a:pt x="42806" y="111397"/>
                </a:cubicBezTo>
                <a:cubicBezTo>
                  <a:pt x="42806" y="111746"/>
                  <a:pt x="43090" y="112030"/>
                  <a:pt x="43439" y="112030"/>
                </a:cubicBezTo>
                <a:close/>
                <a:moveTo>
                  <a:pt x="38610" y="111943"/>
                </a:moveTo>
                <a:cubicBezTo>
                  <a:pt x="39113" y="111943"/>
                  <a:pt x="39353" y="111353"/>
                  <a:pt x="39004" y="111003"/>
                </a:cubicBezTo>
                <a:cubicBezTo>
                  <a:pt x="38654" y="110654"/>
                  <a:pt x="38064" y="110894"/>
                  <a:pt x="38064" y="111397"/>
                </a:cubicBezTo>
                <a:cubicBezTo>
                  <a:pt x="38064" y="111681"/>
                  <a:pt x="38305" y="111943"/>
                  <a:pt x="38610" y="111943"/>
                </a:cubicBezTo>
                <a:close/>
                <a:moveTo>
                  <a:pt x="33781" y="111834"/>
                </a:moveTo>
                <a:cubicBezTo>
                  <a:pt x="34197" y="111834"/>
                  <a:pt x="34393" y="111353"/>
                  <a:pt x="34109" y="111069"/>
                </a:cubicBezTo>
                <a:cubicBezTo>
                  <a:pt x="33825" y="110763"/>
                  <a:pt x="33344" y="110982"/>
                  <a:pt x="33344" y="111397"/>
                </a:cubicBezTo>
                <a:cubicBezTo>
                  <a:pt x="33344" y="111637"/>
                  <a:pt x="33541" y="111834"/>
                  <a:pt x="33781" y="111834"/>
                </a:cubicBezTo>
                <a:close/>
                <a:moveTo>
                  <a:pt x="28974" y="111724"/>
                </a:moveTo>
                <a:cubicBezTo>
                  <a:pt x="29280" y="111724"/>
                  <a:pt x="29433" y="111353"/>
                  <a:pt x="29215" y="111135"/>
                </a:cubicBezTo>
                <a:cubicBezTo>
                  <a:pt x="28996" y="110916"/>
                  <a:pt x="28625" y="111069"/>
                  <a:pt x="28625" y="111397"/>
                </a:cubicBezTo>
                <a:cubicBezTo>
                  <a:pt x="28625" y="111572"/>
                  <a:pt x="28778" y="111724"/>
                  <a:pt x="28974" y="111724"/>
                </a:cubicBezTo>
                <a:close/>
                <a:moveTo>
                  <a:pt x="24145" y="111637"/>
                </a:moveTo>
                <a:cubicBezTo>
                  <a:pt x="24364" y="111637"/>
                  <a:pt x="24473" y="111375"/>
                  <a:pt x="24320" y="111222"/>
                </a:cubicBezTo>
                <a:cubicBezTo>
                  <a:pt x="24167" y="111047"/>
                  <a:pt x="23905" y="111178"/>
                  <a:pt x="23905" y="111397"/>
                </a:cubicBezTo>
                <a:cubicBezTo>
                  <a:pt x="23905" y="111528"/>
                  <a:pt x="24014" y="111637"/>
                  <a:pt x="24145" y="111637"/>
                </a:cubicBezTo>
                <a:close/>
                <a:moveTo>
                  <a:pt x="19316" y="111528"/>
                </a:moveTo>
                <a:cubicBezTo>
                  <a:pt x="19491" y="111528"/>
                  <a:pt x="19491" y="111244"/>
                  <a:pt x="19316" y="111244"/>
                </a:cubicBezTo>
                <a:cubicBezTo>
                  <a:pt x="19141" y="111244"/>
                  <a:pt x="19141" y="111528"/>
                  <a:pt x="19316" y="111528"/>
                </a:cubicBezTo>
                <a:close/>
                <a:moveTo>
                  <a:pt x="14487" y="111419"/>
                </a:moveTo>
                <a:cubicBezTo>
                  <a:pt x="14509" y="111419"/>
                  <a:pt x="14509" y="111397"/>
                  <a:pt x="14509" y="111397"/>
                </a:cubicBezTo>
                <a:cubicBezTo>
                  <a:pt x="14509" y="111375"/>
                  <a:pt x="14509" y="111353"/>
                  <a:pt x="14487" y="111353"/>
                </a:cubicBezTo>
                <a:cubicBezTo>
                  <a:pt x="14465" y="111353"/>
                  <a:pt x="14465" y="111375"/>
                  <a:pt x="14465" y="111397"/>
                </a:cubicBezTo>
                <a:cubicBezTo>
                  <a:pt x="14465" y="111397"/>
                  <a:pt x="14465" y="111419"/>
                  <a:pt x="14487" y="111419"/>
                </a:cubicBezTo>
                <a:close/>
                <a:moveTo>
                  <a:pt x="144784" y="106568"/>
                </a:moveTo>
                <a:lnTo>
                  <a:pt x="144784" y="106568"/>
                </a:lnTo>
                <a:cubicBezTo>
                  <a:pt x="144784" y="106546"/>
                  <a:pt x="144740" y="106546"/>
                  <a:pt x="144740" y="106568"/>
                </a:cubicBezTo>
                <a:lnTo>
                  <a:pt x="144762" y="106568"/>
                </a:lnTo>
                <a:close/>
                <a:moveTo>
                  <a:pt x="139955" y="106677"/>
                </a:moveTo>
                <a:cubicBezTo>
                  <a:pt x="140020" y="106655"/>
                  <a:pt x="140064" y="106611"/>
                  <a:pt x="140064" y="106568"/>
                </a:cubicBezTo>
                <a:cubicBezTo>
                  <a:pt x="140042" y="106437"/>
                  <a:pt x="139867" y="106437"/>
                  <a:pt x="139845" y="106568"/>
                </a:cubicBezTo>
                <a:cubicBezTo>
                  <a:pt x="139845" y="106611"/>
                  <a:pt x="139889" y="106677"/>
                  <a:pt x="139955" y="106677"/>
                </a:cubicBezTo>
                <a:close/>
                <a:moveTo>
                  <a:pt x="135126" y="106764"/>
                </a:moveTo>
                <a:cubicBezTo>
                  <a:pt x="135322" y="106764"/>
                  <a:pt x="135410" y="106546"/>
                  <a:pt x="135279" y="106393"/>
                </a:cubicBezTo>
                <a:cubicBezTo>
                  <a:pt x="135147" y="106262"/>
                  <a:pt x="134907" y="106371"/>
                  <a:pt x="134907" y="106568"/>
                </a:cubicBezTo>
                <a:cubicBezTo>
                  <a:pt x="134907" y="106677"/>
                  <a:pt x="135016" y="106764"/>
                  <a:pt x="135126" y="106764"/>
                </a:cubicBezTo>
                <a:close/>
                <a:moveTo>
                  <a:pt x="130297" y="106895"/>
                </a:moveTo>
                <a:cubicBezTo>
                  <a:pt x="130602" y="106895"/>
                  <a:pt x="130755" y="106524"/>
                  <a:pt x="130537" y="106327"/>
                </a:cubicBezTo>
                <a:cubicBezTo>
                  <a:pt x="130318" y="106109"/>
                  <a:pt x="129969" y="106262"/>
                  <a:pt x="129969" y="106568"/>
                </a:cubicBezTo>
                <a:cubicBezTo>
                  <a:pt x="129969" y="106742"/>
                  <a:pt x="130122" y="106895"/>
                  <a:pt x="130297" y="106895"/>
                </a:cubicBezTo>
                <a:close/>
                <a:moveTo>
                  <a:pt x="125467" y="107005"/>
                </a:moveTo>
                <a:cubicBezTo>
                  <a:pt x="125883" y="107005"/>
                  <a:pt x="126079" y="106524"/>
                  <a:pt x="125795" y="106240"/>
                </a:cubicBezTo>
                <a:cubicBezTo>
                  <a:pt x="125511" y="105956"/>
                  <a:pt x="125009" y="106153"/>
                  <a:pt x="125009" y="106568"/>
                </a:cubicBezTo>
                <a:cubicBezTo>
                  <a:pt x="125030" y="106808"/>
                  <a:pt x="125227" y="107005"/>
                  <a:pt x="125467" y="107005"/>
                </a:cubicBezTo>
                <a:close/>
                <a:moveTo>
                  <a:pt x="120638" y="107114"/>
                </a:moveTo>
                <a:cubicBezTo>
                  <a:pt x="121141" y="107114"/>
                  <a:pt x="121403" y="106524"/>
                  <a:pt x="121054" y="106153"/>
                </a:cubicBezTo>
                <a:cubicBezTo>
                  <a:pt x="120682" y="105803"/>
                  <a:pt x="120092" y="106065"/>
                  <a:pt x="120092" y="106568"/>
                </a:cubicBezTo>
                <a:cubicBezTo>
                  <a:pt x="120092" y="106874"/>
                  <a:pt x="120333" y="107114"/>
                  <a:pt x="120638" y="107114"/>
                </a:cubicBezTo>
                <a:close/>
                <a:moveTo>
                  <a:pt x="115831" y="107223"/>
                </a:moveTo>
                <a:cubicBezTo>
                  <a:pt x="116399" y="107223"/>
                  <a:pt x="116705" y="106502"/>
                  <a:pt x="116290" y="106087"/>
                </a:cubicBezTo>
                <a:cubicBezTo>
                  <a:pt x="115875" y="105694"/>
                  <a:pt x="115176" y="105978"/>
                  <a:pt x="115154" y="106568"/>
                </a:cubicBezTo>
                <a:cubicBezTo>
                  <a:pt x="115176" y="106917"/>
                  <a:pt x="115460" y="107223"/>
                  <a:pt x="115831" y="107223"/>
                </a:cubicBezTo>
                <a:close/>
                <a:moveTo>
                  <a:pt x="111002" y="107311"/>
                </a:moveTo>
                <a:cubicBezTo>
                  <a:pt x="111658" y="107311"/>
                  <a:pt x="112007" y="106502"/>
                  <a:pt x="111527" y="106021"/>
                </a:cubicBezTo>
                <a:cubicBezTo>
                  <a:pt x="111046" y="105563"/>
                  <a:pt x="110237" y="105890"/>
                  <a:pt x="110237" y="106568"/>
                </a:cubicBezTo>
                <a:cubicBezTo>
                  <a:pt x="110237" y="106983"/>
                  <a:pt x="110587" y="107311"/>
                  <a:pt x="111002" y="107311"/>
                </a:cubicBezTo>
                <a:close/>
                <a:moveTo>
                  <a:pt x="106173" y="107398"/>
                </a:moveTo>
                <a:cubicBezTo>
                  <a:pt x="106916" y="107398"/>
                  <a:pt x="107309" y="106480"/>
                  <a:pt x="106763" y="105956"/>
                </a:cubicBezTo>
                <a:cubicBezTo>
                  <a:pt x="106239" y="105431"/>
                  <a:pt x="105321" y="105803"/>
                  <a:pt x="105321" y="106568"/>
                </a:cubicBezTo>
                <a:cubicBezTo>
                  <a:pt x="105321" y="107027"/>
                  <a:pt x="105714" y="107398"/>
                  <a:pt x="106173" y="107398"/>
                </a:cubicBezTo>
                <a:close/>
                <a:moveTo>
                  <a:pt x="101344" y="107485"/>
                </a:moveTo>
                <a:cubicBezTo>
                  <a:pt x="102175" y="107485"/>
                  <a:pt x="102568" y="106480"/>
                  <a:pt x="102000" y="105912"/>
                </a:cubicBezTo>
                <a:cubicBezTo>
                  <a:pt x="101410" y="105322"/>
                  <a:pt x="100426" y="105737"/>
                  <a:pt x="100426" y="106568"/>
                </a:cubicBezTo>
                <a:cubicBezTo>
                  <a:pt x="100426" y="107070"/>
                  <a:pt x="100842" y="107485"/>
                  <a:pt x="101344" y="107485"/>
                </a:cubicBezTo>
                <a:close/>
                <a:moveTo>
                  <a:pt x="96515" y="107551"/>
                </a:moveTo>
                <a:cubicBezTo>
                  <a:pt x="97411" y="107551"/>
                  <a:pt x="97848" y="106480"/>
                  <a:pt x="97214" y="105847"/>
                </a:cubicBezTo>
                <a:cubicBezTo>
                  <a:pt x="96603" y="105235"/>
                  <a:pt x="95532" y="105672"/>
                  <a:pt x="95532" y="106568"/>
                </a:cubicBezTo>
                <a:cubicBezTo>
                  <a:pt x="95532" y="107114"/>
                  <a:pt x="95969" y="107551"/>
                  <a:pt x="96515" y="107551"/>
                </a:cubicBezTo>
                <a:close/>
                <a:moveTo>
                  <a:pt x="91686" y="107595"/>
                </a:moveTo>
                <a:cubicBezTo>
                  <a:pt x="92626" y="107595"/>
                  <a:pt x="93085" y="106480"/>
                  <a:pt x="92429" y="105825"/>
                </a:cubicBezTo>
                <a:cubicBezTo>
                  <a:pt x="91774" y="105169"/>
                  <a:pt x="90659" y="105628"/>
                  <a:pt x="90659" y="106568"/>
                </a:cubicBezTo>
                <a:cubicBezTo>
                  <a:pt x="90659" y="107136"/>
                  <a:pt x="91118" y="107595"/>
                  <a:pt x="91686" y="107595"/>
                </a:cubicBezTo>
                <a:close/>
                <a:moveTo>
                  <a:pt x="86857" y="107638"/>
                </a:moveTo>
                <a:cubicBezTo>
                  <a:pt x="87840" y="107638"/>
                  <a:pt x="88321" y="106458"/>
                  <a:pt x="87644" y="105781"/>
                </a:cubicBezTo>
                <a:cubicBezTo>
                  <a:pt x="86944" y="105082"/>
                  <a:pt x="85765" y="105584"/>
                  <a:pt x="85765" y="106546"/>
                </a:cubicBezTo>
                <a:cubicBezTo>
                  <a:pt x="85765" y="107158"/>
                  <a:pt x="86267" y="107638"/>
                  <a:pt x="86857" y="107638"/>
                </a:cubicBezTo>
                <a:close/>
                <a:moveTo>
                  <a:pt x="82050" y="107660"/>
                </a:moveTo>
                <a:cubicBezTo>
                  <a:pt x="83033" y="107660"/>
                  <a:pt x="83536" y="106480"/>
                  <a:pt x="82837" y="105781"/>
                </a:cubicBezTo>
                <a:cubicBezTo>
                  <a:pt x="82137" y="105060"/>
                  <a:pt x="80935" y="105563"/>
                  <a:pt x="80935" y="106568"/>
                </a:cubicBezTo>
                <a:cubicBezTo>
                  <a:pt x="80935" y="107179"/>
                  <a:pt x="81438" y="107660"/>
                  <a:pt x="82050" y="107660"/>
                </a:cubicBezTo>
                <a:close/>
                <a:moveTo>
                  <a:pt x="77221" y="107660"/>
                </a:moveTo>
                <a:cubicBezTo>
                  <a:pt x="78226" y="107660"/>
                  <a:pt x="78729" y="106458"/>
                  <a:pt x="78007" y="105737"/>
                </a:cubicBezTo>
                <a:cubicBezTo>
                  <a:pt x="77308" y="105038"/>
                  <a:pt x="76085" y="105541"/>
                  <a:pt x="76085" y="106546"/>
                </a:cubicBezTo>
                <a:cubicBezTo>
                  <a:pt x="76085" y="107158"/>
                  <a:pt x="76587" y="107660"/>
                  <a:pt x="77221" y="107660"/>
                </a:cubicBezTo>
                <a:close/>
                <a:moveTo>
                  <a:pt x="72392" y="107660"/>
                </a:moveTo>
                <a:cubicBezTo>
                  <a:pt x="73375" y="107660"/>
                  <a:pt x="73878" y="106480"/>
                  <a:pt x="73178" y="105759"/>
                </a:cubicBezTo>
                <a:cubicBezTo>
                  <a:pt x="72479" y="105060"/>
                  <a:pt x="71277" y="105563"/>
                  <a:pt x="71277" y="106568"/>
                </a:cubicBezTo>
                <a:cubicBezTo>
                  <a:pt x="71277" y="107179"/>
                  <a:pt x="71780" y="107660"/>
                  <a:pt x="72392" y="107660"/>
                </a:cubicBezTo>
                <a:close/>
                <a:moveTo>
                  <a:pt x="67563" y="107638"/>
                </a:moveTo>
                <a:cubicBezTo>
                  <a:pt x="68546" y="107638"/>
                  <a:pt x="69027" y="106458"/>
                  <a:pt x="68328" y="105781"/>
                </a:cubicBezTo>
                <a:cubicBezTo>
                  <a:pt x="67650" y="105082"/>
                  <a:pt x="66470" y="105584"/>
                  <a:pt x="66470" y="106546"/>
                </a:cubicBezTo>
                <a:cubicBezTo>
                  <a:pt x="66470" y="107158"/>
                  <a:pt x="66973" y="107638"/>
                  <a:pt x="67563" y="107638"/>
                </a:cubicBezTo>
                <a:close/>
                <a:moveTo>
                  <a:pt x="62734" y="107595"/>
                </a:moveTo>
                <a:cubicBezTo>
                  <a:pt x="63673" y="107595"/>
                  <a:pt x="64132" y="106480"/>
                  <a:pt x="63477" y="105825"/>
                </a:cubicBezTo>
                <a:cubicBezTo>
                  <a:pt x="62821" y="105169"/>
                  <a:pt x="61685" y="105628"/>
                  <a:pt x="61685" y="106568"/>
                </a:cubicBezTo>
                <a:cubicBezTo>
                  <a:pt x="61685" y="107136"/>
                  <a:pt x="62166" y="107595"/>
                  <a:pt x="62734" y="107595"/>
                </a:cubicBezTo>
                <a:close/>
                <a:moveTo>
                  <a:pt x="57905" y="107551"/>
                </a:moveTo>
                <a:cubicBezTo>
                  <a:pt x="58801" y="107551"/>
                  <a:pt x="59238" y="106480"/>
                  <a:pt x="58626" y="105847"/>
                </a:cubicBezTo>
                <a:cubicBezTo>
                  <a:pt x="57992" y="105235"/>
                  <a:pt x="56921" y="105672"/>
                  <a:pt x="56921" y="106568"/>
                </a:cubicBezTo>
                <a:cubicBezTo>
                  <a:pt x="56921" y="107114"/>
                  <a:pt x="57358" y="107551"/>
                  <a:pt x="57905" y="107551"/>
                </a:cubicBezTo>
                <a:close/>
                <a:moveTo>
                  <a:pt x="53098" y="107464"/>
                </a:moveTo>
                <a:cubicBezTo>
                  <a:pt x="53906" y="107464"/>
                  <a:pt x="54299" y="106480"/>
                  <a:pt x="53731" y="105912"/>
                </a:cubicBezTo>
                <a:cubicBezTo>
                  <a:pt x="53163" y="105344"/>
                  <a:pt x="52180" y="105737"/>
                  <a:pt x="52180" y="106568"/>
                </a:cubicBezTo>
                <a:cubicBezTo>
                  <a:pt x="52180" y="107070"/>
                  <a:pt x="52595" y="107464"/>
                  <a:pt x="53098" y="107464"/>
                </a:cubicBezTo>
                <a:close/>
                <a:moveTo>
                  <a:pt x="48268" y="107398"/>
                </a:moveTo>
                <a:cubicBezTo>
                  <a:pt x="49011" y="107398"/>
                  <a:pt x="49383" y="106480"/>
                  <a:pt x="48858" y="105956"/>
                </a:cubicBezTo>
                <a:cubicBezTo>
                  <a:pt x="48334" y="105431"/>
                  <a:pt x="47416" y="105803"/>
                  <a:pt x="47416" y="106568"/>
                </a:cubicBezTo>
                <a:cubicBezTo>
                  <a:pt x="47416" y="107027"/>
                  <a:pt x="47788" y="107398"/>
                  <a:pt x="48268" y="107398"/>
                </a:cubicBezTo>
                <a:close/>
                <a:moveTo>
                  <a:pt x="43439" y="107311"/>
                </a:moveTo>
                <a:cubicBezTo>
                  <a:pt x="44117" y="107311"/>
                  <a:pt x="44445" y="106502"/>
                  <a:pt x="43964" y="106021"/>
                </a:cubicBezTo>
                <a:cubicBezTo>
                  <a:pt x="43505" y="105541"/>
                  <a:pt x="42697" y="105890"/>
                  <a:pt x="42697" y="106568"/>
                </a:cubicBezTo>
                <a:cubicBezTo>
                  <a:pt x="42697" y="106983"/>
                  <a:pt x="43024" y="107311"/>
                  <a:pt x="43439" y="107311"/>
                </a:cubicBezTo>
                <a:close/>
                <a:moveTo>
                  <a:pt x="38610" y="107223"/>
                </a:moveTo>
                <a:cubicBezTo>
                  <a:pt x="39200" y="107223"/>
                  <a:pt x="39484" y="106502"/>
                  <a:pt x="39069" y="106087"/>
                </a:cubicBezTo>
                <a:cubicBezTo>
                  <a:pt x="38654" y="105694"/>
                  <a:pt x="37955" y="105978"/>
                  <a:pt x="37955" y="106568"/>
                </a:cubicBezTo>
                <a:cubicBezTo>
                  <a:pt x="37955" y="106917"/>
                  <a:pt x="38239" y="107223"/>
                  <a:pt x="38610" y="107223"/>
                </a:cubicBezTo>
                <a:close/>
                <a:moveTo>
                  <a:pt x="33781" y="107114"/>
                </a:moveTo>
                <a:cubicBezTo>
                  <a:pt x="34284" y="107114"/>
                  <a:pt x="34524" y="106524"/>
                  <a:pt x="34175" y="106174"/>
                </a:cubicBezTo>
                <a:cubicBezTo>
                  <a:pt x="33825" y="105825"/>
                  <a:pt x="33235" y="106065"/>
                  <a:pt x="33235" y="106568"/>
                </a:cubicBezTo>
                <a:cubicBezTo>
                  <a:pt x="33235" y="106874"/>
                  <a:pt x="33475" y="107114"/>
                  <a:pt x="33781" y="107114"/>
                </a:cubicBezTo>
                <a:close/>
                <a:moveTo>
                  <a:pt x="28952" y="107005"/>
                </a:moveTo>
                <a:cubicBezTo>
                  <a:pt x="29346" y="107005"/>
                  <a:pt x="29542" y="106524"/>
                  <a:pt x="29280" y="106240"/>
                </a:cubicBezTo>
                <a:cubicBezTo>
                  <a:pt x="28996" y="105956"/>
                  <a:pt x="28515" y="106174"/>
                  <a:pt x="28515" y="106568"/>
                </a:cubicBezTo>
                <a:cubicBezTo>
                  <a:pt x="28515" y="106808"/>
                  <a:pt x="28712" y="107005"/>
                  <a:pt x="28952" y="107005"/>
                </a:cubicBezTo>
                <a:close/>
                <a:moveTo>
                  <a:pt x="24123" y="106874"/>
                </a:moveTo>
                <a:cubicBezTo>
                  <a:pt x="24429" y="106874"/>
                  <a:pt x="24560" y="106524"/>
                  <a:pt x="24364" y="106327"/>
                </a:cubicBezTo>
                <a:cubicBezTo>
                  <a:pt x="24167" y="106131"/>
                  <a:pt x="23817" y="106262"/>
                  <a:pt x="23817" y="106568"/>
                </a:cubicBezTo>
                <a:cubicBezTo>
                  <a:pt x="23817" y="106742"/>
                  <a:pt x="23949" y="106874"/>
                  <a:pt x="24123" y="106874"/>
                </a:cubicBezTo>
                <a:close/>
                <a:moveTo>
                  <a:pt x="19316" y="106764"/>
                </a:moveTo>
                <a:cubicBezTo>
                  <a:pt x="19491" y="106764"/>
                  <a:pt x="19600" y="106546"/>
                  <a:pt x="19469" y="106415"/>
                </a:cubicBezTo>
                <a:cubicBezTo>
                  <a:pt x="19316" y="106262"/>
                  <a:pt x="19098" y="106371"/>
                  <a:pt x="19098" y="106568"/>
                </a:cubicBezTo>
                <a:cubicBezTo>
                  <a:pt x="19098" y="106677"/>
                  <a:pt x="19185" y="106764"/>
                  <a:pt x="19316" y="106764"/>
                </a:cubicBezTo>
                <a:close/>
                <a:moveTo>
                  <a:pt x="14487" y="106655"/>
                </a:moveTo>
                <a:cubicBezTo>
                  <a:pt x="14531" y="106655"/>
                  <a:pt x="14575" y="106611"/>
                  <a:pt x="14575" y="106568"/>
                </a:cubicBezTo>
                <a:cubicBezTo>
                  <a:pt x="14575" y="106502"/>
                  <a:pt x="14531" y="106458"/>
                  <a:pt x="14487" y="106458"/>
                </a:cubicBezTo>
                <a:cubicBezTo>
                  <a:pt x="14422" y="106458"/>
                  <a:pt x="14378" y="106502"/>
                  <a:pt x="14378" y="106568"/>
                </a:cubicBezTo>
                <a:cubicBezTo>
                  <a:pt x="14400" y="106611"/>
                  <a:pt x="14443" y="106655"/>
                  <a:pt x="14487" y="106655"/>
                </a:cubicBezTo>
                <a:close/>
                <a:moveTo>
                  <a:pt x="144762" y="101782"/>
                </a:moveTo>
                <a:cubicBezTo>
                  <a:pt x="144849" y="101782"/>
                  <a:pt x="144718" y="101651"/>
                  <a:pt x="144718" y="101739"/>
                </a:cubicBezTo>
                <a:cubicBezTo>
                  <a:pt x="144718" y="101760"/>
                  <a:pt x="144740" y="101782"/>
                  <a:pt x="144762" y="101782"/>
                </a:cubicBezTo>
                <a:close/>
                <a:moveTo>
                  <a:pt x="139955" y="101913"/>
                </a:moveTo>
                <a:cubicBezTo>
                  <a:pt x="140042" y="101913"/>
                  <a:pt x="140108" y="101826"/>
                  <a:pt x="140108" y="101739"/>
                </a:cubicBezTo>
                <a:cubicBezTo>
                  <a:pt x="140129" y="101586"/>
                  <a:pt x="139933" y="101498"/>
                  <a:pt x="139823" y="101608"/>
                </a:cubicBezTo>
                <a:cubicBezTo>
                  <a:pt x="139714" y="101717"/>
                  <a:pt x="139780" y="101913"/>
                  <a:pt x="139955" y="101913"/>
                </a:cubicBezTo>
                <a:close/>
                <a:moveTo>
                  <a:pt x="135126" y="102023"/>
                </a:moveTo>
                <a:cubicBezTo>
                  <a:pt x="135388" y="102023"/>
                  <a:pt x="135519" y="101717"/>
                  <a:pt x="135322" y="101520"/>
                </a:cubicBezTo>
                <a:cubicBezTo>
                  <a:pt x="135147" y="101345"/>
                  <a:pt x="134820" y="101476"/>
                  <a:pt x="134820" y="101739"/>
                </a:cubicBezTo>
                <a:cubicBezTo>
                  <a:pt x="134820" y="101892"/>
                  <a:pt x="134951" y="102023"/>
                  <a:pt x="135126" y="102023"/>
                </a:cubicBezTo>
                <a:close/>
                <a:moveTo>
                  <a:pt x="130297" y="102154"/>
                </a:moveTo>
                <a:cubicBezTo>
                  <a:pt x="130668" y="102154"/>
                  <a:pt x="130843" y="101695"/>
                  <a:pt x="130581" y="101433"/>
                </a:cubicBezTo>
                <a:cubicBezTo>
                  <a:pt x="130318" y="101171"/>
                  <a:pt x="129881" y="101367"/>
                  <a:pt x="129881" y="101739"/>
                </a:cubicBezTo>
                <a:cubicBezTo>
                  <a:pt x="129881" y="101957"/>
                  <a:pt x="130056" y="102154"/>
                  <a:pt x="130297" y="102154"/>
                </a:cubicBezTo>
                <a:close/>
                <a:moveTo>
                  <a:pt x="125467" y="102263"/>
                </a:moveTo>
                <a:cubicBezTo>
                  <a:pt x="125948" y="102263"/>
                  <a:pt x="126189" y="101673"/>
                  <a:pt x="125861" y="101345"/>
                </a:cubicBezTo>
                <a:cubicBezTo>
                  <a:pt x="125511" y="100996"/>
                  <a:pt x="124921" y="101236"/>
                  <a:pt x="124921" y="101717"/>
                </a:cubicBezTo>
                <a:cubicBezTo>
                  <a:pt x="124921" y="102023"/>
                  <a:pt x="125162" y="102263"/>
                  <a:pt x="125467" y="102263"/>
                </a:cubicBezTo>
                <a:close/>
                <a:moveTo>
                  <a:pt x="120638" y="102372"/>
                </a:moveTo>
                <a:cubicBezTo>
                  <a:pt x="121207" y="102372"/>
                  <a:pt x="121491" y="101673"/>
                  <a:pt x="121097" y="101280"/>
                </a:cubicBezTo>
                <a:cubicBezTo>
                  <a:pt x="120682" y="100865"/>
                  <a:pt x="120005" y="101171"/>
                  <a:pt x="120005" y="101739"/>
                </a:cubicBezTo>
                <a:cubicBezTo>
                  <a:pt x="120005" y="102088"/>
                  <a:pt x="120289" y="102372"/>
                  <a:pt x="120638" y="102372"/>
                </a:cubicBezTo>
                <a:close/>
                <a:moveTo>
                  <a:pt x="115809" y="102482"/>
                </a:moveTo>
                <a:cubicBezTo>
                  <a:pt x="116487" y="102482"/>
                  <a:pt x="116815" y="101673"/>
                  <a:pt x="116334" y="101192"/>
                </a:cubicBezTo>
                <a:cubicBezTo>
                  <a:pt x="115875" y="100733"/>
                  <a:pt x="115066" y="101061"/>
                  <a:pt x="115066" y="101739"/>
                </a:cubicBezTo>
                <a:cubicBezTo>
                  <a:pt x="115066" y="102154"/>
                  <a:pt x="115394" y="102482"/>
                  <a:pt x="115809" y="102482"/>
                </a:cubicBezTo>
                <a:close/>
                <a:moveTo>
                  <a:pt x="111002" y="102591"/>
                </a:moveTo>
                <a:cubicBezTo>
                  <a:pt x="111767" y="102591"/>
                  <a:pt x="112138" y="101673"/>
                  <a:pt x="111614" y="101127"/>
                </a:cubicBezTo>
                <a:cubicBezTo>
                  <a:pt x="111068" y="100581"/>
                  <a:pt x="110150" y="100974"/>
                  <a:pt x="110150" y="101739"/>
                </a:cubicBezTo>
                <a:cubicBezTo>
                  <a:pt x="110150" y="102219"/>
                  <a:pt x="110522" y="102591"/>
                  <a:pt x="111002" y="102591"/>
                </a:cubicBezTo>
                <a:close/>
                <a:moveTo>
                  <a:pt x="106173" y="102700"/>
                </a:moveTo>
                <a:cubicBezTo>
                  <a:pt x="107025" y="102700"/>
                  <a:pt x="107441" y="101673"/>
                  <a:pt x="106851" y="101061"/>
                </a:cubicBezTo>
                <a:cubicBezTo>
                  <a:pt x="106239" y="100471"/>
                  <a:pt x="105234" y="100886"/>
                  <a:pt x="105234" y="101739"/>
                </a:cubicBezTo>
                <a:cubicBezTo>
                  <a:pt x="105234" y="102263"/>
                  <a:pt x="105649" y="102700"/>
                  <a:pt x="106173" y="102700"/>
                </a:cubicBezTo>
                <a:close/>
                <a:moveTo>
                  <a:pt x="101344" y="102787"/>
                </a:moveTo>
                <a:cubicBezTo>
                  <a:pt x="102284" y="102787"/>
                  <a:pt x="102743" y="101651"/>
                  <a:pt x="102087" y="100996"/>
                </a:cubicBezTo>
                <a:cubicBezTo>
                  <a:pt x="101432" y="100340"/>
                  <a:pt x="100317" y="100799"/>
                  <a:pt x="100317" y="101739"/>
                </a:cubicBezTo>
                <a:cubicBezTo>
                  <a:pt x="100295" y="102307"/>
                  <a:pt x="100776" y="102787"/>
                  <a:pt x="101344" y="102787"/>
                </a:cubicBezTo>
                <a:close/>
                <a:moveTo>
                  <a:pt x="96537" y="102875"/>
                </a:moveTo>
                <a:cubicBezTo>
                  <a:pt x="97520" y="102875"/>
                  <a:pt x="98023" y="101651"/>
                  <a:pt x="97324" y="100952"/>
                </a:cubicBezTo>
                <a:cubicBezTo>
                  <a:pt x="96603" y="100253"/>
                  <a:pt x="95401" y="100755"/>
                  <a:pt x="95401" y="101739"/>
                </a:cubicBezTo>
                <a:cubicBezTo>
                  <a:pt x="95401" y="102372"/>
                  <a:pt x="95903" y="102875"/>
                  <a:pt x="96537" y="102875"/>
                </a:cubicBezTo>
                <a:close/>
                <a:moveTo>
                  <a:pt x="91708" y="102919"/>
                </a:moveTo>
                <a:cubicBezTo>
                  <a:pt x="92757" y="102919"/>
                  <a:pt x="93281" y="101651"/>
                  <a:pt x="92538" y="100908"/>
                </a:cubicBezTo>
                <a:cubicBezTo>
                  <a:pt x="91795" y="100165"/>
                  <a:pt x="90528" y="100690"/>
                  <a:pt x="90528" y="101739"/>
                </a:cubicBezTo>
                <a:cubicBezTo>
                  <a:pt x="90528" y="102394"/>
                  <a:pt x="91052" y="102919"/>
                  <a:pt x="91708" y="102919"/>
                </a:cubicBezTo>
                <a:close/>
                <a:moveTo>
                  <a:pt x="86879" y="102984"/>
                </a:moveTo>
                <a:cubicBezTo>
                  <a:pt x="87971" y="102984"/>
                  <a:pt x="88518" y="101651"/>
                  <a:pt x="87753" y="100865"/>
                </a:cubicBezTo>
                <a:cubicBezTo>
                  <a:pt x="86966" y="100100"/>
                  <a:pt x="85633" y="100646"/>
                  <a:pt x="85633" y="101739"/>
                </a:cubicBezTo>
                <a:cubicBezTo>
                  <a:pt x="85633" y="102416"/>
                  <a:pt x="86202" y="102984"/>
                  <a:pt x="86879" y="102984"/>
                </a:cubicBezTo>
                <a:close/>
                <a:moveTo>
                  <a:pt x="82050" y="103006"/>
                </a:moveTo>
                <a:cubicBezTo>
                  <a:pt x="83164" y="103006"/>
                  <a:pt x="83732" y="101651"/>
                  <a:pt x="82946" y="100865"/>
                </a:cubicBezTo>
                <a:cubicBezTo>
                  <a:pt x="82159" y="100056"/>
                  <a:pt x="80783" y="100624"/>
                  <a:pt x="80783" y="101739"/>
                </a:cubicBezTo>
                <a:cubicBezTo>
                  <a:pt x="80783" y="102438"/>
                  <a:pt x="81351" y="103006"/>
                  <a:pt x="82050" y="103006"/>
                </a:cubicBezTo>
                <a:close/>
                <a:moveTo>
                  <a:pt x="77221" y="103006"/>
                </a:moveTo>
                <a:cubicBezTo>
                  <a:pt x="78357" y="103006"/>
                  <a:pt x="78925" y="101629"/>
                  <a:pt x="78117" y="100843"/>
                </a:cubicBezTo>
                <a:cubicBezTo>
                  <a:pt x="77308" y="100034"/>
                  <a:pt x="75954" y="100602"/>
                  <a:pt x="75954" y="101739"/>
                </a:cubicBezTo>
                <a:cubicBezTo>
                  <a:pt x="75954" y="102438"/>
                  <a:pt x="76522" y="103006"/>
                  <a:pt x="77221" y="103006"/>
                </a:cubicBezTo>
                <a:close/>
                <a:moveTo>
                  <a:pt x="72392" y="103006"/>
                </a:moveTo>
                <a:cubicBezTo>
                  <a:pt x="73528" y="103006"/>
                  <a:pt x="74074" y="101651"/>
                  <a:pt x="73288" y="100865"/>
                </a:cubicBezTo>
                <a:cubicBezTo>
                  <a:pt x="72501" y="100056"/>
                  <a:pt x="71146" y="100624"/>
                  <a:pt x="71146" y="101739"/>
                </a:cubicBezTo>
                <a:cubicBezTo>
                  <a:pt x="71146" y="102438"/>
                  <a:pt x="71693" y="103006"/>
                  <a:pt x="72392" y="103006"/>
                </a:cubicBezTo>
                <a:close/>
                <a:moveTo>
                  <a:pt x="67563" y="102984"/>
                </a:moveTo>
                <a:cubicBezTo>
                  <a:pt x="68677" y="102984"/>
                  <a:pt x="69223" y="101651"/>
                  <a:pt x="68437" y="100865"/>
                </a:cubicBezTo>
                <a:cubicBezTo>
                  <a:pt x="67672" y="100100"/>
                  <a:pt x="66339" y="100646"/>
                  <a:pt x="66339" y="101739"/>
                </a:cubicBezTo>
                <a:cubicBezTo>
                  <a:pt x="66339" y="102416"/>
                  <a:pt x="66885" y="102984"/>
                  <a:pt x="67563" y="102984"/>
                </a:cubicBezTo>
                <a:close/>
                <a:moveTo>
                  <a:pt x="62734" y="102919"/>
                </a:moveTo>
                <a:cubicBezTo>
                  <a:pt x="63804" y="102919"/>
                  <a:pt x="64329" y="101651"/>
                  <a:pt x="63586" y="100908"/>
                </a:cubicBezTo>
                <a:cubicBezTo>
                  <a:pt x="62843" y="100165"/>
                  <a:pt x="61576" y="100690"/>
                  <a:pt x="61576" y="101739"/>
                </a:cubicBezTo>
                <a:cubicBezTo>
                  <a:pt x="61576" y="102394"/>
                  <a:pt x="62100" y="102919"/>
                  <a:pt x="62734" y="102919"/>
                </a:cubicBezTo>
                <a:close/>
                <a:moveTo>
                  <a:pt x="57927" y="102853"/>
                </a:moveTo>
                <a:cubicBezTo>
                  <a:pt x="58910" y="102853"/>
                  <a:pt x="59412" y="101651"/>
                  <a:pt x="58713" y="100952"/>
                </a:cubicBezTo>
                <a:cubicBezTo>
                  <a:pt x="58014" y="100253"/>
                  <a:pt x="56812" y="100755"/>
                  <a:pt x="56812" y="101739"/>
                </a:cubicBezTo>
                <a:cubicBezTo>
                  <a:pt x="56812" y="102350"/>
                  <a:pt x="57315" y="102853"/>
                  <a:pt x="57927" y="102853"/>
                </a:cubicBezTo>
                <a:close/>
                <a:moveTo>
                  <a:pt x="53098" y="102766"/>
                </a:moveTo>
                <a:cubicBezTo>
                  <a:pt x="54015" y="102766"/>
                  <a:pt x="54474" y="101673"/>
                  <a:pt x="53819" y="101018"/>
                </a:cubicBezTo>
                <a:cubicBezTo>
                  <a:pt x="53163" y="100362"/>
                  <a:pt x="52071" y="100821"/>
                  <a:pt x="52071" y="101739"/>
                </a:cubicBezTo>
                <a:cubicBezTo>
                  <a:pt x="52071" y="102307"/>
                  <a:pt x="52529" y="102766"/>
                  <a:pt x="53098" y="102766"/>
                </a:cubicBezTo>
                <a:close/>
                <a:moveTo>
                  <a:pt x="48268" y="102700"/>
                </a:moveTo>
                <a:cubicBezTo>
                  <a:pt x="49121" y="102700"/>
                  <a:pt x="49536" y="101673"/>
                  <a:pt x="48946" y="101061"/>
                </a:cubicBezTo>
                <a:cubicBezTo>
                  <a:pt x="48334" y="100471"/>
                  <a:pt x="47307" y="100886"/>
                  <a:pt x="47307" y="101739"/>
                </a:cubicBezTo>
                <a:cubicBezTo>
                  <a:pt x="47307" y="102263"/>
                  <a:pt x="47744" y="102700"/>
                  <a:pt x="48268" y="102700"/>
                </a:cubicBezTo>
                <a:close/>
                <a:moveTo>
                  <a:pt x="43439" y="102591"/>
                </a:moveTo>
                <a:cubicBezTo>
                  <a:pt x="44204" y="102591"/>
                  <a:pt x="44576" y="101673"/>
                  <a:pt x="44051" y="101149"/>
                </a:cubicBezTo>
                <a:cubicBezTo>
                  <a:pt x="43505" y="100602"/>
                  <a:pt x="42609" y="100996"/>
                  <a:pt x="42609" y="101739"/>
                </a:cubicBezTo>
                <a:cubicBezTo>
                  <a:pt x="42609" y="102219"/>
                  <a:pt x="42981" y="102591"/>
                  <a:pt x="43439" y="102591"/>
                </a:cubicBezTo>
                <a:close/>
                <a:moveTo>
                  <a:pt x="38610" y="102503"/>
                </a:moveTo>
                <a:cubicBezTo>
                  <a:pt x="39288" y="102503"/>
                  <a:pt x="39616" y="101695"/>
                  <a:pt x="39135" y="101214"/>
                </a:cubicBezTo>
                <a:cubicBezTo>
                  <a:pt x="38676" y="100733"/>
                  <a:pt x="37867" y="101083"/>
                  <a:pt x="37867" y="101739"/>
                </a:cubicBezTo>
                <a:cubicBezTo>
                  <a:pt x="37867" y="102154"/>
                  <a:pt x="38195" y="102482"/>
                  <a:pt x="38610" y="102503"/>
                </a:cubicBezTo>
                <a:close/>
                <a:moveTo>
                  <a:pt x="33781" y="102372"/>
                </a:moveTo>
                <a:cubicBezTo>
                  <a:pt x="34350" y="102372"/>
                  <a:pt x="34634" y="101695"/>
                  <a:pt x="34240" y="101302"/>
                </a:cubicBezTo>
                <a:cubicBezTo>
                  <a:pt x="33847" y="100908"/>
                  <a:pt x="33170" y="101192"/>
                  <a:pt x="33170" y="101739"/>
                </a:cubicBezTo>
                <a:cubicBezTo>
                  <a:pt x="33170" y="102088"/>
                  <a:pt x="33454" y="102372"/>
                  <a:pt x="33781" y="102372"/>
                </a:cubicBezTo>
                <a:close/>
                <a:moveTo>
                  <a:pt x="28974" y="102263"/>
                </a:moveTo>
                <a:cubicBezTo>
                  <a:pt x="29433" y="102263"/>
                  <a:pt x="29673" y="101695"/>
                  <a:pt x="29346" y="101367"/>
                </a:cubicBezTo>
                <a:cubicBezTo>
                  <a:pt x="28996" y="101039"/>
                  <a:pt x="28450" y="101280"/>
                  <a:pt x="28450" y="101739"/>
                </a:cubicBezTo>
                <a:cubicBezTo>
                  <a:pt x="28450" y="102023"/>
                  <a:pt x="28668" y="102263"/>
                  <a:pt x="28974" y="102263"/>
                </a:cubicBezTo>
                <a:close/>
                <a:moveTo>
                  <a:pt x="24145" y="102154"/>
                </a:moveTo>
                <a:cubicBezTo>
                  <a:pt x="24495" y="102154"/>
                  <a:pt x="24670" y="101717"/>
                  <a:pt x="24429" y="101455"/>
                </a:cubicBezTo>
                <a:cubicBezTo>
                  <a:pt x="24167" y="101214"/>
                  <a:pt x="23730" y="101389"/>
                  <a:pt x="23730" y="101739"/>
                </a:cubicBezTo>
                <a:cubicBezTo>
                  <a:pt x="23730" y="101957"/>
                  <a:pt x="23927" y="102154"/>
                  <a:pt x="24145" y="102154"/>
                </a:cubicBezTo>
                <a:close/>
                <a:moveTo>
                  <a:pt x="19316" y="102023"/>
                </a:moveTo>
                <a:cubicBezTo>
                  <a:pt x="19556" y="102023"/>
                  <a:pt x="19688" y="101739"/>
                  <a:pt x="19513" y="101564"/>
                </a:cubicBezTo>
                <a:cubicBezTo>
                  <a:pt x="19338" y="101389"/>
                  <a:pt x="19032" y="101498"/>
                  <a:pt x="19032" y="101760"/>
                </a:cubicBezTo>
                <a:cubicBezTo>
                  <a:pt x="19032" y="101913"/>
                  <a:pt x="19163" y="102023"/>
                  <a:pt x="19316" y="102023"/>
                </a:cubicBezTo>
                <a:close/>
                <a:moveTo>
                  <a:pt x="14487" y="101913"/>
                </a:moveTo>
                <a:cubicBezTo>
                  <a:pt x="14575" y="101913"/>
                  <a:pt x="14640" y="101826"/>
                  <a:pt x="14640" y="101739"/>
                </a:cubicBezTo>
                <a:cubicBezTo>
                  <a:pt x="14640" y="101651"/>
                  <a:pt x="14575" y="101586"/>
                  <a:pt x="14487" y="101586"/>
                </a:cubicBezTo>
                <a:cubicBezTo>
                  <a:pt x="14400" y="101586"/>
                  <a:pt x="14334" y="101651"/>
                  <a:pt x="14334" y="101739"/>
                </a:cubicBezTo>
                <a:cubicBezTo>
                  <a:pt x="14334" y="101826"/>
                  <a:pt x="14400" y="101913"/>
                  <a:pt x="14487" y="101913"/>
                </a:cubicBezTo>
                <a:close/>
                <a:moveTo>
                  <a:pt x="9658" y="101782"/>
                </a:moveTo>
                <a:cubicBezTo>
                  <a:pt x="9724" y="101782"/>
                  <a:pt x="9724" y="101695"/>
                  <a:pt x="9658" y="101695"/>
                </a:cubicBezTo>
                <a:cubicBezTo>
                  <a:pt x="9614" y="101695"/>
                  <a:pt x="9614" y="101782"/>
                  <a:pt x="9658" y="101782"/>
                </a:cubicBezTo>
                <a:close/>
                <a:moveTo>
                  <a:pt x="149613" y="96931"/>
                </a:moveTo>
                <a:cubicBezTo>
                  <a:pt x="149635" y="96931"/>
                  <a:pt x="149635" y="96888"/>
                  <a:pt x="149613" y="96888"/>
                </a:cubicBezTo>
                <a:cubicBezTo>
                  <a:pt x="149591" y="96888"/>
                  <a:pt x="149591" y="96931"/>
                  <a:pt x="149613" y="96931"/>
                </a:cubicBezTo>
                <a:close/>
                <a:moveTo>
                  <a:pt x="144784" y="97019"/>
                </a:moveTo>
                <a:cubicBezTo>
                  <a:pt x="144958" y="97019"/>
                  <a:pt x="144674" y="96735"/>
                  <a:pt x="144674" y="96910"/>
                </a:cubicBezTo>
                <a:cubicBezTo>
                  <a:pt x="144674" y="96975"/>
                  <a:pt x="144718" y="97019"/>
                  <a:pt x="144784" y="97019"/>
                </a:cubicBezTo>
                <a:close/>
                <a:moveTo>
                  <a:pt x="139955" y="97128"/>
                </a:moveTo>
                <a:cubicBezTo>
                  <a:pt x="140151" y="97128"/>
                  <a:pt x="140261" y="96888"/>
                  <a:pt x="140108" y="96735"/>
                </a:cubicBezTo>
                <a:cubicBezTo>
                  <a:pt x="139976" y="96604"/>
                  <a:pt x="139736" y="96713"/>
                  <a:pt x="139736" y="96910"/>
                </a:cubicBezTo>
                <a:cubicBezTo>
                  <a:pt x="139736" y="97041"/>
                  <a:pt x="139823" y="97128"/>
                  <a:pt x="139955" y="97128"/>
                </a:cubicBezTo>
                <a:close/>
                <a:moveTo>
                  <a:pt x="135126" y="97281"/>
                </a:moveTo>
                <a:cubicBezTo>
                  <a:pt x="135453" y="97259"/>
                  <a:pt x="135606" y="96888"/>
                  <a:pt x="135388" y="96647"/>
                </a:cubicBezTo>
                <a:cubicBezTo>
                  <a:pt x="135169" y="96429"/>
                  <a:pt x="134776" y="96582"/>
                  <a:pt x="134776" y="96910"/>
                </a:cubicBezTo>
                <a:cubicBezTo>
                  <a:pt x="134776" y="97106"/>
                  <a:pt x="134929" y="97281"/>
                  <a:pt x="135126" y="97281"/>
                </a:cubicBezTo>
                <a:close/>
                <a:moveTo>
                  <a:pt x="130297" y="97412"/>
                </a:moveTo>
                <a:cubicBezTo>
                  <a:pt x="130755" y="97390"/>
                  <a:pt x="130952" y="96866"/>
                  <a:pt x="130646" y="96560"/>
                </a:cubicBezTo>
                <a:cubicBezTo>
                  <a:pt x="130340" y="96254"/>
                  <a:pt x="129816" y="96473"/>
                  <a:pt x="129816" y="96910"/>
                </a:cubicBezTo>
                <a:cubicBezTo>
                  <a:pt x="129816" y="97172"/>
                  <a:pt x="130034" y="97412"/>
                  <a:pt x="130297" y="97412"/>
                </a:cubicBezTo>
                <a:close/>
                <a:moveTo>
                  <a:pt x="125489" y="97521"/>
                </a:moveTo>
                <a:cubicBezTo>
                  <a:pt x="126036" y="97521"/>
                  <a:pt x="126298" y="96866"/>
                  <a:pt x="125905" y="96473"/>
                </a:cubicBezTo>
                <a:cubicBezTo>
                  <a:pt x="125533" y="96079"/>
                  <a:pt x="124856" y="96363"/>
                  <a:pt x="124856" y="96910"/>
                </a:cubicBezTo>
                <a:cubicBezTo>
                  <a:pt x="124856" y="97237"/>
                  <a:pt x="125140" y="97521"/>
                  <a:pt x="125489" y="97521"/>
                </a:cubicBezTo>
                <a:close/>
                <a:moveTo>
                  <a:pt x="120660" y="97631"/>
                </a:moveTo>
                <a:cubicBezTo>
                  <a:pt x="121294" y="97631"/>
                  <a:pt x="121622" y="96844"/>
                  <a:pt x="121163" y="96385"/>
                </a:cubicBezTo>
                <a:cubicBezTo>
                  <a:pt x="120704" y="95948"/>
                  <a:pt x="119939" y="96254"/>
                  <a:pt x="119939" y="96910"/>
                </a:cubicBezTo>
                <a:cubicBezTo>
                  <a:pt x="119939" y="97303"/>
                  <a:pt x="120245" y="97631"/>
                  <a:pt x="120660" y="97631"/>
                </a:cubicBezTo>
                <a:close/>
                <a:moveTo>
                  <a:pt x="115831" y="97762"/>
                </a:moveTo>
                <a:cubicBezTo>
                  <a:pt x="116574" y="97740"/>
                  <a:pt x="116968" y="96844"/>
                  <a:pt x="116421" y="96320"/>
                </a:cubicBezTo>
                <a:cubicBezTo>
                  <a:pt x="115897" y="95773"/>
                  <a:pt x="114979" y="96145"/>
                  <a:pt x="114979" y="96910"/>
                </a:cubicBezTo>
                <a:cubicBezTo>
                  <a:pt x="114979" y="97368"/>
                  <a:pt x="115372" y="97762"/>
                  <a:pt x="115831" y="97762"/>
                </a:cubicBezTo>
                <a:close/>
                <a:moveTo>
                  <a:pt x="111002" y="97849"/>
                </a:moveTo>
                <a:cubicBezTo>
                  <a:pt x="111854" y="97849"/>
                  <a:pt x="112270" y="96844"/>
                  <a:pt x="111680" y="96232"/>
                </a:cubicBezTo>
                <a:cubicBezTo>
                  <a:pt x="111068" y="95642"/>
                  <a:pt x="110041" y="96057"/>
                  <a:pt x="110041" y="96910"/>
                </a:cubicBezTo>
                <a:cubicBezTo>
                  <a:pt x="110041" y="97434"/>
                  <a:pt x="110478" y="97849"/>
                  <a:pt x="111002" y="97849"/>
                </a:cubicBezTo>
                <a:close/>
                <a:moveTo>
                  <a:pt x="106173" y="97958"/>
                </a:moveTo>
                <a:cubicBezTo>
                  <a:pt x="107113" y="97958"/>
                  <a:pt x="107594" y="96822"/>
                  <a:pt x="106916" y="96167"/>
                </a:cubicBezTo>
                <a:cubicBezTo>
                  <a:pt x="106261" y="95489"/>
                  <a:pt x="105124" y="95970"/>
                  <a:pt x="105124" y="96910"/>
                </a:cubicBezTo>
                <a:cubicBezTo>
                  <a:pt x="105124" y="97500"/>
                  <a:pt x="105583" y="97958"/>
                  <a:pt x="106173" y="97958"/>
                </a:cubicBezTo>
                <a:close/>
                <a:moveTo>
                  <a:pt x="101344" y="98046"/>
                </a:moveTo>
                <a:cubicBezTo>
                  <a:pt x="102371" y="98046"/>
                  <a:pt x="102896" y="96822"/>
                  <a:pt x="102153" y="96101"/>
                </a:cubicBezTo>
                <a:cubicBezTo>
                  <a:pt x="101432" y="95380"/>
                  <a:pt x="100208" y="95883"/>
                  <a:pt x="100208" y="96910"/>
                </a:cubicBezTo>
                <a:cubicBezTo>
                  <a:pt x="100208" y="97543"/>
                  <a:pt x="100710" y="98046"/>
                  <a:pt x="101344" y="98046"/>
                </a:cubicBezTo>
                <a:close/>
                <a:moveTo>
                  <a:pt x="96515" y="98155"/>
                </a:moveTo>
                <a:cubicBezTo>
                  <a:pt x="97630" y="98155"/>
                  <a:pt x="98198" y="96800"/>
                  <a:pt x="97411" y="96036"/>
                </a:cubicBezTo>
                <a:cubicBezTo>
                  <a:pt x="96624" y="95249"/>
                  <a:pt x="95270" y="95795"/>
                  <a:pt x="95270" y="96910"/>
                </a:cubicBezTo>
                <a:cubicBezTo>
                  <a:pt x="95291" y="97587"/>
                  <a:pt x="95838" y="98155"/>
                  <a:pt x="96515" y="98155"/>
                </a:cubicBezTo>
                <a:close/>
                <a:moveTo>
                  <a:pt x="91708" y="98221"/>
                </a:moveTo>
                <a:cubicBezTo>
                  <a:pt x="92866" y="98221"/>
                  <a:pt x="93456" y="96800"/>
                  <a:pt x="92626" y="95970"/>
                </a:cubicBezTo>
                <a:cubicBezTo>
                  <a:pt x="91795" y="95162"/>
                  <a:pt x="90397" y="95730"/>
                  <a:pt x="90397" y="96910"/>
                </a:cubicBezTo>
                <a:cubicBezTo>
                  <a:pt x="90397" y="97631"/>
                  <a:pt x="90965" y="98221"/>
                  <a:pt x="91708" y="98221"/>
                </a:cubicBezTo>
                <a:close/>
                <a:moveTo>
                  <a:pt x="86879" y="98264"/>
                </a:moveTo>
                <a:cubicBezTo>
                  <a:pt x="88081" y="98264"/>
                  <a:pt x="88693" y="96800"/>
                  <a:pt x="87840" y="95948"/>
                </a:cubicBezTo>
                <a:cubicBezTo>
                  <a:pt x="86988" y="95074"/>
                  <a:pt x="85502" y="95686"/>
                  <a:pt x="85502" y="96910"/>
                </a:cubicBezTo>
                <a:cubicBezTo>
                  <a:pt x="85502" y="97653"/>
                  <a:pt x="86114" y="98264"/>
                  <a:pt x="86879" y="98264"/>
                </a:cubicBezTo>
                <a:close/>
                <a:moveTo>
                  <a:pt x="82050" y="98308"/>
                </a:moveTo>
                <a:cubicBezTo>
                  <a:pt x="83295" y="98308"/>
                  <a:pt x="83907" y="96800"/>
                  <a:pt x="83033" y="95926"/>
                </a:cubicBezTo>
                <a:cubicBezTo>
                  <a:pt x="82159" y="95052"/>
                  <a:pt x="80651" y="95664"/>
                  <a:pt x="80651" y="96910"/>
                </a:cubicBezTo>
                <a:cubicBezTo>
                  <a:pt x="80651" y="97674"/>
                  <a:pt x="81285" y="98308"/>
                  <a:pt x="82050" y="98308"/>
                </a:cubicBezTo>
                <a:close/>
                <a:moveTo>
                  <a:pt x="77221" y="98308"/>
                </a:moveTo>
                <a:cubicBezTo>
                  <a:pt x="78466" y="98308"/>
                  <a:pt x="79100" y="96778"/>
                  <a:pt x="78204" y="95904"/>
                </a:cubicBezTo>
                <a:cubicBezTo>
                  <a:pt x="77330" y="95009"/>
                  <a:pt x="75801" y="95664"/>
                  <a:pt x="75822" y="96910"/>
                </a:cubicBezTo>
                <a:cubicBezTo>
                  <a:pt x="75822" y="97696"/>
                  <a:pt x="76456" y="98308"/>
                  <a:pt x="77221" y="98308"/>
                </a:cubicBezTo>
                <a:close/>
                <a:moveTo>
                  <a:pt x="72392" y="98308"/>
                </a:moveTo>
                <a:cubicBezTo>
                  <a:pt x="73637" y="98308"/>
                  <a:pt x="74249" y="96800"/>
                  <a:pt x="73375" y="95926"/>
                </a:cubicBezTo>
                <a:cubicBezTo>
                  <a:pt x="72501" y="95052"/>
                  <a:pt x="70993" y="95664"/>
                  <a:pt x="70993" y="96910"/>
                </a:cubicBezTo>
                <a:cubicBezTo>
                  <a:pt x="70993" y="97674"/>
                  <a:pt x="71627" y="98308"/>
                  <a:pt x="72392" y="98308"/>
                </a:cubicBezTo>
                <a:close/>
                <a:moveTo>
                  <a:pt x="67563" y="98264"/>
                </a:moveTo>
                <a:cubicBezTo>
                  <a:pt x="68786" y="98264"/>
                  <a:pt x="69376" y="96800"/>
                  <a:pt x="68524" y="95948"/>
                </a:cubicBezTo>
                <a:cubicBezTo>
                  <a:pt x="67672" y="95096"/>
                  <a:pt x="66208" y="95708"/>
                  <a:pt x="66208" y="96910"/>
                </a:cubicBezTo>
                <a:cubicBezTo>
                  <a:pt x="66208" y="97653"/>
                  <a:pt x="66820" y="98264"/>
                  <a:pt x="67563" y="98264"/>
                </a:cubicBezTo>
                <a:close/>
                <a:moveTo>
                  <a:pt x="62756" y="98221"/>
                </a:moveTo>
                <a:cubicBezTo>
                  <a:pt x="63914" y="98221"/>
                  <a:pt x="64482" y="96822"/>
                  <a:pt x="63673" y="96014"/>
                </a:cubicBezTo>
                <a:cubicBezTo>
                  <a:pt x="62843" y="95183"/>
                  <a:pt x="61445" y="95773"/>
                  <a:pt x="61445" y="96931"/>
                </a:cubicBezTo>
                <a:cubicBezTo>
                  <a:pt x="61445" y="97631"/>
                  <a:pt x="62035" y="98221"/>
                  <a:pt x="62756" y="98221"/>
                </a:cubicBezTo>
                <a:close/>
                <a:moveTo>
                  <a:pt x="57927" y="98155"/>
                </a:moveTo>
                <a:cubicBezTo>
                  <a:pt x="59019" y="98155"/>
                  <a:pt x="59565" y="96822"/>
                  <a:pt x="58801" y="96057"/>
                </a:cubicBezTo>
                <a:cubicBezTo>
                  <a:pt x="58014" y="95271"/>
                  <a:pt x="56681" y="95817"/>
                  <a:pt x="56681" y="96931"/>
                </a:cubicBezTo>
                <a:cubicBezTo>
                  <a:pt x="56681" y="97609"/>
                  <a:pt x="57249" y="98155"/>
                  <a:pt x="57927" y="98155"/>
                </a:cubicBezTo>
                <a:close/>
                <a:moveTo>
                  <a:pt x="53098" y="98068"/>
                </a:moveTo>
                <a:cubicBezTo>
                  <a:pt x="54125" y="98068"/>
                  <a:pt x="54627" y="96822"/>
                  <a:pt x="53906" y="96101"/>
                </a:cubicBezTo>
                <a:cubicBezTo>
                  <a:pt x="53185" y="95380"/>
                  <a:pt x="51939" y="95904"/>
                  <a:pt x="51939" y="96931"/>
                </a:cubicBezTo>
                <a:cubicBezTo>
                  <a:pt x="51939" y="97565"/>
                  <a:pt x="52464" y="98068"/>
                  <a:pt x="53098" y="98068"/>
                </a:cubicBezTo>
                <a:close/>
                <a:moveTo>
                  <a:pt x="48268" y="97958"/>
                </a:moveTo>
                <a:cubicBezTo>
                  <a:pt x="49208" y="97958"/>
                  <a:pt x="49667" y="96822"/>
                  <a:pt x="49011" y="96167"/>
                </a:cubicBezTo>
                <a:cubicBezTo>
                  <a:pt x="48356" y="95511"/>
                  <a:pt x="47220" y="95970"/>
                  <a:pt x="47220" y="96910"/>
                </a:cubicBezTo>
                <a:cubicBezTo>
                  <a:pt x="47220" y="97478"/>
                  <a:pt x="47700" y="97958"/>
                  <a:pt x="48268" y="97958"/>
                </a:cubicBezTo>
                <a:close/>
                <a:moveTo>
                  <a:pt x="43439" y="97849"/>
                </a:moveTo>
                <a:cubicBezTo>
                  <a:pt x="44292" y="97871"/>
                  <a:pt x="44729" y="96844"/>
                  <a:pt x="44117" y="96232"/>
                </a:cubicBezTo>
                <a:cubicBezTo>
                  <a:pt x="43527" y="95620"/>
                  <a:pt x="42500" y="96057"/>
                  <a:pt x="42500" y="96910"/>
                </a:cubicBezTo>
                <a:cubicBezTo>
                  <a:pt x="42500" y="97434"/>
                  <a:pt x="42915" y="97871"/>
                  <a:pt x="43439" y="97871"/>
                </a:cubicBezTo>
                <a:close/>
                <a:moveTo>
                  <a:pt x="38610" y="97740"/>
                </a:moveTo>
                <a:cubicBezTo>
                  <a:pt x="39353" y="97740"/>
                  <a:pt x="39703" y="96844"/>
                  <a:pt x="39200" y="96341"/>
                </a:cubicBezTo>
                <a:cubicBezTo>
                  <a:pt x="38676" y="95817"/>
                  <a:pt x="37802" y="96189"/>
                  <a:pt x="37802" y="96910"/>
                </a:cubicBezTo>
                <a:cubicBezTo>
                  <a:pt x="37802" y="97368"/>
                  <a:pt x="38173" y="97740"/>
                  <a:pt x="38610" y="97740"/>
                </a:cubicBezTo>
                <a:close/>
                <a:moveTo>
                  <a:pt x="33781" y="97631"/>
                </a:moveTo>
                <a:cubicBezTo>
                  <a:pt x="34437" y="97631"/>
                  <a:pt x="34765" y="96844"/>
                  <a:pt x="34306" y="96385"/>
                </a:cubicBezTo>
                <a:cubicBezTo>
                  <a:pt x="33847" y="95926"/>
                  <a:pt x="33060" y="96254"/>
                  <a:pt x="33060" y="96910"/>
                </a:cubicBezTo>
                <a:cubicBezTo>
                  <a:pt x="33060" y="97303"/>
                  <a:pt x="33388" y="97631"/>
                  <a:pt x="33781" y="97631"/>
                </a:cubicBezTo>
                <a:close/>
                <a:moveTo>
                  <a:pt x="28974" y="97500"/>
                </a:moveTo>
                <a:cubicBezTo>
                  <a:pt x="29499" y="97500"/>
                  <a:pt x="29783" y="96866"/>
                  <a:pt x="29389" y="96473"/>
                </a:cubicBezTo>
                <a:cubicBezTo>
                  <a:pt x="29018" y="96101"/>
                  <a:pt x="28362" y="96363"/>
                  <a:pt x="28362" y="96910"/>
                </a:cubicBezTo>
                <a:cubicBezTo>
                  <a:pt x="28362" y="97237"/>
                  <a:pt x="28625" y="97500"/>
                  <a:pt x="28974" y="97500"/>
                </a:cubicBezTo>
                <a:close/>
                <a:moveTo>
                  <a:pt x="24145" y="97412"/>
                </a:moveTo>
                <a:cubicBezTo>
                  <a:pt x="24560" y="97412"/>
                  <a:pt x="24779" y="96888"/>
                  <a:pt x="24473" y="96582"/>
                </a:cubicBezTo>
                <a:cubicBezTo>
                  <a:pt x="24189" y="96276"/>
                  <a:pt x="23664" y="96494"/>
                  <a:pt x="23664" y="96910"/>
                </a:cubicBezTo>
                <a:cubicBezTo>
                  <a:pt x="23643" y="97194"/>
                  <a:pt x="23861" y="97412"/>
                  <a:pt x="24145" y="97412"/>
                </a:cubicBezTo>
                <a:close/>
                <a:moveTo>
                  <a:pt x="19316" y="97259"/>
                </a:moveTo>
                <a:cubicBezTo>
                  <a:pt x="19622" y="97259"/>
                  <a:pt x="19775" y="96888"/>
                  <a:pt x="19556" y="96669"/>
                </a:cubicBezTo>
                <a:cubicBezTo>
                  <a:pt x="19338" y="96451"/>
                  <a:pt x="18967" y="96604"/>
                  <a:pt x="18967" y="96931"/>
                </a:cubicBezTo>
                <a:cubicBezTo>
                  <a:pt x="18967" y="97106"/>
                  <a:pt x="19119" y="97259"/>
                  <a:pt x="19316" y="97259"/>
                </a:cubicBezTo>
                <a:close/>
                <a:moveTo>
                  <a:pt x="14487" y="97128"/>
                </a:moveTo>
                <a:cubicBezTo>
                  <a:pt x="14684" y="97128"/>
                  <a:pt x="14793" y="96888"/>
                  <a:pt x="14640" y="96735"/>
                </a:cubicBezTo>
                <a:cubicBezTo>
                  <a:pt x="14509" y="96604"/>
                  <a:pt x="14269" y="96713"/>
                  <a:pt x="14269" y="96910"/>
                </a:cubicBezTo>
                <a:cubicBezTo>
                  <a:pt x="14269" y="97019"/>
                  <a:pt x="14356" y="97128"/>
                  <a:pt x="14487" y="97128"/>
                </a:cubicBezTo>
                <a:close/>
                <a:moveTo>
                  <a:pt x="9658" y="96997"/>
                </a:moveTo>
                <a:cubicBezTo>
                  <a:pt x="9724" y="96997"/>
                  <a:pt x="9767" y="96953"/>
                  <a:pt x="9767" y="96910"/>
                </a:cubicBezTo>
                <a:cubicBezTo>
                  <a:pt x="9767" y="96844"/>
                  <a:pt x="9724" y="96800"/>
                  <a:pt x="9658" y="96822"/>
                </a:cubicBezTo>
                <a:cubicBezTo>
                  <a:pt x="9614" y="96822"/>
                  <a:pt x="9571" y="96844"/>
                  <a:pt x="9571" y="96910"/>
                </a:cubicBezTo>
                <a:cubicBezTo>
                  <a:pt x="9571" y="96953"/>
                  <a:pt x="9614" y="96997"/>
                  <a:pt x="9658" y="96997"/>
                </a:cubicBezTo>
                <a:close/>
                <a:moveTo>
                  <a:pt x="149613" y="92102"/>
                </a:moveTo>
                <a:cubicBezTo>
                  <a:pt x="149613" y="92102"/>
                  <a:pt x="149635" y="92102"/>
                  <a:pt x="149635" y="92081"/>
                </a:cubicBezTo>
                <a:cubicBezTo>
                  <a:pt x="149635" y="92059"/>
                  <a:pt x="149613" y="92059"/>
                  <a:pt x="149613" y="92059"/>
                </a:cubicBezTo>
                <a:cubicBezTo>
                  <a:pt x="149591" y="92059"/>
                  <a:pt x="149569" y="92059"/>
                  <a:pt x="149591" y="92081"/>
                </a:cubicBezTo>
                <a:cubicBezTo>
                  <a:pt x="149569" y="92102"/>
                  <a:pt x="149591" y="92102"/>
                  <a:pt x="149613" y="92102"/>
                </a:cubicBezTo>
                <a:close/>
                <a:moveTo>
                  <a:pt x="144784" y="92233"/>
                </a:moveTo>
                <a:cubicBezTo>
                  <a:pt x="144871" y="92233"/>
                  <a:pt x="144937" y="92168"/>
                  <a:pt x="144937" y="92081"/>
                </a:cubicBezTo>
                <a:cubicBezTo>
                  <a:pt x="144937" y="91862"/>
                  <a:pt x="144631" y="91862"/>
                  <a:pt x="144631" y="92081"/>
                </a:cubicBezTo>
                <a:cubicBezTo>
                  <a:pt x="144631" y="92168"/>
                  <a:pt x="144696" y="92233"/>
                  <a:pt x="144784" y="92233"/>
                </a:cubicBezTo>
                <a:close/>
                <a:moveTo>
                  <a:pt x="139955" y="92365"/>
                </a:moveTo>
                <a:cubicBezTo>
                  <a:pt x="140217" y="92365"/>
                  <a:pt x="140348" y="92059"/>
                  <a:pt x="140173" y="91862"/>
                </a:cubicBezTo>
                <a:cubicBezTo>
                  <a:pt x="139976" y="91687"/>
                  <a:pt x="139671" y="91818"/>
                  <a:pt x="139671" y="92081"/>
                </a:cubicBezTo>
                <a:cubicBezTo>
                  <a:pt x="139671" y="92233"/>
                  <a:pt x="139802" y="92365"/>
                  <a:pt x="139955" y="92365"/>
                </a:cubicBezTo>
                <a:close/>
                <a:moveTo>
                  <a:pt x="135126" y="92518"/>
                </a:moveTo>
                <a:cubicBezTo>
                  <a:pt x="135519" y="92496"/>
                  <a:pt x="135694" y="92037"/>
                  <a:pt x="135431" y="91775"/>
                </a:cubicBezTo>
                <a:cubicBezTo>
                  <a:pt x="135169" y="91512"/>
                  <a:pt x="134710" y="91687"/>
                  <a:pt x="134710" y="92081"/>
                </a:cubicBezTo>
                <a:cubicBezTo>
                  <a:pt x="134710" y="92321"/>
                  <a:pt x="134885" y="92496"/>
                  <a:pt x="135126" y="92518"/>
                </a:cubicBezTo>
                <a:close/>
                <a:moveTo>
                  <a:pt x="130297" y="92627"/>
                </a:moveTo>
                <a:cubicBezTo>
                  <a:pt x="130799" y="92627"/>
                  <a:pt x="131039" y="92037"/>
                  <a:pt x="130690" y="91687"/>
                </a:cubicBezTo>
                <a:cubicBezTo>
                  <a:pt x="130340" y="91359"/>
                  <a:pt x="129750" y="91600"/>
                  <a:pt x="129750" y="92081"/>
                </a:cubicBezTo>
                <a:cubicBezTo>
                  <a:pt x="129750" y="92386"/>
                  <a:pt x="130012" y="92627"/>
                  <a:pt x="130297" y="92627"/>
                </a:cubicBezTo>
                <a:close/>
                <a:moveTo>
                  <a:pt x="125489" y="92758"/>
                </a:moveTo>
                <a:cubicBezTo>
                  <a:pt x="126079" y="92758"/>
                  <a:pt x="126385" y="92015"/>
                  <a:pt x="125970" y="91600"/>
                </a:cubicBezTo>
                <a:cubicBezTo>
                  <a:pt x="125533" y="91163"/>
                  <a:pt x="124790" y="91469"/>
                  <a:pt x="124790" y="92081"/>
                </a:cubicBezTo>
                <a:cubicBezTo>
                  <a:pt x="124790" y="92452"/>
                  <a:pt x="125096" y="92758"/>
                  <a:pt x="125489" y="92758"/>
                </a:cubicBezTo>
                <a:close/>
                <a:moveTo>
                  <a:pt x="120660" y="92889"/>
                </a:moveTo>
                <a:cubicBezTo>
                  <a:pt x="121360" y="92889"/>
                  <a:pt x="121731" y="92037"/>
                  <a:pt x="121228" y="91512"/>
                </a:cubicBezTo>
                <a:cubicBezTo>
                  <a:pt x="120726" y="91010"/>
                  <a:pt x="119874" y="91359"/>
                  <a:pt x="119852" y="92059"/>
                </a:cubicBezTo>
                <a:cubicBezTo>
                  <a:pt x="119830" y="92518"/>
                  <a:pt x="120201" y="92889"/>
                  <a:pt x="120660" y="92889"/>
                </a:cubicBezTo>
                <a:close/>
                <a:moveTo>
                  <a:pt x="115831" y="92998"/>
                </a:moveTo>
                <a:cubicBezTo>
                  <a:pt x="116640" y="92998"/>
                  <a:pt x="117055" y="92015"/>
                  <a:pt x="116487" y="91425"/>
                </a:cubicBezTo>
                <a:cubicBezTo>
                  <a:pt x="115897" y="90835"/>
                  <a:pt x="114914" y="91250"/>
                  <a:pt x="114914" y="92081"/>
                </a:cubicBezTo>
                <a:cubicBezTo>
                  <a:pt x="114892" y="92583"/>
                  <a:pt x="115307" y="92998"/>
                  <a:pt x="115831" y="92998"/>
                </a:cubicBezTo>
                <a:close/>
                <a:moveTo>
                  <a:pt x="111002" y="93129"/>
                </a:moveTo>
                <a:cubicBezTo>
                  <a:pt x="111942" y="93129"/>
                  <a:pt x="112401" y="91993"/>
                  <a:pt x="111745" y="91338"/>
                </a:cubicBezTo>
                <a:cubicBezTo>
                  <a:pt x="111090" y="90682"/>
                  <a:pt x="109953" y="91141"/>
                  <a:pt x="109953" y="92081"/>
                </a:cubicBezTo>
                <a:cubicBezTo>
                  <a:pt x="109953" y="92649"/>
                  <a:pt x="110434" y="93129"/>
                  <a:pt x="111002" y="93129"/>
                </a:cubicBezTo>
                <a:close/>
                <a:moveTo>
                  <a:pt x="106173" y="93239"/>
                </a:moveTo>
                <a:cubicBezTo>
                  <a:pt x="107200" y="93239"/>
                  <a:pt x="107725" y="91993"/>
                  <a:pt x="106982" y="91272"/>
                </a:cubicBezTo>
                <a:cubicBezTo>
                  <a:pt x="106261" y="90529"/>
                  <a:pt x="105015" y="91054"/>
                  <a:pt x="105015" y="92081"/>
                </a:cubicBezTo>
                <a:cubicBezTo>
                  <a:pt x="105015" y="92714"/>
                  <a:pt x="105540" y="93239"/>
                  <a:pt x="106173" y="93239"/>
                </a:cubicBezTo>
                <a:close/>
                <a:moveTo>
                  <a:pt x="101344" y="93326"/>
                </a:moveTo>
                <a:cubicBezTo>
                  <a:pt x="102480" y="93326"/>
                  <a:pt x="103027" y="91971"/>
                  <a:pt x="102240" y="91185"/>
                </a:cubicBezTo>
                <a:cubicBezTo>
                  <a:pt x="101453" y="90398"/>
                  <a:pt x="100099" y="90966"/>
                  <a:pt x="100099" y="92081"/>
                </a:cubicBezTo>
                <a:cubicBezTo>
                  <a:pt x="100099" y="92780"/>
                  <a:pt x="100645" y="93326"/>
                  <a:pt x="101344" y="93326"/>
                </a:cubicBezTo>
                <a:close/>
                <a:moveTo>
                  <a:pt x="96515" y="93435"/>
                </a:moveTo>
                <a:cubicBezTo>
                  <a:pt x="97739" y="93435"/>
                  <a:pt x="98372" y="91971"/>
                  <a:pt x="97520" y="91097"/>
                </a:cubicBezTo>
                <a:cubicBezTo>
                  <a:pt x="96646" y="90245"/>
                  <a:pt x="95182" y="90835"/>
                  <a:pt x="95182" y="92059"/>
                </a:cubicBezTo>
                <a:cubicBezTo>
                  <a:pt x="95160" y="92823"/>
                  <a:pt x="95772" y="93435"/>
                  <a:pt x="96515" y="93435"/>
                </a:cubicBezTo>
                <a:close/>
                <a:moveTo>
                  <a:pt x="91708" y="93501"/>
                </a:moveTo>
                <a:cubicBezTo>
                  <a:pt x="92975" y="93501"/>
                  <a:pt x="93609" y="91971"/>
                  <a:pt x="92713" y="91075"/>
                </a:cubicBezTo>
                <a:cubicBezTo>
                  <a:pt x="91817" y="90158"/>
                  <a:pt x="90266" y="90813"/>
                  <a:pt x="90266" y="92081"/>
                </a:cubicBezTo>
                <a:cubicBezTo>
                  <a:pt x="90266" y="92867"/>
                  <a:pt x="90899" y="93501"/>
                  <a:pt x="91708" y="93501"/>
                </a:cubicBezTo>
                <a:close/>
                <a:moveTo>
                  <a:pt x="86879" y="93566"/>
                </a:moveTo>
                <a:cubicBezTo>
                  <a:pt x="88212" y="93566"/>
                  <a:pt x="88889" y="91971"/>
                  <a:pt x="87928" y="91010"/>
                </a:cubicBezTo>
                <a:cubicBezTo>
                  <a:pt x="86988" y="90070"/>
                  <a:pt x="85371" y="90748"/>
                  <a:pt x="85371" y="92081"/>
                </a:cubicBezTo>
                <a:cubicBezTo>
                  <a:pt x="85371" y="92911"/>
                  <a:pt x="86049" y="93566"/>
                  <a:pt x="86879" y="93566"/>
                </a:cubicBezTo>
                <a:close/>
                <a:moveTo>
                  <a:pt x="82050" y="93610"/>
                </a:moveTo>
                <a:cubicBezTo>
                  <a:pt x="83426" y="93610"/>
                  <a:pt x="84104" y="91949"/>
                  <a:pt x="83142" y="90988"/>
                </a:cubicBezTo>
                <a:cubicBezTo>
                  <a:pt x="82159" y="90027"/>
                  <a:pt x="80498" y="90704"/>
                  <a:pt x="80498" y="92081"/>
                </a:cubicBezTo>
                <a:cubicBezTo>
                  <a:pt x="80498" y="92933"/>
                  <a:pt x="81198" y="93610"/>
                  <a:pt x="82050" y="93610"/>
                </a:cubicBezTo>
                <a:close/>
                <a:moveTo>
                  <a:pt x="77221" y="93632"/>
                </a:moveTo>
                <a:cubicBezTo>
                  <a:pt x="78597" y="93632"/>
                  <a:pt x="79297" y="91949"/>
                  <a:pt x="78313" y="90988"/>
                </a:cubicBezTo>
                <a:cubicBezTo>
                  <a:pt x="77352" y="90005"/>
                  <a:pt x="75669" y="90682"/>
                  <a:pt x="75669" y="92081"/>
                </a:cubicBezTo>
                <a:cubicBezTo>
                  <a:pt x="75669" y="92933"/>
                  <a:pt x="76369" y="93632"/>
                  <a:pt x="77221" y="93632"/>
                </a:cubicBezTo>
                <a:close/>
                <a:moveTo>
                  <a:pt x="72392" y="93610"/>
                </a:moveTo>
                <a:cubicBezTo>
                  <a:pt x="73768" y="93610"/>
                  <a:pt x="74468" y="91949"/>
                  <a:pt x="73484" y="90988"/>
                </a:cubicBezTo>
                <a:cubicBezTo>
                  <a:pt x="72523" y="90027"/>
                  <a:pt x="70862" y="90704"/>
                  <a:pt x="70862" y="92081"/>
                </a:cubicBezTo>
                <a:cubicBezTo>
                  <a:pt x="70862" y="92933"/>
                  <a:pt x="71540" y="93610"/>
                  <a:pt x="72392" y="93610"/>
                </a:cubicBezTo>
                <a:close/>
                <a:moveTo>
                  <a:pt x="67563" y="93566"/>
                </a:moveTo>
                <a:cubicBezTo>
                  <a:pt x="68896" y="93566"/>
                  <a:pt x="69551" y="91971"/>
                  <a:pt x="68612" y="91032"/>
                </a:cubicBezTo>
                <a:cubicBezTo>
                  <a:pt x="67694" y="90092"/>
                  <a:pt x="66077" y="90748"/>
                  <a:pt x="66077" y="92081"/>
                </a:cubicBezTo>
                <a:cubicBezTo>
                  <a:pt x="66077" y="92889"/>
                  <a:pt x="66754" y="93566"/>
                  <a:pt x="67563" y="93566"/>
                </a:cubicBezTo>
                <a:close/>
                <a:moveTo>
                  <a:pt x="62734" y="93501"/>
                </a:moveTo>
                <a:cubicBezTo>
                  <a:pt x="64001" y="93501"/>
                  <a:pt x="64657" y="91971"/>
                  <a:pt x="63761" y="91075"/>
                </a:cubicBezTo>
                <a:cubicBezTo>
                  <a:pt x="62865" y="90180"/>
                  <a:pt x="61335" y="90813"/>
                  <a:pt x="61335" y="92081"/>
                </a:cubicBezTo>
                <a:cubicBezTo>
                  <a:pt x="61335" y="92867"/>
                  <a:pt x="61969" y="93501"/>
                  <a:pt x="62734" y="93501"/>
                </a:cubicBezTo>
                <a:close/>
                <a:moveTo>
                  <a:pt x="57927" y="93435"/>
                </a:moveTo>
                <a:cubicBezTo>
                  <a:pt x="59128" y="93435"/>
                  <a:pt x="59762" y="91971"/>
                  <a:pt x="58910" y="91097"/>
                </a:cubicBezTo>
                <a:cubicBezTo>
                  <a:pt x="58036" y="90245"/>
                  <a:pt x="56572" y="90835"/>
                  <a:pt x="56572" y="92059"/>
                </a:cubicBezTo>
                <a:cubicBezTo>
                  <a:pt x="56550" y="92823"/>
                  <a:pt x="57162" y="93435"/>
                  <a:pt x="57927" y="93435"/>
                </a:cubicBezTo>
                <a:close/>
                <a:moveTo>
                  <a:pt x="53098" y="93326"/>
                </a:moveTo>
                <a:cubicBezTo>
                  <a:pt x="54212" y="93326"/>
                  <a:pt x="54780" y="91971"/>
                  <a:pt x="53993" y="91185"/>
                </a:cubicBezTo>
                <a:cubicBezTo>
                  <a:pt x="53185" y="90398"/>
                  <a:pt x="51830" y="90966"/>
                  <a:pt x="51830" y="92081"/>
                </a:cubicBezTo>
                <a:cubicBezTo>
                  <a:pt x="51830" y="92780"/>
                  <a:pt x="52398" y="93348"/>
                  <a:pt x="53098" y="93326"/>
                </a:cubicBezTo>
                <a:close/>
                <a:moveTo>
                  <a:pt x="48268" y="93239"/>
                </a:moveTo>
                <a:cubicBezTo>
                  <a:pt x="49295" y="93239"/>
                  <a:pt x="49820" y="91993"/>
                  <a:pt x="49077" y="91272"/>
                </a:cubicBezTo>
                <a:cubicBezTo>
                  <a:pt x="48356" y="90529"/>
                  <a:pt x="47110" y="91054"/>
                  <a:pt x="47110" y="92081"/>
                </a:cubicBezTo>
                <a:cubicBezTo>
                  <a:pt x="47110" y="92714"/>
                  <a:pt x="47635" y="93239"/>
                  <a:pt x="48268" y="93239"/>
                </a:cubicBezTo>
                <a:close/>
                <a:moveTo>
                  <a:pt x="43439" y="93108"/>
                </a:moveTo>
                <a:cubicBezTo>
                  <a:pt x="44357" y="93108"/>
                  <a:pt x="44816" y="91993"/>
                  <a:pt x="44182" y="91359"/>
                </a:cubicBezTo>
                <a:cubicBezTo>
                  <a:pt x="43527" y="90704"/>
                  <a:pt x="42412" y="91163"/>
                  <a:pt x="42412" y="92081"/>
                </a:cubicBezTo>
                <a:cubicBezTo>
                  <a:pt x="42412" y="92649"/>
                  <a:pt x="42871" y="93108"/>
                  <a:pt x="43439" y="93108"/>
                </a:cubicBezTo>
                <a:close/>
                <a:moveTo>
                  <a:pt x="38610" y="92998"/>
                </a:moveTo>
                <a:cubicBezTo>
                  <a:pt x="39419" y="92998"/>
                  <a:pt x="39834" y="92015"/>
                  <a:pt x="39266" y="91425"/>
                </a:cubicBezTo>
                <a:cubicBezTo>
                  <a:pt x="38698" y="90857"/>
                  <a:pt x="37715" y="91272"/>
                  <a:pt x="37715" y="92081"/>
                </a:cubicBezTo>
                <a:cubicBezTo>
                  <a:pt x="37715" y="92583"/>
                  <a:pt x="38108" y="92998"/>
                  <a:pt x="38610" y="92998"/>
                </a:cubicBezTo>
                <a:close/>
                <a:moveTo>
                  <a:pt x="33781" y="92867"/>
                </a:moveTo>
                <a:cubicBezTo>
                  <a:pt x="34502" y="92867"/>
                  <a:pt x="34852" y="92015"/>
                  <a:pt x="34350" y="91534"/>
                </a:cubicBezTo>
                <a:cubicBezTo>
                  <a:pt x="33847" y="91032"/>
                  <a:pt x="32995" y="91381"/>
                  <a:pt x="32995" y="92081"/>
                </a:cubicBezTo>
                <a:cubicBezTo>
                  <a:pt x="32995" y="92518"/>
                  <a:pt x="33366" y="92867"/>
                  <a:pt x="33781" y="92867"/>
                </a:cubicBezTo>
                <a:close/>
                <a:moveTo>
                  <a:pt x="28974" y="92758"/>
                </a:moveTo>
                <a:cubicBezTo>
                  <a:pt x="29564" y="92758"/>
                  <a:pt x="29870" y="92037"/>
                  <a:pt x="29433" y="91622"/>
                </a:cubicBezTo>
                <a:cubicBezTo>
                  <a:pt x="29018" y="91206"/>
                  <a:pt x="28297" y="91491"/>
                  <a:pt x="28297" y="92102"/>
                </a:cubicBezTo>
                <a:cubicBezTo>
                  <a:pt x="28297" y="92452"/>
                  <a:pt x="28603" y="92758"/>
                  <a:pt x="28974" y="92758"/>
                </a:cubicBezTo>
                <a:close/>
                <a:moveTo>
                  <a:pt x="24145" y="92627"/>
                </a:moveTo>
                <a:cubicBezTo>
                  <a:pt x="24626" y="92627"/>
                  <a:pt x="24866" y="92037"/>
                  <a:pt x="24517" y="91687"/>
                </a:cubicBezTo>
                <a:cubicBezTo>
                  <a:pt x="24189" y="91359"/>
                  <a:pt x="23599" y="91600"/>
                  <a:pt x="23599" y="92081"/>
                </a:cubicBezTo>
                <a:cubicBezTo>
                  <a:pt x="23599" y="92386"/>
                  <a:pt x="23839" y="92627"/>
                  <a:pt x="24145" y="92627"/>
                </a:cubicBezTo>
                <a:close/>
                <a:moveTo>
                  <a:pt x="19316" y="92518"/>
                </a:moveTo>
                <a:cubicBezTo>
                  <a:pt x="19688" y="92518"/>
                  <a:pt x="19862" y="92059"/>
                  <a:pt x="19600" y="91796"/>
                </a:cubicBezTo>
                <a:cubicBezTo>
                  <a:pt x="19360" y="91534"/>
                  <a:pt x="18901" y="91731"/>
                  <a:pt x="18901" y="92102"/>
                </a:cubicBezTo>
                <a:cubicBezTo>
                  <a:pt x="18901" y="92321"/>
                  <a:pt x="19076" y="92518"/>
                  <a:pt x="19316" y="92518"/>
                </a:cubicBezTo>
                <a:close/>
                <a:moveTo>
                  <a:pt x="14487" y="92365"/>
                </a:moveTo>
                <a:cubicBezTo>
                  <a:pt x="14727" y="92365"/>
                  <a:pt x="14859" y="92081"/>
                  <a:pt x="14684" y="91906"/>
                </a:cubicBezTo>
                <a:cubicBezTo>
                  <a:pt x="14509" y="91731"/>
                  <a:pt x="14225" y="91862"/>
                  <a:pt x="14225" y="92102"/>
                </a:cubicBezTo>
                <a:cubicBezTo>
                  <a:pt x="14225" y="92255"/>
                  <a:pt x="14334" y="92365"/>
                  <a:pt x="14487" y="92365"/>
                </a:cubicBezTo>
                <a:close/>
                <a:moveTo>
                  <a:pt x="9658" y="92233"/>
                </a:moveTo>
                <a:cubicBezTo>
                  <a:pt x="9833" y="92255"/>
                  <a:pt x="9833" y="91928"/>
                  <a:pt x="9658" y="91949"/>
                </a:cubicBezTo>
                <a:cubicBezTo>
                  <a:pt x="9483" y="91971"/>
                  <a:pt x="9483" y="92212"/>
                  <a:pt x="9658" y="92233"/>
                </a:cubicBezTo>
                <a:close/>
                <a:moveTo>
                  <a:pt x="4829" y="92124"/>
                </a:moveTo>
                <a:cubicBezTo>
                  <a:pt x="4851" y="92124"/>
                  <a:pt x="4873" y="92102"/>
                  <a:pt x="4873" y="92081"/>
                </a:cubicBezTo>
                <a:cubicBezTo>
                  <a:pt x="4873" y="92081"/>
                  <a:pt x="4851" y="92059"/>
                  <a:pt x="4829" y="92059"/>
                </a:cubicBezTo>
                <a:cubicBezTo>
                  <a:pt x="4829" y="92059"/>
                  <a:pt x="4807" y="92081"/>
                  <a:pt x="4807" y="92081"/>
                </a:cubicBezTo>
                <a:cubicBezTo>
                  <a:pt x="4807" y="92102"/>
                  <a:pt x="4829" y="92124"/>
                  <a:pt x="4829" y="92124"/>
                </a:cubicBezTo>
                <a:close/>
                <a:moveTo>
                  <a:pt x="149591" y="87339"/>
                </a:moveTo>
                <a:cubicBezTo>
                  <a:pt x="149700" y="87339"/>
                  <a:pt x="149525" y="87164"/>
                  <a:pt x="149525" y="87273"/>
                </a:cubicBezTo>
                <a:cubicBezTo>
                  <a:pt x="149525" y="87295"/>
                  <a:pt x="149569" y="87339"/>
                  <a:pt x="149591" y="87339"/>
                </a:cubicBezTo>
                <a:close/>
                <a:moveTo>
                  <a:pt x="144784" y="87470"/>
                </a:moveTo>
                <a:cubicBezTo>
                  <a:pt x="144958" y="87470"/>
                  <a:pt x="145046" y="87251"/>
                  <a:pt x="144915" y="87120"/>
                </a:cubicBezTo>
                <a:cubicBezTo>
                  <a:pt x="144784" y="86989"/>
                  <a:pt x="144565" y="87077"/>
                  <a:pt x="144565" y="87273"/>
                </a:cubicBezTo>
                <a:cubicBezTo>
                  <a:pt x="144565" y="87383"/>
                  <a:pt x="144653" y="87470"/>
                  <a:pt x="144784" y="87470"/>
                </a:cubicBezTo>
                <a:close/>
                <a:moveTo>
                  <a:pt x="139955" y="87601"/>
                </a:moveTo>
                <a:cubicBezTo>
                  <a:pt x="140239" y="87601"/>
                  <a:pt x="140392" y="87230"/>
                  <a:pt x="140195" y="87033"/>
                </a:cubicBezTo>
                <a:cubicBezTo>
                  <a:pt x="139976" y="86814"/>
                  <a:pt x="139605" y="86967"/>
                  <a:pt x="139605" y="87273"/>
                </a:cubicBezTo>
                <a:cubicBezTo>
                  <a:pt x="139605" y="87448"/>
                  <a:pt x="139758" y="87601"/>
                  <a:pt x="139955" y="87601"/>
                </a:cubicBezTo>
                <a:close/>
                <a:moveTo>
                  <a:pt x="135126" y="87732"/>
                </a:moveTo>
                <a:cubicBezTo>
                  <a:pt x="135541" y="87732"/>
                  <a:pt x="135759" y="87230"/>
                  <a:pt x="135453" y="86924"/>
                </a:cubicBezTo>
                <a:cubicBezTo>
                  <a:pt x="135147" y="86640"/>
                  <a:pt x="134645" y="86858"/>
                  <a:pt x="134645" y="87273"/>
                </a:cubicBezTo>
                <a:cubicBezTo>
                  <a:pt x="134645" y="87536"/>
                  <a:pt x="134863" y="87732"/>
                  <a:pt x="135126" y="87732"/>
                </a:cubicBezTo>
                <a:close/>
                <a:moveTo>
                  <a:pt x="130297" y="87863"/>
                </a:moveTo>
                <a:cubicBezTo>
                  <a:pt x="130843" y="87863"/>
                  <a:pt x="131105" y="87208"/>
                  <a:pt x="130712" y="86836"/>
                </a:cubicBezTo>
                <a:cubicBezTo>
                  <a:pt x="130340" y="86465"/>
                  <a:pt x="129685" y="86727"/>
                  <a:pt x="129685" y="87273"/>
                </a:cubicBezTo>
                <a:cubicBezTo>
                  <a:pt x="129707" y="87601"/>
                  <a:pt x="129969" y="87863"/>
                  <a:pt x="130297" y="87863"/>
                </a:cubicBezTo>
                <a:close/>
                <a:moveTo>
                  <a:pt x="125467" y="87994"/>
                </a:moveTo>
                <a:cubicBezTo>
                  <a:pt x="126123" y="87994"/>
                  <a:pt x="126451" y="87208"/>
                  <a:pt x="125992" y="86749"/>
                </a:cubicBezTo>
                <a:cubicBezTo>
                  <a:pt x="125533" y="86268"/>
                  <a:pt x="124725" y="86618"/>
                  <a:pt x="124746" y="87273"/>
                </a:cubicBezTo>
                <a:cubicBezTo>
                  <a:pt x="124746" y="87667"/>
                  <a:pt x="125074" y="87994"/>
                  <a:pt x="125467" y="87994"/>
                </a:cubicBezTo>
                <a:close/>
                <a:moveTo>
                  <a:pt x="120638" y="88147"/>
                </a:moveTo>
                <a:cubicBezTo>
                  <a:pt x="121425" y="88147"/>
                  <a:pt x="121818" y="87208"/>
                  <a:pt x="121272" y="86640"/>
                </a:cubicBezTo>
                <a:cubicBezTo>
                  <a:pt x="120704" y="86093"/>
                  <a:pt x="119764" y="86487"/>
                  <a:pt x="119786" y="87273"/>
                </a:cubicBezTo>
                <a:cubicBezTo>
                  <a:pt x="119786" y="87754"/>
                  <a:pt x="120158" y="88126"/>
                  <a:pt x="120638" y="88147"/>
                </a:cubicBezTo>
                <a:close/>
                <a:moveTo>
                  <a:pt x="115831" y="88257"/>
                </a:moveTo>
                <a:cubicBezTo>
                  <a:pt x="116705" y="88257"/>
                  <a:pt x="117142" y="87186"/>
                  <a:pt x="116530" y="86552"/>
                </a:cubicBezTo>
                <a:cubicBezTo>
                  <a:pt x="115897" y="85940"/>
                  <a:pt x="114826" y="86377"/>
                  <a:pt x="114826" y="87273"/>
                </a:cubicBezTo>
                <a:cubicBezTo>
                  <a:pt x="114826" y="87820"/>
                  <a:pt x="115263" y="88257"/>
                  <a:pt x="115831" y="88257"/>
                </a:cubicBezTo>
                <a:close/>
                <a:moveTo>
                  <a:pt x="111002" y="88388"/>
                </a:moveTo>
                <a:cubicBezTo>
                  <a:pt x="112007" y="88388"/>
                  <a:pt x="112510" y="87186"/>
                  <a:pt x="111789" y="86465"/>
                </a:cubicBezTo>
                <a:cubicBezTo>
                  <a:pt x="111090" y="85766"/>
                  <a:pt x="109866" y="86268"/>
                  <a:pt x="109888" y="87273"/>
                </a:cubicBezTo>
                <a:cubicBezTo>
                  <a:pt x="109866" y="87885"/>
                  <a:pt x="110390" y="88388"/>
                  <a:pt x="111002" y="88388"/>
                </a:cubicBezTo>
                <a:close/>
                <a:moveTo>
                  <a:pt x="106173" y="88519"/>
                </a:moveTo>
                <a:cubicBezTo>
                  <a:pt x="107288" y="88519"/>
                  <a:pt x="107834" y="87164"/>
                  <a:pt x="107047" y="86377"/>
                </a:cubicBezTo>
                <a:cubicBezTo>
                  <a:pt x="106261" y="85591"/>
                  <a:pt x="104928" y="86159"/>
                  <a:pt x="104928" y="87273"/>
                </a:cubicBezTo>
                <a:cubicBezTo>
                  <a:pt x="104928" y="87951"/>
                  <a:pt x="105496" y="88519"/>
                  <a:pt x="106173" y="88519"/>
                </a:cubicBezTo>
                <a:close/>
                <a:moveTo>
                  <a:pt x="101344" y="88628"/>
                </a:moveTo>
                <a:cubicBezTo>
                  <a:pt x="102546" y="88628"/>
                  <a:pt x="103158" y="87164"/>
                  <a:pt x="102306" y="86312"/>
                </a:cubicBezTo>
                <a:cubicBezTo>
                  <a:pt x="101453" y="85460"/>
                  <a:pt x="99989" y="86072"/>
                  <a:pt x="99989" y="87273"/>
                </a:cubicBezTo>
                <a:cubicBezTo>
                  <a:pt x="99989" y="88016"/>
                  <a:pt x="100601" y="88628"/>
                  <a:pt x="101344" y="88628"/>
                </a:cubicBezTo>
                <a:close/>
                <a:moveTo>
                  <a:pt x="96537" y="88715"/>
                </a:moveTo>
                <a:cubicBezTo>
                  <a:pt x="97826" y="88715"/>
                  <a:pt x="98482" y="87142"/>
                  <a:pt x="97542" y="86224"/>
                </a:cubicBezTo>
                <a:cubicBezTo>
                  <a:pt x="96624" y="85307"/>
                  <a:pt x="95073" y="85962"/>
                  <a:pt x="95073" y="87273"/>
                </a:cubicBezTo>
                <a:cubicBezTo>
                  <a:pt x="95073" y="88082"/>
                  <a:pt x="95729" y="88737"/>
                  <a:pt x="96537" y="88715"/>
                </a:cubicBezTo>
                <a:close/>
                <a:moveTo>
                  <a:pt x="91708" y="88825"/>
                </a:moveTo>
                <a:cubicBezTo>
                  <a:pt x="93085" y="88825"/>
                  <a:pt x="93784" y="87142"/>
                  <a:pt x="92800" y="86159"/>
                </a:cubicBezTo>
                <a:cubicBezTo>
                  <a:pt x="91817" y="85198"/>
                  <a:pt x="90135" y="85875"/>
                  <a:pt x="90157" y="87273"/>
                </a:cubicBezTo>
                <a:cubicBezTo>
                  <a:pt x="90157" y="88126"/>
                  <a:pt x="90834" y="88825"/>
                  <a:pt x="91708" y="88825"/>
                </a:cubicBezTo>
                <a:close/>
                <a:moveTo>
                  <a:pt x="86879" y="88890"/>
                </a:moveTo>
                <a:cubicBezTo>
                  <a:pt x="88321" y="88890"/>
                  <a:pt x="89042" y="87142"/>
                  <a:pt x="88015" y="86115"/>
                </a:cubicBezTo>
                <a:cubicBezTo>
                  <a:pt x="86988" y="85110"/>
                  <a:pt x="85262" y="85831"/>
                  <a:pt x="85262" y="87273"/>
                </a:cubicBezTo>
                <a:cubicBezTo>
                  <a:pt x="85262" y="88169"/>
                  <a:pt x="85983" y="88890"/>
                  <a:pt x="86879" y="88890"/>
                </a:cubicBezTo>
                <a:close/>
                <a:moveTo>
                  <a:pt x="82050" y="88934"/>
                </a:moveTo>
                <a:cubicBezTo>
                  <a:pt x="83536" y="88934"/>
                  <a:pt x="84279" y="87142"/>
                  <a:pt x="83230" y="86093"/>
                </a:cubicBezTo>
                <a:cubicBezTo>
                  <a:pt x="82181" y="85023"/>
                  <a:pt x="80367" y="85787"/>
                  <a:pt x="80367" y="87273"/>
                </a:cubicBezTo>
                <a:cubicBezTo>
                  <a:pt x="80367" y="88191"/>
                  <a:pt x="81132" y="88934"/>
                  <a:pt x="82050" y="88934"/>
                </a:cubicBezTo>
                <a:close/>
                <a:moveTo>
                  <a:pt x="77221" y="88956"/>
                </a:moveTo>
                <a:cubicBezTo>
                  <a:pt x="78729" y="88956"/>
                  <a:pt x="79471" y="87142"/>
                  <a:pt x="78423" y="86072"/>
                </a:cubicBezTo>
                <a:cubicBezTo>
                  <a:pt x="77352" y="85001"/>
                  <a:pt x="75538" y="85766"/>
                  <a:pt x="75538" y="87273"/>
                </a:cubicBezTo>
                <a:cubicBezTo>
                  <a:pt x="75538" y="88191"/>
                  <a:pt x="76281" y="88956"/>
                  <a:pt x="77221" y="88956"/>
                </a:cubicBezTo>
                <a:close/>
                <a:moveTo>
                  <a:pt x="72392" y="88934"/>
                </a:moveTo>
                <a:cubicBezTo>
                  <a:pt x="73878" y="88934"/>
                  <a:pt x="74621" y="87142"/>
                  <a:pt x="73572" y="86072"/>
                </a:cubicBezTo>
                <a:cubicBezTo>
                  <a:pt x="72523" y="85023"/>
                  <a:pt x="70731" y="85766"/>
                  <a:pt x="70731" y="87273"/>
                </a:cubicBezTo>
                <a:cubicBezTo>
                  <a:pt x="70731" y="88191"/>
                  <a:pt x="71474" y="88934"/>
                  <a:pt x="72392" y="88934"/>
                </a:cubicBezTo>
                <a:close/>
                <a:moveTo>
                  <a:pt x="67563" y="88890"/>
                </a:moveTo>
                <a:cubicBezTo>
                  <a:pt x="69005" y="88890"/>
                  <a:pt x="69726" y="87142"/>
                  <a:pt x="68721" y="86115"/>
                </a:cubicBezTo>
                <a:cubicBezTo>
                  <a:pt x="67694" y="85110"/>
                  <a:pt x="65946" y="85831"/>
                  <a:pt x="65946" y="87273"/>
                </a:cubicBezTo>
                <a:cubicBezTo>
                  <a:pt x="65946" y="88169"/>
                  <a:pt x="66667" y="88890"/>
                  <a:pt x="67563" y="88890"/>
                </a:cubicBezTo>
                <a:close/>
                <a:moveTo>
                  <a:pt x="62734" y="88803"/>
                </a:moveTo>
                <a:cubicBezTo>
                  <a:pt x="64110" y="88803"/>
                  <a:pt x="64810" y="87142"/>
                  <a:pt x="63826" y="86181"/>
                </a:cubicBezTo>
                <a:cubicBezTo>
                  <a:pt x="62865" y="85198"/>
                  <a:pt x="61204" y="85897"/>
                  <a:pt x="61204" y="87273"/>
                </a:cubicBezTo>
                <a:cubicBezTo>
                  <a:pt x="61204" y="88104"/>
                  <a:pt x="61903" y="88803"/>
                  <a:pt x="62734" y="88803"/>
                </a:cubicBezTo>
                <a:close/>
                <a:moveTo>
                  <a:pt x="57927" y="88715"/>
                </a:moveTo>
                <a:cubicBezTo>
                  <a:pt x="59216" y="88715"/>
                  <a:pt x="59849" y="87164"/>
                  <a:pt x="58932" y="86246"/>
                </a:cubicBezTo>
                <a:cubicBezTo>
                  <a:pt x="58036" y="85329"/>
                  <a:pt x="56463" y="85984"/>
                  <a:pt x="56463" y="87273"/>
                </a:cubicBezTo>
                <a:cubicBezTo>
                  <a:pt x="56463" y="88060"/>
                  <a:pt x="57118" y="88715"/>
                  <a:pt x="57927" y="88715"/>
                </a:cubicBezTo>
                <a:close/>
                <a:moveTo>
                  <a:pt x="53098" y="88606"/>
                </a:moveTo>
                <a:cubicBezTo>
                  <a:pt x="54277" y="88606"/>
                  <a:pt x="54889" y="87164"/>
                  <a:pt x="54037" y="86312"/>
                </a:cubicBezTo>
                <a:cubicBezTo>
                  <a:pt x="53207" y="85482"/>
                  <a:pt x="51765" y="86072"/>
                  <a:pt x="51765" y="87273"/>
                </a:cubicBezTo>
                <a:cubicBezTo>
                  <a:pt x="51765" y="87994"/>
                  <a:pt x="52355" y="88606"/>
                  <a:pt x="53098" y="88606"/>
                </a:cubicBezTo>
                <a:close/>
                <a:moveTo>
                  <a:pt x="48268" y="88497"/>
                </a:moveTo>
                <a:cubicBezTo>
                  <a:pt x="49361" y="88497"/>
                  <a:pt x="49907" y="87164"/>
                  <a:pt x="49143" y="86399"/>
                </a:cubicBezTo>
                <a:cubicBezTo>
                  <a:pt x="48356" y="85613"/>
                  <a:pt x="47045" y="86159"/>
                  <a:pt x="47045" y="87273"/>
                </a:cubicBezTo>
                <a:cubicBezTo>
                  <a:pt x="47045" y="87951"/>
                  <a:pt x="47591" y="88497"/>
                  <a:pt x="48268" y="88497"/>
                </a:cubicBezTo>
                <a:close/>
                <a:moveTo>
                  <a:pt x="43439" y="88366"/>
                </a:moveTo>
                <a:cubicBezTo>
                  <a:pt x="44445" y="88366"/>
                  <a:pt x="44925" y="87186"/>
                  <a:pt x="44226" y="86487"/>
                </a:cubicBezTo>
                <a:cubicBezTo>
                  <a:pt x="43527" y="85766"/>
                  <a:pt x="42325" y="86268"/>
                  <a:pt x="42325" y="87273"/>
                </a:cubicBezTo>
                <a:cubicBezTo>
                  <a:pt x="42325" y="87885"/>
                  <a:pt x="42828" y="88366"/>
                  <a:pt x="43439" y="88366"/>
                </a:cubicBezTo>
                <a:close/>
                <a:moveTo>
                  <a:pt x="38610" y="88235"/>
                </a:moveTo>
                <a:cubicBezTo>
                  <a:pt x="39484" y="88235"/>
                  <a:pt x="39921" y="87186"/>
                  <a:pt x="39310" y="86574"/>
                </a:cubicBezTo>
                <a:cubicBezTo>
                  <a:pt x="38698" y="85962"/>
                  <a:pt x="37627" y="86399"/>
                  <a:pt x="37627" y="87273"/>
                </a:cubicBezTo>
                <a:cubicBezTo>
                  <a:pt x="37627" y="87798"/>
                  <a:pt x="38086" y="88235"/>
                  <a:pt x="38610" y="88235"/>
                </a:cubicBezTo>
                <a:close/>
                <a:moveTo>
                  <a:pt x="33803" y="88126"/>
                </a:moveTo>
                <a:cubicBezTo>
                  <a:pt x="34568" y="88126"/>
                  <a:pt x="34939" y="87186"/>
                  <a:pt x="34393" y="86662"/>
                </a:cubicBezTo>
                <a:cubicBezTo>
                  <a:pt x="33847" y="86115"/>
                  <a:pt x="32929" y="86487"/>
                  <a:pt x="32929" y="87273"/>
                </a:cubicBezTo>
                <a:cubicBezTo>
                  <a:pt x="32929" y="87732"/>
                  <a:pt x="33323" y="88126"/>
                  <a:pt x="33803" y="88126"/>
                </a:cubicBezTo>
                <a:close/>
                <a:moveTo>
                  <a:pt x="28974" y="87994"/>
                </a:moveTo>
                <a:cubicBezTo>
                  <a:pt x="29608" y="87973"/>
                  <a:pt x="29936" y="87208"/>
                  <a:pt x="29477" y="86749"/>
                </a:cubicBezTo>
                <a:cubicBezTo>
                  <a:pt x="29018" y="86290"/>
                  <a:pt x="28231" y="86618"/>
                  <a:pt x="28253" y="87273"/>
                </a:cubicBezTo>
                <a:cubicBezTo>
                  <a:pt x="28253" y="87667"/>
                  <a:pt x="28559" y="87994"/>
                  <a:pt x="28974" y="87994"/>
                </a:cubicBezTo>
                <a:close/>
                <a:moveTo>
                  <a:pt x="24145" y="87841"/>
                </a:moveTo>
                <a:cubicBezTo>
                  <a:pt x="24670" y="87841"/>
                  <a:pt x="24932" y="87208"/>
                  <a:pt x="24560" y="86836"/>
                </a:cubicBezTo>
                <a:cubicBezTo>
                  <a:pt x="24189" y="86465"/>
                  <a:pt x="23555" y="86727"/>
                  <a:pt x="23555" y="87251"/>
                </a:cubicBezTo>
                <a:cubicBezTo>
                  <a:pt x="23555" y="87579"/>
                  <a:pt x="23817" y="87841"/>
                  <a:pt x="24145" y="87841"/>
                </a:cubicBezTo>
                <a:close/>
                <a:moveTo>
                  <a:pt x="19316" y="87710"/>
                </a:moveTo>
                <a:cubicBezTo>
                  <a:pt x="19731" y="87710"/>
                  <a:pt x="19928" y="87230"/>
                  <a:pt x="19644" y="86924"/>
                </a:cubicBezTo>
                <a:cubicBezTo>
                  <a:pt x="19360" y="86640"/>
                  <a:pt x="18857" y="86858"/>
                  <a:pt x="18857" y="87251"/>
                </a:cubicBezTo>
                <a:cubicBezTo>
                  <a:pt x="18857" y="87514"/>
                  <a:pt x="19054" y="87710"/>
                  <a:pt x="19316" y="87710"/>
                </a:cubicBezTo>
                <a:close/>
                <a:moveTo>
                  <a:pt x="14487" y="87579"/>
                </a:moveTo>
                <a:cubicBezTo>
                  <a:pt x="14880" y="87536"/>
                  <a:pt x="14880" y="86967"/>
                  <a:pt x="14487" y="86924"/>
                </a:cubicBezTo>
                <a:cubicBezTo>
                  <a:pt x="14028" y="86880"/>
                  <a:pt x="14028" y="87623"/>
                  <a:pt x="14487" y="87579"/>
                </a:cubicBezTo>
                <a:close/>
                <a:moveTo>
                  <a:pt x="9658" y="87448"/>
                </a:moveTo>
                <a:cubicBezTo>
                  <a:pt x="9767" y="87448"/>
                  <a:pt x="9855" y="87361"/>
                  <a:pt x="9855" y="87251"/>
                </a:cubicBezTo>
                <a:cubicBezTo>
                  <a:pt x="9855" y="87011"/>
                  <a:pt x="9483" y="87011"/>
                  <a:pt x="9483" y="87251"/>
                </a:cubicBezTo>
                <a:cubicBezTo>
                  <a:pt x="9483" y="87361"/>
                  <a:pt x="9549" y="87426"/>
                  <a:pt x="9658" y="87448"/>
                </a:cubicBezTo>
                <a:close/>
                <a:moveTo>
                  <a:pt x="4829" y="87295"/>
                </a:moveTo>
                <a:cubicBezTo>
                  <a:pt x="4873" y="87295"/>
                  <a:pt x="4895" y="87273"/>
                  <a:pt x="4895" y="87251"/>
                </a:cubicBezTo>
                <a:cubicBezTo>
                  <a:pt x="4895" y="87186"/>
                  <a:pt x="4785" y="87186"/>
                  <a:pt x="4785" y="87251"/>
                </a:cubicBezTo>
                <a:cubicBezTo>
                  <a:pt x="4785" y="87273"/>
                  <a:pt x="4807" y="87295"/>
                  <a:pt x="4829" y="87295"/>
                </a:cubicBezTo>
                <a:close/>
                <a:moveTo>
                  <a:pt x="149591" y="82510"/>
                </a:moveTo>
                <a:cubicBezTo>
                  <a:pt x="149656" y="82510"/>
                  <a:pt x="149700" y="82466"/>
                  <a:pt x="149700" y="82422"/>
                </a:cubicBezTo>
                <a:cubicBezTo>
                  <a:pt x="149700" y="82379"/>
                  <a:pt x="149656" y="82335"/>
                  <a:pt x="149591" y="82335"/>
                </a:cubicBezTo>
                <a:cubicBezTo>
                  <a:pt x="149547" y="82335"/>
                  <a:pt x="149503" y="82379"/>
                  <a:pt x="149503" y="82422"/>
                </a:cubicBezTo>
                <a:cubicBezTo>
                  <a:pt x="149503" y="82466"/>
                  <a:pt x="149547" y="82510"/>
                  <a:pt x="149591" y="82510"/>
                </a:cubicBezTo>
                <a:close/>
                <a:moveTo>
                  <a:pt x="144784" y="82663"/>
                </a:moveTo>
                <a:cubicBezTo>
                  <a:pt x="144980" y="82663"/>
                  <a:pt x="145068" y="82401"/>
                  <a:pt x="144937" y="82269"/>
                </a:cubicBezTo>
                <a:cubicBezTo>
                  <a:pt x="144784" y="82117"/>
                  <a:pt x="144543" y="82226"/>
                  <a:pt x="144543" y="82422"/>
                </a:cubicBezTo>
                <a:cubicBezTo>
                  <a:pt x="144543" y="82554"/>
                  <a:pt x="144653" y="82663"/>
                  <a:pt x="144784" y="82663"/>
                </a:cubicBezTo>
                <a:close/>
                <a:moveTo>
                  <a:pt x="139955" y="82794"/>
                </a:moveTo>
                <a:cubicBezTo>
                  <a:pt x="140282" y="82794"/>
                  <a:pt x="140435" y="82401"/>
                  <a:pt x="140217" y="82160"/>
                </a:cubicBezTo>
                <a:cubicBezTo>
                  <a:pt x="139976" y="81920"/>
                  <a:pt x="139583" y="82095"/>
                  <a:pt x="139583" y="82422"/>
                </a:cubicBezTo>
                <a:cubicBezTo>
                  <a:pt x="139561" y="82641"/>
                  <a:pt x="139736" y="82794"/>
                  <a:pt x="139955" y="82794"/>
                </a:cubicBezTo>
                <a:close/>
                <a:moveTo>
                  <a:pt x="135126" y="82925"/>
                </a:moveTo>
                <a:cubicBezTo>
                  <a:pt x="135584" y="82925"/>
                  <a:pt x="135803" y="82379"/>
                  <a:pt x="135475" y="82073"/>
                </a:cubicBezTo>
                <a:cubicBezTo>
                  <a:pt x="135147" y="81745"/>
                  <a:pt x="134623" y="81964"/>
                  <a:pt x="134623" y="82422"/>
                </a:cubicBezTo>
                <a:cubicBezTo>
                  <a:pt x="134601" y="82707"/>
                  <a:pt x="134841" y="82925"/>
                  <a:pt x="135126" y="82925"/>
                </a:cubicBezTo>
                <a:close/>
                <a:moveTo>
                  <a:pt x="130297" y="83078"/>
                </a:moveTo>
                <a:cubicBezTo>
                  <a:pt x="130865" y="83078"/>
                  <a:pt x="131149" y="82379"/>
                  <a:pt x="130755" y="81964"/>
                </a:cubicBezTo>
                <a:cubicBezTo>
                  <a:pt x="130340" y="81570"/>
                  <a:pt x="129663" y="81854"/>
                  <a:pt x="129663" y="82422"/>
                </a:cubicBezTo>
                <a:cubicBezTo>
                  <a:pt x="129663" y="82772"/>
                  <a:pt x="129947" y="83078"/>
                  <a:pt x="130297" y="83078"/>
                </a:cubicBezTo>
                <a:close/>
                <a:moveTo>
                  <a:pt x="125489" y="83209"/>
                </a:moveTo>
                <a:cubicBezTo>
                  <a:pt x="126167" y="83209"/>
                  <a:pt x="126538" y="82379"/>
                  <a:pt x="126036" y="81876"/>
                </a:cubicBezTo>
                <a:cubicBezTo>
                  <a:pt x="125555" y="81374"/>
                  <a:pt x="124703" y="81745"/>
                  <a:pt x="124725" y="82444"/>
                </a:cubicBezTo>
                <a:cubicBezTo>
                  <a:pt x="124725" y="82859"/>
                  <a:pt x="125052" y="83187"/>
                  <a:pt x="125489" y="83209"/>
                </a:cubicBezTo>
                <a:close/>
                <a:moveTo>
                  <a:pt x="120660" y="83340"/>
                </a:moveTo>
                <a:cubicBezTo>
                  <a:pt x="121469" y="83340"/>
                  <a:pt x="121862" y="82357"/>
                  <a:pt x="121294" y="81789"/>
                </a:cubicBezTo>
                <a:cubicBezTo>
                  <a:pt x="120726" y="81199"/>
                  <a:pt x="119743" y="81614"/>
                  <a:pt x="119743" y="82422"/>
                </a:cubicBezTo>
                <a:cubicBezTo>
                  <a:pt x="119743" y="82925"/>
                  <a:pt x="120158" y="83340"/>
                  <a:pt x="120660" y="83340"/>
                </a:cubicBezTo>
                <a:close/>
                <a:moveTo>
                  <a:pt x="115831" y="83471"/>
                </a:moveTo>
                <a:cubicBezTo>
                  <a:pt x="116749" y="83471"/>
                  <a:pt x="117230" y="82335"/>
                  <a:pt x="116574" y="81680"/>
                </a:cubicBezTo>
                <a:cubicBezTo>
                  <a:pt x="115919" y="81024"/>
                  <a:pt x="114782" y="81505"/>
                  <a:pt x="114782" y="82422"/>
                </a:cubicBezTo>
                <a:cubicBezTo>
                  <a:pt x="114782" y="82991"/>
                  <a:pt x="115263" y="83471"/>
                  <a:pt x="115831" y="83471"/>
                </a:cubicBezTo>
                <a:close/>
                <a:moveTo>
                  <a:pt x="111002" y="83602"/>
                </a:moveTo>
                <a:cubicBezTo>
                  <a:pt x="112051" y="83602"/>
                  <a:pt x="112575" y="82335"/>
                  <a:pt x="111833" y="81592"/>
                </a:cubicBezTo>
                <a:cubicBezTo>
                  <a:pt x="111090" y="80849"/>
                  <a:pt x="109822" y="81374"/>
                  <a:pt x="109822" y="82422"/>
                </a:cubicBezTo>
                <a:cubicBezTo>
                  <a:pt x="109822" y="83078"/>
                  <a:pt x="110347" y="83602"/>
                  <a:pt x="111002" y="83602"/>
                </a:cubicBezTo>
                <a:close/>
                <a:moveTo>
                  <a:pt x="106173" y="83733"/>
                </a:moveTo>
                <a:cubicBezTo>
                  <a:pt x="107353" y="83733"/>
                  <a:pt x="107921" y="82313"/>
                  <a:pt x="107113" y="81505"/>
                </a:cubicBezTo>
                <a:cubicBezTo>
                  <a:pt x="106282" y="80674"/>
                  <a:pt x="104862" y="81264"/>
                  <a:pt x="104862" y="82422"/>
                </a:cubicBezTo>
                <a:cubicBezTo>
                  <a:pt x="104862" y="83144"/>
                  <a:pt x="105452" y="83733"/>
                  <a:pt x="106173" y="83733"/>
                </a:cubicBezTo>
                <a:close/>
                <a:moveTo>
                  <a:pt x="101344" y="83865"/>
                </a:moveTo>
                <a:cubicBezTo>
                  <a:pt x="102633" y="83865"/>
                  <a:pt x="103267" y="82313"/>
                  <a:pt x="102371" y="81417"/>
                </a:cubicBezTo>
                <a:cubicBezTo>
                  <a:pt x="101453" y="80521"/>
                  <a:pt x="99924" y="81155"/>
                  <a:pt x="99924" y="82422"/>
                </a:cubicBezTo>
                <a:cubicBezTo>
                  <a:pt x="99924" y="83209"/>
                  <a:pt x="100558" y="83865"/>
                  <a:pt x="101344" y="83865"/>
                </a:cubicBezTo>
                <a:close/>
                <a:moveTo>
                  <a:pt x="96515" y="83974"/>
                </a:moveTo>
                <a:cubicBezTo>
                  <a:pt x="97914" y="83974"/>
                  <a:pt x="98591" y="82313"/>
                  <a:pt x="97630" y="81330"/>
                </a:cubicBezTo>
                <a:cubicBezTo>
                  <a:pt x="96646" y="80347"/>
                  <a:pt x="94964" y="81046"/>
                  <a:pt x="94964" y="82422"/>
                </a:cubicBezTo>
                <a:cubicBezTo>
                  <a:pt x="94964" y="83275"/>
                  <a:pt x="95663" y="83974"/>
                  <a:pt x="96515" y="83974"/>
                </a:cubicBezTo>
                <a:close/>
                <a:moveTo>
                  <a:pt x="91708" y="84083"/>
                </a:moveTo>
                <a:cubicBezTo>
                  <a:pt x="93172" y="84083"/>
                  <a:pt x="93915" y="82291"/>
                  <a:pt x="92866" y="81242"/>
                </a:cubicBezTo>
                <a:cubicBezTo>
                  <a:pt x="91817" y="80194"/>
                  <a:pt x="90047" y="80937"/>
                  <a:pt x="90047" y="82422"/>
                </a:cubicBezTo>
                <a:cubicBezTo>
                  <a:pt x="90047" y="83340"/>
                  <a:pt x="90790" y="84083"/>
                  <a:pt x="91708" y="84083"/>
                </a:cubicBezTo>
                <a:close/>
                <a:moveTo>
                  <a:pt x="86879" y="84171"/>
                </a:moveTo>
                <a:cubicBezTo>
                  <a:pt x="88430" y="84171"/>
                  <a:pt x="89195" y="82291"/>
                  <a:pt x="88103" y="81199"/>
                </a:cubicBezTo>
                <a:cubicBezTo>
                  <a:pt x="87010" y="80106"/>
                  <a:pt x="85131" y="80871"/>
                  <a:pt x="85131" y="82422"/>
                </a:cubicBezTo>
                <a:cubicBezTo>
                  <a:pt x="85131" y="83384"/>
                  <a:pt x="85917" y="84171"/>
                  <a:pt x="86879" y="84171"/>
                </a:cubicBezTo>
                <a:close/>
                <a:moveTo>
                  <a:pt x="82050" y="84236"/>
                </a:moveTo>
                <a:cubicBezTo>
                  <a:pt x="83645" y="84236"/>
                  <a:pt x="84453" y="82291"/>
                  <a:pt x="83317" y="81155"/>
                </a:cubicBezTo>
                <a:cubicBezTo>
                  <a:pt x="82181" y="80019"/>
                  <a:pt x="80236" y="80827"/>
                  <a:pt x="80236" y="82422"/>
                </a:cubicBezTo>
                <a:cubicBezTo>
                  <a:pt x="80236" y="83428"/>
                  <a:pt x="81045" y="84236"/>
                  <a:pt x="82050" y="84236"/>
                </a:cubicBezTo>
                <a:close/>
                <a:moveTo>
                  <a:pt x="77221" y="84258"/>
                </a:moveTo>
                <a:cubicBezTo>
                  <a:pt x="78860" y="84258"/>
                  <a:pt x="79668" y="82291"/>
                  <a:pt x="78510" y="81133"/>
                </a:cubicBezTo>
                <a:cubicBezTo>
                  <a:pt x="77352" y="79975"/>
                  <a:pt x="75385" y="80784"/>
                  <a:pt x="75385" y="82422"/>
                </a:cubicBezTo>
                <a:cubicBezTo>
                  <a:pt x="75385" y="83428"/>
                  <a:pt x="76216" y="84258"/>
                  <a:pt x="77221" y="84258"/>
                </a:cubicBezTo>
                <a:close/>
                <a:moveTo>
                  <a:pt x="72392" y="84236"/>
                </a:moveTo>
                <a:cubicBezTo>
                  <a:pt x="74009" y="84236"/>
                  <a:pt x="74817" y="82291"/>
                  <a:pt x="73681" y="81155"/>
                </a:cubicBezTo>
                <a:cubicBezTo>
                  <a:pt x="72545" y="80019"/>
                  <a:pt x="70600" y="80827"/>
                  <a:pt x="70600" y="82422"/>
                </a:cubicBezTo>
                <a:cubicBezTo>
                  <a:pt x="70600" y="83428"/>
                  <a:pt x="71409" y="84236"/>
                  <a:pt x="72392" y="84236"/>
                </a:cubicBezTo>
                <a:close/>
                <a:moveTo>
                  <a:pt x="67563" y="84171"/>
                </a:moveTo>
                <a:cubicBezTo>
                  <a:pt x="69114" y="84171"/>
                  <a:pt x="69901" y="82291"/>
                  <a:pt x="68808" y="81199"/>
                </a:cubicBezTo>
                <a:cubicBezTo>
                  <a:pt x="67716" y="80106"/>
                  <a:pt x="65837" y="80871"/>
                  <a:pt x="65837" y="82422"/>
                </a:cubicBezTo>
                <a:cubicBezTo>
                  <a:pt x="65837" y="83384"/>
                  <a:pt x="66601" y="84171"/>
                  <a:pt x="67563" y="84171"/>
                </a:cubicBezTo>
                <a:close/>
                <a:moveTo>
                  <a:pt x="62734" y="84061"/>
                </a:moveTo>
                <a:cubicBezTo>
                  <a:pt x="64198" y="84061"/>
                  <a:pt x="64941" y="82313"/>
                  <a:pt x="63914" y="81264"/>
                </a:cubicBezTo>
                <a:cubicBezTo>
                  <a:pt x="62865" y="80237"/>
                  <a:pt x="61095" y="80980"/>
                  <a:pt x="61095" y="82422"/>
                </a:cubicBezTo>
                <a:cubicBezTo>
                  <a:pt x="61095" y="83340"/>
                  <a:pt x="61838" y="84061"/>
                  <a:pt x="62734" y="84061"/>
                </a:cubicBezTo>
                <a:close/>
                <a:moveTo>
                  <a:pt x="57927" y="83974"/>
                </a:moveTo>
                <a:cubicBezTo>
                  <a:pt x="59281" y="83974"/>
                  <a:pt x="59981" y="82313"/>
                  <a:pt x="59019" y="81330"/>
                </a:cubicBezTo>
                <a:cubicBezTo>
                  <a:pt x="58036" y="80368"/>
                  <a:pt x="56375" y="81046"/>
                  <a:pt x="56375" y="82422"/>
                </a:cubicBezTo>
                <a:cubicBezTo>
                  <a:pt x="56375" y="83275"/>
                  <a:pt x="57074" y="83974"/>
                  <a:pt x="57927" y="83974"/>
                </a:cubicBezTo>
                <a:close/>
                <a:moveTo>
                  <a:pt x="53098" y="83843"/>
                </a:moveTo>
                <a:cubicBezTo>
                  <a:pt x="54365" y="83843"/>
                  <a:pt x="54999" y="82313"/>
                  <a:pt x="54103" y="81417"/>
                </a:cubicBezTo>
                <a:cubicBezTo>
                  <a:pt x="53207" y="80521"/>
                  <a:pt x="51677" y="81155"/>
                  <a:pt x="51677" y="82422"/>
                </a:cubicBezTo>
                <a:cubicBezTo>
                  <a:pt x="51677" y="83209"/>
                  <a:pt x="52311" y="83843"/>
                  <a:pt x="53098" y="83843"/>
                </a:cubicBezTo>
                <a:close/>
                <a:moveTo>
                  <a:pt x="48268" y="83755"/>
                </a:moveTo>
                <a:cubicBezTo>
                  <a:pt x="49427" y="83755"/>
                  <a:pt x="49995" y="82357"/>
                  <a:pt x="49186" y="81527"/>
                </a:cubicBezTo>
                <a:cubicBezTo>
                  <a:pt x="48378" y="80718"/>
                  <a:pt x="46979" y="81286"/>
                  <a:pt x="46979" y="82444"/>
                </a:cubicBezTo>
                <a:cubicBezTo>
                  <a:pt x="46979" y="83165"/>
                  <a:pt x="47547" y="83755"/>
                  <a:pt x="48268" y="83755"/>
                </a:cubicBezTo>
                <a:close/>
                <a:moveTo>
                  <a:pt x="43439" y="83624"/>
                </a:moveTo>
                <a:cubicBezTo>
                  <a:pt x="44488" y="83624"/>
                  <a:pt x="45013" y="82357"/>
                  <a:pt x="44270" y="81614"/>
                </a:cubicBezTo>
                <a:cubicBezTo>
                  <a:pt x="43527" y="80871"/>
                  <a:pt x="42260" y="81395"/>
                  <a:pt x="42260" y="82444"/>
                </a:cubicBezTo>
                <a:cubicBezTo>
                  <a:pt x="42260" y="83100"/>
                  <a:pt x="42784" y="83624"/>
                  <a:pt x="43439" y="83624"/>
                </a:cubicBezTo>
                <a:close/>
                <a:moveTo>
                  <a:pt x="38610" y="83471"/>
                </a:moveTo>
                <a:cubicBezTo>
                  <a:pt x="39528" y="83471"/>
                  <a:pt x="39987" y="82357"/>
                  <a:pt x="39353" y="81723"/>
                </a:cubicBezTo>
                <a:cubicBezTo>
                  <a:pt x="38698" y="81068"/>
                  <a:pt x="37583" y="81527"/>
                  <a:pt x="37583" y="82444"/>
                </a:cubicBezTo>
                <a:cubicBezTo>
                  <a:pt x="37583" y="83012"/>
                  <a:pt x="38042" y="83471"/>
                  <a:pt x="38610" y="83471"/>
                </a:cubicBezTo>
                <a:close/>
                <a:moveTo>
                  <a:pt x="33803" y="83362"/>
                </a:moveTo>
                <a:cubicBezTo>
                  <a:pt x="34612" y="83362"/>
                  <a:pt x="35005" y="82379"/>
                  <a:pt x="34437" y="81811"/>
                </a:cubicBezTo>
                <a:cubicBezTo>
                  <a:pt x="33869" y="81221"/>
                  <a:pt x="32886" y="81636"/>
                  <a:pt x="32886" y="82444"/>
                </a:cubicBezTo>
                <a:cubicBezTo>
                  <a:pt x="32886" y="82947"/>
                  <a:pt x="33301" y="83362"/>
                  <a:pt x="33803" y="83362"/>
                </a:cubicBezTo>
                <a:close/>
                <a:moveTo>
                  <a:pt x="28974" y="83209"/>
                </a:moveTo>
                <a:cubicBezTo>
                  <a:pt x="29652" y="83209"/>
                  <a:pt x="30001" y="82357"/>
                  <a:pt x="29520" y="81876"/>
                </a:cubicBezTo>
                <a:cubicBezTo>
                  <a:pt x="29018" y="81395"/>
                  <a:pt x="28188" y="81723"/>
                  <a:pt x="28188" y="82422"/>
                </a:cubicBezTo>
                <a:cubicBezTo>
                  <a:pt x="28188" y="82859"/>
                  <a:pt x="28537" y="83209"/>
                  <a:pt x="28974" y="83209"/>
                </a:cubicBezTo>
                <a:close/>
                <a:moveTo>
                  <a:pt x="24145" y="83056"/>
                </a:moveTo>
                <a:cubicBezTo>
                  <a:pt x="24691" y="83056"/>
                  <a:pt x="24976" y="82379"/>
                  <a:pt x="24582" y="81985"/>
                </a:cubicBezTo>
                <a:cubicBezTo>
                  <a:pt x="24189" y="81592"/>
                  <a:pt x="23511" y="81876"/>
                  <a:pt x="23511" y="82422"/>
                </a:cubicBezTo>
                <a:cubicBezTo>
                  <a:pt x="23511" y="82772"/>
                  <a:pt x="23796" y="83056"/>
                  <a:pt x="24145" y="83056"/>
                </a:cubicBezTo>
                <a:close/>
                <a:moveTo>
                  <a:pt x="19316" y="82925"/>
                </a:moveTo>
                <a:cubicBezTo>
                  <a:pt x="19753" y="82925"/>
                  <a:pt x="19972" y="82401"/>
                  <a:pt x="19666" y="82095"/>
                </a:cubicBezTo>
                <a:cubicBezTo>
                  <a:pt x="19360" y="81767"/>
                  <a:pt x="18814" y="81985"/>
                  <a:pt x="18814" y="82444"/>
                </a:cubicBezTo>
                <a:cubicBezTo>
                  <a:pt x="18814" y="82707"/>
                  <a:pt x="19032" y="82925"/>
                  <a:pt x="19316" y="82925"/>
                </a:cubicBezTo>
                <a:close/>
                <a:moveTo>
                  <a:pt x="14487" y="82794"/>
                </a:moveTo>
                <a:cubicBezTo>
                  <a:pt x="14815" y="82794"/>
                  <a:pt x="14968" y="82401"/>
                  <a:pt x="14749" y="82182"/>
                </a:cubicBezTo>
                <a:cubicBezTo>
                  <a:pt x="14509" y="81942"/>
                  <a:pt x="14137" y="82117"/>
                  <a:pt x="14137" y="82444"/>
                </a:cubicBezTo>
                <a:cubicBezTo>
                  <a:pt x="14116" y="82641"/>
                  <a:pt x="14290" y="82794"/>
                  <a:pt x="14487" y="82794"/>
                </a:cubicBezTo>
                <a:close/>
                <a:moveTo>
                  <a:pt x="9658" y="82663"/>
                </a:moveTo>
                <a:cubicBezTo>
                  <a:pt x="9855" y="82663"/>
                  <a:pt x="9964" y="82422"/>
                  <a:pt x="9833" y="82269"/>
                </a:cubicBezTo>
                <a:cubicBezTo>
                  <a:pt x="9680" y="82117"/>
                  <a:pt x="9440" y="82226"/>
                  <a:pt x="9440" y="82422"/>
                </a:cubicBezTo>
                <a:cubicBezTo>
                  <a:pt x="9440" y="82554"/>
                  <a:pt x="9527" y="82663"/>
                  <a:pt x="9658" y="82663"/>
                </a:cubicBezTo>
                <a:close/>
                <a:moveTo>
                  <a:pt x="4829" y="82510"/>
                </a:moveTo>
                <a:cubicBezTo>
                  <a:pt x="4873" y="82510"/>
                  <a:pt x="4916" y="82466"/>
                  <a:pt x="4916" y="82422"/>
                </a:cubicBezTo>
                <a:cubicBezTo>
                  <a:pt x="4916" y="82379"/>
                  <a:pt x="4873" y="82357"/>
                  <a:pt x="4829" y="82335"/>
                </a:cubicBezTo>
                <a:cubicBezTo>
                  <a:pt x="4785" y="82357"/>
                  <a:pt x="4763" y="82379"/>
                  <a:pt x="4763" y="82422"/>
                </a:cubicBezTo>
                <a:cubicBezTo>
                  <a:pt x="4763" y="82466"/>
                  <a:pt x="4785" y="82510"/>
                  <a:pt x="4829" y="82510"/>
                </a:cubicBezTo>
                <a:close/>
                <a:moveTo>
                  <a:pt x="154442" y="77615"/>
                </a:moveTo>
                <a:cubicBezTo>
                  <a:pt x="154442" y="77615"/>
                  <a:pt x="154442" y="77593"/>
                  <a:pt x="154442" y="77593"/>
                </a:cubicBezTo>
                <a:close/>
                <a:moveTo>
                  <a:pt x="149613" y="77725"/>
                </a:moveTo>
                <a:cubicBezTo>
                  <a:pt x="149787" y="77725"/>
                  <a:pt x="149482" y="77419"/>
                  <a:pt x="149482" y="77593"/>
                </a:cubicBezTo>
                <a:cubicBezTo>
                  <a:pt x="149482" y="77659"/>
                  <a:pt x="149547" y="77725"/>
                  <a:pt x="149613" y="77725"/>
                </a:cubicBezTo>
                <a:close/>
                <a:moveTo>
                  <a:pt x="144784" y="77856"/>
                </a:moveTo>
                <a:cubicBezTo>
                  <a:pt x="145002" y="77856"/>
                  <a:pt x="145111" y="77572"/>
                  <a:pt x="144958" y="77419"/>
                </a:cubicBezTo>
                <a:cubicBezTo>
                  <a:pt x="144805" y="77266"/>
                  <a:pt x="144521" y="77375"/>
                  <a:pt x="144521" y="77593"/>
                </a:cubicBezTo>
                <a:cubicBezTo>
                  <a:pt x="144521" y="77746"/>
                  <a:pt x="144631" y="77856"/>
                  <a:pt x="144784" y="77856"/>
                </a:cubicBezTo>
                <a:close/>
                <a:moveTo>
                  <a:pt x="139955" y="78009"/>
                </a:moveTo>
                <a:cubicBezTo>
                  <a:pt x="140304" y="78009"/>
                  <a:pt x="140501" y="77572"/>
                  <a:pt x="140239" y="77309"/>
                </a:cubicBezTo>
                <a:cubicBezTo>
                  <a:pt x="139976" y="77069"/>
                  <a:pt x="139561" y="77244"/>
                  <a:pt x="139561" y="77593"/>
                </a:cubicBezTo>
                <a:cubicBezTo>
                  <a:pt x="139561" y="77834"/>
                  <a:pt x="139736" y="78009"/>
                  <a:pt x="139955" y="78009"/>
                </a:cubicBezTo>
                <a:close/>
                <a:moveTo>
                  <a:pt x="135126" y="78140"/>
                </a:moveTo>
                <a:cubicBezTo>
                  <a:pt x="135628" y="78140"/>
                  <a:pt x="135868" y="77550"/>
                  <a:pt x="135519" y="77200"/>
                </a:cubicBezTo>
                <a:cubicBezTo>
                  <a:pt x="135169" y="76850"/>
                  <a:pt x="134579" y="77113"/>
                  <a:pt x="134579" y="77593"/>
                </a:cubicBezTo>
                <a:cubicBezTo>
                  <a:pt x="134579" y="77899"/>
                  <a:pt x="134820" y="78140"/>
                  <a:pt x="135126" y="78140"/>
                </a:cubicBezTo>
                <a:close/>
                <a:moveTo>
                  <a:pt x="130297" y="78271"/>
                </a:moveTo>
                <a:cubicBezTo>
                  <a:pt x="130908" y="78271"/>
                  <a:pt x="131192" y="77550"/>
                  <a:pt x="130777" y="77135"/>
                </a:cubicBezTo>
                <a:cubicBezTo>
                  <a:pt x="130362" y="76698"/>
                  <a:pt x="129641" y="77003"/>
                  <a:pt x="129641" y="77593"/>
                </a:cubicBezTo>
                <a:cubicBezTo>
                  <a:pt x="129641" y="77965"/>
                  <a:pt x="129925" y="78271"/>
                  <a:pt x="130297" y="78271"/>
                </a:cubicBezTo>
                <a:close/>
                <a:moveTo>
                  <a:pt x="125489" y="78424"/>
                </a:moveTo>
                <a:cubicBezTo>
                  <a:pt x="126210" y="78424"/>
                  <a:pt x="126582" y="77528"/>
                  <a:pt x="126057" y="77025"/>
                </a:cubicBezTo>
                <a:cubicBezTo>
                  <a:pt x="125533" y="76501"/>
                  <a:pt x="124659" y="76872"/>
                  <a:pt x="124659" y="77593"/>
                </a:cubicBezTo>
                <a:cubicBezTo>
                  <a:pt x="124659" y="78052"/>
                  <a:pt x="125030" y="78424"/>
                  <a:pt x="125489" y="78424"/>
                </a:cubicBezTo>
                <a:close/>
                <a:moveTo>
                  <a:pt x="120660" y="78555"/>
                </a:moveTo>
                <a:cubicBezTo>
                  <a:pt x="121491" y="78555"/>
                  <a:pt x="121928" y="77528"/>
                  <a:pt x="121338" y="76938"/>
                </a:cubicBezTo>
                <a:cubicBezTo>
                  <a:pt x="120726" y="76326"/>
                  <a:pt x="119699" y="76763"/>
                  <a:pt x="119699" y="77593"/>
                </a:cubicBezTo>
                <a:cubicBezTo>
                  <a:pt x="119699" y="78118"/>
                  <a:pt x="120136" y="78555"/>
                  <a:pt x="120660" y="78555"/>
                </a:cubicBezTo>
                <a:close/>
                <a:moveTo>
                  <a:pt x="115831" y="78686"/>
                </a:moveTo>
                <a:cubicBezTo>
                  <a:pt x="116793" y="78686"/>
                  <a:pt x="117295" y="77506"/>
                  <a:pt x="116596" y="76829"/>
                </a:cubicBezTo>
                <a:cubicBezTo>
                  <a:pt x="115919" y="76129"/>
                  <a:pt x="114739" y="76610"/>
                  <a:pt x="114739" y="77593"/>
                </a:cubicBezTo>
                <a:cubicBezTo>
                  <a:pt x="114739" y="78205"/>
                  <a:pt x="115219" y="78686"/>
                  <a:pt x="115831" y="78686"/>
                </a:cubicBezTo>
                <a:close/>
                <a:moveTo>
                  <a:pt x="111002" y="78839"/>
                </a:moveTo>
                <a:cubicBezTo>
                  <a:pt x="112095" y="78839"/>
                  <a:pt x="112641" y="77506"/>
                  <a:pt x="111876" y="76719"/>
                </a:cubicBezTo>
                <a:cubicBezTo>
                  <a:pt x="111090" y="75955"/>
                  <a:pt x="109779" y="76501"/>
                  <a:pt x="109779" y="77593"/>
                </a:cubicBezTo>
                <a:cubicBezTo>
                  <a:pt x="109779" y="78271"/>
                  <a:pt x="110325" y="78839"/>
                  <a:pt x="111002" y="78839"/>
                </a:cubicBezTo>
                <a:close/>
                <a:moveTo>
                  <a:pt x="106173" y="78970"/>
                </a:moveTo>
                <a:cubicBezTo>
                  <a:pt x="107397" y="78970"/>
                  <a:pt x="108009" y="77484"/>
                  <a:pt x="107135" y="76632"/>
                </a:cubicBezTo>
                <a:cubicBezTo>
                  <a:pt x="106282" y="75780"/>
                  <a:pt x="104818" y="76392"/>
                  <a:pt x="104818" y="77593"/>
                </a:cubicBezTo>
                <a:cubicBezTo>
                  <a:pt x="104818" y="78358"/>
                  <a:pt x="105430" y="78970"/>
                  <a:pt x="106173" y="78970"/>
                </a:cubicBezTo>
                <a:close/>
                <a:moveTo>
                  <a:pt x="101344" y="79101"/>
                </a:moveTo>
                <a:cubicBezTo>
                  <a:pt x="102677" y="79101"/>
                  <a:pt x="103354" y="77484"/>
                  <a:pt x="102415" y="76545"/>
                </a:cubicBezTo>
                <a:cubicBezTo>
                  <a:pt x="101475" y="75583"/>
                  <a:pt x="99858" y="76260"/>
                  <a:pt x="99858" y="77593"/>
                </a:cubicBezTo>
                <a:cubicBezTo>
                  <a:pt x="99858" y="78424"/>
                  <a:pt x="100514" y="79101"/>
                  <a:pt x="101344" y="79101"/>
                </a:cubicBezTo>
                <a:close/>
                <a:moveTo>
                  <a:pt x="96537" y="79210"/>
                </a:moveTo>
                <a:cubicBezTo>
                  <a:pt x="97979" y="79210"/>
                  <a:pt x="98700" y="77484"/>
                  <a:pt x="97673" y="76457"/>
                </a:cubicBezTo>
                <a:cubicBezTo>
                  <a:pt x="96646" y="75430"/>
                  <a:pt x="94898" y="76151"/>
                  <a:pt x="94898" y="77593"/>
                </a:cubicBezTo>
                <a:cubicBezTo>
                  <a:pt x="94898" y="78489"/>
                  <a:pt x="95641" y="79210"/>
                  <a:pt x="96537" y="79210"/>
                </a:cubicBezTo>
                <a:close/>
                <a:moveTo>
                  <a:pt x="91708" y="79341"/>
                </a:moveTo>
                <a:cubicBezTo>
                  <a:pt x="93259" y="79341"/>
                  <a:pt x="94024" y="77462"/>
                  <a:pt x="92932" y="76370"/>
                </a:cubicBezTo>
                <a:cubicBezTo>
                  <a:pt x="91839" y="75277"/>
                  <a:pt x="89960" y="76042"/>
                  <a:pt x="89960" y="77593"/>
                </a:cubicBezTo>
                <a:cubicBezTo>
                  <a:pt x="89960" y="78555"/>
                  <a:pt x="90747" y="79341"/>
                  <a:pt x="91708" y="79341"/>
                </a:cubicBezTo>
                <a:close/>
                <a:moveTo>
                  <a:pt x="86879" y="79451"/>
                </a:moveTo>
                <a:cubicBezTo>
                  <a:pt x="88540" y="79451"/>
                  <a:pt x="89370" y="77462"/>
                  <a:pt x="88190" y="76282"/>
                </a:cubicBezTo>
                <a:cubicBezTo>
                  <a:pt x="87010" y="75102"/>
                  <a:pt x="85022" y="75933"/>
                  <a:pt x="85022" y="77593"/>
                </a:cubicBezTo>
                <a:cubicBezTo>
                  <a:pt x="85022" y="78620"/>
                  <a:pt x="85852" y="79451"/>
                  <a:pt x="86879" y="79451"/>
                </a:cubicBezTo>
                <a:close/>
                <a:moveTo>
                  <a:pt x="82050" y="79538"/>
                </a:moveTo>
                <a:cubicBezTo>
                  <a:pt x="83776" y="79538"/>
                  <a:pt x="84650" y="77440"/>
                  <a:pt x="83426" y="76217"/>
                </a:cubicBezTo>
                <a:cubicBezTo>
                  <a:pt x="82203" y="75015"/>
                  <a:pt x="80105" y="75867"/>
                  <a:pt x="80105" y="77593"/>
                </a:cubicBezTo>
                <a:cubicBezTo>
                  <a:pt x="80105" y="78664"/>
                  <a:pt x="80979" y="79538"/>
                  <a:pt x="82050" y="79538"/>
                </a:cubicBezTo>
                <a:close/>
                <a:moveTo>
                  <a:pt x="77221" y="79560"/>
                </a:moveTo>
                <a:cubicBezTo>
                  <a:pt x="78969" y="79560"/>
                  <a:pt x="79843" y="77440"/>
                  <a:pt x="78619" y="76217"/>
                </a:cubicBezTo>
                <a:cubicBezTo>
                  <a:pt x="77374" y="74971"/>
                  <a:pt x="75254" y="75845"/>
                  <a:pt x="75254" y="77593"/>
                </a:cubicBezTo>
                <a:cubicBezTo>
                  <a:pt x="75254" y="78686"/>
                  <a:pt x="76128" y="79560"/>
                  <a:pt x="77221" y="79560"/>
                </a:cubicBezTo>
                <a:close/>
                <a:moveTo>
                  <a:pt x="72392" y="79538"/>
                </a:moveTo>
                <a:cubicBezTo>
                  <a:pt x="74118" y="79538"/>
                  <a:pt x="74992" y="77440"/>
                  <a:pt x="73768" y="76217"/>
                </a:cubicBezTo>
                <a:cubicBezTo>
                  <a:pt x="72545" y="75015"/>
                  <a:pt x="70447" y="75867"/>
                  <a:pt x="70447" y="77593"/>
                </a:cubicBezTo>
                <a:cubicBezTo>
                  <a:pt x="70447" y="78664"/>
                  <a:pt x="71321" y="79538"/>
                  <a:pt x="72392" y="79538"/>
                </a:cubicBezTo>
                <a:close/>
                <a:moveTo>
                  <a:pt x="67563" y="79451"/>
                </a:moveTo>
                <a:cubicBezTo>
                  <a:pt x="69223" y="79451"/>
                  <a:pt x="70032" y="77462"/>
                  <a:pt x="68874" y="76304"/>
                </a:cubicBezTo>
                <a:cubicBezTo>
                  <a:pt x="67716" y="75124"/>
                  <a:pt x="65727" y="75955"/>
                  <a:pt x="65727" y="77593"/>
                </a:cubicBezTo>
                <a:cubicBezTo>
                  <a:pt x="65727" y="78620"/>
                  <a:pt x="66558" y="79451"/>
                  <a:pt x="67563" y="79451"/>
                </a:cubicBezTo>
                <a:close/>
                <a:moveTo>
                  <a:pt x="62734" y="79341"/>
                </a:moveTo>
                <a:cubicBezTo>
                  <a:pt x="64285" y="79341"/>
                  <a:pt x="65072" y="77462"/>
                  <a:pt x="63979" y="76370"/>
                </a:cubicBezTo>
                <a:cubicBezTo>
                  <a:pt x="62887" y="75277"/>
                  <a:pt x="61008" y="76042"/>
                  <a:pt x="61008" y="77593"/>
                </a:cubicBezTo>
                <a:cubicBezTo>
                  <a:pt x="61008" y="78555"/>
                  <a:pt x="61794" y="79341"/>
                  <a:pt x="62734" y="79341"/>
                </a:cubicBezTo>
                <a:close/>
                <a:moveTo>
                  <a:pt x="57927" y="79210"/>
                </a:moveTo>
                <a:cubicBezTo>
                  <a:pt x="59369" y="79210"/>
                  <a:pt x="60090" y="77484"/>
                  <a:pt x="59063" y="76457"/>
                </a:cubicBezTo>
                <a:cubicBezTo>
                  <a:pt x="58058" y="75430"/>
                  <a:pt x="56310" y="76151"/>
                  <a:pt x="56310" y="77593"/>
                </a:cubicBezTo>
                <a:cubicBezTo>
                  <a:pt x="56310" y="78489"/>
                  <a:pt x="57031" y="79210"/>
                  <a:pt x="57927" y="79210"/>
                </a:cubicBezTo>
                <a:close/>
                <a:moveTo>
                  <a:pt x="53098" y="79101"/>
                </a:moveTo>
                <a:cubicBezTo>
                  <a:pt x="54409" y="79101"/>
                  <a:pt x="55086" y="77506"/>
                  <a:pt x="54146" y="76566"/>
                </a:cubicBezTo>
                <a:cubicBezTo>
                  <a:pt x="53207" y="75627"/>
                  <a:pt x="51612" y="76304"/>
                  <a:pt x="51612" y="77615"/>
                </a:cubicBezTo>
                <a:cubicBezTo>
                  <a:pt x="51612" y="78446"/>
                  <a:pt x="52267" y="79101"/>
                  <a:pt x="53098" y="79101"/>
                </a:cubicBezTo>
                <a:close/>
                <a:moveTo>
                  <a:pt x="48268" y="78970"/>
                </a:moveTo>
                <a:cubicBezTo>
                  <a:pt x="49470" y="78948"/>
                  <a:pt x="50060" y="77506"/>
                  <a:pt x="49208" y="76654"/>
                </a:cubicBezTo>
                <a:cubicBezTo>
                  <a:pt x="48356" y="75823"/>
                  <a:pt x="46914" y="76413"/>
                  <a:pt x="46914" y="77615"/>
                </a:cubicBezTo>
                <a:cubicBezTo>
                  <a:pt x="46914" y="78358"/>
                  <a:pt x="47504" y="78970"/>
                  <a:pt x="48268" y="78970"/>
                </a:cubicBezTo>
                <a:close/>
                <a:moveTo>
                  <a:pt x="43439" y="78839"/>
                </a:moveTo>
                <a:cubicBezTo>
                  <a:pt x="44532" y="78839"/>
                  <a:pt x="45078" y="77528"/>
                  <a:pt x="44313" y="76763"/>
                </a:cubicBezTo>
                <a:cubicBezTo>
                  <a:pt x="43549" y="75976"/>
                  <a:pt x="42238" y="76523"/>
                  <a:pt x="42238" y="77615"/>
                </a:cubicBezTo>
                <a:cubicBezTo>
                  <a:pt x="42216" y="78293"/>
                  <a:pt x="42762" y="78839"/>
                  <a:pt x="43439" y="78839"/>
                </a:cubicBezTo>
                <a:close/>
                <a:moveTo>
                  <a:pt x="38610" y="78708"/>
                </a:moveTo>
                <a:cubicBezTo>
                  <a:pt x="39594" y="78708"/>
                  <a:pt x="40074" y="77528"/>
                  <a:pt x="39397" y="76829"/>
                </a:cubicBezTo>
                <a:cubicBezTo>
                  <a:pt x="38698" y="76151"/>
                  <a:pt x="37518" y="76632"/>
                  <a:pt x="37518" y="77615"/>
                </a:cubicBezTo>
                <a:cubicBezTo>
                  <a:pt x="37518" y="78205"/>
                  <a:pt x="38020" y="78708"/>
                  <a:pt x="38610" y="78708"/>
                </a:cubicBezTo>
                <a:close/>
                <a:moveTo>
                  <a:pt x="33803" y="78555"/>
                </a:moveTo>
                <a:cubicBezTo>
                  <a:pt x="34634" y="78555"/>
                  <a:pt x="35049" y="77550"/>
                  <a:pt x="34459" y="76960"/>
                </a:cubicBezTo>
                <a:cubicBezTo>
                  <a:pt x="33869" y="76370"/>
                  <a:pt x="32864" y="76785"/>
                  <a:pt x="32864" y="77615"/>
                </a:cubicBezTo>
                <a:cubicBezTo>
                  <a:pt x="32864" y="78140"/>
                  <a:pt x="33279" y="78555"/>
                  <a:pt x="33803" y="78555"/>
                </a:cubicBezTo>
                <a:close/>
                <a:moveTo>
                  <a:pt x="28974" y="78424"/>
                </a:moveTo>
                <a:cubicBezTo>
                  <a:pt x="29673" y="78424"/>
                  <a:pt x="30045" y="77550"/>
                  <a:pt x="29542" y="77047"/>
                </a:cubicBezTo>
                <a:cubicBezTo>
                  <a:pt x="29018" y="76545"/>
                  <a:pt x="28166" y="76916"/>
                  <a:pt x="28166" y="77615"/>
                </a:cubicBezTo>
                <a:cubicBezTo>
                  <a:pt x="28166" y="78074"/>
                  <a:pt x="28515" y="78424"/>
                  <a:pt x="28974" y="78424"/>
                </a:cubicBezTo>
                <a:close/>
                <a:moveTo>
                  <a:pt x="24145" y="78293"/>
                </a:moveTo>
                <a:cubicBezTo>
                  <a:pt x="24735" y="78293"/>
                  <a:pt x="25041" y="77572"/>
                  <a:pt x="24604" y="77135"/>
                </a:cubicBezTo>
                <a:cubicBezTo>
                  <a:pt x="24189" y="76719"/>
                  <a:pt x="23468" y="77025"/>
                  <a:pt x="23468" y="77615"/>
                </a:cubicBezTo>
                <a:cubicBezTo>
                  <a:pt x="23468" y="77987"/>
                  <a:pt x="23774" y="78293"/>
                  <a:pt x="24145" y="78293"/>
                </a:cubicBezTo>
                <a:close/>
                <a:moveTo>
                  <a:pt x="19316" y="78140"/>
                </a:moveTo>
                <a:cubicBezTo>
                  <a:pt x="19775" y="78140"/>
                  <a:pt x="20015" y="77572"/>
                  <a:pt x="19688" y="77244"/>
                </a:cubicBezTo>
                <a:cubicBezTo>
                  <a:pt x="19360" y="76916"/>
                  <a:pt x="18792" y="77156"/>
                  <a:pt x="18792" y="77615"/>
                </a:cubicBezTo>
                <a:cubicBezTo>
                  <a:pt x="18792" y="77899"/>
                  <a:pt x="19032" y="78140"/>
                  <a:pt x="19316" y="78140"/>
                </a:cubicBezTo>
                <a:close/>
                <a:moveTo>
                  <a:pt x="14487" y="78009"/>
                </a:moveTo>
                <a:cubicBezTo>
                  <a:pt x="14837" y="78009"/>
                  <a:pt x="14990" y="77593"/>
                  <a:pt x="14749" y="77353"/>
                </a:cubicBezTo>
                <a:cubicBezTo>
                  <a:pt x="14509" y="77113"/>
                  <a:pt x="14116" y="77266"/>
                  <a:pt x="14094" y="77615"/>
                </a:cubicBezTo>
                <a:cubicBezTo>
                  <a:pt x="14094" y="77834"/>
                  <a:pt x="14269" y="78009"/>
                  <a:pt x="14487" y="78009"/>
                </a:cubicBezTo>
                <a:close/>
                <a:moveTo>
                  <a:pt x="9658" y="77856"/>
                </a:moveTo>
                <a:cubicBezTo>
                  <a:pt x="9877" y="77856"/>
                  <a:pt x="9986" y="77615"/>
                  <a:pt x="9833" y="77462"/>
                </a:cubicBezTo>
                <a:cubicBezTo>
                  <a:pt x="9680" y="77309"/>
                  <a:pt x="9418" y="77419"/>
                  <a:pt x="9418" y="77615"/>
                </a:cubicBezTo>
                <a:cubicBezTo>
                  <a:pt x="9418" y="77746"/>
                  <a:pt x="9527" y="77856"/>
                  <a:pt x="9658" y="77856"/>
                </a:cubicBezTo>
                <a:close/>
                <a:moveTo>
                  <a:pt x="4829" y="77725"/>
                </a:moveTo>
                <a:cubicBezTo>
                  <a:pt x="4895" y="77725"/>
                  <a:pt x="4938" y="77681"/>
                  <a:pt x="4938" y="77615"/>
                </a:cubicBezTo>
                <a:cubicBezTo>
                  <a:pt x="4938" y="77484"/>
                  <a:pt x="4742" y="77484"/>
                  <a:pt x="4742" y="77615"/>
                </a:cubicBezTo>
                <a:cubicBezTo>
                  <a:pt x="4720" y="77681"/>
                  <a:pt x="4785" y="77725"/>
                  <a:pt x="4829" y="77725"/>
                </a:cubicBezTo>
                <a:close/>
                <a:moveTo>
                  <a:pt x="154442" y="72808"/>
                </a:moveTo>
                <a:lnTo>
                  <a:pt x="154442" y="72808"/>
                </a:lnTo>
                <a:cubicBezTo>
                  <a:pt x="154442" y="72808"/>
                  <a:pt x="154442" y="72808"/>
                  <a:pt x="154442" y="72808"/>
                </a:cubicBezTo>
                <a:close/>
                <a:moveTo>
                  <a:pt x="149613" y="72939"/>
                </a:moveTo>
                <a:cubicBezTo>
                  <a:pt x="149831" y="72939"/>
                  <a:pt x="149460" y="72590"/>
                  <a:pt x="149482" y="72808"/>
                </a:cubicBezTo>
                <a:cubicBezTo>
                  <a:pt x="149482" y="72874"/>
                  <a:pt x="149525" y="72939"/>
                  <a:pt x="149613" y="72939"/>
                </a:cubicBezTo>
                <a:close/>
                <a:moveTo>
                  <a:pt x="144784" y="73070"/>
                </a:moveTo>
                <a:cubicBezTo>
                  <a:pt x="144937" y="73070"/>
                  <a:pt x="145046" y="72939"/>
                  <a:pt x="145046" y="72786"/>
                </a:cubicBezTo>
                <a:cubicBezTo>
                  <a:pt x="145046" y="72437"/>
                  <a:pt x="144500" y="72437"/>
                  <a:pt x="144500" y="72786"/>
                </a:cubicBezTo>
                <a:cubicBezTo>
                  <a:pt x="144500" y="72939"/>
                  <a:pt x="144631" y="73070"/>
                  <a:pt x="144784" y="73070"/>
                </a:cubicBezTo>
                <a:close/>
                <a:moveTo>
                  <a:pt x="139955" y="73223"/>
                </a:moveTo>
                <a:cubicBezTo>
                  <a:pt x="140326" y="73223"/>
                  <a:pt x="140501" y="72764"/>
                  <a:pt x="140239" y="72502"/>
                </a:cubicBezTo>
                <a:cubicBezTo>
                  <a:pt x="139976" y="72240"/>
                  <a:pt x="139539" y="72437"/>
                  <a:pt x="139539" y="72808"/>
                </a:cubicBezTo>
                <a:cubicBezTo>
                  <a:pt x="139539" y="73027"/>
                  <a:pt x="139736" y="73223"/>
                  <a:pt x="139955" y="73223"/>
                </a:cubicBezTo>
                <a:close/>
                <a:moveTo>
                  <a:pt x="135126" y="73354"/>
                </a:moveTo>
                <a:cubicBezTo>
                  <a:pt x="135628" y="73354"/>
                  <a:pt x="135868" y="72764"/>
                  <a:pt x="135519" y="72415"/>
                </a:cubicBezTo>
                <a:cubicBezTo>
                  <a:pt x="135169" y="72065"/>
                  <a:pt x="134579" y="72305"/>
                  <a:pt x="134579" y="72808"/>
                </a:cubicBezTo>
                <a:cubicBezTo>
                  <a:pt x="134579" y="73114"/>
                  <a:pt x="134820" y="73354"/>
                  <a:pt x="135126" y="73354"/>
                </a:cubicBezTo>
                <a:close/>
                <a:moveTo>
                  <a:pt x="130297" y="73507"/>
                </a:moveTo>
                <a:cubicBezTo>
                  <a:pt x="130930" y="73485"/>
                  <a:pt x="131236" y="72742"/>
                  <a:pt x="130799" y="72305"/>
                </a:cubicBezTo>
                <a:cubicBezTo>
                  <a:pt x="130362" y="71868"/>
                  <a:pt x="129597" y="72174"/>
                  <a:pt x="129619" y="72808"/>
                </a:cubicBezTo>
                <a:cubicBezTo>
                  <a:pt x="129619" y="73180"/>
                  <a:pt x="129925" y="73507"/>
                  <a:pt x="130297" y="73507"/>
                </a:cubicBezTo>
                <a:close/>
                <a:moveTo>
                  <a:pt x="125489" y="73638"/>
                </a:moveTo>
                <a:cubicBezTo>
                  <a:pt x="126232" y="73638"/>
                  <a:pt x="126604" y="72721"/>
                  <a:pt x="126079" y="72196"/>
                </a:cubicBezTo>
                <a:cubicBezTo>
                  <a:pt x="125533" y="71672"/>
                  <a:pt x="124637" y="72043"/>
                  <a:pt x="124637" y="72808"/>
                </a:cubicBezTo>
                <a:cubicBezTo>
                  <a:pt x="124637" y="73267"/>
                  <a:pt x="125009" y="73638"/>
                  <a:pt x="125489" y="73638"/>
                </a:cubicBezTo>
                <a:close/>
                <a:moveTo>
                  <a:pt x="120660" y="73769"/>
                </a:moveTo>
                <a:cubicBezTo>
                  <a:pt x="121534" y="73769"/>
                  <a:pt x="121950" y="72721"/>
                  <a:pt x="121338" y="72109"/>
                </a:cubicBezTo>
                <a:cubicBezTo>
                  <a:pt x="120726" y="71497"/>
                  <a:pt x="119677" y="71934"/>
                  <a:pt x="119677" y="72808"/>
                </a:cubicBezTo>
                <a:cubicBezTo>
                  <a:pt x="119677" y="73332"/>
                  <a:pt x="120114" y="73769"/>
                  <a:pt x="120660" y="73769"/>
                </a:cubicBezTo>
                <a:close/>
                <a:moveTo>
                  <a:pt x="115831" y="73901"/>
                </a:moveTo>
                <a:cubicBezTo>
                  <a:pt x="116815" y="73901"/>
                  <a:pt x="117317" y="72721"/>
                  <a:pt x="116618" y="72000"/>
                </a:cubicBezTo>
                <a:cubicBezTo>
                  <a:pt x="115919" y="71300"/>
                  <a:pt x="114717" y="71803"/>
                  <a:pt x="114717" y="72808"/>
                </a:cubicBezTo>
                <a:cubicBezTo>
                  <a:pt x="114717" y="73420"/>
                  <a:pt x="115219" y="73901"/>
                  <a:pt x="115831" y="73901"/>
                </a:cubicBezTo>
                <a:close/>
                <a:moveTo>
                  <a:pt x="111002" y="74054"/>
                </a:moveTo>
                <a:cubicBezTo>
                  <a:pt x="112117" y="74054"/>
                  <a:pt x="112685" y="72699"/>
                  <a:pt x="111898" y="71912"/>
                </a:cubicBezTo>
                <a:cubicBezTo>
                  <a:pt x="111090" y="71104"/>
                  <a:pt x="109735" y="71672"/>
                  <a:pt x="109735" y="72808"/>
                </a:cubicBezTo>
                <a:cubicBezTo>
                  <a:pt x="109735" y="73485"/>
                  <a:pt x="110303" y="74054"/>
                  <a:pt x="111002" y="74054"/>
                </a:cubicBezTo>
                <a:close/>
                <a:moveTo>
                  <a:pt x="106173" y="74185"/>
                </a:moveTo>
                <a:cubicBezTo>
                  <a:pt x="107419" y="74185"/>
                  <a:pt x="108052" y="72699"/>
                  <a:pt x="107156" y="71803"/>
                </a:cubicBezTo>
                <a:cubicBezTo>
                  <a:pt x="106282" y="70929"/>
                  <a:pt x="104775" y="71563"/>
                  <a:pt x="104797" y="72808"/>
                </a:cubicBezTo>
                <a:cubicBezTo>
                  <a:pt x="104797" y="73573"/>
                  <a:pt x="105408" y="74185"/>
                  <a:pt x="106173" y="74185"/>
                </a:cubicBezTo>
                <a:close/>
                <a:moveTo>
                  <a:pt x="101344" y="74338"/>
                </a:moveTo>
                <a:cubicBezTo>
                  <a:pt x="102721" y="74338"/>
                  <a:pt x="103420" y="72677"/>
                  <a:pt x="102437" y="71716"/>
                </a:cubicBezTo>
                <a:cubicBezTo>
                  <a:pt x="101475" y="70732"/>
                  <a:pt x="99815" y="71431"/>
                  <a:pt x="99815" y="72808"/>
                </a:cubicBezTo>
                <a:cubicBezTo>
                  <a:pt x="99815" y="73660"/>
                  <a:pt x="100492" y="74338"/>
                  <a:pt x="101344" y="74338"/>
                </a:cubicBezTo>
                <a:close/>
                <a:moveTo>
                  <a:pt x="96537" y="74469"/>
                </a:moveTo>
                <a:cubicBezTo>
                  <a:pt x="98023" y="74469"/>
                  <a:pt x="98766" y="72655"/>
                  <a:pt x="97717" y="71606"/>
                </a:cubicBezTo>
                <a:cubicBezTo>
                  <a:pt x="96646" y="70557"/>
                  <a:pt x="94854" y="71300"/>
                  <a:pt x="94854" y="72786"/>
                </a:cubicBezTo>
                <a:cubicBezTo>
                  <a:pt x="94854" y="73704"/>
                  <a:pt x="95597" y="74469"/>
                  <a:pt x="96537" y="74469"/>
                </a:cubicBezTo>
                <a:close/>
                <a:moveTo>
                  <a:pt x="91708" y="74600"/>
                </a:moveTo>
                <a:cubicBezTo>
                  <a:pt x="93303" y="74600"/>
                  <a:pt x="94112" y="72655"/>
                  <a:pt x="92975" y="71497"/>
                </a:cubicBezTo>
                <a:cubicBezTo>
                  <a:pt x="91839" y="70361"/>
                  <a:pt x="89894" y="71169"/>
                  <a:pt x="89894" y="72786"/>
                </a:cubicBezTo>
                <a:cubicBezTo>
                  <a:pt x="89894" y="73791"/>
                  <a:pt x="90703" y="74600"/>
                  <a:pt x="91708" y="74600"/>
                </a:cubicBezTo>
                <a:close/>
                <a:moveTo>
                  <a:pt x="86879" y="74731"/>
                </a:moveTo>
                <a:cubicBezTo>
                  <a:pt x="88605" y="74731"/>
                  <a:pt x="89479" y="72633"/>
                  <a:pt x="88256" y="71410"/>
                </a:cubicBezTo>
                <a:cubicBezTo>
                  <a:pt x="87032" y="70186"/>
                  <a:pt x="84934" y="71060"/>
                  <a:pt x="84934" y="72786"/>
                </a:cubicBezTo>
                <a:cubicBezTo>
                  <a:pt x="84934" y="73857"/>
                  <a:pt x="85808" y="74731"/>
                  <a:pt x="86879" y="74731"/>
                </a:cubicBezTo>
                <a:close/>
                <a:moveTo>
                  <a:pt x="82050" y="74840"/>
                </a:moveTo>
                <a:cubicBezTo>
                  <a:pt x="83864" y="74840"/>
                  <a:pt x="84781" y="72633"/>
                  <a:pt x="83492" y="71344"/>
                </a:cubicBezTo>
                <a:cubicBezTo>
                  <a:pt x="82203" y="70055"/>
                  <a:pt x="79996" y="70973"/>
                  <a:pt x="79996" y="72786"/>
                </a:cubicBezTo>
                <a:cubicBezTo>
                  <a:pt x="79996" y="73922"/>
                  <a:pt x="80914" y="74840"/>
                  <a:pt x="82050" y="74840"/>
                </a:cubicBezTo>
                <a:close/>
                <a:moveTo>
                  <a:pt x="77221" y="74884"/>
                </a:moveTo>
                <a:cubicBezTo>
                  <a:pt x="79100" y="74884"/>
                  <a:pt x="80040" y="72633"/>
                  <a:pt x="78707" y="71300"/>
                </a:cubicBezTo>
                <a:cubicBezTo>
                  <a:pt x="77374" y="69967"/>
                  <a:pt x="75123" y="70907"/>
                  <a:pt x="75123" y="72786"/>
                </a:cubicBezTo>
                <a:cubicBezTo>
                  <a:pt x="75123" y="73944"/>
                  <a:pt x="76063" y="74884"/>
                  <a:pt x="77221" y="74884"/>
                </a:cubicBezTo>
                <a:close/>
                <a:moveTo>
                  <a:pt x="72392" y="74840"/>
                </a:moveTo>
                <a:cubicBezTo>
                  <a:pt x="74227" y="74840"/>
                  <a:pt x="75145" y="72633"/>
                  <a:pt x="73834" y="71344"/>
                </a:cubicBezTo>
                <a:cubicBezTo>
                  <a:pt x="72545" y="70055"/>
                  <a:pt x="70338" y="70973"/>
                  <a:pt x="70338" y="72786"/>
                </a:cubicBezTo>
                <a:cubicBezTo>
                  <a:pt x="70338" y="73922"/>
                  <a:pt x="71256" y="74840"/>
                  <a:pt x="72392" y="74840"/>
                </a:cubicBezTo>
                <a:close/>
                <a:moveTo>
                  <a:pt x="67563" y="74709"/>
                </a:moveTo>
                <a:cubicBezTo>
                  <a:pt x="69289" y="74709"/>
                  <a:pt x="70141" y="72633"/>
                  <a:pt x="68939" y="71431"/>
                </a:cubicBezTo>
                <a:cubicBezTo>
                  <a:pt x="67716" y="70208"/>
                  <a:pt x="65640" y="71060"/>
                  <a:pt x="65640" y="72786"/>
                </a:cubicBezTo>
                <a:cubicBezTo>
                  <a:pt x="65640" y="73857"/>
                  <a:pt x="66514" y="74709"/>
                  <a:pt x="67563" y="74709"/>
                </a:cubicBezTo>
                <a:close/>
                <a:moveTo>
                  <a:pt x="62734" y="74578"/>
                </a:moveTo>
                <a:cubicBezTo>
                  <a:pt x="64351" y="74578"/>
                  <a:pt x="65137" y="72655"/>
                  <a:pt x="64023" y="71519"/>
                </a:cubicBezTo>
                <a:cubicBezTo>
                  <a:pt x="62887" y="70383"/>
                  <a:pt x="60942" y="71191"/>
                  <a:pt x="60942" y="72786"/>
                </a:cubicBezTo>
                <a:cubicBezTo>
                  <a:pt x="60964" y="73769"/>
                  <a:pt x="61750" y="74578"/>
                  <a:pt x="62734" y="74578"/>
                </a:cubicBezTo>
                <a:close/>
                <a:moveTo>
                  <a:pt x="57927" y="74447"/>
                </a:moveTo>
                <a:cubicBezTo>
                  <a:pt x="59391" y="74447"/>
                  <a:pt x="60133" y="72655"/>
                  <a:pt x="59085" y="71606"/>
                </a:cubicBezTo>
                <a:cubicBezTo>
                  <a:pt x="58058" y="70557"/>
                  <a:pt x="56266" y="71300"/>
                  <a:pt x="56266" y="72786"/>
                </a:cubicBezTo>
                <a:cubicBezTo>
                  <a:pt x="56266" y="73704"/>
                  <a:pt x="57009" y="74447"/>
                  <a:pt x="57927" y="74447"/>
                </a:cubicBezTo>
                <a:close/>
                <a:moveTo>
                  <a:pt x="53098" y="74316"/>
                </a:moveTo>
                <a:cubicBezTo>
                  <a:pt x="54452" y="74316"/>
                  <a:pt x="55130" y="72677"/>
                  <a:pt x="54168" y="71716"/>
                </a:cubicBezTo>
                <a:cubicBezTo>
                  <a:pt x="53207" y="70754"/>
                  <a:pt x="51568" y="71431"/>
                  <a:pt x="51568" y="72786"/>
                </a:cubicBezTo>
                <a:cubicBezTo>
                  <a:pt x="51568" y="73638"/>
                  <a:pt x="52245" y="74316"/>
                  <a:pt x="53098" y="74316"/>
                </a:cubicBezTo>
                <a:close/>
                <a:moveTo>
                  <a:pt x="48268" y="74163"/>
                </a:moveTo>
                <a:cubicBezTo>
                  <a:pt x="49492" y="74163"/>
                  <a:pt x="50082" y="72677"/>
                  <a:pt x="49208" y="71825"/>
                </a:cubicBezTo>
                <a:cubicBezTo>
                  <a:pt x="48356" y="70973"/>
                  <a:pt x="46892" y="71584"/>
                  <a:pt x="46892" y="72808"/>
                </a:cubicBezTo>
                <a:cubicBezTo>
                  <a:pt x="46892" y="73551"/>
                  <a:pt x="47504" y="74163"/>
                  <a:pt x="48268" y="74163"/>
                </a:cubicBezTo>
                <a:close/>
                <a:moveTo>
                  <a:pt x="43439" y="74032"/>
                </a:moveTo>
                <a:cubicBezTo>
                  <a:pt x="44554" y="74032"/>
                  <a:pt x="45122" y="72699"/>
                  <a:pt x="44335" y="71912"/>
                </a:cubicBezTo>
                <a:cubicBezTo>
                  <a:pt x="43549" y="71126"/>
                  <a:pt x="42194" y="71672"/>
                  <a:pt x="42194" y="72786"/>
                </a:cubicBezTo>
                <a:cubicBezTo>
                  <a:pt x="42194" y="73485"/>
                  <a:pt x="42762" y="74032"/>
                  <a:pt x="43439" y="74032"/>
                </a:cubicBezTo>
                <a:close/>
                <a:moveTo>
                  <a:pt x="38610" y="73879"/>
                </a:moveTo>
                <a:cubicBezTo>
                  <a:pt x="39594" y="73879"/>
                  <a:pt x="40074" y="72699"/>
                  <a:pt x="39397" y="72021"/>
                </a:cubicBezTo>
                <a:cubicBezTo>
                  <a:pt x="38698" y="71322"/>
                  <a:pt x="37518" y="71825"/>
                  <a:pt x="37518" y="72786"/>
                </a:cubicBezTo>
                <a:cubicBezTo>
                  <a:pt x="37518" y="73398"/>
                  <a:pt x="38020" y="73879"/>
                  <a:pt x="38610" y="73879"/>
                </a:cubicBezTo>
                <a:close/>
                <a:moveTo>
                  <a:pt x="33781" y="73748"/>
                </a:moveTo>
                <a:cubicBezTo>
                  <a:pt x="34655" y="73748"/>
                  <a:pt x="35092" y="72721"/>
                  <a:pt x="34481" y="72109"/>
                </a:cubicBezTo>
                <a:cubicBezTo>
                  <a:pt x="33869" y="71497"/>
                  <a:pt x="32820" y="71934"/>
                  <a:pt x="32820" y="72786"/>
                </a:cubicBezTo>
                <a:cubicBezTo>
                  <a:pt x="32820" y="73311"/>
                  <a:pt x="33257" y="73748"/>
                  <a:pt x="33781" y="73748"/>
                </a:cubicBezTo>
                <a:close/>
                <a:moveTo>
                  <a:pt x="28974" y="73617"/>
                </a:moveTo>
                <a:cubicBezTo>
                  <a:pt x="29695" y="73617"/>
                  <a:pt x="30067" y="72742"/>
                  <a:pt x="29542" y="72218"/>
                </a:cubicBezTo>
                <a:cubicBezTo>
                  <a:pt x="29040" y="71694"/>
                  <a:pt x="28144" y="72065"/>
                  <a:pt x="28144" y="72786"/>
                </a:cubicBezTo>
                <a:cubicBezTo>
                  <a:pt x="28144" y="73245"/>
                  <a:pt x="28515" y="73617"/>
                  <a:pt x="28974" y="73617"/>
                </a:cubicBezTo>
                <a:close/>
                <a:moveTo>
                  <a:pt x="24145" y="73464"/>
                </a:moveTo>
                <a:cubicBezTo>
                  <a:pt x="24757" y="73464"/>
                  <a:pt x="25063" y="72742"/>
                  <a:pt x="24626" y="72305"/>
                </a:cubicBezTo>
                <a:cubicBezTo>
                  <a:pt x="24189" y="71868"/>
                  <a:pt x="23446" y="72174"/>
                  <a:pt x="23446" y="72786"/>
                </a:cubicBezTo>
                <a:cubicBezTo>
                  <a:pt x="23468" y="73158"/>
                  <a:pt x="23774" y="73464"/>
                  <a:pt x="24145" y="73464"/>
                </a:cubicBezTo>
                <a:close/>
                <a:moveTo>
                  <a:pt x="19316" y="73332"/>
                </a:moveTo>
                <a:cubicBezTo>
                  <a:pt x="19797" y="73332"/>
                  <a:pt x="20037" y="72742"/>
                  <a:pt x="19709" y="72393"/>
                </a:cubicBezTo>
                <a:cubicBezTo>
                  <a:pt x="19360" y="72065"/>
                  <a:pt x="18770" y="72305"/>
                  <a:pt x="18770" y="72786"/>
                </a:cubicBezTo>
                <a:cubicBezTo>
                  <a:pt x="18770" y="73092"/>
                  <a:pt x="19010" y="73332"/>
                  <a:pt x="19316" y="73332"/>
                </a:cubicBezTo>
                <a:close/>
                <a:moveTo>
                  <a:pt x="14487" y="73180"/>
                </a:moveTo>
                <a:cubicBezTo>
                  <a:pt x="14859" y="73201"/>
                  <a:pt x="15033" y="72764"/>
                  <a:pt x="14771" y="72502"/>
                </a:cubicBezTo>
                <a:cubicBezTo>
                  <a:pt x="14531" y="72240"/>
                  <a:pt x="14094" y="72437"/>
                  <a:pt x="14094" y="72786"/>
                </a:cubicBezTo>
                <a:cubicBezTo>
                  <a:pt x="14094" y="73005"/>
                  <a:pt x="14269" y="73180"/>
                  <a:pt x="14509" y="73180"/>
                </a:cubicBezTo>
                <a:close/>
                <a:moveTo>
                  <a:pt x="9658" y="73048"/>
                </a:moveTo>
                <a:cubicBezTo>
                  <a:pt x="9811" y="73048"/>
                  <a:pt x="9920" y="72939"/>
                  <a:pt x="9920" y="72786"/>
                </a:cubicBezTo>
                <a:cubicBezTo>
                  <a:pt x="9920" y="72458"/>
                  <a:pt x="9418" y="72458"/>
                  <a:pt x="9418" y="72786"/>
                </a:cubicBezTo>
                <a:cubicBezTo>
                  <a:pt x="9418" y="72917"/>
                  <a:pt x="9527" y="73048"/>
                  <a:pt x="9658" y="73048"/>
                </a:cubicBezTo>
                <a:close/>
                <a:moveTo>
                  <a:pt x="4829" y="72895"/>
                </a:moveTo>
                <a:cubicBezTo>
                  <a:pt x="4895" y="72917"/>
                  <a:pt x="4960" y="72852"/>
                  <a:pt x="4960" y="72786"/>
                </a:cubicBezTo>
                <a:cubicBezTo>
                  <a:pt x="4960" y="72633"/>
                  <a:pt x="4720" y="72633"/>
                  <a:pt x="4720" y="72786"/>
                </a:cubicBezTo>
                <a:cubicBezTo>
                  <a:pt x="4720" y="72852"/>
                  <a:pt x="4763" y="72917"/>
                  <a:pt x="4829" y="72895"/>
                </a:cubicBezTo>
                <a:close/>
                <a:moveTo>
                  <a:pt x="22" y="72808"/>
                </a:moveTo>
                <a:lnTo>
                  <a:pt x="22" y="72808"/>
                </a:lnTo>
                <a:cubicBezTo>
                  <a:pt x="22" y="72786"/>
                  <a:pt x="22" y="72786"/>
                  <a:pt x="22" y="72786"/>
                </a:cubicBezTo>
                <a:lnTo>
                  <a:pt x="0" y="72808"/>
                </a:lnTo>
                <a:close/>
                <a:moveTo>
                  <a:pt x="154442" y="67979"/>
                </a:moveTo>
                <a:cubicBezTo>
                  <a:pt x="154442" y="67979"/>
                  <a:pt x="154442" y="67979"/>
                  <a:pt x="154442" y="67957"/>
                </a:cubicBezTo>
                <a:cubicBezTo>
                  <a:pt x="154442" y="67957"/>
                  <a:pt x="154442" y="67957"/>
                  <a:pt x="154442" y="67957"/>
                </a:cubicBezTo>
                <a:lnTo>
                  <a:pt x="154442" y="67957"/>
                </a:lnTo>
                <a:cubicBezTo>
                  <a:pt x="154442" y="67957"/>
                  <a:pt x="154442" y="67979"/>
                  <a:pt x="154442" y="67979"/>
                </a:cubicBezTo>
                <a:close/>
                <a:moveTo>
                  <a:pt x="149613" y="68088"/>
                </a:moveTo>
                <a:cubicBezTo>
                  <a:pt x="149809" y="68088"/>
                  <a:pt x="149482" y="67760"/>
                  <a:pt x="149482" y="67957"/>
                </a:cubicBezTo>
                <a:cubicBezTo>
                  <a:pt x="149482" y="68045"/>
                  <a:pt x="149525" y="68088"/>
                  <a:pt x="149613" y="68088"/>
                </a:cubicBezTo>
                <a:close/>
                <a:moveTo>
                  <a:pt x="144784" y="68241"/>
                </a:moveTo>
                <a:cubicBezTo>
                  <a:pt x="145024" y="68241"/>
                  <a:pt x="145155" y="67957"/>
                  <a:pt x="144980" y="67782"/>
                </a:cubicBezTo>
                <a:cubicBezTo>
                  <a:pt x="144805" y="67608"/>
                  <a:pt x="144500" y="67717"/>
                  <a:pt x="144500" y="67979"/>
                </a:cubicBezTo>
                <a:cubicBezTo>
                  <a:pt x="144500" y="68132"/>
                  <a:pt x="144631" y="68241"/>
                  <a:pt x="144784" y="68241"/>
                </a:cubicBezTo>
                <a:close/>
                <a:moveTo>
                  <a:pt x="139955" y="68372"/>
                </a:moveTo>
                <a:cubicBezTo>
                  <a:pt x="140413" y="68307"/>
                  <a:pt x="140413" y="67629"/>
                  <a:pt x="139955" y="67564"/>
                </a:cubicBezTo>
                <a:cubicBezTo>
                  <a:pt x="139474" y="67476"/>
                  <a:pt x="139474" y="68460"/>
                  <a:pt x="139955" y="68372"/>
                </a:cubicBezTo>
                <a:close/>
                <a:moveTo>
                  <a:pt x="135126" y="68525"/>
                </a:moveTo>
                <a:cubicBezTo>
                  <a:pt x="135628" y="68525"/>
                  <a:pt x="135890" y="67913"/>
                  <a:pt x="135519" y="67564"/>
                </a:cubicBezTo>
                <a:cubicBezTo>
                  <a:pt x="135169" y="67214"/>
                  <a:pt x="134557" y="67455"/>
                  <a:pt x="134557" y="67957"/>
                </a:cubicBezTo>
                <a:cubicBezTo>
                  <a:pt x="134557" y="68263"/>
                  <a:pt x="134820" y="68525"/>
                  <a:pt x="135126" y="68525"/>
                </a:cubicBezTo>
                <a:close/>
                <a:moveTo>
                  <a:pt x="130297" y="68656"/>
                </a:moveTo>
                <a:cubicBezTo>
                  <a:pt x="130930" y="68656"/>
                  <a:pt x="131236" y="67913"/>
                  <a:pt x="130799" y="67476"/>
                </a:cubicBezTo>
                <a:cubicBezTo>
                  <a:pt x="130362" y="67039"/>
                  <a:pt x="129619" y="67345"/>
                  <a:pt x="129597" y="67957"/>
                </a:cubicBezTo>
                <a:cubicBezTo>
                  <a:pt x="129619" y="68350"/>
                  <a:pt x="129925" y="68656"/>
                  <a:pt x="130297" y="68656"/>
                </a:cubicBezTo>
                <a:close/>
                <a:moveTo>
                  <a:pt x="125467" y="68809"/>
                </a:moveTo>
                <a:cubicBezTo>
                  <a:pt x="126232" y="68809"/>
                  <a:pt x="126604" y="67892"/>
                  <a:pt x="126079" y="67367"/>
                </a:cubicBezTo>
                <a:cubicBezTo>
                  <a:pt x="125533" y="66821"/>
                  <a:pt x="124637" y="67214"/>
                  <a:pt x="124637" y="67957"/>
                </a:cubicBezTo>
                <a:cubicBezTo>
                  <a:pt x="124637" y="68438"/>
                  <a:pt x="125009" y="68809"/>
                  <a:pt x="125467" y="68809"/>
                </a:cubicBezTo>
                <a:close/>
                <a:moveTo>
                  <a:pt x="120660" y="68940"/>
                </a:moveTo>
                <a:cubicBezTo>
                  <a:pt x="121534" y="68940"/>
                  <a:pt x="121950" y="67892"/>
                  <a:pt x="121338" y="67258"/>
                </a:cubicBezTo>
                <a:cubicBezTo>
                  <a:pt x="120726" y="66646"/>
                  <a:pt x="119677" y="67083"/>
                  <a:pt x="119677" y="67957"/>
                </a:cubicBezTo>
                <a:cubicBezTo>
                  <a:pt x="119677" y="68503"/>
                  <a:pt x="120114" y="68940"/>
                  <a:pt x="120660" y="68940"/>
                </a:cubicBezTo>
                <a:close/>
                <a:moveTo>
                  <a:pt x="115831" y="69093"/>
                </a:moveTo>
                <a:cubicBezTo>
                  <a:pt x="116836" y="69093"/>
                  <a:pt x="117339" y="67870"/>
                  <a:pt x="116618" y="67171"/>
                </a:cubicBezTo>
                <a:cubicBezTo>
                  <a:pt x="115919" y="66449"/>
                  <a:pt x="114695" y="66952"/>
                  <a:pt x="114695" y="67957"/>
                </a:cubicBezTo>
                <a:cubicBezTo>
                  <a:pt x="114695" y="68591"/>
                  <a:pt x="115198" y="69093"/>
                  <a:pt x="115831" y="69093"/>
                </a:cubicBezTo>
                <a:close/>
                <a:moveTo>
                  <a:pt x="111002" y="69225"/>
                </a:moveTo>
                <a:cubicBezTo>
                  <a:pt x="112138" y="69225"/>
                  <a:pt x="112707" y="67870"/>
                  <a:pt x="111898" y="67061"/>
                </a:cubicBezTo>
                <a:cubicBezTo>
                  <a:pt x="111090" y="66253"/>
                  <a:pt x="109735" y="66821"/>
                  <a:pt x="109735" y="67957"/>
                </a:cubicBezTo>
                <a:cubicBezTo>
                  <a:pt x="109735" y="68656"/>
                  <a:pt x="110303" y="69225"/>
                  <a:pt x="111002" y="69225"/>
                </a:cubicBezTo>
                <a:close/>
                <a:moveTo>
                  <a:pt x="106173" y="69356"/>
                </a:moveTo>
                <a:cubicBezTo>
                  <a:pt x="107441" y="69377"/>
                  <a:pt x="108052" y="67848"/>
                  <a:pt x="107178" y="66974"/>
                </a:cubicBezTo>
                <a:cubicBezTo>
                  <a:pt x="106282" y="66078"/>
                  <a:pt x="104775" y="66712"/>
                  <a:pt x="104775" y="67957"/>
                </a:cubicBezTo>
                <a:cubicBezTo>
                  <a:pt x="104775" y="68744"/>
                  <a:pt x="105408" y="69356"/>
                  <a:pt x="106173" y="69356"/>
                </a:cubicBezTo>
                <a:close/>
                <a:moveTo>
                  <a:pt x="101344" y="69509"/>
                </a:moveTo>
                <a:cubicBezTo>
                  <a:pt x="102743" y="69509"/>
                  <a:pt x="103442" y="67848"/>
                  <a:pt x="102459" y="66865"/>
                </a:cubicBezTo>
                <a:cubicBezTo>
                  <a:pt x="101475" y="65881"/>
                  <a:pt x="99793" y="66581"/>
                  <a:pt x="99793" y="67957"/>
                </a:cubicBezTo>
                <a:cubicBezTo>
                  <a:pt x="99793" y="68809"/>
                  <a:pt x="100492" y="69509"/>
                  <a:pt x="101344" y="69509"/>
                </a:cubicBezTo>
                <a:close/>
                <a:moveTo>
                  <a:pt x="96515" y="69640"/>
                </a:moveTo>
                <a:cubicBezTo>
                  <a:pt x="98023" y="69640"/>
                  <a:pt x="98788" y="67826"/>
                  <a:pt x="97717" y="66755"/>
                </a:cubicBezTo>
                <a:cubicBezTo>
                  <a:pt x="96646" y="65707"/>
                  <a:pt x="94833" y="66449"/>
                  <a:pt x="94833" y="67957"/>
                </a:cubicBezTo>
                <a:cubicBezTo>
                  <a:pt x="94833" y="68897"/>
                  <a:pt x="95597" y="69640"/>
                  <a:pt x="96515" y="69640"/>
                </a:cubicBezTo>
                <a:close/>
                <a:moveTo>
                  <a:pt x="91708" y="69793"/>
                </a:moveTo>
                <a:cubicBezTo>
                  <a:pt x="93325" y="69793"/>
                  <a:pt x="94155" y="67826"/>
                  <a:pt x="92997" y="66668"/>
                </a:cubicBezTo>
                <a:cubicBezTo>
                  <a:pt x="91839" y="65510"/>
                  <a:pt x="89872" y="66318"/>
                  <a:pt x="89872" y="67957"/>
                </a:cubicBezTo>
                <a:cubicBezTo>
                  <a:pt x="89872" y="68984"/>
                  <a:pt x="90681" y="69793"/>
                  <a:pt x="91708" y="69793"/>
                </a:cubicBezTo>
                <a:close/>
                <a:moveTo>
                  <a:pt x="86879" y="69924"/>
                </a:moveTo>
                <a:cubicBezTo>
                  <a:pt x="88627" y="69924"/>
                  <a:pt x="89501" y="67804"/>
                  <a:pt x="88256" y="66581"/>
                </a:cubicBezTo>
                <a:cubicBezTo>
                  <a:pt x="87032" y="65335"/>
                  <a:pt x="84912" y="66209"/>
                  <a:pt x="84912" y="67957"/>
                </a:cubicBezTo>
                <a:cubicBezTo>
                  <a:pt x="84912" y="69050"/>
                  <a:pt x="85786" y="69924"/>
                  <a:pt x="86879" y="69924"/>
                </a:cubicBezTo>
                <a:close/>
                <a:moveTo>
                  <a:pt x="82050" y="70055"/>
                </a:moveTo>
                <a:cubicBezTo>
                  <a:pt x="83929" y="70055"/>
                  <a:pt x="84869" y="67804"/>
                  <a:pt x="83536" y="66471"/>
                </a:cubicBezTo>
                <a:cubicBezTo>
                  <a:pt x="82203" y="65138"/>
                  <a:pt x="79952" y="66078"/>
                  <a:pt x="79952" y="67957"/>
                </a:cubicBezTo>
                <a:cubicBezTo>
                  <a:pt x="79952" y="69115"/>
                  <a:pt x="80892" y="70055"/>
                  <a:pt x="82050" y="70055"/>
                </a:cubicBezTo>
                <a:close/>
                <a:moveTo>
                  <a:pt x="77221" y="70164"/>
                </a:moveTo>
                <a:cubicBezTo>
                  <a:pt x="79166" y="70164"/>
                  <a:pt x="80149" y="67804"/>
                  <a:pt x="78772" y="66428"/>
                </a:cubicBezTo>
                <a:cubicBezTo>
                  <a:pt x="77396" y="65051"/>
                  <a:pt x="75036" y="66034"/>
                  <a:pt x="75036" y="67979"/>
                </a:cubicBezTo>
                <a:cubicBezTo>
                  <a:pt x="75036" y="69181"/>
                  <a:pt x="76019" y="70164"/>
                  <a:pt x="77221" y="70164"/>
                </a:cubicBezTo>
                <a:close/>
                <a:moveTo>
                  <a:pt x="72392" y="70055"/>
                </a:moveTo>
                <a:cubicBezTo>
                  <a:pt x="74271" y="70055"/>
                  <a:pt x="75189" y="67804"/>
                  <a:pt x="73878" y="66493"/>
                </a:cubicBezTo>
                <a:cubicBezTo>
                  <a:pt x="72567" y="65160"/>
                  <a:pt x="70316" y="66100"/>
                  <a:pt x="70316" y="67957"/>
                </a:cubicBezTo>
                <a:cubicBezTo>
                  <a:pt x="70316" y="69115"/>
                  <a:pt x="71256" y="70055"/>
                  <a:pt x="72392" y="70055"/>
                </a:cubicBezTo>
                <a:close/>
                <a:moveTo>
                  <a:pt x="67563" y="69924"/>
                </a:moveTo>
                <a:cubicBezTo>
                  <a:pt x="69311" y="69924"/>
                  <a:pt x="70185" y="67804"/>
                  <a:pt x="68961" y="66581"/>
                </a:cubicBezTo>
                <a:cubicBezTo>
                  <a:pt x="67716" y="65335"/>
                  <a:pt x="65618" y="66209"/>
                  <a:pt x="65618" y="67957"/>
                </a:cubicBezTo>
                <a:cubicBezTo>
                  <a:pt x="65618" y="69050"/>
                  <a:pt x="66492" y="69924"/>
                  <a:pt x="67563" y="69924"/>
                </a:cubicBezTo>
                <a:close/>
                <a:moveTo>
                  <a:pt x="62734" y="69771"/>
                </a:moveTo>
                <a:cubicBezTo>
                  <a:pt x="64373" y="69793"/>
                  <a:pt x="65181" y="67826"/>
                  <a:pt x="64045" y="66668"/>
                </a:cubicBezTo>
                <a:cubicBezTo>
                  <a:pt x="62887" y="65532"/>
                  <a:pt x="60920" y="66340"/>
                  <a:pt x="60920" y="67957"/>
                </a:cubicBezTo>
                <a:cubicBezTo>
                  <a:pt x="60920" y="68962"/>
                  <a:pt x="61750" y="69771"/>
                  <a:pt x="62734" y="69771"/>
                </a:cubicBezTo>
                <a:close/>
                <a:moveTo>
                  <a:pt x="57927" y="69640"/>
                </a:moveTo>
                <a:cubicBezTo>
                  <a:pt x="59412" y="69640"/>
                  <a:pt x="60155" y="67826"/>
                  <a:pt x="59107" y="66777"/>
                </a:cubicBezTo>
                <a:cubicBezTo>
                  <a:pt x="58058" y="65728"/>
                  <a:pt x="56244" y="66471"/>
                  <a:pt x="56244" y="67957"/>
                </a:cubicBezTo>
                <a:cubicBezTo>
                  <a:pt x="56244" y="68875"/>
                  <a:pt x="56987" y="69640"/>
                  <a:pt x="57927" y="69640"/>
                </a:cubicBezTo>
                <a:close/>
                <a:moveTo>
                  <a:pt x="53098" y="69509"/>
                </a:moveTo>
                <a:cubicBezTo>
                  <a:pt x="54474" y="69509"/>
                  <a:pt x="55152" y="67848"/>
                  <a:pt x="54190" y="66865"/>
                </a:cubicBezTo>
                <a:cubicBezTo>
                  <a:pt x="53207" y="65903"/>
                  <a:pt x="51546" y="66581"/>
                  <a:pt x="51546" y="67957"/>
                </a:cubicBezTo>
                <a:cubicBezTo>
                  <a:pt x="51546" y="68809"/>
                  <a:pt x="52245" y="69509"/>
                  <a:pt x="53098" y="69509"/>
                </a:cubicBezTo>
                <a:close/>
                <a:moveTo>
                  <a:pt x="48268" y="69356"/>
                </a:moveTo>
                <a:cubicBezTo>
                  <a:pt x="49514" y="69356"/>
                  <a:pt x="50126" y="67848"/>
                  <a:pt x="49252" y="66974"/>
                </a:cubicBezTo>
                <a:cubicBezTo>
                  <a:pt x="48378" y="66100"/>
                  <a:pt x="46870" y="66712"/>
                  <a:pt x="46870" y="67957"/>
                </a:cubicBezTo>
                <a:cubicBezTo>
                  <a:pt x="46870" y="68722"/>
                  <a:pt x="47482" y="69356"/>
                  <a:pt x="48268" y="69356"/>
                </a:cubicBezTo>
                <a:close/>
                <a:moveTo>
                  <a:pt x="43439" y="69225"/>
                </a:moveTo>
                <a:cubicBezTo>
                  <a:pt x="44576" y="69225"/>
                  <a:pt x="45122" y="67870"/>
                  <a:pt x="44335" y="67061"/>
                </a:cubicBezTo>
                <a:cubicBezTo>
                  <a:pt x="43549" y="66275"/>
                  <a:pt x="42194" y="66843"/>
                  <a:pt x="42194" y="67957"/>
                </a:cubicBezTo>
                <a:cubicBezTo>
                  <a:pt x="42194" y="68656"/>
                  <a:pt x="42740" y="69225"/>
                  <a:pt x="43439" y="69225"/>
                </a:cubicBezTo>
                <a:close/>
                <a:moveTo>
                  <a:pt x="38610" y="69072"/>
                </a:moveTo>
                <a:cubicBezTo>
                  <a:pt x="39616" y="69072"/>
                  <a:pt x="40096" y="67870"/>
                  <a:pt x="39397" y="67171"/>
                </a:cubicBezTo>
                <a:cubicBezTo>
                  <a:pt x="38698" y="66471"/>
                  <a:pt x="37496" y="66974"/>
                  <a:pt x="37496" y="67957"/>
                </a:cubicBezTo>
                <a:cubicBezTo>
                  <a:pt x="37518" y="68569"/>
                  <a:pt x="37999" y="69072"/>
                  <a:pt x="38610" y="69072"/>
                </a:cubicBezTo>
                <a:close/>
                <a:moveTo>
                  <a:pt x="33781" y="68919"/>
                </a:moveTo>
                <a:cubicBezTo>
                  <a:pt x="34655" y="68919"/>
                  <a:pt x="35071" y="67892"/>
                  <a:pt x="34481" y="67280"/>
                </a:cubicBezTo>
                <a:cubicBezTo>
                  <a:pt x="33869" y="66668"/>
                  <a:pt x="32820" y="67105"/>
                  <a:pt x="32820" y="67957"/>
                </a:cubicBezTo>
                <a:cubicBezTo>
                  <a:pt x="32820" y="68503"/>
                  <a:pt x="33257" y="68919"/>
                  <a:pt x="33781" y="68919"/>
                </a:cubicBezTo>
                <a:close/>
                <a:moveTo>
                  <a:pt x="28974" y="68787"/>
                </a:moveTo>
                <a:cubicBezTo>
                  <a:pt x="29695" y="68787"/>
                  <a:pt x="30067" y="67913"/>
                  <a:pt x="29542" y="67389"/>
                </a:cubicBezTo>
                <a:cubicBezTo>
                  <a:pt x="29040" y="66865"/>
                  <a:pt x="28144" y="67236"/>
                  <a:pt x="28144" y="67979"/>
                </a:cubicBezTo>
                <a:cubicBezTo>
                  <a:pt x="28144" y="68416"/>
                  <a:pt x="28515" y="68787"/>
                  <a:pt x="28974" y="68787"/>
                </a:cubicBezTo>
                <a:close/>
                <a:moveTo>
                  <a:pt x="24145" y="68635"/>
                </a:moveTo>
                <a:cubicBezTo>
                  <a:pt x="24757" y="68635"/>
                  <a:pt x="25063" y="67913"/>
                  <a:pt x="24626" y="67476"/>
                </a:cubicBezTo>
                <a:cubicBezTo>
                  <a:pt x="24189" y="67039"/>
                  <a:pt x="23446" y="67345"/>
                  <a:pt x="23446" y="67957"/>
                </a:cubicBezTo>
                <a:cubicBezTo>
                  <a:pt x="23446" y="68350"/>
                  <a:pt x="23752" y="68635"/>
                  <a:pt x="24145" y="68635"/>
                </a:cubicBezTo>
                <a:close/>
                <a:moveTo>
                  <a:pt x="19316" y="68503"/>
                </a:moveTo>
                <a:cubicBezTo>
                  <a:pt x="19797" y="68503"/>
                  <a:pt x="20037" y="67913"/>
                  <a:pt x="19709" y="67586"/>
                </a:cubicBezTo>
                <a:cubicBezTo>
                  <a:pt x="19360" y="67236"/>
                  <a:pt x="18770" y="67476"/>
                  <a:pt x="18770" y="67957"/>
                </a:cubicBezTo>
                <a:cubicBezTo>
                  <a:pt x="18770" y="68263"/>
                  <a:pt x="19010" y="68503"/>
                  <a:pt x="19316" y="68503"/>
                </a:cubicBezTo>
                <a:close/>
                <a:moveTo>
                  <a:pt x="14487" y="68372"/>
                </a:moveTo>
                <a:cubicBezTo>
                  <a:pt x="14859" y="68372"/>
                  <a:pt x="15033" y="67935"/>
                  <a:pt x="14771" y="67673"/>
                </a:cubicBezTo>
                <a:cubicBezTo>
                  <a:pt x="14531" y="67433"/>
                  <a:pt x="14094" y="67608"/>
                  <a:pt x="14094" y="67957"/>
                </a:cubicBezTo>
                <a:cubicBezTo>
                  <a:pt x="14094" y="68176"/>
                  <a:pt x="14269" y="68372"/>
                  <a:pt x="14509" y="68372"/>
                </a:cubicBezTo>
                <a:close/>
                <a:moveTo>
                  <a:pt x="9658" y="68219"/>
                </a:moveTo>
                <a:cubicBezTo>
                  <a:pt x="9898" y="68219"/>
                  <a:pt x="10030" y="67935"/>
                  <a:pt x="9855" y="67760"/>
                </a:cubicBezTo>
                <a:cubicBezTo>
                  <a:pt x="9680" y="67586"/>
                  <a:pt x="9396" y="67717"/>
                  <a:pt x="9396" y="67957"/>
                </a:cubicBezTo>
                <a:cubicBezTo>
                  <a:pt x="9396" y="68110"/>
                  <a:pt x="9505" y="68219"/>
                  <a:pt x="9658" y="68219"/>
                </a:cubicBezTo>
                <a:close/>
                <a:moveTo>
                  <a:pt x="4829" y="68088"/>
                </a:moveTo>
                <a:cubicBezTo>
                  <a:pt x="4895" y="68088"/>
                  <a:pt x="4960" y="68023"/>
                  <a:pt x="4960" y="67957"/>
                </a:cubicBezTo>
                <a:cubicBezTo>
                  <a:pt x="4960" y="67804"/>
                  <a:pt x="4720" y="67804"/>
                  <a:pt x="4720" y="67957"/>
                </a:cubicBezTo>
                <a:cubicBezTo>
                  <a:pt x="4720" y="68023"/>
                  <a:pt x="4763" y="68088"/>
                  <a:pt x="4829" y="68088"/>
                </a:cubicBezTo>
                <a:close/>
                <a:moveTo>
                  <a:pt x="22" y="67979"/>
                </a:moveTo>
                <a:cubicBezTo>
                  <a:pt x="22" y="67979"/>
                  <a:pt x="22" y="67957"/>
                  <a:pt x="22" y="67957"/>
                </a:cubicBezTo>
                <a:cubicBezTo>
                  <a:pt x="22" y="67957"/>
                  <a:pt x="22" y="67957"/>
                  <a:pt x="22" y="67957"/>
                </a:cubicBezTo>
                <a:lnTo>
                  <a:pt x="0" y="67957"/>
                </a:lnTo>
                <a:cubicBezTo>
                  <a:pt x="0" y="67979"/>
                  <a:pt x="0" y="67979"/>
                  <a:pt x="22" y="67979"/>
                </a:cubicBezTo>
                <a:close/>
                <a:moveTo>
                  <a:pt x="154442" y="63150"/>
                </a:moveTo>
                <a:cubicBezTo>
                  <a:pt x="154442" y="63150"/>
                  <a:pt x="154442" y="63128"/>
                  <a:pt x="154442" y="63128"/>
                </a:cubicBezTo>
                <a:close/>
                <a:moveTo>
                  <a:pt x="149613" y="63259"/>
                </a:moveTo>
                <a:cubicBezTo>
                  <a:pt x="149809" y="63259"/>
                  <a:pt x="149482" y="62931"/>
                  <a:pt x="149482" y="63128"/>
                </a:cubicBezTo>
                <a:cubicBezTo>
                  <a:pt x="149482" y="63216"/>
                  <a:pt x="149525" y="63259"/>
                  <a:pt x="149613" y="63259"/>
                </a:cubicBezTo>
                <a:close/>
                <a:moveTo>
                  <a:pt x="144784" y="63412"/>
                </a:moveTo>
                <a:cubicBezTo>
                  <a:pt x="145024" y="63412"/>
                  <a:pt x="145155" y="63106"/>
                  <a:pt x="144980" y="62931"/>
                </a:cubicBezTo>
                <a:cubicBezTo>
                  <a:pt x="144805" y="62757"/>
                  <a:pt x="144500" y="62888"/>
                  <a:pt x="144500" y="63128"/>
                </a:cubicBezTo>
                <a:cubicBezTo>
                  <a:pt x="144500" y="63281"/>
                  <a:pt x="144631" y="63412"/>
                  <a:pt x="144784" y="63412"/>
                </a:cubicBezTo>
                <a:close/>
                <a:moveTo>
                  <a:pt x="139955" y="63543"/>
                </a:moveTo>
                <a:cubicBezTo>
                  <a:pt x="140326" y="63543"/>
                  <a:pt x="140501" y="63106"/>
                  <a:pt x="140239" y="62844"/>
                </a:cubicBezTo>
                <a:cubicBezTo>
                  <a:pt x="139976" y="62582"/>
                  <a:pt x="139539" y="62757"/>
                  <a:pt x="139539" y="63128"/>
                </a:cubicBezTo>
                <a:cubicBezTo>
                  <a:pt x="139539" y="63368"/>
                  <a:pt x="139736" y="63543"/>
                  <a:pt x="139955" y="63543"/>
                </a:cubicBezTo>
                <a:close/>
                <a:moveTo>
                  <a:pt x="135126" y="63674"/>
                </a:moveTo>
                <a:cubicBezTo>
                  <a:pt x="135628" y="63674"/>
                  <a:pt x="135868" y="63106"/>
                  <a:pt x="135519" y="62757"/>
                </a:cubicBezTo>
                <a:cubicBezTo>
                  <a:pt x="135169" y="62407"/>
                  <a:pt x="134579" y="62647"/>
                  <a:pt x="134579" y="63128"/>
                </a:cubicBezTo>
                <a:cubicBezTo>
                  <a:pt x="134579" y="63434"/>
                  <a:pt x="134820" y="63674"/>
                  <a:pt x="135126" y="63674"/>
                </a:cubicBezTo>
                <a:close/>
                <a:moveTo>
                  <a:pt x="130297" y="63827"/>
                </a:moveTo>
                <a:cubicBezTo>
                  <a:pt x="130930" y="63827"/>
                  <a:pt x="131236" y="63084"/>
                  <a:pt x="130799" y="62647"/>
                </a:cubicBezTo>
                <a:cubicBezTo>
                  <a:pt x="130362" y="62210"/>
                  <a:pt x="129597" y="62516"/>
                  <a:pt x="129597" y="63128"/>
                </a:cubicBezTo>
                <a:cubicBezTo>
                  <a:pt x="129619" y="63521"/>
                  <a:pt x="129925" y="63827"/>
                  <a:pt x="130297" y="63827"/>
                </a:cubicBezTo>
                <a:close/>
                <a:moveTo>
                  <a:pt x="125467" y="63958"/>
                </a:moveTo>
                <a:cubicBezTo>
                  <a:pt x="126210" y="63958"/>
                  <a:pt x="126582" y="63084"/>
                  <a:pt x="126057" y="62560"/>
                </a:cubicBezTo>
                <a:cubicBezTo>
                  <a:pt x="125533" y="62057"/>
                  <a:pt x="124659" y="62407"/>
                  <a:pt x="124659" y="63150"/>
                </a:cubicBezTo>
                <a:cubicBezTo>
                  <a:pt x="124659" y="63609"/>
                  <a:pt x="125030" y="63958"/>
                  <a:pt x="125467" y="63958"/>
                </a:cubicBezTo>
                <a:close/>
                <a:moveTo>
                  <a:pt x="120660" y="64111"/>
                </a:moveTo>
                <a:cubicBezTo>
                  <a:pt x="121512" y="64111"/>
                  <a:pt x="121950" y="63063"/>
                  <a:pt x="121338" y="62451"/>
                </a:cubicBezTo>
                <a:cubicBezTo>
                  <a:pt x="120726" y="61839"/>
                  <a:pt x="119677" y="62276"/>
                  <a:pt x="119677" y="63128"/>
                </a:cubicBezTo>
                <a:cubicBezTo>
                  <a:pt x="119677" y="63674"/>
                  <a:pt x="120114" y="64111"/>
                  <a:pt x="120660" y="64111"/>
                </a:cubicBezTo>
                <a:close/>
                <a:moveTo>
                  <a:pt x="115831" y="64243"/>
                </a:moveTo>
                <a:cubicBezTo>
                  <a:pt x="116815" y="64243"/>
                  <a:pt x="117317" y="63041"/>
                  <a:pt x="116618" y="62341"/>
                </a:cubicBezTo>
                <a:cubicBezTo>
                  <a:pt x="115919" y="61642"/>
                  <a:pt x="114717" y="62145"/>
                  <a:pt x="114717" y="63128"/>
                </a:cubicBezTo>
                <a:cubicBezTo>
                  <a:pt x="114717" y="63740"/>
                  <a:pt x="115219" y="64243"/>
                  <a:pt x="115831" y="64243"/>
                </a:cubicBezTo>
                <a:close/>
                <a:moveTo>
                  <a:pt x="111002" y="64395"/>
                </a:moveTo>
                <a:cubicBezTo>
                  <a:pt x="112117" y="64395"/>
                  <a:pt x="112685" y="63041"/>
                  <a:pt x="111898" y="62232"/>
                </a:cubicBezTo>
                <a:cubicBezTo>
                  <a:pt x="111090" y="61446"/>
                  <a:pt x="109735" y="62014"/>
                  <a:pt x="109735" y="63128"/>
                </a:cubicBezTo>
                <a:cubicBezTo>
                  <a:pt x="109735" y="63827"/>
                  <a:pt x="110303" y="64395"/>
                  <a:pt x="111002" y="64395"/>
                </a:cubicBezTo>
                <a:close/>
                <a:moveTo>
                  <a:pt x="106173" y="64527"/>
                </a:moveTo>
                <a:cubicBezTo>
                  <a:pt x="107419" y="64527"/>
                  <a:pt x="108031" y="63019"/>
                  <a:pt x="107156" y="62145"/>
                </a:cubicBezTo>
                <a:cubicBezTo>
                  <a:pt x="106282" y="61271"/>
                  <a:pt x="104775" y="61904"/>
                  <a:pt x="104775" y="63128"/>
                </a:cubicBezTo>
                <a:cubicBezTo>
                  <a:pt x="104797" y="63893"/>
                  <a:pt x="105408" y="64527"/>
                  <a:pt x="106173" y="64527"/>
                </a:cubicBezTo>
                <a:close/>
                <a:moveTo>
                  <a:pt x="101344" y="64680"/>
                </a:moveTo>
                <a:cubicBezTo>
                  <a:pt x="102721" y="64680"/>
                  <a:pt x="103398" y="63019"/>
                  <a:pt x="102437" y="62057"/>
                </a:cubicBezTo>
                <a:cubicBezTo>
                  <a:pt x="101475" y="61074"/>
                  <a:pt x="99815" y="61773"/>
                  <a:pt x="99815" y="63128"/>
                </a:cubicBezTo>
                <a:cubicBezTo>
                  <a:pt x="99815" y="63980"/>
                  <a:pt x="100492" y="64680"/>
                  <a:pt x="101344" y="64680"/>
                </a:cubicBezTo>
                <a:close/>
                <a:moveTo>
                  <a:pt x="96515" y="64811"/>
                </a:moveTo>
                <a:cubicBezTo>
                  <a:pt x="98023" y="64811"/>
                  <a:pt x="98766" y="62997"/>
                  <a:pt x="97695" y="61948"/>
                </a:cubicBezTo>
                <a:cubicBezTo>
                  <a:pt x="96646" y="60899"/>
                  <a:pt x="94854" y="61642"/>
                  <a:pt x="94854" y="63128"/>
                </a:cubicBezTo>
                <a:cubicBezTo>
                  <a:pt x="94854" y="64068"/>
                  <a:pt x="95597" y="64811"/>
                  <a:pt x="96515" y="64811"/>
                </a:cubicBezTo>
                <a:close/>
                <a:moveTo>
                  <a:pt x="91708" y="64942"/>
                </a:moveTo>
                <a:cubicBezTo>
                  <a:pt x="93303" y="64942"/>
                  <a:pt x="94112" y="62997"/>
                  <a:pt x="92975" y="61861"/>
                </a:cubicBezTo>
                <a:cubicBezTo>
                  <a:pt x="91839" y="60725"/>
                  <a:pt x="89894" y="61533"/>
                  <a:pt x="89894" y="63128"/>
                </a:cubicBezTo>
                <a:cubicBezTo>
                  <a:pt x="89894" y="64133"/>
                  <a:pt x="90703" y="64942"/>
                  <a:pt x="91708" y="64942"/>
                </a:cubicBezTo>
                <a:close/>
                <a:moveTo>
                  <a:pt x="86879" y="65073"/>
                </a:moveTo>
                <a:cubicBezTo>
                  <a:pt x="88605" y="65073"/>
                  <a:pt x="89457" y="62975"/>
                  <a:pt x="88234" y="61773"/>
                </a:cubicBezTo>
                <a:cubicBezTo>
                  <a:pt x="87010" y="60550"/>
                  <a:pt x="84934" y="61402"/>
                  <a:pt x="84934" y="63128"/>
                </a:cubicBezTo>
                <a:cubicBezTo>
                  <a:pt x="84934" y="64199"/>
                  <a:pt x="85808" y="65073"/>
                  <a:pt x="86879" y="65073"/>
                </a:cubicBezTo>
                <a:close/>
                <a:moveTo>
                  <a:pt x="82050" y="65182"/>
                </a:moveTo>
                <a:cubicBezTo>
                  <a:pt x="83864" y="65182"/>
                  <a:pt x="84781" y="62975"/>
                  <a:pt x="83492" y="61686"/>
                </a:cubicBezTo>
                <a:cubicBezTo>
                  <a:pt x="82203" y="60397"/>
                  <a:pt x="79996" y="61314"/>
                  <a:pt x="79996" y="63128"/>
                </a:cubicBezTo>
                <a:cubicBezTo>
                  <a:pt x="79996" y="64264"/>
                  <a:pt x="80914" y="65182"/>
                  <a:pt x="82050" y="65182"/>
                </a:cubicBezTo>
                <a:close/>
                <a:moveTo>
                  <a:pt x="77221" y="65226"/>
                </a:moveTo>
                <a:cubicBezTo>
                  <a:pt x="79078" y="65226"/>
                  <a:pt x="80018" y="62975"/>
                  <a:pt x="78707" y="61664"/>
                </a:cubicBezTo>
                <a:cubicBezTo>
                  <a:pt x="77374" y="60353"/>
                  <a:pt x="75123" y="61271"/>
                  <a:pt x="75123" y="63128"/>
                </a:cubicBezTo>
                <a:cubicBezTo>
                  <a:pt x="75145" y="64286"/>
                  <a:pt x="76063" y="65226"/>
                  <a:pt x="77221" y="65226"/>
                </a:cubicBezTo>
                <a:close/>
                <a:moveTo>
                  <a:pt x="72392" y="65182"/>
                </a:moveTo>
                <a:cubicBezTo>
                  <a:pt x="74205" y="65182"/>
                  <a:pt x="75123" y="62975"/>
                  <a:pt x="73834" y="61708"/>
                </a:cubicBezTo>
                <a:cubicBezTo>
                  <a:pt x="72545" y="60419"/>
                  <a:pt x="70360" y="61336"/>
                  <a:pt x="70360" y="63150"/>
                </a:cubicBezTo>
                <a:cubicBezTo>
                  <a:pt x="70360" y="64264"/>
                  <a:pt x="71277" y="65182"/>
                  <a:pt x="72392" y="65182"/>
                </a:cubicBezTo>
                <a:close/>
                <a:moveTo>
                  <a:pt x="67563" y="65073"/>
                </a:moveTo>
                <a:cubicBezTo>
                  <a:pt x="69289" y="65073"/>
                  <a:pt x="70141" y="62997"/>
                  <a:pt x="68939" y="61773"/>
                </a:cubicBezTo>
                <a:cubicBezTo>
                  <a:pt x="67716" y="60550"/>
                  <a:pt x="65640" y="61424"/>
                  <a:pt x="65640" y="63150"/>
                </a:cubicBezTo>
                <a:cubicBezTo>
                  <a:pt x="65640" y="64199"/>
                  <a:pt x="66514" y="65073"/>
                  <a:pt x="67563" y="65073"/>
                </a:cubicBezTo>
                <a:close/>
                <a:moveTo>
                  <a:pt x="62734" y="64942"/>
                </a:moveTo>
                <a:cubicBezTo>
                  <a:pt x="64351" y="64942"/>
                  <a:pt x="65137" y="62997"/>
                  <a:pt x="64023" y="61861"/>
                </a:cubicBezTo>
                <a:cubicBezTo>
                  <a:pt x="62887" y="60746"/>
                  <a:pt x="60942" y="61533"/>
                  <a:pt x="60942" y="63150"/>
                </a:cubicBezTo>
                <a:cubicBezTo>
                  <a:pt x="60942" y="64133"/>
                  <a:pt x="61750" y="64942"/>
                  <a:pt x="62734" y="64942"/>
                </a:cubicBezTo>
                <a:close/>
                <a:moveTo>
                  <a:pt x="57927" y="64811"/>
                </a:moveTo>
                <a:cubicBezTo>
                  <a:pt x="59391" y="64811"/>
                  <a:pt x="60133" y="63019"/>
                  <a:pt x="59107" y="61970"/>
                </a:cubicBezTo>
                <a:cubicBezTo>
                  <a:pt x="58058" y="60921"/>
                  <a:pt x="56266" y="61664"/>
                  <a:pt x="56266" y="63150"/>
                </a:cubicBezTo>
                <a:cubicBezTo>
                  <a:pt x="56266" y="64046"/>
                  <a:pt x="57009" y="64789"/>
                  <a:pt x="57927" y="64811"/>
                </a:cubicBezTo>
                <a:close/>
                <a:moveTo>
                  <a:pt x="53098" y="64658"/>
                </a:moveTo>
                <a:cubicBezTo>
                  <a:pt x="54452" y="64658"/>
                  <a:pt x="55130" y="63019"/>
                  <a:pt x="54168" y="62057"/>
                </a:cubicBezTo>
                <a:cubicBezTo>
                  <a:pt x="53207" y="61096"/>
                  <a:pt x="51568" y="61773"/>
                  <a:pt x="51568" y="63150"/>
                </a:cubicBezTo>
                <a:cubicBezTo>
                  <a:pt x="51568" y="63980"/>
                  <a:pt x="52245" y="64658"/>
                  <a:pt x="53098" y="64658"/>
                </a:cubicBezTo>
                <a:close/>
                <a:moveTo>
                  <a:pt x="48268" y="64527"/>
                </a:moveTo>
                <a:cubicBezTo>
                  <a:pt x="49492" y="64527"/>
                  <a:pt x="50104" y="63041"/>
                  <a:pt x="49252" y="62167"/>
                </a:cubicBezTo>
                <a:cubicBezTo>
                  <a:pt x="48378" y="61293"/>
                  <a:pt x="46892" y="61904"/>
                  <a:pt x="46892" y="63150"/>
                </a:cubicBezTo>
                <a:cubicBezTo>
                  <a:pt x="46892" y="63915"/>
                  <a:pt x="47504" y="64527"/>
                  <a:pt x="48268" y="64527"/>
                </a:cubicBezTo>
                <a:close/>
                <a:moveTo>
                  <a:pt x="43439" y="64374"/>
                </a:moveTo>
                <a:cubicBezTo>
                  <a:pt x="44554" y="64374"/>
                  <a:pt x="45122" y="63041"/>
                  <a:pt x="44335" y="62254"/>
                </a:cubicBezTo>
                <a:cubicBezTo>
                  <a:pt x="43549" y="61467"/>
                  <a:pt x="42194" y="62036"/>
                  <a:pt x="42194" y="63150"/>
                </a:cubicBezTo>
                <a:cubicBezTo>
                  <a:pt x="42194" y="63827"/>
                  <a:pt x="42762" y="64374"/>
                  <a:pt x="43439" y="64374"/>
                </a:cubicBezTo>
                <a:close/>
                <a:moveTo>
                  <a:pt x="38610" y="64243"/>
                </a:moveTo>
                <a:cubicBezTo>
                  <a:pt x="39594" y="64243"/>
                  <a:pt x="40074" y="63063"/>
                  <a:pt x="39397" y="62363"/>
                </a:cubicBezTo>
                <a:cubicBezTo>
                  <a:pt x="38698" y="61686"/>
                  <a:pt x="37518" y="62167"/>
                  <a:pt x="37518" y="63150"/>
                </a:cubicBezTo>
                <a:cubicBezTo>
                  <a:pt x="37518" y="63740"/>
                  <a:pt x="38020" y="64243"/>
                  <a:pt x="38610" y="64243"/>
                </a:cubicBezTo>
                <a:close/>
                <a:moveTo>
                  <a:pt x="33781" y="64111"/>
                </a:moveTo>
                <a:cubicBezTo>
                  <a:pt x="34655" y="64111"/>
                  <a:pt x="35071" y="63063"/>
                  <a:pt x="34481" y="62451"/>
                </a:cubicBezTo>
                <a:cubicBezTo>
                  <a:pt x="33869" y="61861"/>
                  <a:pt x="32820" y="62276"/>
                  <a:pt x="32820" y="63150"/>
                </a:cubicBezTo>
                <a:cubicBezTo>
                  <a:pt x="32820" y="63674"/>
                  <a:pt x="33257" y="64111"/>
                  <a:pt x="33781" y="64111"/>
                </a:cubicBezTo>
                <a:close/>
                <a:moveTo>
                  <a:pt x="28974" y="63980"/>
                </a:moveTo>
                <a:cubicBezTo>
                  <a:pt x="29695" y="63980"/>
                  <a:pt x="30067" y="63084"/>
                  <a:pt x="29542" y="62560"/>
                </a:cubicBezTo>
                <a:cubicBezTo>
                  <a:pt x="29040" y="62057"/>
                  <a:pt x="28144" y="62429"/>
                  <a:pt x="28144" y="63150"/>
                </a:cubicBezTo>
                <a:cubicBezTo>
                  <a:pt x="28144" y="63609"/>
                  <a:pt x="28515" y="63980"/>
                  <a:pt x="28974" y="63980"/>
                </a:cubicBezTo>
                <a:close/>
                <a:moveTo>
                  <a:pt x="24145" y="63805"/>
                </a:moveTo>
                <a:cubicBezTo>
                  <a:pt x="24757" y="63805"/>
                  <a:pt x="25063" y="63063"/>
                  <a:pt x="24626" y="62647"/>
                </a:cubicBezTo>
                <a:cubicBezTo>
                  <a:pt x="24189" y="62210"/>
                  <a:pt x="23468" y="62516"/>
                  <a:pt x="23468" y="63128"/>
                </a:cubicBezTo>
                <a:cubicBezTo>
                  <a:pt x="23468" y="63500"/>
                  <a:pt x="23752" y="63805"/>
                  <a:pt x="24145" y="63805"/>
                </a:cubicBezTo>
                <a:close/>
                <a:moveTo>
                  <a:pt x="19316" y="63653"/>
                </a:moveTo>
                <a:cubicBezTo>
                  <a:pt x="19797" y="63653"/>
                  <a:pt x="20037" y="63063"/>
                  <a:pt x="19709" y="62735"/>
                </a:cubicBezTo>
                <a:cubicBezTo>
                  <a:pt x="19360" y="62385"/>
                  <a:pt x="18770" y="62626"/>
                  <a:pt x="18770" y="63106"/>
                </a:cubicBezTo>
                <a:cubicBezTo>
                  <a:pt x="18770" y="63412"/>
                  <a:pt x="19010" y="63653"/>
                  <a:pt x="19316" y="63653"/>
                </a:cubicBezTo>
                <a:close/>
                <a:moveTo>
                  <a:pt x="14487" y="63543"/>
                </a:moveTo>
                <a:cubicBezTo>
                  <a:pt x="14859" y="63543"/>
                  <a:pt x="15033" y="63106"/>
                  <a:pt x="14771" y="62844"/>
                </a:cubicBezTo>
                <a:cubicBezTo>
                  <a:pt x="14531" y="62604"/>
                  <a:pt x="14094" y="62778"/>
                  <a:pt x="14094" y="63128"/>
                </a:cubicBezTo>
                <a:cubicBezTo>
                  <a:pt x="14094" y="63347"/>
                  <a:pt x="14269" y="63521"/>
                  <a:pt x="14487" y="63543"/>
                </a:cubicBezTo>
                <a:close/>
                <a:moveTo>
                  <a:pt x="9658" y="63390"/>
                </a:moveTo>
                <a:cubicBezTo>
                  <a:pt x="10008" y="63390"/>
                  <a:pt x="10008" y="62888"/>
                  <a:pt x="9658" y="62888"/>
                </a:cubicBezTo>
                <a:cubicBezTo>
                  <a:pt x="9330" y="62888"/>
                  <a:pt x="9330" y="63390"/>
                  <a:pt x="9658" y="63390"/>
                </a:cubicBezTo>
                <a:close/>
                <a:moveTo>
                  <a:pt x="4829" y="63259"/>
                </a:moveTo>
                <a:cubicBezTo>
                  <a:pt x="5026" y="63259"/>
                  <a:pt x="4720" y="62953"/>
                  <a:pt x="4720" y="63150"/>
                </a:cubicBezTo>
                <a:cubicBezTo>
                  <a:pt x="4720" y="63216"/>
                  <a:pt x="4763" y="63259"/>
                  <a:pt x="4829" y="63259"/>
                </a:cubicBezTo>
                <a:close/>
                <a:moveTo>
                  <a:pt x="22" y="63150"/>
                </a:moveTo>
                <a:lnTo>
                  <a:pt x="22" y="63128"/>
                </a:lnTo>
                <a:cubicBezTo>
                  <a:pt x="0" y="63128"/>
                  <a:pt x="0" y="63150"/>
                  <a:pt x="22" y="63150"/>
                </a:cubicBezTo>
                <a:close/>
                <a:moveTo>
                  <a:pt x="154442" y="58321"/>
                </a:moveTo>
                <a:cubicBezTo>
                  <a:pt x="154442" y="58321"/>
                  <a:pt x="154442" y="58321"/>
                  <a:pt x="154442" y="58321"/>
                </a:cubicBezTo>
                <a:cubicBezTo>
                  <a:pt x="154442" y="58299"/>
                  <a:pt x="154442" y="58299"/>
                  <a:pt x="154442" y="58299"/>
                </a:cubicBezTo>
                <a:cubicBezTo>
                  <a:pt x="154442" y="58299"/>
                  <a:pt x="154442" y="58321"/>
                  <a:pt x="154442" y="58321"/>
                </a:cubicBezTo>
                <a:close/>
                <a:moveTo>
                  <a:pt x="149613" y="58430"/>
                </a:moveTo>
                <a:cubicBezTo>
                  <a:pt x="149678" y="58430"/>
                  <a:pt x="149722" y="58386"/>
                  <a:pt x="149722" y="58321"/>
                </a:cubicBezTo>
                <a:cubicBezTo>
                  <a:pt x="149722" y="58146"/>
                  <a:pt x="149482" y="58146"/>
                  <a:pt x="149482" y="58321"/>
                </a:cubicBezTo>
                <a:cubicBezTo>
                  <a:pt x="149482" y="58386"/>
                  <a:pt x="149547" y="58430"/>
                  <a:pt x="149613" y="58430"/>
                </a:cubicBezTo>
                <a:close/>
                <a:moveTo>
                  <a:pt x="144784" y="58561"/>
                </a:moveTo>
                <a:cubicBezTo>
                  <a:pt x="145002" y="58561"/>
                  <a:pt x="145111" y="58299"/>
                  <a:pt x="144958" y="58146"/>
                </a:cubicBezTo>
                <a:cubicBezTo>
                  <a:pt x="144805" y="57971"/>
                  <a:pt x="144521" y="58081"/>
                  <a:pt x="144521" y="58321"/>
                </a:cubicBezTo>
                <a:cubicBezTo>
                  <a:pt x="144521" y="58452"/>
                  <a:pt x="144631" y="58561"/>
                  <a:pt x="144784" y="58561"/>
                </a:cubicBezTo>
                <a:close/>
                <a:moveTo>
                  <a:pt x="139955" y="58714"/>
                </a:moveTo>
                <a:cubicBezTo>
                  <a:pt x="140304" y="58714"/>
                  <a:pt x="140501" y="58277"/>
                  <a:pt x="140239" y="58037"/>
                </a:cubicBezTo>
                <a:cubicBezTo>
                  <a:pt x="139976" y="57775"/>
                  <a:pt x="139561" y="57949"/>
                  <a:pt x="139561" y="58321"/>
                </a:cubicBezTo>
                <a:cubicBezTo>
                  <a:pt x="139561" y="58539"/>
                  <a:pt x="139736" y="58714"/>
                  <a:pt x="139955" y="58714"/>
                </a:cubicBezTo>
                <a:close/>
                <a:moveTo>
                  <a:pt x="135126" y="58845"/>
                </a:moveTo>
                <a:cubicBezTo>
                  <a:pt x="135628" y="58845"/>
                  <a:pt x="135868" y="58255"/>
                  <a:pt x="135519" y="57928"/>
                </a:cubicBezTo>
                <a:cubicBezTo>
                  <a:pt x="135169" y="57578"/>
                  <a:pt x="134579" y="57818"/>
                  <a:pt x="134579" y="58299"/>
                </a:cubicBezTo>
                <a:cubicBezTo>
                  <a:pt x="134579" y="58605"/>
                  <a:pt x="134820" y="58867"/>
                  <a:pt x="135126" y="58845"/>
                </a:cubicBezTo>
                <a:close/>
                <a:moveTo>
                  <a:pt x="130297" y="58976"/>
                </a:moveTo>
                <a:cubicBezTo>
                  <a:pt x="130908" y="58976"/>
                  <a:pt x="131192" y="58255"/>
                  <a:pt x="130777" y="57840"/>
                </a:cubicBezTo>
                <a:cubicBezTo>
                  <a:pt x="130362" y="57425"/>
                  <a:pt x="129641" y="57709"/>
                  <a:pt x="129641" y="58321"/>
                </a:cubicBezTo>
                <a:cubicBezTo>
                  <a:pt x="129641" y="58692"/>
                  <a:pt x="129925" y="58976"/>
                  <a:pt x="130297" y="58976"/>
                </a:cubicBezTo>
                <a:close/>
                <a:moveTo>
                  <a:pt x="125489" y="59129"/>
                </a:moveTo>
                <a:cubicBezTo>
                  <a:pt x="126210" y="59129"/>
                  <a:pt x="126582" y="58255"/>
                  <a:pt x="126057" y="57731"/>
                </a:cubicBezTo>
                <a:cubicBezTo>
                  <a:pt x="125533" y="57207"/>
                  <a:pt x="124659" y="57578"/>
                  <a:pt x="124659" y="58321"/>
                </a:cubicBezTo>
                <a:cubicBezTo>
                  <a:pt x="124659" y="58758"/>
                  <a:pt x="125030" y="59129"/>
                  <a:pt x="125489" y="59129"/>
                </a:cubicBezTo>
                <a:close/>
                <a:moveTo>
                  <a:pt x="120660" y="59261"/>
                </a:moveTo>
                <a:cubicBezTo>
                  <a:pt x="121491" y="59261"/>
                  <a:pt x="121928" y="58234"/>
                  <a:pt x="121338" y="57644"/>
                </a:cubicBezTo>
                <a:cubicBezTo>
                  <a:pt x="120726" y="57054"/>
                  <a:pt x="119699" y="57469"/>
                  <a:pt x="119699" y="58321"/>
                </a:cubicBezTo>
                <a:cubicBezTo>
                  <a:pt x="119699" y="58845"/>
                  <a:pt x="120136" y="59261"/>
                  <a:pt x="120660" y="59261"/>
                </a:cubicBezTo>
                <a:close/>
                <a:moveTo>
                  <a:pt x="115831" y="59392"/>
                </a:moveTo>
                <a:cubicBezTo>
                  <a:pt x="116793" y="59392"/>
                  <a:pt x="117295" y="58234"/>
                  <a:pt x="116596" y="57534"/>
                </a:cubicBezTo>
                <a:cubicBezTo>
                  <a:pt x="115919" y="56857"/>
                  <a:pt x="114739" y="57338"/>
                  <a:pt x="114739" y="58299"/>
                </a:cubicBezTo>
                <a:cubicBezTo>
                  <a:pt x="114739" y="58911"/>
                  <a:pt x="115219" y="59392"/>
                  <a:pt x="115831" y="59392"/>
                </a:cubicBezTo>
                <a:close/>
                <a:moveTo>
                  <a:pt x="111002" y="59545"/>
                </a:moveTo>
                <a:cubicBezTo>
                  <a:pt x="112095" y="59545"/>
                  <a:pt x="112641" y="58212"/>
                  <a:pt x="111876" y="57447"/>
                </a:cubicBezTo>
                <a:cubicBezTo>
                  <a:pt x="111090" y="56660"/>
                  <a:pt x="109779" y="57228"/>
                  <a:pt x="109779" y="58321"/>
                </a:cubicBezTo>
                <a:cubicBezTo>
                  <a:pt x="109779" y="58998"/>
                  <a:pt x="110325" y="59545"/>
                  <a:pt x="111002" y="59545"/>
                </a:cubicBezTo>
                <a:close/>
                <a:moveTo>
                  <a:pt x="106173" y="59676"/>
                </a:moveTo>
                <a:cubicBezTo>
                  <a:pt x="107375" y="59676"/>
                  <a:pt x="107987" y="58212"/>
                  <a:pt x="107135" y="57359"/>
                </a:cubicBezTo>
                <a:cubicBezTo>
                  <a:pt x="106282" y="56507"/>
                  <a:pt x="104818" y="57119"/>
                  <a:pt x="104818" y="58321"/>
                </a:cubicBezTo>
                <a:cubicBezTo>
                  <a:pt x="104840" y="59064"/>
                  <a:pt x="105430" y="59654"/>
                  <a:pt x="106173" y="59676"/>
                </a:cubicBezTo>
                <a:close/>
                <a:moveTo>
                  <a:pt x="101344" y="59807"/>
                </a:moveTo>
                <a:cubicBezTo>
                  <a:pt x="102677" y="59807"/>
                  <a:pt x="103333" y="58212"/>
                  <a:pt x="102393" y="57272"/>
                </a:cubicBezTo>
                <a:cubicBezTo>
                  <a:pt x="101453" y="56332"/>
                  <a:pt x="99858" y="56988"/>
                  <a:pt x="99858" y="58321"/>
                </a:cubicBezTo>
                <a:cubicBezTo>
                  <a:pt x="99858" y="59129"/>
                  <a:pt x="100536" y="59807"/>
                  <a:pt x="101344" y="59807"/>
                </a:cubicBezTo>
                <a:close/>
                <a:moveTo>
                  <a:pt x="96537" y="59938"/>
                </a:moveTo>
                <a:cubicBezTo>
                  <a:pt x="97979" y="59938"/>
                  <a:pt x="98700" y="58190"/>
                  <a:pt x="97673" y="57163"/>
                </a:cubicBezTo>
                <a:cubicBezTo>
                  <a:pt x="96646" y="56158"/>
                  <a:pt x="94898" y="56879"/>
                  <a:pt x="94898" y="58321"/>
                </a:cubicBezTo>
                <a:cubicBezTo>
                  <a:pt x="94898" y="59217"/>
                  <a:pt x="95641" y="59938"/>
                  <a:pt x="96537" y="59938"/>
                </a:cubicBezTo>
                <a:close/>
                <a:moveTo>
                  <a:pt x="91708" y="60047"/>
                </a:moveTo>
                <a:cubicBezTo>
                  <a:pt x="93259" y="60047"/>
                  <a:pt x="94024" y="58190"/>
                  <a:pt x="92932" y="57075"/>
                </a:cubicBezTo>
                <a:cubicBezTo>
                  <a:pt x="91839" y="55983"/>
                  <a:pt x="89960" y="56770"/>
                  <a:pt x="89960" y="58321"/>
                </a:cubicBezTo>
                <a:cubicBezTo>
                  <a:pt x="89960" y="59282"/>
                  <a:pt x="90747" y="60047"/>
                  <a:pt x="91708" y="60047"/>
                </a:cubicBezTo>
                <a:close/>
                <a:moveTo>
                  <a:pt x="86879" y="60156"/>
                </a:moveTo>
                <a:cubicBezTo>
                  <a:pt x="88518" y="60156"/>
                  <a:pt x="89348" y="58168"/>
                  <a:pt x="88168" y="57010"/>
                </a:cubicBezTo>
                <a:cubicBezTo>
                  <a:pt x="87010" y="55852"/>
                  <a:pt x="85022" y="56660"/>
                  <a:pt x="85022" y="58321"/>
                </a:cubicBezTo>
                <a:cubicBezTo>
                  <a:pt x="85022" y="59326"/>
                  <a:pt x="85852" y="60156"/>
                  <a:pt x="86879" y="60156"/>
                </a:cubicBezTo>
                <a:close/>
                <a:moveTo>
                  <a:pt x="82050" y="60244"/>
                </a:moveTo>
                <a:cubicBezTo>
                  <a:pt x="83754" y="60244"/>
                  <a:pt x="84628" y="58168"/>
                  <a:pt x="83405" y="56944"/>
                </a:cubicBezTo>
                <a:cubicBezTo>
                  <a:pt x="82203" y="55743"/>
                  <a:pt x="80127" y="56595"/>
                  <a:pt x="80127" y="58321"/>
                </a:cubicBezTo>
                <a:cubicBezTo>
                  <a:pt x="80127" y="59370"/>
                  <a:pt x="80979" y="60244"/>
                  <a:pt x="82050" y="60244"/>
                </a:cubicBezTo>
                <a:close/>
                <a:moveTo>
                  <a:pt x="77221" y="60266"/>
                </a:moveTo>
                <a:cubicBezTo>
                  <a:pt x="78969" y="60266"/>
                  <a:pt x="79843" y="58168"/>
                  <a:pt x="78597" y="56944"/>
                </a:cubicBezTo>
                <a:cubicBezTo>
                  <a:pt x="77374" y="55699"/>
                  <a:pt x="75276" y="56573"/>
                  <a:pt x="75276" y="58321"/>
                </a:cubicBezTo>
                <a:cubicBezTo>
                  <a:pt x="75276" y="59392"/>
                  <a:pt x="76150" y="60266"/>
                  <a:pt x="77221" y="60266"/>
                </a:cubicBezTo>
                <a:close/>
                <a:moveTo>
                  <a:pt x="72392" y="60244"/>
                </a:moveTo>
                <a:cubicBezTo>
                  <a:pt x="74118" y="60244"/>
                  <a:pt x="74970" y="58168"/>
                  <a:pt x="73747" y="56944"/>
                </a:cubicBezTo>
                <a:cubicBezTo>
                  <a:pt x="72545" y="55743"/>
                  <a:pt x="70469" y="56595"/>
                  <a:pt x="70469" y="58321"/>
                </a:cubicBezTo>
                <a:cubicBezTo>
                  <a:pt x="70469" y="59392"/>
                  <a:pt x="71321" y="60244"/>
                  <a:pt x="72392" y="60244"/>
                </a:cubicBezTo>
                <a:close/>
                <a:moveTo>
                  <a:pt x="67563" y="60156"/>
                </a:moveTo>
                <a:cubicBezTo>
                  <a:pt x="69202" y="60156"/>
                  <a:pt x="70032" y="58168"/>
                  <a:pt x="68874" y="57010"/>
                </a:cubicBezTo>
                <a:cubicBezTo>
                  <a:pt x="67716" y="55874"/>
                  <a:pt x="65727" y="56682"/>
                  <a:pt x="65727" y="58321"/>
                </a:cubicBezTo>
                <a:cubicBezTo>
                  <a:pt x="65727" y="59326"/>
                  <a:pt x="66558" y="60156"/>
                  <a:pt x="67563" y="60156"/>
                </a:cubicBezTo>
                <a:close/>
                <a:moveTo>
                  <a:pt x="62734" y="60047"/>
                </a:moveTo>
                <a:cubicBezTo>
                  <a:pt x="64285" y="60047"/>
                  <a:pt x="65050" y="58190"/>
                  <a:pt x="63957" y="57097"/>
                </a:cubicBezTo>
                <a:cubicBezTo>
                  <a:pt x="62887" y="56005"/>
                  <a:pt x="61008" y="56770"/>
                  <a:pt x="61008" y="58321"/>
                </a:cubicBezTo>
                <a:cubicBezTo>
                  <a:pt x="61008" y="59261"/>
                  <a:pt x="61794" y="60047"/>
                  <a:pt x="62734" y="60047"/>
                </a:cubicBezTo>
                <a:close/>
                <a:moveTo>
                  <a:pt x="57927" y="59916"/>
                </a:moveTo>
                <a:cubicBezTo>
                  <a:pt x="59347" y="59916"/>
                  <a:pt x="60068" y="58190"/>
                  <a:pt x="59063" y="57185"/>
                </a:cubicBezTo>
                <a:cubicBezTo>
                  <a:pt x="58036" y="56158"/>
                  <a:pt x="56310" y="56879"/>
                  <a:pt x="56310" y="58321"/>
                </a:cubicBezTo>
                <a:cubicBezTo>
                  <a:pt x="56310" y="59195"/>
                  <a:pt x="57031" y="59916"/>
                  <a:pt x="57927" y="59916"/>
                </a:cubicBezTo>
                <a:close/>
                <a:moveTo>
                  <a:pt x="53098" y="59785"/>
                </a:moveTo>
                <a:cubicBezTo>
                  <a:pt x="54409" y="59785"/>
                  <a:pt x="55064" y="58212"/>
                  <a:pt x="54146" y="57272"/>
                </a:cubicBezTo>
                <a:cubicBezTo>
                  <a:pt x="53207" y="56354"/>
                  <a:pt x="51612" y="57010"/>
                  <a:pt x="51612" y="58321"/>
                </a:cubicBezTo>
                <a:cubicBezTo>
                  <a:pt x="51612" y="59129"/>
                  <a:pt x="52289" y="59785"/>
                  <a:pt x="53098" y="59785"/>
                </a:cubicBezTo>
                <a:close/>
                <a:moveTo>
                  <a:pt x="48268" y="59676"/>
                </a:moveTo>
                <a:cubicBezTo>
                  <a:pt x="49470" y="59654"/>
                  <a:pt x="50060" y="58190"/>
                  <a:pt x="49208" y="57359"/>
                </a:cubicBezTo>
                <a:cubicBezTo>
                  <a:pt x="48356" y="56507"/>
                  <a:pt x="46914" y="57119"/>
                  <a:pt x="46892" y="58321"/>
                </a:cubicBezTo>
                <a:cubicBezTo>
                  <a:pt x="46914" y="59064"/>
                  <a:pt x="47526" y="59676"/>
                  <a:pt x="48268" y="59676"/>
                </a:cubicBezTo>
                <a:close/>
                <a:moveTo>
                  <a:pt x="43439" y="59545"/>
                </a:moveTo>
                <a:cubicBezTo>
                  <a:pt x="44532" y="59545"/>
                  <a:pt x="45078" y="58234"/>
                  <a:pt x="44313" y="57447"/>
                </a:cubicBezTo>
                <a:cubicBezTo>
                  <a:pt x="43549" y="56682"/>
                  <a:pt x="42238" y="57228"/>
                  <a:pt x="42216" y="58321"/>
                </a:cubicBezTo>
                <a:cubicBezTo>
                  <a:pt x="42216" y="58976"/>
                  <a:pt x="42762" y="59523"/>
                  <a:pt x="43439" y="59545"/>
                </a:cubicBezTo>
                <a:close/>
                <a:moveTo>
                  <a:pt x="38610" y="59392"/>
                </a:moveTo>
                <a:cubicBezTo>
                  <a:pt x="39572" y="59392"/>
                  <a:pt x="40053" y="58234"/>
                  <a:pt x="39375" y="57556"/>
                </a:cubicBezTo>
                <a:cubicBezTo>
                  <a:pt x="38698" y="56879"/>
                  <a:pt x="37540" y="57359"/>
                  <a:pt x="37540" y="58321"/>
                </a:cubicBezTo>
                <a:cubicBezTo>
                  <a:pt x="37540" y="58911"/>
                  <a:pt x="38020" y="59392"/>
                  <a:pt x="38610" y="59392"/>
                </a:cubicBezTo>
                <a:close/>
                <a:moveTo>
                  <a:pt x="33781" y="59261"/>
                </a:moveTo>
                <a:cubicBezTo>
                  <a:pt x="34634" y="59261"/>
                  <a:pt x="35049" y="58234"/>
                  <a:pt x="34459" y="57644"/>
                </a:cubicBezTo>
                <a:cubicBezTo>
                  <a:pt x="33869" y="57054"/>
                  <a:pt x="32864" y="57491"/>
                  <a:pt x="32864" y="58321"/>
                </a:cubicBezTo>
                <a:cubicBezTo>
                  <a:pt x="32864" y="58823"/>
                  <a:pt x="33279" y="59261"/>
                  <a:pt x="33781" y="59261"/>
                </a:cubicBezTo>
                <a:close/>
                <a:moveTo>
                  <a:pt x="28974" y="59129"/>
                </a:moveTo>
                <a:cubicBezTo>
                  <a:pt x="29673" y="59129"/>
                  <a:pt x="30045" y="58255"/>
                  <a:pt x="29542" y="57753"/>
                </a:cubicBezTo>
                <a:cubicBezTo>
                  <a:pt x="29018" y="57250"/>
                  <a:pt x="28166" y="57600"/>
                  <a:pt x="28166" y="58321"/>
                </a:cubicBezTo>
                <a:cubicBezTo>
                  <a:pt x="28166" y="58758"/>
                  <a:pt x="28515" y="59129"/>
                  <a:pt x="28974" y="59129"/>
                </a:cubicBezTo>
                <a:close/>
                <a:moveTo>
                  <a:pt x="24145" y="58976"/>
                </a:moveTo>
                <a:cubicBezTo>
                  <a:pt x="24713" y="58976"/>
                  <a:pt x="25019" y="58255"/>
                  <a:pt x="24604" y="57862"/>
                </a:cubicBezTo>
                <a:cubicBezTo>
                  <a:pt x="24189" y="57447"/>
                  <a:pt x="23490" y="57731"/>
                  <a:pt x="23490" y="58321"/>
                </a:cubicBezTo>
                <a:cubicBezTo>
                  <a:pt x="23490" y="58671"/>
                  <a:pt x="23774" y="58976"/>
                  <a:pt x="24145" y="58976"/>
                </a:cubicBezTo>
                <a:close/>
                <a:moveTo>
                  <a:pt x="19316" y="58845"/>
                </a:moveTo>
                <a:cubicBezTo>
                  <a:pt x="19775" y="58845"/>
                  <a:pt x="20015" y="58277"/>
                  <a:pt x="19688" y="57949"/>
                </a:cubicBezTo>
                <a:cubicBezTo>
                  <a:pt x="19360" y="57622"/>
                  <a:pt x="18792" y="57840"/>
                  <a:pt x="18792" y="58321"/>
                </a:cubicBezTo>
                <a:cubicBezTo>
                  <a:pt x="18792" y="58605"/>
                  <a:pt x="19032" y="58845"/>
                  <a:pt x="19316" y="58845"/>
                </a:cubicBezTo>
                <a:close/>
                <a:moveTo>
                  <a:pt x="14487" y="58714"/>
                </a:moveTo>
                <a:cubicBezTo>
                  <a:pt x="14837" y="58692"/>
                  <a:pt x="14990" y="58277"/>
                  <a:pt x="14749" y="58037"/>
                </a:cubicBezTo>
                <a:cubicBezTo>
                  <a:pt x="14509" y="57796"/>
                  <a:pt x="14094" y="57971"/>
                  <a:pt x="14094" y="58299"/>
                </a:cubicBezTo>
                <a:cubicBezTo>
                  <a:pt x="14094" y="58518"/>
                  <a:pt x="14269" y="58692"/>
                  <a:pt x="14487" y="58692"/>
                </a:cubicBezTo>
                <a:close/>
                <a:moveTo>
                  <a:pt x="9658" y="58561"/>
                </a:moveTo>
                <a:cubicBezTo>
                  <a:pt x="9877" y="58561"/>
                  <a:pt x="9986" y="58299"/>
                  <a:pt x="9833" y="58146"/>
                </a:cubicBezTo>
                <a:cubicBezTo>
                  <a:pt x="9680" y="57993"/>
                  <a:pt x="9418" y="58102"/>
                  <a:pt x="9418" y="58321"/>
                </a:cubicBezTo>
                <a:cubicBezTo>
                  <a:pt x="9418" y="58452"/>
                  <a:pt x="9527" y="58561"/>
                  <a:pt x="9658" y="58561"/>
                </a:cubicBezTo>
                <a:close/>
                <a:moveTo>
                  <a:pt x="4829" y="58430"/>
                </a:moveTo>
                <a:cubicBezTo>
                  <a:pt x="4895" y="58430"/>
                  <a:pt x="4938" y="58365"/>
                  <a:pt x="4938" y="58321"/>
                </a:cubicBezTo>
                <a:cubicBezTo>
                  <a:pt x="4938" y="58168"/>
                  <a:pt x="4720" y="58168"/>
                  <a:pt x="4720" y="58321"/>
                </a:cubicBezTo>
                <a:cubicBezTo>
                  <a:pt x="4720" y="58365"/>
                  <a:pt x="4785" y="58430"/>
                  <a:pt x="4829" y="58430"/>
                </a:cubicBezTo>
                <a:close/>
                <a:moveTo>
                  <a:pt x="149591" y="53579"/>
                </a:moveTo>
                <a:cubicBezTo>
                  <a:pt x="149656" y="53579"/>
                  <a:pt x="149700" y="53536"/>
                  <a:pt x="149700" y="53492"/>
                </a:cubicBezTo>
                <a:cubicBezTo>
                  <a:pt x="149700" y="53448"/>
                  <a:pt x="149656" y="53404"/>
                  <a:pt x="149591" y="53404"/>
                </a:cubicBezTo>
                <a:cubicBezTo>
                  <a:pt x="149547" y="53404"/>
                  <a:pt x="149503" y="53448"/>
                  <a:pt x="149503" y="53492"/>
                </a:cubicBezTo>
                <a:cubicBezTo>
                  <a:pt x="149503" y="53536"/>
                  <a:pt x="149547" y="53579"/>
                  <a:pt x="149591" y="53579"/>
                </a:cubicBezTo>
                <a:close/>
                <a:moveTo>
                  <a:pt x="144784" y="53710"/>
                </a:moveTo>
                <a:cubicBezTo>
                  <a:pt x="144980" y="53710"/>
                  <a:pt x="145090" y="53470"/>
                  <a:pt x="144937" y="53317"/>
                </a:cubicBezTo>
                <a:cubicBezTo>
                  <a:pt x="144784" y="53186"/>
                  <a:pt x="144543" y="53295"/>
                  <a:pt x="144543" y="53492"/>
                </a:cubicBezTo>
                <a:cubicBezTo>
                  <a:pt x="144543" y="53623"/>
                  <a:pt x="144653" y="53710"/>
                  <a:pt x="144784" y="53710"/>
                </a:cubicBezTo>
                <a:close/>
                <a:moveTo>
                  <a:pt x="139955" y="53863"/>
                </a:moveTo>
                <a:cubicBezTo>
                  <a:pt x="140282" y="53863"/>
                  <a:pt x="140457" y="53448"/>
                  <a:pt x="140217" y="53230"/>
                </a:cubicBezTo>
                <a:cubicBezTo>
                  <a:pt x="139976" y="52989"/>
                  <a:pt x="139561" y="53164"/>
                  <a:pt x="139583" y="53492"/>
                </a:cubicBezTo>
                <a:cubicBezTo>
                  <a:pt x="139583" y="53689"/>
                  <a:pt x="139736" y="53863"/>
                  <a:pt x="139955" y="53863"/>
                </a:cubicBezTo>
                <a:close/>
                <a:moveTo>
                  <a:pt x="135126" y="53994"/>
                </a:moveTo>
                <a:cubicBezTo>
                  <a:pt x="135584" y="53994"/>
                  <a:pt x="135803" y="53448"/>
                  <a:pt x="135475" y="53120"/>
                </a:cubicBezTo>
                <a:cubicBezTo>
                  <a:pt x="135147" y="52814"/>
                  <a:pt x="134601" y="53033"/>
                  <a:pt x="134623" y="53492"/>
                </a:cubicBezTo>
                <a:cubicBezTo>
                  <a:pt x="134623" y="53776"/>
                  <a:pt x="134841" y="53994"/>
                  <a:pt x="135126" y="53994"/>
                </a:cubicBezTo>
                <a:close/>
                <a:moveTo>
                  <a:pt x="130297" y="54126"/>
                </a:moveTo>
                <a:cubicBezTo>
                  <a:pt x="130865" y="54126"/>
                  <a:pt x="131171" y="53448"/>
                  <a:pt x="130755" y="53033"/>
                </a:cubicBezTo>
                <a:cubicBezTo>
                  <a:pt x="130340" y="52618"/>
                  <a:pt x="129663" y="52924"/>
                  <a:pt x="129663" y="53492"/>
                </a:cubicBezTo>
                <a:cubicBezTo>
                  <a:pt x="129663" y="53841"/>
                  <a:pt x="129947" y="54126"/>
                  <a:pt x="130297" y="54126"/>
                </a:cubicBezTo>
                <a:close/>
                <a:moveTo>
                  <a:pt x="125489" y="54257"/>
                </a:moveTo>
                <a:cubicBezTo>
                  <a:pt x="126189" y="54257"/>
                  <a:pt x="126538" y="53404"/>
                  <a:pt x="126036" y="52924"/>
                </a:cubicBezTo>
                <a:cubicBezTo>
                  <a:pt x="125555" y="52421"/>
                  <a:pt x="124703" y="52793"/>
                  <a:pt x="124725" y="53492"/>
                </a:cubicBezTo>
                <a:cubicBezTo>
                  <a:pt x="124725" y="53907"/>
                  <a:pt x="125052" y="54235"/>
                  <a:pt x="125489" y="54257"/>
                </a:cubicBezTo>
                <a:close/>
                <a:moveTo>
                  <a:pt x="120660" y="54388"/>
                </a:moveTo>
                <a:cubicBezTo>
                  <a:pt x="121469" y="54388"/>
                  <a:pt x="121884" y="53404"/>
                  <a:pt x="121294" y="52814"/>
                </a:cubicBezTo>
                <a:cubicBezTo>
                  <a:pt x="120726" y="52246"/>
                  <a:pt x="119743" y="52662"/>
                  <a:pt x="119743" y="53470"/>
                </a:cubicBezTo>
                <a:cubicBezTo>
                  <a:pt x="119743" y="53973"/>
                  <a:pt x="120158" y="54388"/>
                  <a:pt x="120660" y="54388"/>
                </a:cubicBezTo>
                <a:close/>
                <a:moveTo>
                  <a:pt x="115831" y="54519"/>
                </a:moveTo>
                <a:cubicBezTo>
                  <a:pt x="116749" y="54519"/>
                  <a:pt x="117230" y="53383"/>
                  <a:pt x="116574" y="52727"/>
                </a:cubicBezTo>
                <a:cubicBezTo>
                  <a:pt x="115919" y="52072"/>
                  <a:pt x="114782" y="52552"/>
                  <a:pt x="114782" y="53470"/>
                </a:cubicBezTo>
                <a:cubicBezTo>
                  <a:pt x="114782" y="54038"/>
                  <a:pt x="115263" y="54519"/>
                  <a:pt x="115831" y="54519"/>
                </a:cubicBezTo>
                <a:close/>
                <a:moveTo>
                  <a:pt x="111002" y="54650"/>
                </a:moveTo>
                <a:cubicBezTo>
                  <a:pt x="112051" y="54650"/>
                  <a:pt x="112575" y="53383"/>
                  <a:pt x="111833" y="52640"/>
                </a:cubicBezTo>
                <a:cubicBezTo>
                  <a:pt x="111090" y="51897"/>
                  <a:pt x="109822" y="52421"/>
                  <a:pt x="109822" y="53470"/>
                </a:cubicBezTo>
                <a:cubicBezTo>
                  <a:pt x="109822" y="54126"/>
                  <a:pt x="110347" y="54650"/>
                  <a:pt x="111002" y="54650"/>
                </a:cubicBezTo>
                <a:close/>
                <a:moveTo>
                  <a:pt x="106173" y="54781"/>
                </a:moveTo>
                <a:cubicBezTo>
                  <a:pt x="107331" y="54781"/>
                  <a:pt x="107921" y="53361"/>
                  <a:pt x="107091" y="52552"/>
                </a:cubicBezTo>
                <a:cubicBezTo>
                  <a:pt x="106282" y="51722"/>
                  <a:pt x="104884" y="52312"/>
                  <a:pt x="104884" y="53470"/>
                </a:cubicBezTo>
                <a:cubicBezTo>
                  <a:pt x="104884" y="54191"/>
                  <a:pt x="105452" y="54781"/>
                  <a:pt x="106173" y="54781"/>
                </a:cubicBezTo>
                <a:close/>
                <a:moveTo>
                  <a:pt x="101344" y="54890"/>
                </a:moveTo>
                <a:cubicBezTo>
                  <a:pt x="102612" y="54890"/>
                  <a:pt x="103245" y="53361"/>
                  <a:pt x="102349" y="52465"/>
                </a:cubicBezTo>
                <a:cubicBezTo>
                  <a:pt x="101453" y="51569"/>
                  <a:pt x="99924" y="52203"/>
                  <a:pt x="99924" y="53470"/>
                </a:cubicBezTo>
                <a:cubicBezTo>
                  <a:pt x="99924" y="54257"/>
                  <a:pt x="100558" y="54890"/>
                  <a:pt x="101344" y="54890"/>
                </a:cubicBezTo>
                <a:close/>
                <a:moveTo>
                  <a:pt x="96515" y="55021"/>
                </a:moveTo>
                <a:cubicBezTo>
                  <a:pt x="97892" y="55000"/>
                  <a:pt x="98591" y="53339"/>
                  <a:pt x="97608" y="52377"/>
                </a:cubicBezTo>
                <a:cubicBezTo>
                  <a:pt x="96646" y="51416"/>
                  <a:pt x="94986" y="52093"/>
                  <a:pt x="94986" y="53470"/>
                </a:cubicBezTo>
                <a:cubicBezTo>
                  <a:pt x="94986" y="54322"/>
                  <a:pt x="95685" y="55021"/>
                  <a:pt x="96515" y="55021"/>
                </a:cubicBezTo>
                <a:close/>
                <a:moveTo>
                  <a:pt x="91708" y="55109"/>
                </a:moveTo>
                <a:cubicBezTo>
                  <a:pt x="93150" y="55109"/>
                  <a:pt x="93893" y="53361"/>
                  <a:pt x="92866" y="52312"/>
                </a:cubicBezTo>
                <a:cubicBezTo>
                  <a:pt x="91817" y="51285"/>
                  <a:pt x="90069" y="52028"/>
                  <a:pt x="90069" y="53470"/>
                </a:cubicBezTo>
                <a:cubicBezTo>
                  <a:pt x="90069" y="54388"/>
                  <a:pt x="90790" y="55109"/>
                  <a:pt x="91708" y="55109"/>
                </a:cubicBezTo>
                <a:close/>
                <a:moveTo>
                  <a:pt x="86879" y="55218"/>
                </a:moveTo>
                <a:cubicBezTo>
                  <a:pt x="88430" y="55218"/>
                  <a:pt x="89195" y="53339"/>
                  <a:pt x="88103" y="52246"/>
                </a:cubicBezTo>
                <a:cubicBezTo>
                  <a:pt x="87010" y="51154"/>
                  <a:pt x="85131" y="51919"/>
                  <a:pt x="85131" y="53470"/>
                </a:cubicBezTo>
                <a:cubicBezTo>
                  <a:pt x="85131" y="54431"/>
                  <a:pt x="85917" y="55218"/>
                  <a:pt x="86879" y="55218"/>
                </a:cubicBezTo>
                <a:close/>
                <a:moveTo>
                  <a:pt x="82050" y="55262"/>
                </a:moveTo>
                <a:cubicBezTo>
                  <a:pt x="83645" y="55262"/>
                  <a:pt x="84453" y="53339"/>
                  <a:pt x="83317" y="52203"/>
                </a:cubicBezTo>
                <a:cubicBezTo>
                  <a:pt x="82181" y="51066"/>
                  <a:pt x="80258" y="51875"/>
                  <a:pt x="80258" y="53470"/>
                </a:cubicBezTo>
                <a:cubicBezTo>
                  <a:pt x="80258" y="54453"/>
                  <a:pt x="81067" y="55262"/>
                  <a:pt x="82050" y="55262"/>
                </a:cubicBezTo>
                <a:close/>
                <a:moveTo>
                  <a:pt x="77221" y="55284"/>
                </a:moveTo>
                <a:cubicBezTo>
                  <a:pt x="78838" y="55284"/>
                  <a:pt x="79668" y="53339"/>
                  <a:pt x="78510" y="52181"/>
                </a:cubicBezTo>
                <a:cubicBezTo>
                  <a:pt x="77374" y="51023"/>
                  <a:pt x="75407" y="51853"/>
                  <a:pt x="75407" y="53470"/>
                </a:cubicBezTo>
                <a:cubicBezTo>
                  <a:pt x="75407" y="54475"/>
                  <a:pt x="76216" y="55284"/>
                  <a:pt x="77221" y="55284"/>
                </a:cubicBezTo>
                <a:close/>
                <a:moveTo>
                  <a:pt x="72392" y="55262"/>
                </a:moveTo>
                <a:cubicBezTo>
                  <a:pt x="73987" y="55262"/>
                  <a:pt x="74795" y="53339"/>
                  <a:pt x="73659" y="52203"/>
                </a:cubicBezTo>
                <a:cubicBezTo>
                  <a:pt x="72523" y="51066"/>
                  <a:pt x="70600" y="51875"/>
                  <a:pt x="70600" y="53470"/>
                </a:cubicBezTo>
                <a:cubicBezTo>
                  <a:pt x="70600" y="54453"/>
                  <a:pt x="71409" y="55262"/>
                  <a:pt x="72392" y="55262"/>
                </a:cubicBezTo>
                <a:close/>
                <a:moveTo>
                  <a:pt x="67563" y="55196"/>
                </a:moveTo>
                <a:cubicBezTo>
                  <a:pt x="69114" y="55196"/>
                  <a:pt x="69879" y="53339"/>
                  <a:pt x="68786" y="52246"/>
                </a:cubicBezTo>
                <a:cubicBezTo>
                  <a:pt x="67694" y="51154"/>
                  <a:pt x="65837" y="51940"/>
                  <a:pt x="65837" y="53470"/>
                </a:cubicBezTo>
                <a:cubicBezTo>
                  <a:pt x="65837" y="54431"/>
                  <a:pt x="66623" y="55196"/>
                  <a:pt x="67563" y="55196"/>
                </a:cubicBezTo>
                <a:close/>
                <a:moveTo>
                  <a:pt x="62734" y="55109"/>
                </a:moveTo>
                <a:cubicBezTo>
                  <a:pt x="64198" y="55109"/>
                  <a:pt x="64941" y="53339"/>
                  <a:pt x="63914" y="52312"/>
                </a:cubicBezTo>
                <a:cubicBezTo>
                  <a:pt x="62865" y="51263"/>
                  <a:pt x="61095" y="52006"/>
                  <a:pt x="61095" y="53470"/>
                </a:cubicBezTo>
                <a:cubicBezTo>
                  <a:pt x="61095" y="54366"/>
                  <a:pt x="61838" y="55109"/>
                  <a:pt x="62734" y="55109"/>
                </a:cubicBezTo>
                <a:close/>
                <a:moveTo>
                  <a:pt x="57927" y="55000"/>
                </a:moveTo>
                <a:cubicBezTo>
                  <a:pt x="59281" y="55021"/>
                  <a:pt x="59981" y="53361"/>
                  <a:pt x="59019" y="52377"/>
                </a:cubicBezTo>
                <a:cubicBezTo>
                  <a:pt x="58036" y="51416"/>
                  <a:pt x="56375" y="52093"/>
                  <a:pt x="56375" y="53470"/>
                </a:cubicBezTo>
                <a:cubicBezTo>
                  <a:pt x="56375" y="54322"/>
                  <a:pt x="57074" y="55000"/>
                  <a:pt x="57927" y="55000"/>
                </a:cubicBezTo>
                <a:close/>
                <a:moveTo>
                  <a:pt x="53098" y="54890"/>
                </a:moveTo>
                <a:cubicBezTo>
                  <a:pt x="54365" y="54890"/>
                  <a:pt x="54999" y="53361"/>
                  <a:pt x="54103" y="52465"/>
                </a:cubicBezTo>
                <a:cubicBezTo>
                  <a:pt x="53207" y="51569"/>
                  <a:pt x="51677" y="52203"/>
                  <a:pt x="51677" y="53470"/>
                </a:cubicBezTo>
                <a:cubicBezTo>
                  <a:pt x="51677" y="54257"/>
                  <a:pt x="52311" y="54890"/>
                  <a:pt x="53098" y="54890"/>
                </a:cubicBezTo>
                <a:close/>
                <a:moveTo>
                  <a:pt x="48268" y="54803"/>
                </a:moveTo>
                <a:cubicBezTo>
                  <a:pt x="49427" y="54803"/>
                  <a:pt x="50017" y="53404"/>
                  <a:pt x="49186" y="52574"/>
                </a:cubicBezTo>
                <a:cubicBezTo>
                  <a:pt x="48378" y="51766"/>
                  <a:pt x="46979" y="52334"/>
                  <a:pt x="46979" y="53492"/>
                </a:cubicBezTo>
                <a:cubicBezTo>
                  <a:pt x="46979" y="54213"/>
                  <a:pt x="47547" y="54803"/>
                  <a:pt x="48268" y="54803"/>
                </a:cubicBezTo>
                <a:close/>
                <a:moveTo>
                  <a:pt x="43439" y="54650"/>
                </a:moveTo>
                <a:cubicBezTo>
                  <a:pt x="44488" y="54650"/>
                  <a:pt x="44991" y="53404"/>
                  <a:pt x="44270" y="52662"/>
                </a:cubicBezTo>
                <a:cubicBezTo>
                  <a:pt x="43527" y="51940"/>
                  <a:pt x="42281" y="52465"/>
                  <a:pt x="42281" y="53492"/>
                </a:cubicBezTo>
                <a:cubicBezTo>
                  <a:pt x="42281" y="54147"/>
                  <a:pt x="42806" y="54650"/>
                  <a:pt x="43439" y="54650"/>
                </a:cubicBezTo>
                <a:close/>
                <a:moveTo>
                  <a:pt x="38610" y="54519"/>
                </a:moveTo>
                <a:cubicBezTo>
                  <a:pt x="39528" y="54519"/>
                  <a:pt x="39987" y="53404"/>
                  <a:pt x="39353" y="52771"/>
                </a:cubicBezTo>
                <a:cubicBezTo>
                  <a:pt x="38698" y="52115"/>
                  <a:pt x="37583" y="52574"/>
                  <a:pt x="37583" y="53492"/>
                </a:cubicBezTo>
                <a:cubicBezTo>
                  <a:pt x="37583" y="54060"/>
                  <a:pt x="38042" y="54519"/>
                  <a:pt x="38610" y="54519"/>
                </a:cubicBezTo>
                <a:close/>
                <a:moveTo>
                  <a:pt x="33803" y="54388"/>
                </a:moveTo>
                <a:cubicBezTo>
                  <a:pt x="34590" y="54388"/>
                  <a:pt x="35005" y="53426"/>
                  <a:pt x="34437" y="52858"/>
                </a:cubicBezTo>
                <a:cubicBezTo>
                  <a:pt x="33869" y="52290"/>
                  <a:pt x="32886" y="52683"/>
                  <a:pt x="32907" y="53492"/>
                </a:cubicBezTo>
                <a:cubicBezTo>
                  <a:pt x="32886" y="53994"/>
                  <a:pt x="33301" y="54388"/>
                  <a:pt x="33803" y="54388"/>
                </a:cubicBezTo>
                <a:close/>
                <a:moveTo>
                  <a:pt x="28974" y="54257"/>
                </a:moveTo>
                <a:cubicBezTo>
                  <a:pt x="29652" y="54257"/>
                  <a:pt x="30001" y="53426"/>
                  <a:pt x="29499" y="52946"/>
                </a:cubicBezTo>
                <a:cubicBezTo>
                  <a:pt x="29018" y="52465"/>
                  <a:pt x="28209" y="52814"/>
                  <a:pt x="28209" y="53492"/>
                </a:cubicBezTo>
                <a:cubicBezTo>
                  <a:pt x="28209" y="53907"/>
                  <a:pt x="28537" y="54257"/>
                  <a:pt x="28974" y="54257"/>
                </a:cubicBezTo>
                <a:close/>
                <a:moveTo>
                  <a:pt x="24145" y="54126"/>
                </a:moveTo>
                <a:cubicBezTo>
                  <a:pt x="24713" y="54126"/>
                  <a:pt x="24997" y="53426"/>
                  <a:pt x="24582" y="53033"/>
                </a:cubicBezTo>
                <a:cubicBezTo>
                  <a:pt x="24189" y="52640"/>
                  <a:pt x="23511" y="52924"/>
                  <a:pt x="23511" y="53492"/>
                </a:cubicBezTo>
                <a:cubicBezTo>
                  <a:pt x="23511" y="53841"/>
                  <a:pt x="23796" y="54126"/>
                  <a:pt x="24145" y="54126"/>
                </a:cubicBezTo>
                <a:close/>
                <a:moveTo>
                  <a:pt x="19316" y="53973"/>
                </a:moveTo>
                <a:cubicBezTo>
                  <a:pt x="19753" y="53973"/>
                  <a:pt x="19972" y="53448"/>
                  <a:pt x="19666" y="53120"/>
                </a:cubicBezTo>
                <a:cubicBezTo>
                  <a:pt x="19360" y="52814"/>
                  <a:pt x="18814" y="53033"/>
                  <a:pt x="18814" y="53492"/>
                </a:cubicBezTo>
                <a:cubicBezTo>
                  <a:pt x="18814" y="53754"/>
                  <a:pt x="19032" y="53973"/>
                  <a:pt x="19316" y="53973"/>
                </a:cubicBezTo>
                <a:close/>
                <a:moveTo>
                  <a:pt x="14487" y="53841"/>
                </a:moveTo>
                <a:cubicBezTo>
                  <a:pt x="14815" y="53841"/>
                  <a:pt x="14968" y="53448"/>
                  <a:pt x="14749" y="53230"/>
                </a:cubicBezTo>
                <a:cubicBezTo>
                  <a:pt x="14509" y="52989"/>
                  <a:pt x="14116" y="53164"/>
                  <a:pt x="14137" y="53492"/>
                </a:cubicBezTo>
                <a:cubicBezTo>
                  <a:pt x="14137" y="53689"/>
                  <a:pt x="14290" y="53841"/>
                  <a:pt x="14487" y="53841"/>
                </a:cubicBezTo>
                <a:close/>
                <a:moveTo>
                  <a:pt x="9658" y="53710"/>
                </a:moveTo>
                <a:cubicBezTo>
                  <a:pt x="9855" y="53710"/>
                  <a:pt x="9964" y="53470"/>
                  <a:pt x="9811" y="53339"/>
                </a:cubicBezTo>
                <a:cubicBezTo>
                  <a:pt x="9680" y="53186"/>
                  <a:pt x="9440" y="53295"/>
                  <a:pt x="9461" y="53492"/>
                </a:cubicBezTo>
                <a:cubicBezTo>
                  <a:pt x="9440" y="53601"/>
                  <a:pt x="9549" y="53710"/>
                  <a:pt x="9658" y="53710"/>
                </a:cubicBezTo>
                <a:close/>
                <a:moveTo>
                  <a:pt x="4829" y="53579"/>
                </a:moveTo>
                <a:cubicBezTo>
                  <a:pt x="4938" y="53579"/>
                  <a:pt x="4938" y="53383"/>
                  <a:pt x="4829" y="53404"/>
                </a:cubicBezTo>
                <a:cubicBezTo>
                  <a:pt x="4742" y="53426"/>
                  <a:pt x="4742" y="53557"/>
                  <a:pt x="4829" y="53579"/>
                </a:cubicBezTo>
                <a:close/>
                <a:moveTo>
                  <a:pt x="149591" y="48728"/>
                </a:moveTo>
                <a:cubicBezTo>
                  <a:pt x="149700" y="48728"/>
                  <a:pt x="149525" y="48554"/>
                  <a:pt x="149525" y="48663"/>
                </a:cubicBezTo>
                <a:cubicBezTo>
                  <a:pt x="149525" y="48707"/>
                  <a:pt x="149569" y="48728"/>
                  <a:pt x="149591" y="48728"/>
                </a:cubicBezTo>
                <a:close/>
                <a:moveTo>
                  <a:pt x="144784" y="48859"/>
                </a:moveTo>
                <a:cubicBezTo>
                  <a:pt x="144958" y="48859"/>
                  <a:pt x="145046" y="48641"/>
                  <a:pt x="144915" y="48510"/>
                </a:cubicBezTo>
                <a:cubicBezTo>
                  <a:pt x="144784" y="48401"/>
                  <a:pt x="144565" y="48488"/>
                  <a:pt x="144565" y="48663"/>
                </a:cubicBezTo>
                <a:cubicBezTo>
                  <a:pt x="144565" y="48772"/>
                  <a:pt x="144653" y="48859"/>
                  <a:pt x="144784" y="48859"/>
                </a:cubicBezTo>
                <a:close/>
                <a:moveTo>
                  <a:pt x="139955" y="48991"/>
                </a:moveTo>
                <a:cubicBezTo>
                  <a:pt x="140239" y="48991"/>
                  <a:pt x="140392" y="48641"/>
                  <a:pt x="140195" y="48422"/>
                </a:cubicBezTo>
                <a:cubicBezTo>
                  <a:pt x="139976" y="48204"/>
                  <a:pt x="139605" y="48357"/>
                  <a:pt x="139605" y="48663"/>
                </a:cubicBezTo>
                <a:cubicBezTo>
                  <a:pt x="139605" y="48838"/>
                  <a:pt x="139758" y="48991"/>
                  <a:pt x="139955" y="48991"/>
                </a:cubicBezTo>
                <a:close/>
                <a:moveTo>
                  <a:pt x="135126" y="49122"/>
                </a:moveTo>
                <a:cubicBezTo>
                  <a:pt x="135541" y="49122"/>
                  <a:pt x="135759" y="48619"/>
                  <a:pt x="135453" y="48335"/>
                </a:cubicBezTo>
                <a:cubicBezTo>
                  <a:pt x="135169" y="48029"/>
                  <a:pt x="134645" y="48248"/>
                  <a:pt x="134645" y="48663"/>
                </a:cubicBezTo>
                <a:cubicBezTo>
                  <a:pt x="134645" y="48925"/>
                  <a:pt x="134863" y="49122"/>
                  <a:pt x="135126" y="49122"/>
                </a:cubicBezTo>
                <a:close/>
                <a:moveTo>
                  <a:pt x="130297" y="49275"/>
                </a:moveTo>
                <a:cubicBezTo>
                  <a:pt x="130843" y="49253"/>
                  <a:pt x="131105" y="48619"/>
                  <a:pt x="130734" y="48226"/>
                </a:cubicBezTo>
                <a:cubicBezTo>
                  <a:pt x="130340" y="47854"/>
                  <a:pt x="129685" y="48117"/>
                  <a:pt x="129685" y="48663"/>
                </a:cubicBezTo>
                <a:cubicBezTo>
                  <a:pt x="129685" y="48991"/>
                  <a:pt x="129969" y="49275"/>
                  <a:pt x="130297" y="49275"/>
                </a:cubicBezTo>
                <a:close/>
                <a:moveTo>
                  <a:pt x="125467" y="49384"/>
                </a:moveTo>
                <a:cubicBezTo>
                  <a:pt x="126123" y="49384"/>
                  <a:pt x="126429" y="48597"/>
                  <a:pt x="125992" y="48138"/>
                </a:cubicBezTo>
                <a:cubicBezTo>
                  <a:pt x="125533" y="47701"/>
                  <a:pt x="124746" y="48007"/>
                  <a:pt x="124746" y="48663"/>
                </a:cubicBezTo>
                <a:cubicBezTo>
                  <a:pt x="124746" y="49056"/>
                  <a:pt x="125074" y="49384"/>
                  <a:pt x="125467" y="49384"/>
                </a:cubicBezTo>
                <a:close/>
                <a:moveTo>
                  <a:pt x="120638" y="49515"/>
                </a:moveTo>
                <a:cubicBezTo>
                  <a:pt x="121403" y="49515"/>
                  <a:pt x="121797" y="48597"/>
                  <a:pt x="121250" y="48051"/>
                </a:cubicBezTo>
                <a:cubicBezTo>
                  <a:pt x="120704" y="47505"/>
                  <a:pt x="119786" y="47898"/>
                  <a:pt x="119786" y="48663"/>
                </a:cubicBezTo>
                <a:cubicBezTo>
                  <a:pt x="119786" y="49144"/>
                  <a:pt x="120180" y="49515"/>
                  <a:pt x="120638" y="49515"/>
                </a:cubicBezTo>
                <a:close/>
                <a:moveTo>
                  <a:pt x="115831" y="49646"/>
                </a:moveTo>
                <a:cubicBezTo>
                  <a:pt x="116705" y="49646"/>
                  <a:pt x="117142" y="48575"/>
                  <a:pt x="116530" y="47964"/>
                </a:cubicBezTo>
                <a:cubicBezTo>
                  <a:pt x="115897" y="47330"/>
                  <a:pt x="114826" y="47767"/>
                  <a:pt x="114826" y="48663"/>
                </a:cubicBezTo>
                <a:cubicBezTo>
                  <a:pt x="114826" y="49209"/>
                  <a:pt x="115263" y="49646"/>
                  <a:pt x="115831" y="49646"/>
                </a:cubicBezTo>
                <a:close/>
                <a:moveTo>
                  <a:pt x="111002" y="49777"/>
                </a:moveTo>
                <a:cubicBezTo>
                  <a:pt x="111986" y="49777"/>
                  <a:pt x="112488" y="48575"/>
                  <a:pt x="111789" y="47876"/>
                </a:cubicBezTo>
                <a:cubicBezTo>
                  <a:pt x="111090" y="47177"/>
                  <a:pt x="109888" y="47680"/>
                  <a:pt x="109888" y="48663"/>
                </a:cubicBezTo>
                <a:cubicBezTo>
                  <a:pt x="109888" y="49275"/>
                  <a:pt x="110390" y="49777"/>
                  <a:pt x="111002" y="49777"/>
                </a:cubicBezTo>
                <a:close/>
                <a:moveTo>
                  <a:pt x="106173" y="49886"/>
                </a:moveTo>
                <a:cubicBezTo>
                  <a:pt x="107266" y="49886"/>
                  <a:pt x="107812" y="48575"/>
                  <a:pt x="107047" y="47789"/>
                </a:cubicBezTo>
                <a:cubicBezTo>
                  <a:pt x="106261" y="47024"/>
                  <a:pt x="104928" y="47570"/>
                  <a:pt x="104928" y="48663"/>
                </a:cubicBezTo>
                <a:cubicBezTo>
                  <a:pt x="104928" y="49340"/>
                  <a:pt x="105496" y="49886"/>
                  <a:pt x="106173" y="49886"/>
                </a:cubicBezTo>
                <a:close/>
                <a:moveTo>
                  <a:pt x="101344" y="50018"/>
                </a:moveTo>
                <a:cubicBezTo>
                  <a:pt x="102546" y="50018"/>
                  <a:pt x="103158" y="48554"/>
                  <a:pt x="102306" y="47701"/>
                </a:cubicBezTo>
                <a:cubicBezTo>
                  <a:pt x="101453" y="46849"/>
                  <a:pt x="99989" y="47461"/>
                  <a:pt x="99989" y="48663"/>
                </a:cubicBezTo>
                <a:cubicBezTo>
                  <a:pt x="99989" y="49406"/>
                  <a:pt x="100601" y="50018"/>
                  <a:pt x="101344" y="50018"/>
                </a:cubicBezTo>
                <a:close/>
                <a:moveTo>
                  <a:pt x="96515" y="50105"/>
                </a:moveTo>
                <a:cubicBezTo>
                  <a:pt x="97804" y="50105"/>
                  <a:pt x="98460" y="48554"/>
                  <a:pt x="97542" y="47636"/>
                </a:cubicBezTo>
                <a:cubicBezTo>
                  <a:pt x="96624" y="46718"/>
                  <a:pt x="95073" y="47374"/>
                  <a:pt x="95073" y="48663"/>
                </a:cubicBezTo>
                <a:cubicBezTo>
                  <a:pt x="95073" y="49449"/>
                  <a:pt x="95729" y="50105"/>
                  <a:pt x="96515" y="50105"/>
                </a:cubicBezTo>
                <a:close/>
                <a:moveTo>
                  <a:pt x="91686" y="50192"/>
                </a:moveTo>
                <a:cubicBezTo>
                  <a:pt x="93063" y="50192"/>
                  <a:pt x="93762" y="48532"/>
                  <a:pt x="92779" y="47570"/>
                </a:cubicBezTo>
                <a:cubicBezTo>
                  <a:pt x="91817" y="46609"/>
                  <a:pt x="90157" y="47286"/>
                  <a:pt x="90157" y="48663"/>
                </a:cubicBezTo>
                <a:cubicBezTo>
                  <a:pt x="90157" y="49515"/>
                  <a:pt x="90834" y="50192"/>
                  <a:pt x="91686" y="50192"/>
                </a:cubicBezTo>
                <a:close/>
                <a:moveTo>
                  <a:pt x="86857" y="50280"/>
                </a:moveTo>
                <a:cubicBezTo>
                  <a:pt x="88299" y="50280"/>
                  <a:pt x="89020" y="48532"/>
                  <a:pt x="88015" y="47505"/>
                </a:cubicBezTo>
                <a:cubicBezTo>
                  <a:pt x="86988" y="46500"/>
                  <a:pt x="85240" y="47221"/>
                  <a:pt x="85240" y="48663"/>
                </a:cubicBezTo>
                <a:cubicBezTo>
                  <a:pt x="85240" y="49559"/>
                  <a:pt x="85961" y="50280"/>
                  <a:pt x="86857" y="50280"/>
                </a:cubicBezTo>
                <a:close/>
                <a:moveTo>
                  <a:pt x="82028" y="50323"/>
                </a:moveTo>
                <a:cubicBezTo>
                  <a:pt x="83514" y="50323"/>
                  <a:pt x="84257" y="48532"/>
                  <a:pt x="83208" y="47483"/>
                </a:cubicBezTo>
                <a:cubicBezTo>
                  <a:pt x="82181" y="46434"/>
                  <a:pt x="80389" y="47177"/>
                  <a:pt x="80389" y="48663"/>
                </a:cubicBezTo>
                <a:cubicBezTo>
                  <a:pt x="80389" y="49581"/>
                  <a:pt x="81132" y="50323"/>
                  <a:pt x="82028" y="50323"/>
                </a:cubicBezTo>
                <a:close/>
                <a:moveTo>
                  <a:pt x="77221" y="50345"/>
                </a:moveTo>
                <a:cubicBezTo>
                  <a:pt x="78707" y="50345"/>
                  <a:pt x="79450" y="48532"/>
                  <a:pt x="78401" y="47483"/>
                </a:cubicBezTo>
                <a:cubicBezTo>
                  <a:pt x="77352" y="46412"/>
                  <a:pt x="75538" y="47177"/>
                  <a:pt x="75538" y="48663"/>
                </a:cubicBezTo>
                <a:cubicBezTo>
                  <a:pt x="75538" y="49581"/>
                  <a:pt x="76281" y="50323"/>
                  <a:pt x="77221" y="50345"/>
                </a:cubicBezTo>
                <a:close/>
                <a:moveTo>
                  <a:pt x="72392" y="50323"/>
                </a:moveTo>
                <a:cubicBezTo>
                  <a:pt x="73878" y="50323"/>
                  <a:pt x="74599" y="48532"/>
                  <a:pt x="73572" y="47483"/>
                </a:cubicBezTo>
                <a:cubicBezTo>
                  <a:pt x="72523" y="46434"/>
                  <a:pt x="70731" y="47177"/>
                  <a:pt x="70731" y="48663"/>
                </a:cubicBezTo>
                <a:cubicBezTo>
                  <a:pt x="70731" y="49581"/>
                  <a:pt x="71474" y="50323"/>
                  <a:pt x="72392" y="50323"/>
                </a:cubicBezTo>
                <a:close/>
                <a:moveTo>
                  <a:pt x="67563" y="50258"/>
                </a:moveTo>
                <a:cubicBezTo>
                  <a:pt x="68983" y="50258"/>
                  <a:pt x="69704" y="48532"/>
                  <a:pt x="68699" y="47527"/>
                </a:cubicBezTo>
                <a:cubicBezTo>
                  <a:pt x="67694" y="46521"/>
                  <a:pt x="65946" y="47221"/>
                  <a:pt x="65946" y="48663"/>
                </a:cubicBezTo>
                <a:cubicBezTo>
                  <a:pt x="65946" y="49537"/>
                  <a:pt x="66667" y="50258"/>
                  <a:pt x="67563" y="50258"/>
                </a:cubicBezTo>
                <a:close/>
                <a:moveTo>
                  <a:pt x="62734" y="50192"/>
                </a:moveTo>
                <a:cubicBezTo>
                  <a:pt x="64110" y="50192"/>
                  <a:pt x="64810" y="48554"/>
                  <a:pt x="63826" y="47570"/>
                </a:cubicBezTo>
                <a:cubicBezTo>
                  <a:pt x="62865" y="46609"/>
                  <a:pt x="61204" y="47286"/>
                  <a:pt x="61204" y="48663"/>
                </a:cubicBezTo>
                <a:cubicBezTo>
                  <a:pt x="61204" y="49515"/>
                  <a:pt x="61882" y="50192"/>
                  <a:pt x="62734" y="50192"/>
                </a:cubicBezTo>
                <a:close/>
                <a:moveTo>
                  <a:pt x="57905" y="50105"/>
                </a:moveTo>
                <a:cubicBezTo>
                  <a:pt x="59194" y="50105"/>
                  <a:pt x="59849" y="48554"/>
                  <a:pt x="58932" y="47636"/>
                </a:cubicBezTo>
                <a:cubicBezTo>
                  <a:pt x="58036" y="46718"/>
                  <a:pt x="56463" y="47374"/>
                  <a:pt x="56463" y="48663"/>
                </a:cubicBezTo>
                <a:cubicBezTo>
                  <a:pt x="56463" y="49449"/>
                  <a:pt x="57118" y="50105"/>
                  <a:pt x="57905" y="50105"/>
                </a:cubicBezTo>
                <a:close/>
                <a:moveTo>
                  <a:pt x="53076" y="49996"/>
                </a:moveTo>
                <a:cubicBezTo>
                  <a:pt x="54277" y="49996"/>
                  <a:pt x="54867" y="48554"/>
                  <a:pt x="54037" y="47723"/>
                </a:cubicBezTo>
                <a:cubicBezTo>
                  <a:pt x="53185" y="46871"/>
                  <a:pt x="51743" y="47461"/>
                  <a:pt x="51743" y="48663"/>
                </a:cubicBezTo>
                <a:cubicBezTo>
                  <a:pt x="51743" y="49406"/>
                  <a:pt x="52355" y="49996"/>
                  <a:pt x="53076" y="49996"/>
                </a:cubicBezTo>
                <a:close/>
                <a:moveTo>
                  <a:pt x="48268" y="49886"/>
                </a:moveTo>
                <a:cubicBezTo>
                  <a:pt x="49361" y="49886"/>
                  <a:pt x="49907" y="48575"/>
                  <a:pt x="49121" y="47789"/>
                </a:cubicBezTo>
                <a:cubicBezTo>
                  <a:pt x="48356" y="47024"/>
                  <a:pt x="47045" y="47570"/>
                  <a:pt x="47045" y="48663"/>
                </a:cubicBezTo>
                <a:cubicBezTo>
                  <a:pt x="47045" y="49340"/>
                  <a:pt x="47591" y="49886"/>
                  <a:pt x="48268" y="49886"/>
                </a:cubicBezTo>
                <a:close/>
                <a:moveTo>
                  <a:pt x="43439" y="49755"/>
                </a:moveTo>
                <a:cubicBezTo>
                  <a:pt x="44423" y="49755"/>
                  <a:pt x="44903" y="48575"/>
                  <a:pt x="44204" y="47898"/>
                </a:cubicBezTo>
                <a:cubicBezTo>
                  <a:pt x="43527" y="47199"/>
                  <a:pt x="42347" y="47701"/>
                  <a:pt x="42347" y="48663"/>
                </a:cubicBezTo>
                <a:cubicBezTo>
                  <a:pt x="42347" y="49275"/>
                  <a:pt x="42849" y="49755"/>
                  <a:pt x="43439" y="49755"/>
                </a:cubicBezTo>
                <a:close/>
                <a:moveTo>
                  <a:pt x="38610" y="49646"/>
                </a:moveTo>
                <a:cubicBezTo>
                  <a:pt x="39484" y="49646"/>
                  <a:pt x="39921" y="48597"/>
                  <a:pt x="39310" y="47964"/>
                </a:cubicBezTo>
                <a:cubicBezTo>
                  <a:pt x="38698" y="47352"/>
                  <a:pt x="37649" y="47789"/>
                  <a:pt x="37627" y="48663"/>
                </a:cubicBezTo>
                <a:cubicBezTo>
                  <a:pt x="37627" y="49209"/>
                  <a:pt x="38064" y="49646"/>
                  <a:pt x="38610" y="49646"/>
                </a:cubicBezTo>
                <a:close/>
                <a:moveTo>
                  <a:pt x="33781" y="49515"/>
                </a:moveTo>
                <a:cubicBezTo>
                  <a:pt x="34546" y="49515"/>
                  <a:pt x="34918" y="48597"/>
                  <a:pt x="34393" y="48073"/>
                </a:cubicBezTo>
                <a:cubicBezTo>
                  <a:pt x="33847" y="47527"/>
                  <a:pt x="32951" y="47898"/>
                  <a:pt x="32951" y="48663"/>
                </a:cubicBezTo>
                <a:cubicBezTo>
                  <a:pt x="32951" y="49122"/>
                  <a:pt x="33323" y="49515"/>
                  <a:pt x="33781" y="49515"/>
                </a:cubicBezTo>
                <a:close/>
                <a:moveTo>
                  <a:pt x="28974" y="49384"/>
                </a:moveTo>
                <a:cubicBezTo>
                  <a:pt x="29608" y="49384"/>
                  <a:pt x="29936" y="48597"/>
                  <a:pt x="29477" y="48138"/>
                </a:cubicBezTo>
                <a:cubicBezTo>
                  <a:pt x="29018" y="47701"/>
                  <a:pt x="28231" y="48007"/>
                  <a:pt x="28231" y="48663"/>
                </a:cubicBezTo>
                <a:cubicBezTo>
                  <a:pt x="28231" y="49056"/>
                  <a:pt x="28559" y="49384"/>
                  <a:pt x="28974" y="49384"/>
                </a:cubicBezTo>
                <a:close/>
                <a:moveTo>
                  <a:pt x="24145" y="49253"/>
                </a:moveTo>
                <a:cubicBezTo>
                  <a:pt x="24670" y="49253"/>
                  <a:pt x="24932" y="48619"/>
                  <a:pt x="24560" y="48248"/>
                </a:cubicBezTo>
                <a:cubicBezTo>
                  <a:pt x="24189" y="47876"/>
                  <a:pt x="23555" y="48138"/>
                  <a:pt x="23555" y="48663"/>
                </a:cubicBezTo>
                <a:cubicBezTo>
                  <a:pt x="23555" y="48991"/>
                  <a:pt x="23817" y="49253"/>
                  <a:pt x="24145" y="49253"/>
                </a:cubicBezTo>
                <a:close/>
                <a:moveTo>
                  <a:pt x="19316" y="49122"/>
                </a:moveTo>
                <a:cubicBezTo>
                  <a:pt x="19731" y="49122"/>
                  <a:pt x="19928" y="48619"/>
                  <a:pt x="19644" y="48335"/>
                </a:cubicBezTo>
                <a:cubicBezTo>
                  <a:pt x="19360" y="48051"/>
                  <a:pt x="18857" y="48248"/>
                  <a:pt x="18857" y="48663"/>
                </a:cubicBezTo>
                <a:cubicBezTo>
                  <a:pt x="18857" y="48903"/>
                  <a:pt x="19054" y="49122"/>
                  <a:pt x="19316" y="49122"/>
                </a:cubicBezTo>
                <a:close/>
                <a:moveTo>
                  <a:pt x="14487" y="48991"/>
                </a:moveTo>
                <a:cubicBezTo>
                  <a:pt x="14771" y="48991"/>
                  <a:pt x="14924" y="48641"/>
                  <a:pt x="14727" y="48444"/>
                </a:cubicBezTo>
                <a:cubicBezTo>
                  <a:pt x="14509" y="48226"/>
                  <a:pt x="14159" y="48379"/>
                  <a:pt x="14159" y="48663"/>
                </a:cubicBezTo>
                <a:cubicBezTo>
                  <a:pt x="14159" y="48838"/>
                  <a:pt x="14312" y="48991"/>
                  <a:pt x="14487" y="48991"/>
                </a:cubicBezTo>
                <a:close/>
                <a:moveTo>
                  <a:pt x="9658" y="48859"/>
                </a:moveTo>
                <a:cubicBezTo>
                  <a:pt x="9833" y="48859"/>
                  <a:pt x="9920" y="48641"/>
                  <a:pt x="9789" y="48532"/>
                </a:cubicBezTo>
                <a:cubicBezTo>
                  <a:pt x="9680" y="48401"/>
                  <a:pt x="9483" y="48488"/>
                  <a:pt x="9483" y="48663"/>
                </a:cubicBezTo>
                <a:cubicBezTo>
                  <a:pt x="9483" y="48772"/>
                  <a:pt x="9549" y="48838"/>
                  <a:pt x="9658" y="48859"/>
                </a:cubicBezTo>
                <a:close/>
                <a:moveTo>
                  <a:pt x="4829" y="48707"/>
                </a:moveTo>
                <a:cubicBezTo>
                  <a:pt x="4916" y="48707"/>
                  <a:pt x="4785" y="48575"/>
                  <a:pt x="4785" y="48663"/>
                </a:cubicBezTo>
                <a:cubicBezTo>
                  <a:pt x="4785" y="48685"/>
                  <a:pt x="4807" y="48707"/>
                  <a:pt x="4829" y="48707"/>
                </a:cubicBezTo>
                <a:close/>
                <a:moveTo>
                  <a:pt x="149591" y="43856"/>
                </a:moveTo>
                <a:cubicBezTo>
                  <a:pt x="149635" y="43856"/>
                  <a:pt x="149635" y="43812"/>
                  <a:pt x="149591" y="43812"/>
                </a:cubicBezTo>
                <a:cubicBezTo>
                  <a:pt x="149569" y="43812"/>
                  <a:pt x="149569" y="43856"/>
                  <a:pt x="149591" y="43856"/>
                </a:cubicBezTo>
                <a:close/>
                <a:moveTo>
                  <a:pt x="144784" y="43987"/>
                </a:moveTo>
                <a:cubicBezTo>
                  <a:pt x="144849" y="43987"/>
                  <a:pt x="144915" y="43921"/>
                  <a:pt x="144915" y="43834"/>
                </a:cubicBezTo>
                <a:cubicBezTo>
                  <a:pt x="144915" y="43637"/>
                  <a:pt x="144631" y="43637"/>
                  <a:pt x="144631" y="43834"/>
                </a:cubicBezTo>
                <a:cubicBezTo>
                  <a:pt x="144631" y="43921"/>
                  <a:pt x="144696" y="43987"/>
                  <a:pt x="144784" y="43987"/>
                </a:cubicBezTo>
                <a:close/>
                <a:moveTo>
                  <a:pt x="139955" y="44118"/>
                </a:moveTo>
                <a:cubicBezTo>
                  <a:pt x="140195" y="44118"/>
                  <a:pt x="140304" y="43834"/>
                  <a:pt x="140151" y="43659"/>
                </a:cubicBezTo>
                <a:cubicBezTo>
                  <a:pt x="139976" y="43484"/>
                  <a:pt x="139671" y="43593"/>
                  <a:pt x="139671" y="43856"/>
                </a:cubicBezTo>
                <a:cubicBezTo>
                  <a:pt x="139671" y="43987"/>
                  <a:pt x="139802" y="44118"/>
                  <a:pt x="139955" y="44118"/>
                </a:cubicBezTo>
                <a:close/>
                <a:moveTo>
                  <a:pt x="135126" y="44249"/>
                </a:moveTo>
                <a:cubicBezTo>
                  <a:pt x="135497" y="44249"/>
                  <a:pt x="135672" y="43812"/>
                  <a:pt x="135410" y="43550"/>
                </a:cubicBezTo>
                <a:cubicBezTo>
                  <a:pt x="135147" y="43288"/>
                  <a:pt x="134710" y="43462"/>
                  <a:pt x="134710" y="43834"/>
                </a:cubicBezTo>
                <a:cubicBezTo>
                  <a:pt x="134710" y="44074"/>
                  <a:pt x="134885" y="44249"/>
                  <a:pt x="135126" y="44249"/>
                </a:cubicBezTo>
                <a:close/>
                <a:moveTo>
                  <a:pt x="130297" y="44380"/>
                </a:moveTo>
                <a:cubicBezTo>
                  <a:pt x="130777" y="44380"/>
                  <a:pt x="131018" y="43790"/>
                  <a:pt x="130690" y="43462"/>
                </a:cubicBezTo>
                <a:cubicBezTo>
                  <a:pt x="130340" y="43113"/>
                  <a:pt x="129750" y="43353"/>
                  <a:pt x="129750" y="43834"/>
                </a:cubicBezTo>
                <a:cubicBezTo>
                  <a:pt x="129750" y="44140"/>
                  <a:pt x="129991" y="44380"/>
                  <a:pt x="130297" y="44380"/>
                </a:cubicBezTo>
                <a:close/>
                <a:moveTo>
                  <a:pt x="125467" y="44511"/>
                </a:moveTo>
                <a:cubicBezTo>
                  <a:pt x="126057" y="44511"/>
                  <a:pt x="126363" y="43790"/>
                  <a:pt x="125948" y="43353"/>
                </a:cubicBezTo>
                <a:cubicBezTo>
                  <a:pt x="125511" y="42938"/>
                  <a:pt x="124812" y="43244"/>
                  <a:pt x="124812" y="43834"/>
                </a:cubicBezTo>
                <a:cubicBezTo>
                  <a:pt x="124812" y="44205"/>
                  <a:pt x="125096" y="44511"/>
                  <a:pt x="125467" y="44511"/>
                </a:cubicBezTo>
                <a:close/>
                <a:moveTo>
                  <a:pt x="120638" y="44642"/>
                </a:moveTo>
                <a:cubicBezTo>
                  <a:pt x="121360" y="44642"/>
                  <a:pt x="121709" y="43768"/>
                  <a:pt x="121207" y="43266"/>
                </a:cubicBezTo>
                <a:cubicBezTo>
                  <a:pt x="120704" y="42763"/>
                  <a:pt x="119852" y="43113"/>
                  <a:pt x="119852" y="43834"/>
                </a:cubicBezTo>
                <a:cubicBezTo>
                  <a:pt x="119852" y="44271"/>
                  <a:pt x="120201" y="44642"/>
                  <a:pt x="120638" y="44642"/>
                </a:cubicBezTo>
                <a:close/>
                <a:moveTo>
                  <a:pt x="115831" y="44752"/>
                </a:moveTo>
                <a:cubicBezTo>
                  <a:pt x="116640" y="44752"/>
                  <a:pt x="117033" y="43768"/>
                  <a:pt x="116465" y="43200"/>
                </a:cubicBezTo>
                <a:cubicBezTo>
                  <a:pt x="115897" y="42610"/>
                  <a:pt x="114914" y="43025"/>
                  <a:pt x="114914" y="43834"/>
                </a:cubicBezTo>
                <a:cubicBezTo>
                  <a:pt x="114914" y="44336"/>
                  <a:pt x="115307" y="44752"/>
                  <a:pt x="115831" y="44752"/>
                </a:cubicBezTo>
                <a:close/>
                <a:moveTo>
                  <a:pt x="111002" y="44861"/>
                </a:moveTo>
                <a:cubicBezTo>
                  <a:pt x="111920" y="44861"/>
                  <a:pt x="112379" y="43746"/>
                  <a:pt x="111723" y="43113"/>
                </a:cubicBezTo>
                <a:cubicBezTo>
                  <a:pt x="111068" y="42457"/>
                  <a:pt x="109975" y="42916"/>
                  <a:pt x="109975" y="43834"/>
                </a:cubicBezTo>
                <a:cubicBezTo>
                  <a:pt x="109975" y="44402"/>
                  <a:pt x="110434" y="44861"/>
                  <a:pt x="111002" y="44861"/>
                </a:cubicBezTo>
                <a:close/>
                <a:moveTo>
                  <a:pt x="106173" y="44992"/>
                </a:moveTo>
                <a:cubicBezTo>
                  <a:pt x="107200" y="44992"/>
                  <a:pt x="107703" y="43746"/>
                  <a:pt x="106982" y="43025"/>
                </a:cubicBezTo>
                <a:cubicBezTo>
                  <a:pt x="106261" y="42304"/>
                  <a:pt x="105015" y="42807"/>
                  <a:pt x="105015" y="43834"/>
                </a:cubicBezTo>
                <a:cubicBezTo>
                  <a:pt x="105015" y="44467"/>
                  <a:pt x="105540" y="44992"/>
                  <a:pt x="106173" y="44992"/>
                </a:cubicBezTo>
                <a:close/>
                <a:moveTo>
                  <a:pt x="101344" y="45101"/>
                </a:moveTo>
                <a:cubicBezTo>
                  <a:pt x="102459" y="45101"/>
                  <a:pt x="103027" y="43746"/>
                  <a:pt x="102240" y="42938"/>
                </a:cubicBezTo>
                <a:cubicBezTo>
                  <a:pt x="101432" y="42151"/>
                  <a:pt x="100077" y="42719"/>
                  <a:pt x="100077" y="43834"/>
                </a:cubicBezTo>
                <a:cubicBezTo>
                  <a:pt x="100077" y="44533"/>
                  <a:pt x="100645" y="45101"/>
                  <a:pt x="101344" y="45101"/>
                </a:cubicBezTo>
                <a:close/>
                <a:moveTo>
                  <a:pt x="96515" y="45167"/>
                </a:moveTo>
                <a:cubicBezTo>
                  <a:pt x="97717" y="45167"/>
                  <a:pt x="98307" y="43725"/>
                  <a:pt x="97455" y="42894"/>
                </a:cubicBezTo>
                <a:cubicBezTo>
                  <a:pt x="96624" y="42042"/>
                  <a:pt x="95182" y="42654"/>
                  <a:pt x="95182" y="43834"/>
                </a:cubicBezTo>
                <a:cubicBezTo>
                  <a:pt x="95182" y="44577"/>
                  <a:pt x="95772" y="45167"/>
                  <a:pt x="96515" y="45167"/>
                </a:cubicBezTo>
                <a:close/>
                <a:moveTo>
                  <a:pt x="91686" y="45254"/>
                </a:moveTo>
                <a:cubicBezTo>
                  <a:pt x="92953" y="45254"/>
                  <a:pt x="93587" y="43725"/>
                  <a:pt x="92691" y="42829"/>
                </a:cubicBezTo>
                <a:cubicBezTo>
                  <a:pt x="91795" y="41933"/>
                  <a:pt x="90266" y="42566"/>
                  <a:pt x="90266" y="43834"/>
                </a:cubicBezTo>
                <a:cubicBezTo>
                  <a:pt x="90266" y="44620"/>
                  <a:pt x="90899" y="45254"/>
                  <a:pt x="91686" y="45254"/>
                </a:cubicBezTo>
                <a:close/>
                <a:moveTo>
                  <a:pt x="86857" y="45320"/>
                </a:moveTo>
                <a:cubicBezTo>
                  <a:pt x="88190" y="45320"/>
                  <a:pt x="88845" y="43725"/>
                  <a:pt x="87928" y="42785"/>
                </a:cubicBezTo>
                <a:cubicBezTo>
                  <a:pt x="86988" y="41845"/>
                  <a:pt x="85393" y="42523"/>
                  <a:pt x="85371" y="43834"/>
                </a:cubicBezTo>
                <a:cubicBezTo>
                  <a:pt x="85393" y="44664"/>
                  <a:pt x="86049" y="45320"/>
                  <a:pt x="86857" y="45320"/>
                </a:cubicBezTo>
                <a:close/>
                <a:moveTo>
                  <a:pt x="82028" y="45363"/>
                </a:moveTo>
                <a:cubicBezTo>
                  <a:pt x="83405" y="45363"/>
                  <a:pt x="84082" y="43725"/>
                  <a:pt x="83121" y="42763"/>
                </a:cubicBezTo>
                <a:cubicBezTo>
                  <a:pt x="82159" y="41802"/>
                  <a:pt x="80520" y="42479"/>
                  <a:pt x="80520" y="43834"/>
                </a:cubicBezTo>
                <a:cubicBezTo>
                  <a:pt x="80520" y="44686"/>
                  <a:pt x="81198" y="45363"/>
                  <a:pt x="82028" y="45363"/>
                </a:cubicBezTo>
                <a:close/>
                <a:moveTo>
                  <a:pt x="77221" y="45385"/>
                </a:moveTo>
                <a:cubicBezTo>
                  <a:pt x="78576" y="45385"/>
                  <a:pt x="79275" y="43725"/>
                  <a:pt x="78292" y="42741"/>
                </a:cubicBezTo>
                <a:cubicBezTo>
                  <a:pt x="77330" y="41780"/>
                  <a:pt x="75669" y="42457"/>
                  <a:pt x="75669" y="43834"/>
                </a:cubicBezTo>
                <a:cubicBezTo>
                  <a:pt x="75669" y="44686"/>
                  <a:pt x="76369" y="45385"/>
                  <a:pt x="77221" y="45385"/>
                </a:cubicBezTo>
                <a:close/>
                <a:moveTo>
                  <a:pt x="72392" y="45363"/>
                </a:moveTo>
                <a:cubicBezTo>
                  <a:pt x="73747" y="45363"/>
                  <a:pt x="74424" y="43725"/>
                  <a:pt x="73463" y="42763"/>
                </a:cubicBezTo>
                <a:cubicBezTo>
                  <a:pt x="72501" y="41802"/>
                  <a:pt x="70862" y="42479"/>
                  <a:pt x="70862" y="43834"/>
                </a:cubicBezTo>
                <a:cubicBezTo>
                  <a:pt x="70862" y="44686"/>
                  <a:pt x="71540" y="45363"/>
                  <a:pt x="72392" y="45363"/>
                </a:cubicBezTo>
                <a:close/>
                <a:moveTo>
                  <a:pt x="67563" y="45298"/>
                </a:moveTo>
                <a:cubicBezTo>
                  <a:pt x="68874" y="45298"/>
                  <a:pt x="69529" y="43725"/>
                  <a:pt x="68612" y="42785"/>
                </a:cubicBezTo>
                <a:cubicBezTo>
                  <a:pt x="67672" y="41867"/>
                  <a:pt x="66099" y="42523"/>
                  <a:pt x="66099" y="43834"/>
                </a:cubicBezTo>
                <a:cubicBezTo>
                  <a:pt x="66099" y="44642"/>
                  <a:pt x="66754" y="45298"/>
                  <a:pt x="67563" y="45298"/>
                </a:cubicBezTo>
                <a:close/>
                <a:moveTo>
                  <a:pt x="62734" y="45254"/>
                </a:moveTo>
                <a:cubicBezTo>
                  <a:pt x="64001" y="45254"/>
                  <a:pt x="64635" y="43725"/>
                  <a:pt x="63739" y="42829"/>
                </a:cubicBezTo>
                <a:cubicBezTo>
                  <a:pt x="62843" y="41933"/>
                  <a:pt x="61313" y="42566"/>
                  <a:pt x="61313" y="43834"/>
                </a:cubicBezTo>
                <a:cubicBezTo>
                  <a:pt x="61313" y="44620"/>
                  <a:pt x="61947" y="45254"/>
                  <a:pt x="62734" y="45254"/>
                </a:cubicBezTo>
                <a:close/>
                <a:moveTo>
                  <a:pt x="57905" y="45167"/>
                </a:moveTo>
                <a:cubicBezTo>
                  <a:pt x="59107" y="45167"/>
                  <a:pt x="59696" y="43725"/>
                  <a:pt x="58866" y="42894"/>
                </a:cubicBezTo>
                <a:cubicBezTo>
                  <a:pt x="58014" y="42042"/>
                  <a:pt x="56572" y="42654"/>
                  <a:pt x="56572" y="43834"/>
                </a:cubicBezTo>
                <a:cubicBezTo>
                  <a:pt x="56572" y="44577"/>
                  <a:pt x="57162" y="45167"/>
                  <a:pt x="57905" y="45167"/>
                </a:cubicBezTo>
                <a:close/>
                <a:moveTo>
                  <a:pt x="53076" y="45079"/>
                </a:moveTo>
                <a:cubicBezTo>
                  <a:pt x="54190" y="45079"/>
                  <a:pt x="54758" y="43746"/>
                  <a:pt x="53972" y="42960"/>
                </a:cubicBezTo>
                <a:cubicBezTo>
                  <a:pt x="53185" y="42173"/>
                  <a:pt x="51830" y="42719"/>
                  <a:pt x="51830" y="43834"/>
                </a:cubicBezTo>
                <a:cubicBezTo>
                  <a:pt x="51830" y="44533"/>
                  <a:pt x="52398" y="45079"/>
                  <a:pt x="53076" y="45079"/>
                </a:cubicBezTo>
                <a:close/>
                <a:moveTo>
                  <a:pt x="48268" y="44970"/>
                </a:moveTo>
                <a:cubicBezTo>
                  <a:pt x="49274" y="44970"/>
                  <a:pt x="49776" y="43746"/>
                  <a:pt x="49055" y="43025"/>
                </a:cubicBezTo>
                <a:cubicBezTo>
                  <a:pt x="48334" y="42326"/>
                  <a:pt x="47132" y="42829"/>
                  <a:pt x="47110" y="43834"/>
                </a:cubicBezTo>
                <a:cubicBezTo>
                  <a:pt x="47110" y="44467"/>
                  <a:pt x="47635" y="44970"/>
                  <a:pt x="48268" y="44970"/>
                </a:cubicBezTo>
                <a:close/>
                <a:moveTo>
                  <a:pt x="43439" y="44861"/>
                </a:moveTo>
                <a:cubicBezTo>
                  <a:pt x="44335" y="44861"/>
                  <a:pt x="44794" y="43768"/>
                  <a:pt x="44161" y="43113"/>
                </a:cubicBezTo>
                <a:cubicBezTo>
                  <a:pt x="43505" y="42479"/>
                  <a:pt x="42412" y="42938"/>
                  <a:pt x="42412" y="43834"/>
                </a:cubicBezTo>
                <a:cubicBezTo>
                  <a:pt x="42412" y="44402"/>
                  <a:pt x="42871" y="44861"/>
                  <a:pt x="43439" y="44861"/>
                </a:cubicBezTo>
                <a:close/>
                <a:moveTo>
                  <a:pt x="38610" y="44752"/>
                </a:moveTo>
                <a:cubicBezTo>
                  <a:pt x="39419" y="44752"/>
                  <a:pt x="39834" y="43768"/>
                  <a:pt x="39244" y="43200"/>
                </a:cubicBezTo>
                <a:cubicBezTo>
                  <a:pt x="38676" y="42610"/>
                  <a:pt x="37693" y="43025"/>
                  <a:pt x="37693" y="43834"/>
                </a:cubicBezTo>
                <a:cubicBezTo>
                  <a:pt x="37693" y="44336"/>
                  <a:pt x="38108" y="44752"/>
                  <a:pt x="38610" y="44752"/>
                </a:cubicBezTo>
                <a:close/>
                <a:moveTo>
                  <a:pt x="33781" y="44620"/>
                </a:moveTo>
                <a:cubicBezTo>
                  <a:pt x="34481" y="44620"/>
                  <a:pt x="34830" y="43768"/>
                  <a:pt x="34350" y="43288"/>
                </a:cubicBezTo>
                <a:cubicBezTo>
                  <a:pt x="33847" y="42785"/>
                  <a:pt x="32995" y="43135"/>
                  <a:pt x="32995" y="43834"/>
                </a:cubicBezTo>
                <a:cubicBezTo>
                  <a:pt x="32995" y="44271"/>
                  <a:pt x="33344" y="44620"/>
                  <a:pt x="33781" y="44620"/>
                </a:cubicBezTo>
                <a:close/>
                <a:moveTo>
                  <a:pt x="28952" y="44489"/>
                </a:moveTo>
                <a:cubicBezTo>
                  <a:pt x="29542" y="44489"/>
                  <a:pt x="29826" y="43790"/>
                  <a:pt x="29411" y="43375"/>
                </a:cubicBezTo>
                <a:cubicBezTo>
                  <a:pt x="29018" y="42960"/>
                  <a:pt x="28297" y="43244"/>
                  <a:pt x="28297" y="43834"/>
                </a:cubicBezTo>
                <a:cubicBezTo>
                  <a:pt x="28297" y="44205"/>
                  <a:pt x="28603" y="44489"/>
                  <a:pt x="28952" y="44489"/>
                </a:cubicBezTo>
                <a:close/>
                <a:moveTo>
                  <a:pt x="24123" y="44380"/>
                </a:moveTo>
                <a:cubicBezTo>
                  <a:pt x="24626" y="44380"/>
                  <a:pt x="24866" y="43790"/>
                  <a:pt x="24517" y="43440"/>
                </a:cubicBezTo>
                <a:cubicBezTo>
                  <a:pt x="24167" y="43091"/>
                  <a:pt x="23577" y="43331"/>
                  <a:pt x="23577" y="43834"/>
                </a:cubicBezTo>
                <a:cubicBezTo>
                  <a:pt x="23577" y="44118"/>
                  <a:pt x="23839" y="44380"/>
                  <a:pt x="24123" y="44380"/>
                </a:cubicBezTo>
                <a:close/>
                <a:moveTo>
                  <a:pt x="19294" y="44227"/>
                </a:moveTo>
                <a:cubicBezTo>
                  <a:pt x="19666" y="44227"/>
                  <a:pt x="19841" y="43812"/>
                  <a:pt x="19578" y="43550"/>
                </a:cubicBezTo>
                <a:cubicBezTo>
                  <a:pt x="19338" y="43309"/>
                  <a:pt x="18901" y="43484"/>
                  <a:pt x="18901" y="43834"/>
                </a:cubicBezTo>
                <a:cubicBezTo>
                  <a:pt x="18901" y="44052"/>
                  <a:pt x="19076" y="44227"/>
                  <a:pt x="19294" y="44227"/>
                </a:cubicBezTo>
                <a:close/>
                <a:moveTo>
                  <a:pt x="14487" y="44096"/>
                </a:moveTo>
                <a:cubicBezTo>
                  <a:pt x="14727" y="44096"/>
                  <a:pt x="14837" y="43812"/>
                  <a:pt x="14684" y="43637"/>
                </a:cubicBezTo>
                <a:cubicBezTo>
                  <a:pt x="14509" y="43462"/>
                  <a:pt x="14203" y="43593"/>
                  <a:pt x="14203" y="43834"/>
                </a:cubicBezTo>
                <a:cubicBezTo>
                  <a:pt x="14203" y="43987"/>
                  <a:pt x="14334" y="44096"/>
                  <a:pt x="14487" y="44096"/>
                </a:cubicBezTo>
                <a:close/>
                <a:moveTo>
                  <a:pt x="9658" y="43987"/>
                </a:moveTo>
                <a:cubicBezTo>
                  <a:pt x="9724" y="43987"/>
                  <a:pt x="9811" y="43921"/>
                  <a:pt x="9811" y="43834"/>
                </a:cubicBezTo>
                <a:cubicBezTo>
                  <a:pt x="9811" y="43615"/>
                  <a:pt x="9418" y="43987"/>
                  <a:pt x="9658" y="43987"/>
                </a:cubicBezTo>
                <a:close/>
                <a:moveTo>
                  <a:pt x="4829" y="43877"/>
                </a:moveTo>
                <a:cubicBezTo>
                  <a:pt x="4873" y="43877"/>
                  <a:pt x="4873" y="43812"/>
                  <a:pt x="4829" y="43812"/>
                </a:cubicBezTo>
                <a:cubicBezTo>
                  <a:pt x="4807" y="43812"/>
                  <a:pt x="4807" y="43877"/>
                  <a:pt x="4829" y="43877"/>
                </a:cubicBezTo>
                <a:close/>
                <a:moveTo>
                  <a:pt x="149591" y="39027"/>
                </a:moveTo>
                <a:cubicBezTo>
                  <a:pt x="149613" y="39027"/>
                  <a:pt x="149613" y="39005"/>
                  <a:pt x="149591" y="39005"/>
                </a:cubicBezTo>
                <a:cubicBezTo>
                  <a:pt x="149591" y="39005"/>
                  <a:pt x="149591" y="39027"/>
                  <a:pt x="149591" y="39027"/>
                </a:cubicBezTo>
                <a:close/>
                <a:moveTo>
                  <a:pt x="144784" y="39114"/>
                </a:moveTo>
                <a:cubicBezTo>
                  <a:pt x="144937" y="39114"/>
                  <a:pt x="144674" y="38852"/>
                  <a:pt x="144674" y="39027"/>
                </a:cubicBezTo>
                <a:cubicBezTo>
                  <a:pt x="144674" y="39070"/>
                  <a:pt x="144718" y="39114"/>
                  <a:pt x="144784" y="39114"/>
                </a:cubicBezTo>
                <a:close/>
                <a:moveTo>
                  <a:pt x="139955" y="39245"/>
                </a:moveTo>
                <a:cubicBezTo>
                  <a:pt x="140064" y="39245"/>
                  <a:pt x="140173" y="39136"/>
                  <a:pt x="140173" y="39005"/>
                </a:cubicBezTo>
                <a:cubicBezTo>
                  <a:pt x="140173" y="38721"/>
                  <a:pt x="139714" y="38721"/>
                  <a:pt x="139714" y="39005"/>
                </a:cubicBezTo>
                <a:cubicBezTo>
                  <a:pt x="139714" y="39136"/>
                  <a:pt x="139823" y="39245"/>
                  <a:pt x="139955" y="39245"/>
                </a:cubicBezTo>
                <a:close/>
                <a:moveTo>
                  <a:pt x="135126" y="39376"/>
                </a:moveTo>
                <a:cubicBezTo>
                  <a:pt x="135453" y="39376"/>
                  <a:pt x="135606" y="38983"/>
                  <a:pt x="135366" y="38764"/>
                </a:cubicBezTo>
                <a:cubicBezTo>
                  <a:pt x="135147" y="38524"/>
                  <a:pt x="134754" y="38699"/>
                  <a:pt x="134754" y="39005"/>
                </a:cubicBezTo>
                <a:cubicBezTo>
                  <a:pt x="134754" y="39223"/>
                  <a:pt x="134929" y="39376"/>
                  <a:pt x="135126" y="39376"/>
                </a:cubicBezTo>
                <a:close/>
                <a:moveTo>
                  <a:pt x="130297" y="39485"/>
                </a:moveTo>
                <a:cubicBezTo>
                  <a:pt x="130734" y="39485"/>
                  <a:pt x="130930" y="38983"/>
                  <a:pt x="130646" y="38677"/>
                </a:cubicBezTo>
                <a:cubicBezTo>
                  <a:pt x="130340" y="38371"/>
                  <a:pt x="129816" y="38590"/>
                  <a:pt x="129816" y="39005"/>
                </a:cubicBezTo>
                <a:cubicBezTo>
                  <a:pt x="129816" y="39289"/>
                  <a:pt x="130034" y="39485"/>
                  <a:pt x="130297" y="39485"/>
                </a:cubicBezTo>
                <a:close/>
                <a:moveTo>
                  <a:pt x="125467" y="39617"/>
                </a:moveTo>
                <a:cubicBezTo>
                  <a:pt x="126014" y="39617"/>
                  <a:pt x="126276" y="38961"/>
                  <a:pt x="125905" y="38590"/>
                </a:cubicBezTo>
                <a:cubicBezTo>
                  <a:pt x="125511" y="38218"/>
                  <a:pt x="124878" y="38480"/>
                  <a:pt x="124878" y="39005"/>
                </a:cubicBezTo>
                <a:cubicBezTo>
                  <a:pt x="124878" y="39354"/>
                  <a:pt x="125140" y="39617"/>
                  <a:pt x="125467" y="39617"/>
                </a:cubicBezTo>
                <a:close/>
                <a:moveTo>
                  <a:pt x="120638" y="39748"/>
                </a:moveTo>
                <a:cubicBezTo>
                  <a:pt x="121294" y="39748"/>
                  <a:pt x="121622" y="38961"/>
                  <a:pt x="121163" y="38502"/>
                </a:cubicBezTo>
                <a:cubicBezTo>
                  <a:pt x="120704" y="38043"/>
                  <a:pt x="119917" y="38371"/>
                  <a:pt x="119917" y="39005"/>
                </a:cubicBezTo>
                <a:cubicBezTo>
                  <a:pt x="119917" y="39420"/>
                  <a:pt x="120245" y="39748"/>
                  <a:pt x="120638" y="39748"/>
                </a:cubicBezTo>
                <a:close/>
                <a:moveTo>
                  <a:pt x="115831" y="39857"/>
                </a:moveTo>
                <a:cubicBezTo>
                  <a:pt x="116574" y="39857"/>
                  <a:pt x="116946" y="38961"/>
                  <a:pt x="116421" y="38415"/>
                </a:cubicBezTo>
                <a:cubicBezTo>
                  <a:pt x="115875" y="37890"/>
                  <a:pt x="114979" y="38262"/>
                  <a:pt x="114979" y="39005"/>
                </a:cubicBezTo>
                <a:cubicBezTo>
                  <a:pt x="114979" y="39485"/>
                  <a:pt x="115351" y="39857"/>
                  <a:pt x="115831" y="39857"/>
                </a:cubicBezTo>
                <a:close/>
                <a:moveTo>
                  <a:pt x="111002" y="39966"/>
                </a:moveTo>
                <a:cubicBezTo>
                  <a:pt x="111833" y="39966"/>
                  <a:pt x="112270" y="38939"/>
                  <a:pt x="111658" y="38349"/>
                </a:cubicBezTo>
                <a:cubicBezTo>
                  <a:pt x="111068" y="37737"/>
                  <a:pt x="110041" y="38174"/>
                  <a:pt x="110041" y="39005"/>
                </a:cubicBezTo>
                <a:cubicBezTo>
                  <a:pt x="110041" y="39551"/>
                  <a:pt x="110478" y="39966"/>
                  <a:pt x="111002" y="39966"/>
                </a:cubicBezTo>
                <a:close/>
                <a:moveTo>
                  <a:pt x="106173" y="40054"/>
                </a:moveTo>
                <a:cubicBezTo>
                  <a:pt x="107091" y="40054"/>
                  <a:pt x="107572" y="38939"/>
                  <a:pt x="106916" y="38284"/>
                </a:cubicBezTo>
                <a:cubicBezTo>
                  <a:pt x="106239" y="37628"/>
                  <a:pt x="105124" y="38087"/>
                  <a:pt x="105124" y="39005"/>
                </a:cubicBezTo>
                <a:cubicBezTo>
                  <a:pt x="105124" y="39595"/>
                  <a:pt x="105583" y="40054"/>
                  <a:pt x="106173" y="40054"/>
                </a:cubicBezTo>
                <a:close/>
                <a:moveTo>
                  <a:pt x="101344" y="40163"/>
                </a:moveTo>
                <a:cubicBezTo>
                  <a:pt x="102371" y="40163"/>
                  <a:pt x="102874" y="38917"/>
                  <a:pt x="102153" y="38196"/>
                </a:cubicBezTo>
                <a:cubicBezTo>
                  <a:pt x="101432" y="37475"/>
                  <a:pt x="100186" y="38000"/>
                  <a:pt x="100186" y="39005"/>
                </a:cubicBezTo>
                <a:cubicBezTo>
                  <a:pt x="100186" y="39660"/>
                  <a:pt x="100710" y="40163"/>
                  <a:pt x="101344" y="40163"/>
                </a:cubicBezTo>
                <a:close/>
                <a:moveTo>
                  <a:pt x="96515" y="40250"/>
                </a:moveTo>
                <a:cubicBezTo>
                  <a:pt x="97608" y="40250"/>
                  <a:pt x="98154" y="38917"/>
                  <a:pt x="97389" y="38153"/>
                </a:cubicBezTo>
                <a:cubicBezTo>
                  <a:pt x="96603" y="37366"/>
                  <a:pt x="95291" y="37912"/>
                  <a:pt x="95291" y="39005"/>
                </a:cubicBezTo>
                <a:cubicBezTo>
                  <a:pt x="95291" y="39704"/>
                  <a:pt x="95838" y="40250"/>
                  <a:pt x="96515" y="40250"/>
                </a:cubicBezTo>
                <a:close/>
                <a:moveTo>
                  <a:pt x="91686" y="40316"/>
                </a:moveTo>
                <a:cubicBezTo>
                  <a:pt x="92844" y="40316"/>
                  <a:pt x="93434" y="38917"/>
                  <a:pt x="92604" y="38087"/>
                </a:cubicBezTo>
                <a:cubicBezTo>
                  <a:pt x="91795" y="37279"/>
                  <a:pt x="90397" y="37847"/>
                  <a:pt x="90397" y="39005"/>
                </a:cubicBezTo>
                <a:cubicBezTo>
                  <a:pt x="90397" y="39726"/>
                  <a:pt x="90965" y="40316"/>
                  <a:pt x="91686" y="40316"/>
                </a:cubicBezTo>
                <a:close/>
                <a:moveTo>
                  <a:pt x="86857" y="40359"/>
                </a:moveTo>
                <a:cubicBezTo>
                  <a:pt x="88081" y="40359"/>
                  <a:pt x="88671" y="38917"/>
                  <a:pt x="87819" y="38065"/>
                </a:cubicBezTo>
                <a:cubicBezTo>
                  <a:pt x="86966" y="37213"/>
                  <a:pt x="85502" y="37803"/>
                  <a:pt x="85502" y="39005"/>
                </a:cubicBezTo>
                <a:cubicBezTo>
                  <a:pt x="85524" y="39770"/>
                  <a:pt x="86114" y="40359"/>
                  <a:pt x="86857" y="40359"/>
                </a:cubicBezTo>
                <a:close/>
                <a:moveTo>
                  <a:pt x="82028" y="40403"/>
                </a:moveTo>
                <a:cubicBezTo>
                  <a:pt x="83252" y="40403"/>
                  <a:pt x="83864" y="38939"/>
                  <a:pt x="83011" y="38065"/>
                </a:cubicBezTo>
                <a:cubicBezTo>
                  <a:pt x="82159" y="37213"/>
                  <a:pt x="80695" y="37803"/>
                  <a:pt x="80673" y="39005"/>
                </a:cubicBezTo>
                <a:cubicBezTo>
                  <a:pt x="80673" y="39770"/>
                  <a:pt x="81285" y="40403"/>
                  <a:pt x="82028" y="40403"/>
                </a:cubicBezTo>
                <a:close/>
                <a:moveTo>
                  <a:pt x="77221" y="40403"/>
                </a:moveTo>
                <a:cubicBezTo>
                  <a:pt x="78444" y="40403"/>
                  <a:pt x="79078" y="38895"/>
                  <a:pt x="78204" y="38021"/>
                </a:cubicBezTo>
                <a:cubicBezTo>
                  <a:pt x="77330" y="37147"/>
                  <a:pt x="75822" y="37759"/>
                  <a:pt x="75822" y="39005"/>
                </a:cubicBezTo>
                <a:cubicBezTo>
                  <a:pt x="75822" y="39770"/>
                  <a:pt x="76434" y="40403"/>
                  <a:pt x="77221" y="40403"/>
                </a:cubicBezTo>
                <a:close/>
                <a:moveTo>
                  <a:pt x="72392" y="40403"/>
                </a:moveTo>
                <a:cubicBezTo>
                  <a:pt x="73594" y="40403"/>
                  <a:pt x="74205" y="38939"/>
                  <a:pt x="73353" y="38065"/>
                </a:cubicBezTo>
                <a:cubicBezTo>
                  <a:pt x="72501" y="37213"/>
                  <a:pt x="71037" y="37803"/>
                  <a:pt x="71015" y="39005"/>
                </a:cubicBezTo>
                <a:cubicBezTo>
                  <a:pt x="71015" y="39770"/>
                  <a:pt x="71627" y="40403"/>
                  <a:pt x="72392" y="40403"/>
                </a:cubicBezTo>
                <a:close/>
                <a:moveTo>
                  <a:pt x="67563" y="40359"/>
                </a:moveTo>
                <a:cubicBezTo>
                  <a:pt x="68765" y="40359"/>
                  <a:pt x="69376" y="38917"/>
                  <a:pt x="68524" y="38065"/>
                </a:cubicBezTo>
                <a:cubicBezTo>
                  <a:pt x="67672" y="37213"/>
                  <a:pt x="66208" y="37803"/>
                  <a:pt x="66208" y="39005"/>
                </a:cubicBezTo>
                <a:cubicBezTo>
                  <a:pt x="66208" y="39770"/>
                  <a:pt x="66820" y="40359"/>
                  <a:pt x="67563" y="40359"/>
                </a:cubicBezTo>
                <a:close/>
                <a:moveTo>
                  <a:pt x="62756" y="40316"/>
                </a:moveTo>
                <a:cubicBezTo>
                  <a:pt x="63914" y="40316"/>
                  <a:pt x="64482" y="38917"/>
                  <a:pt x="63673" y="38109"/>
                </a:cubicBezTo>
                <a:cubicBezTo>
                  <a:pt x="62843" y="37279"/>
                  <a:pt x="61445" y="37868"/>
                  <a:pt x="61445" y="39027"/>
                </a:cubicBezTo>
                <a:cubicBezTo>
                  <a:pt x="61445" y="39726"/>
                  <a:pt x="62035" y="40316"/>
                  <a:pt x="62756" y="40316"/>
                </a:cubicBezTo>
                <a:close/>
                <a:moveTo>
                  <a:pt x="57927" y="40228"/>
                </a:moveTo>
                <a:cubicBezTo>
                  <a:pt x="58997" y="40228"/>
                  <a:pt x="59544" y="38917"/>
                  <a:pt x="58779" y="38153"/>
                </a:cubicBezTo>
                <a:cubicBezTo>
                  <a:pt x="58014" y="37388"/>
                  <a:pt x="56703" y="37934"/>
                  <a:pt x="56703" y="39027"/>
                </a:cubicBezTo>
                <a:cubicBezTo>
                  <a:pt x="56703" y="39682"/>
                  <a:pt x="57249" y="40228"/>
                  <a:pt x="57927" y="40228"/>
                </a:cubicBezTo>
                <a:close/>
                <a:moveTo>
                  <a:pt x="53098" y="40163"/>
                </a:moveTo>
                <a:cubicBezTo>
                  <a:pt x="54103" y="40163"/>
                  <a:pt x="54605" y="38939"/>
                  <a:pt x="53906" y="38218"/>
                </a:cubicBezTo>
                <a:cubicBezTo>
                  <a:pt x="53185" y="37497"/>
                  <a:pt x="51961" y="38000"/>
                  <a:pt x="51961" y="39027"/>
                </a:cubicBezTo>
                <a:cubicBezTo>
                  <a:pt x="51961" y="39638"/>
                  <a:pt x="52464" y="40163"/>
                  <a:pt x="53098" y="40163"/>
                </a:cubicBezTo>
                <a:close/>
                <a:moveTo>
                  <a:pt x="48268" y="40054"/>
                </a:moveTo>
                <a:cubicBezTo>
                  <a:pt x="49208" y="40054"/>
                  <a:pt x="49667" y="38917"/>
                  <a:pt x="49011" y="38262"/>
                </a:cubicBezTo>
                <a:cubicBezTo>
                  <a:pt x="48356" y="37606"/>
                  <a:pt x="47220" y="38065"/>
                  <a:pt x="47220" y="39005"/>
                </a:cubicBezTo>
                <a:cubicBezTo>
                  <a:pt x="47220" y="39573"/>
                  <a:pt x="47700" y="40054"/>
                  <a:pt x="48268" y="40054"/>
                </a:cubicBezTo>
                <a:close/>
                <a:moveTo>
                  <a:pt x="43439" y="39944"/>
                </a:moveTo>
                <a:cubicBezTo>
                  <a:pt x="44270" y="39944"/>
                  <a:pt x="44685" y="38939"/>
                  <a:pt x="44095" y="38349"/>
                </a:cubicBezTo>
                <a:cubicBezTo>
                  <a:pt x="43505" y="37759"/>
                  <a:pt x="42500" y="38174"/>
                  <a:pt x="42500" y="39005"/>
                </a:cubicBezTo>
                <a:cubicBezTo>
                  <a:pt x="42500" y="39529"/>
                  <a:pt x="42915" y="39944"/>
                  <a:pt x="43439" y="39944"/>
                </a:cubicBezTo>
                <a:close/>
                <a:moveTo>
                  <a:pt x="38610" y="39835"/>
                </a:moveTo>
                <a:cubicBezTo>
                  <a:pt x="39353" y="39835"/>
                  <a:pt x="39703" y="38939"/>
                  <a:pt x="39200" y="38437"/>
                </a:cubicBezTo>
                <a:cubicBezTo>
                  <a:pt x="38676" y="37912"/>
                  <a:pt x="37802" y="38284"/>
                  <a:pt x="37802" y="39005"/>
                </a:cubicBezTo>
                <a:cubicBezTo>
                  <a:pt x="37802" y="39464"/>
                  <a:pt x="38173" y="39835"/>
                  <a:pt x="38610" y="39835"/>
                </a:cubicBezTo>
                <a:close/>
                <a:moveTo>
                  <a:pt x="33781" y="39704"/>
                </a:moveTo>
                <a:cubicBezTo>
                  <a:pt x="34415" y="39704"/>
                  <a:pt x="34743" y="38939"/>
                  <a:pt x="34284" y="38502"/>
                </a:cubicBezTo>
                <a:cubicBezTo>
                  <a:pt x="33847" y="38043"/>
                  <a:pt x="33082" y="38371"/>
                  <a:pt x="33082" y="39005"/>
                </a:cubicBezTo>
                <a:cubicBezTo>
                  <a:pt x="33082" y="39398"/>
                  <a:pt x="33410" y="39704"/>
                  <a:pt x="33781" y="39704"/>
                </a:cubicBezTo>
                <a:close/>
                <a:moveTo>
                  <a:pt x="28974" y="39595"/>
                </a:moveTo>
                <a:cubicBezTo>
                  <a:pt x="29499" y="39595"/>
                  <a:pt x="29761" y="38961"/>
                  <a:pt x="29389" y="38590"/>
                </a:cubicBezTo>
                <a:cubicBezTo>
                  <a:pt x="29018" y="38218"/>
                  <a:pt x="28384" y="38480"/>
                  <a:pt x="28384" y="39005"/>
                </a:cubicBezTo>
                <a:cubicBezTo>
                  <a:pt x="28384" y="39332"/>
                  <a:pt x="28646" y="39595"/>
                  <a:pt x="28974" y="39595"/>
                </a:cubicBezTo>
                <a:close/>
                <a:moveTo>
                  <a:pt x="24145" y="39464"/>
                </a:moveTo>
                <a:cubicBezTo>
                  <a:pt x="24560" y="39464"/>
                  <a:pt x="24779" y="38961"/>
                  <a:pt x="24473" y="38677"/>
                </a:cubicBezTo>
                <a:cubicBezTo>
                  <a:pt x="24189" y="38371"/>
                  <a:pt x="23664" y="38590"/>
                  <a:pt x="23664" y="39005"/>
                </a:cubicBezTo>
                <a:cubicBezTo>
                  <a:pt x="23664" y="39267"/>
                  <a:pt x="23883" y="39464"/>
                  <a:pt x="24145" y="39464"/>
                </a:cubicBezTo>
                <a:close/>
                <a:moveTo>
                  <a:pt x="19316" y="39354"/>
                </a:moveTo>
                <a:cubicBezTo>
                  <a:pt x="19622" y="39354"/>
                  <a:pt x="19775" y="38983"/>
                  <a:pt x="19556" y="38764"/>
                </a:cubicBezTo>
                <a:cubicBezTo>
                  <a:pt x="19338" y="38546"/>
                  <a:pt x="18967" y="38699"/>
                  <a:pt x="18967" y="39005"/>
                </a:cubicBezTo>
                <a:cubicBezTo>
                  <a:pt x="18967" y="39201"/>
                  <a:pt x="19119" y="39354"/>
                  <a:pt x="19316" y="39354"/>
                </a:cubicBezTo>
                <a:close/>
                <a:moveTo>
                  <a:pt x="14487" y="39223"/>
                </a:moveTo>
                <a:cubicBezTo>
                  <a:pt x="14684" y="39223"/>
                  <a:pt x="14771" y="38983"/>
                  <a:pt x="14640" y="38852"/>
                </a:cubicBezTo>
                <a:cubicBezTo>
                  <a:pt x="14509" y="38721"/>
                  <a:pt x="14269" y="38808"/>
                  <a:pt x="14269" y="39005"/>
                </a:cubicBezTo>
                <a:cubicBezTo>
                  <a:pt x="14269" y="39136"/>
                  <a:pt x="14378" y="39223"/>
                  <a:pt x="14487" y="39223"/>
                </a:cubicBezTo>
                <a:close/>
                <a:moveTo>
                  <a:pt x="9658" y="39114"/>
                </a:moveTo>
                <a:cubicBezTo>
                  <a:pt x="9789" y="39114"/>
                  <a:pt x="9789" y="38917"/>
                  <a:pt x="9658" y="38917"/>
                </a:cubicBezTo>
                <a:cubicBezTo>
                  <a:pt x="9527" y="38917"/>
                  <a:pt x="9527" y="39114"/>
                  <a:pt x="9658" y="39114"/>
                </a:cubicBezTo>
                <a:close/>
                <a:moveTo>
                  <a:pt x="144784" y="34219"/>
                </a:moveTo>
                <a:cubicBezTo>
                  <a:pt x="144805" y="34219"/>
                  <a:pt x="144827" y="34198"/>
                  <a:pt x="144827" y="34198"/>
                </a:cubicBezTo>
                <a:cubicBezTo>
                  <a:pt x="144827" y="34132"/>
                  <a:pt x="144740" y="34132"/>
                  <a:pt x="144740" y="34198"/>
                </a:cubicBezTo>
                <a:cubicBezTo>
                  <a:pt x="144740" y="34198"/>
                  <a:pt x="144762" y="34219"/>
                  <a:pt x="144784" y="34219"/>
                </a:cubicBezTo>
                <a:close/>
                <a:moveTo>
                  <a:pt x="139955" y="34350"/>
                </a:moveTo>
                <a:cubicBezTo>
                  <a:pt x="140042" y="34350"/>
                  <a:pt x="140108" y="34285"/>
                  <a:pt x="140108" y="34176"/>
                </a:cubicBezTo>
                <a:cubicBezTo>
                  <a:pt x="140108" y="34088"/>
                  <a:pt x="140042" y="34023"/>
                  <a:pt x="139955" y="34023"/>
                </a:cubicBezTo>
                <a:cubicBezTo>
                  <a:pt x="139867" y="34023"/>
                  <a:pt x="139802" y="34088"/>
                  <a:pt x="139802" y="34176"/>
                </a:cubicBezTo>
                <a:cubicBezTo>
                  <a:pt x="139802" y="34285"/>
                  <a:pt x="139867" y="34350"/>
                  <a:pt x="139955" y="34350"/>
                </a:cubicBezTo>
                <a:close/>
                <a:moveTo>
                  <a:pt x="135126" y="34460"/>
                </a:moveTo>
                <a:cubicBezTo>
                  <a:pt x="135366" y="34460"/>
                  <a:pt x="135497" y="34176"/>
                  <a:pt x="135322" y="34001"/>
                </a:cubicBezTo>
                <a:cubicBezTo>
                  <a:pt x="135147" y="33826"/>
                  <a:pt x="134863" y="33957"/>
                  <a:pt x="134863" y="34198"/>
                </a:cubicBezTo>
                <a:cubicBezTo>
                  <a:pt x="134863" y="34350"/>
                  <a:pt x="134973" y="34460"/>
                  <a:pt x="135126" y="34460"/>
                </a:cubicBezTo>
                <a:close/>
                <a:moveTo>
                  <a:pt x="130297" y="34591"/>
                </a:moveTo>
                <a:cubicBezTo>
                  <a:pt x="130668" y="34591"/>
                  <a:pt x="130865" y="34154"/>
                  <a:pt x="130602" y="33892"/>
                </a:cubicBezTo>
                <a:cubicBezTo>
                  <a:pt x="130340" y="33629"/>
                  <a:pt x="129881" y="33826"/>
                  <a:pt x="129881" y="34198"/>
                </a:cubicBezTo>
                <a:cubicBezTo>
                  <a:pt x="129881" y="34416"/>
                  <a:pt x="130078" y="34591"/>
                  <a:pt x="130297" y="34591"/>
                </a:cubicBezTo>
                <a:close/>
                <a:moveTo>
                  <a:pt x="125489" y="34700"/>
                </a:moveTo>
                <a:cubicBezTo>
                  <a:pt x="125948" y="34700"/>
                  <a:pt x="126167" y="34132"/>
                  <a:pt x="125839" y="33804"/>
                </a:cubicBezTo>
                <a:cubicBezTo>
                  <a:pt x="125511" y="33476"/>
                  <a:pt x="124965" y="33717"/>
                  <a:pt x="124965" y="34176"/>
                </a:cubicBezTo>
                <a:cubicBezTo>
                  <a:pt x="124965" y="34482"/>
                  <a:pt x="125183" y="34700"/>
                  <a:pt x="125489" y="34700"/>
                </a:cubicBezTo>
                <a:close/>
                <a:moveTo>
                  <a:pt x="120660" y="34831"/>
                </a:moveTo>
                <a:cubicBezTo>
                  <a:pt x="121228" y="34831"/>
                  <a:pt x="121512" y="34132"/>
                  <a:pt x="121119" y="33739"/>
                </a:cubicBezTo>
                <a:cubicBezTo>
                  <a:pt x="120704" y="33323"/>
                  <a:pt x="120005" y="33608"/>
                  <a:pt x="120005" y="34176"/>
                </a:cubicBezTo>
                <a:cubicBezTo>
                  <a:pt x="120005" y="34547"/>
                  <a:pt x="120289" y="34831"/>
                  <a:pt x="120660" y="34831"/>
                </a:cubicBezTo>
                <a:close/>
                <a:moveTo>
                  <a:pt x="115831" y="34940"/>
                </a:moveTo>
                <a:cubicBezTo>
                  <a:pt x="116509" y="34940"/>
                  <a:pt x="116836" y="34132"/>
                  <a:pt x="116356" y="33651"/>
                </a:cubicBezTo>
                <a:cubicBezTo>
                  <a:pt x="115875" y="33171"/>
                  <a:pt x="115066" y="33520"/>
                  <a:pt x="115088" y="34176"/>
                </a:cubicBezTo>
                <a:cubicBezTo>
                  <a:pt x="115066" y="34591"/>
                  <a:pt x="115416" y="34940"/>
                  <a:pt x="115831" y="34940"/>
                </a:cubicBezTo>
                <a:close/>
                <a:moveTo>
                  <a:pt x="111002" y="35028"/>
                </a:moveTo>
                <a:cubicBezTo>
                  <a:pt x="111745" y="35028"/>
                  <a:pt x="112138" y="34110"/>
                  <a:pt x="111592" y="33586"/>
                </a:cubicBezTo>
                <a:cubicBezTo>
                  <a:pt x="111068" y="33061"/>
                  <a:pt x="110150" y="33433"/>
                  <a:pt x="110150" y="34176"/>
                </a:cubicBezTo>
                <a:cubicBezTo>
                  <a:pt x="110150" y="34656"/>
                  <a:pt x="110543" y="35028"/>
                  <a:pt x="111002" y="35028"/>
                </a:cubicBezTo>
                <a:close/>
                <a:moveTo>
                  <a:pt x="106173" y="35137"/>
                </a:moveTo>
                <a:cubicBezTo>
                  <a:pt x="107025" y="35137"/>
                  <a:pt x="107441" y="34110"/>
                  <a:pt x="106851" y="33520"/>
                </a:cubicBezTo>
                <a:cubicBezTo>
                  <a:pt x="106239" y="32908"/>
                  <a:pt x="105234" y="33345"/>
                  <a:pt x="105234" y="34176"/>
                </a:cubicBezTo>
                <a:cubicBezTo>
                  <a:pt x="105234" y="34722"/>
                  <a:pt x="105649" y="35137"/>
                  <a:pt x="106173" y="35137"/>
                </a:cubicBezTo>
                <a:close/>
                <a:moveTo>
                  <a:pt x="101344" y="35225"/>
                </a:moveTo>
                <a:cubicBezTo>
                  <a:pt x="102262" y="35225"/>
                  <a:pt x="102743" y="34110"/>
                  <a:pt x="102087" y="33455"/>
                </a:cubicBezTo>
                <a:cubicBezTo>
                  <a:pt x="101432" y="32799"/>
                  <a:pt x="100317" y="33258"/>
                  <a:pt x="100317" y="34176"/>
                </a:cubicBezTo>
                <a:cubicBezTo>
                  <a:pt x="100317" y="34766"/>
                  <a:pt x="100776" y="35225"/>
                  <a:pt x="101344" y="35225"/>
                </a:cubicBezTo>
                <a:close/>
                <a:moveTo>
                  <a:pt x="96515" y="35290"/>
                </a:moveTo>
                <a:cubicBezTo>
                  <a:pt x="97520" y="35290"/>
                  <a:pt x="98023" y="34088"/>
                  <a:pt x="97302" y="33389"/>
                </a:cubicBezTo>
                <a:cubicBezTo>
                  <a:pt x="96603" y="32690"/>
                  <a:pt x="95423" y="33192"/>
                  <a:pt x="95423" y="34176"/>
                </a:cubicBezTo>
                <a:cubicBezTo>
                  <a:pt x="95423" y="34809"/>
                  <a:pt x="95903" y="35290"/>
                  <a:pt x="96515" y="35290"/>
                </a:cubicBezTo>
                <a:close/>
                <a:moveTo>
                  <a:pt x="91708" y="35356"/>
                </a:moveTo>
                <a:cubicBezTo>
                  <a:pt x="92757" y="35356"/>
                  <a:pt x="93281" y="34088"/>
                  <a:pt x="92538" y="33345"/>
                </a:cubicBezTo>
                <a:cubicBezTo>
                  <a:pt x="91774" y="32602"/>
                  <a:pt x="90528" y="33127"/>
                  <a:pt x="90528" y="34176"/>
                </a:cubicBezTo>
                <a:cubicBezTo>
                  <a:pt x="90528" y="34831"/>
                  <a:pt x="91052" y="35356"/>
                  <a:pt x="91708" y="35356"/>
                </a:cubicBezTo>
                <a:close/>
                <a:moveTo>
                  <a:pt x="86879" y="35399"/>
                </a:moveTo>
                <a:cubicBezTo>
                  <a:pt x="87950" y="35399"/>
                  <a:pt x="88496" y="34088"/>
                  <a:pt x="87731" y="33323"/>
                </a:cubicBezTo>
                <a:cubicBezTo>
                  <a:pt x="86966" y="32559"/>
                  <a:pt x="85655" y="33105"/>
                  <a:pt x="85655" y="34176"/>
                </a:cubicBezTo>
                <a:cubicBezTo>
                  <a:pt x="85655" y="34853"/>
                  <a:pt x="86202" y="35399"/>
                  <a:pt x="86879" y="35399"/>
                </a:cubicBezTo>
                <a:close/>
                <a:moveTo>
                  <a:pt x="82050" y="35421"/>
                </a:moveTo>
                <a:cubicBezTo>
                  <a:pt x="83164" y="35421"/>
                  <a:pt x="83711" y="34088"/>
                  <a:pt x="82924" y="33302"/>
                </a:cubicBezTo>
                <a:cubicBezTo>
                  <a:pt x="82137" y="32515"/>
                  <a:pt x="80804" y="33083"/>
                  <a:pt x="80804" y="34176"/>
                </a:cubicBezTo>
                <a:cubicBezTo>
                  <a:pt x="80804" y="34875"/>
                  <a:pt x="81351" y="35421"/>
                  <a:pt x="82050" y="35421"/>
                </a:cubicBezTo>
                <a:close/>
                <a:moveTo>
                  <a:pt x="77221" y="35421"/>
                </a:moveTo>
                <a:cubicBezTo>
                  <a:pt x="78335" y="35421"/>
                  <a:pt x="78903" y="34066"/>
                  <a:pt x="78117" y="33280"/>
                </a:cubicBezTo>
                <a:cubicBezTo>
                  <a:pt x="77330" y="32493"/>
                  <a:pt x="75954" y="33039"/>
                  <a:pt x="75954" y="34176"/>
                </a:cubicBezTo>
                <a:cubicBezTo>
                  <a:pt x="75954" y="34875"/>
                  <a:pt x="76522" y="35421"/>
                  <a:pt x="77221" y="35421"/>
                </a:cubicBezTo>
                <a:close/>
                <a:moveTo>
                  <a:pt x="72392" y="35421"/>
                </a:moveTo>
                <a:cubicBezTo>
                  <a:pt x="73506" y="35421"/>
                  <a:pt x="74052" y="34088"/>
                  <a:pt x="73288" y="33302"/>
                </a:cubicBezTo>
                <a:cubicBezTo>
                  <a:pt x="72501" y="32515"/>
                  <a:pt x="71146" y="33083"/>
                  <a:pt x="71146" y="34176"/>
                </a:cubicBezTo>
                <a:cubicBezTo>
                  <a:pt x="71146" y="34875"/>
                  <a:pt x="71714" y="35421"/>
                  <a:pt x="72392" y="35421"/>
                </a:cubicBezTo>
                <a:close/>
                <a:moveTo>
                  <a:pt x="67563" y="35399"/>
                </a:moveTo>
                <a:cubicBezTo>
                  <a:pt x="68655" y="35399"/>
                  <a:pt x="69202" y="34088"/>
                  <a:pt x="68437" y="33323"/>
                </a:cubicBezTo>
                <a:cubicBezTo>
                  <a:pt x="67672" y="32559"/>
                  <a:pt x="66361" y="33105"/>
                  <a:pt x="66361" y="34176"/>
                </a:cubicBezTo>
                <a:cubicBezTo>
                  <a:pt x="66361" y="34853"/>
                  <a:pt x="66907" y="35399"/>
                  <a:pt x="67563" y="35399"/>
                </a:cubicBezTo>
                <a:close/>
                <a:moveTo>
                  <a:pt x="62734" y="35356"/>
                </a:moveTo>
                <a:cubicBezTo>
                  <a:pt x="63783" y="35356"/>
                  <a:pt x="64307" y="34088"/>
                  <a:pt x="63564" y="33367"/>
                </a:cubicBezTo>
                <a:cubicBezTo>
                  <a:pt x="62843" y="32624"/>
                  <a:pt x="61576" y="33149"/>
                  <a:pt x="61576" y="34176"/>
                </a:cubicBezTo>
                <a:cubicBezTo>
                  <a:pt x="61576" y="34831"/>
                  <a:pt x="62100" y="35356"/>
                  <a:pt x="62734" y="35356"/>
                </a:cubicBezTo>
                <a:close/>
                <a:moveTo>
                  <a:pt x="57927" y="35290"/>
                </a:moveTo>
                <a:cubicBezTo>
                  <a:pt x="58888" y="35290"/>
                  <a:pt x="59369" y="34110"/>
                  <a:pt x="58691" y="33411"/>
                </a:cubicBezTo>
                <a:cubicBezTo>
                  <a:pt x="57992" y="32734"/>
                  <a:pt x="56834" y="33214"/>
                  <a:pt x="56834" y="34198"/>
                </a:cubicBezTo>
                <a:cubicBezTo>
                  <a:pt x="56834" y="34788"/>
                  <a:pt x="57315" y="35290"/>
                  <a:pt x="57927" y="35290"/>
                </a:cubicBezTo>
                <a:close/>
                <a:moveTo>
                  <a:pt x="53098" y="35203"/>
                </a:moveTo>
                <a:cubicBezTo>
                  <a:pt x="53993" y="35203"/>
                  <a:pt x="54452" y="34110"/>
                  <a:pt x="53819" y="33455"/>
                </a:cubicBezTo>
                <a:cubicBezTo>
                  <a:pt x="53163" y="32821"/>
                  <a:pt x="52071" y="33280"/>
                  <a:pt x="52071" y="34176"/>
                </a:cubicBezTo>
                <a:cubicBezTo>
                  <a:pt x="52071" y="34744"/>
                  <a:pt x="52529" y="35203"/>
                  <a:pt x="53098" y="35203"/>
                </a:cubicBezTo>
                <a:close/>
                <a:moveTo>
                  <a:pt x="48268" y="35115"/>
                </a:moveTo>
                <a:cubicBezTo>
                  <a:pt x="49099" y="35115"/>
                  <a:pt x="49514" y="34110"/>
                  <a:pt x="48924" y="33520"/>
                </a:cubicBezTo>
                <a:cubicBezTo>
                  <a:pt x="48334" y="32930"/>
                  <a:pt x="47329" y="33345"/>
                  <a:pt x="47329" y="34176"/>
                </a:cubicBezTo>
                <a:cubicBezTo>
                  <a:pt x="47329" y="34700"/>
                  <a:pt x="47744" y="35115"/>
                  <a:pt x="48268" y="35115"/>
                </a:cubicBezTo>
                <a:close/>
                <a:moveTo>
                  <a:pt x="43439" y="35028"/>
                </a:moveTo>
                <a:cubicBezTo>
                  <a:pt x="44204" y="35028"/>
                  <a:pt x="44576" y="34110"/>
                  <a:pt x="44051" y="33586"/>
                </a:cubicBezTo>
                <a:cubicBezTo>
                  <a:pt x="43505" y="33061"/>
                  <a:pt x="42609" y="33433"/>
                  <a:pt x="42609" y="34176"/>
                </a:cubicBezTo>
                <a:cubicBezTo>
                  <a:pt x="42609" y="34656"/>
                  <a:pt x="42981" y="35028"/>
                  <a:pt x="43439" y="35028"/>
                </a:cubicBezTo>
                <a:close/>
                <a:moveTo>
                  <a:pt x="38610" y="34919"/>
                </a:moveTo>
                <a:cubicBezTo>
                  <a:pt x="39266" y="34919"/>
                  <a:pt x="39616" y="34132"/>
                  <a:pt x="39135" y="33673"/>
                </a:cubicBezTo>
                <a:cubicBezTo>
                  <a:pt x="38676" y="33192"/>
                  <a:pt x="37889" y="33520"/>
                  <a:pt x="37889" y="34176"/>
                </a:cubicBezTo>
                <a:cubicBezTo>
                  <a:pt x="37889" y="34591"/>
                  <a:pt x="38217" y="34919"/>
                  <a:pt x="38610" y="34919"/>
                </a:cubicBezTo>
                <a:close/>
                <a:moveTo>
                  <a:pt x="33781" y="34809"/>
                </a:moveTo>
                <a:cubicBezTo>
                  <a:pt x="34350" y="34809"/>
                  <a:pt x="34634" y="34132"/>
                  <a:pt x="34240" y="33739"/>
                </a:cubicBezTo>
                <a:cubicBezTo>
                  <a:pt x="33847" y="33345"/>
                  <a:pt x="33170" y="33629"/>
                  <a:pt x="33170" y="34176"/>
                </a:cubicBezTo>
                <a:cubicBezTo>
                  <a:pt x="33170" y="34525"/>
                  <a:pt x="33454" y="34809"/>
                  <a:pt x="33781" y="34809"/>
                </a:cubicBezTo>
                <a:close/>
                <a:moveTo>
                  <a:pt x="28974" y="34700"/>
                </a:moveTo>
                <a:cubicBezTo>
                  <a:pt x="29433" y="34700"/>
                  <a:pt x="29673" y="34132"/>
                  <a:pt x="29324" y="33804"/>
                </a:cubicBezTo>
                <a:cubicBezTo>
                  <a:pt x="28996" y="33476"/>
                  <a:pt x="28450" y="33717"/>
                  <a:pt x="28450" y="34176"/>
                </a:cubicBezTo>
                <a:cubicBezTo>
                  <a:pt x="28450" y="34482"/>
                  <a:pt x="28668" y="34700"/>
                  <a:pt x="28974" y="34700"/>
                </a:cubicBezTo>
                <a:close/>
                <a:moveTo>
                  <a:pt x="24145" y="34591"/>
                </a:moveTo>
                <a:cubicBezTo>
                  <a:pt x="24495" y="34591"/>
                  <a:pt x="24670" y="34154"/>
                  <a:pt x="24429" y="33892"/>
                </a:cubicBezTo>
                <a:cubicBezTo>
                  <a:pt x="24167" y="33651"/>
                  <a:pt x="23730" y="33826"/>
                  <a:pt x="23730" y="34176"/>
                </a:cubicBezTo>
                <a:cubicBezTo>
                  <a:pt x="23730" y="34394"/>
                  <a:pt x="23927" y="34591"/>
                  <a:pt x="24145" y="34591"/>
                </a:cubicBezTo>
                <a:close/>
                <a:moveTo>
                  <a:pt x="19316" y="34460"/>
                </a:moveTo>
                <a:cubicBezTo>
                  <a:pt x="19556" y="34460"/>
                  <a:pt x="19688" y="34176"/>
                  <a:pt x="19513" y="34001"/>
                </a:cubicBezTo>
                <a:cubicBezTo>
                  <a:pt x="19338" y="33826"/>
                  <a:pt x="19032" y="33935"/>
                  <a:pt x="19032" y="34198"/>
                </a:cubicBezTo>
                <a:cubicBezTo>
                  <a:pt x="19032" y="34329"/>
                  <a:pt x="19163" y="34460"/>
                  <a:pt x="19316" y="34460"/>
                </a:cubicBezTo>
                <a:close/>
                <a:moveTo>
                  <a:pt x="14487" y="34350"/>
                </a:moveTo>
                <a:cubicBezTo>
                  <a:pt x="14575" y="34350"/>
                  <a:pt x="14640" y="34263"/>
                  <a:pt x="14640" y="34176"/>
                </a:cubicBezTo>
                <a:cubicBezTo>
                  <a:pt x="14640" y="34088"/>
                  <a:pt x="14575" y="34023"/>
                  <a:pt x="14487" y="34023"/>
                </a:cubicBezTo>
                <a:cubicBezTo>
                  <a:pt x="14400" y="34023"/>
                  <a:pt x="14334" y="34088"/>
                  <a:pt x="14334" y="34176"/>
                </a:cubicBezTo>
                <a:cubicBezTo>
                  <a:pt x="14334" y="34263"/>
                  <a:pt x="14400" y="34350"/>
                  <a:pt x="14487" y="34350"/>
                </a:cubicBezTo>
                <a:close/>
                <a:moveTo>
                  <a:pt x="9658" y="34219"/>
                </a:moveTo>
                <a:cubicBezTo>
                  <a:pt x="9680" y="34219"/>
                  <a:pt x="9702" y="34198"/>
                  <a:pt x="9702" y="34176"/>
                </a:cubicBezTo>
                <a:cubicBezTo>
                  <a:pt x="9702" y="34154"/>
                  <a:pt x="9680" y="34132"/>
                  <a:pt x="9658" y="34132"/>
                </a:cubicBezTo>
                <a:cubicBezTo>
                  <a:pt x="9636" y="34132"/>
                  <a:pt x="9614" y="34154"/>
                  <a:pt x="9614" y="34176"/>
                </a:cubicBezTo>
                <a:cubicBezTo>
                  <a:pt x="9614" y="34198"/>
                  <a:pt x="9636" y="34219"/>
                  <a:pt x="9658" y="34219"/>
                </a:cubicBezTo>
                <a:close/>
                <a:moveTo>
                  <a:pt x="144784" y="29368"/>
                </a:moveTo>
                <a:cubicBezTo>
                  <a:pt x="144784" y="29347"/>
                  <a:pt x="144762" y="29347"/>
                  <a:pt x="144762" y="29368"/>
                </a:cubicBezTo>
                <a:lnTo>
                  <a:pt x="144762" y="29368"/>
                </a:lnTo>
                <a:close/>
                <a:moveTo>
                  <a:pt x="139955" y="29456"/>
                </a:moveTo>
                <a:cubicBezTo>
                  <a:pt x="140086" y="29456"/>
                  <a:pt x="140086" y="29259"/>
                  <a:pt x="139955" y="29259"/>
                </a:cubicBezTo>
                <a:cubicBezTo>
                  <a:pt x="139823" y="29259"/>
                  <a:pt x="139823" y="29456"/>
                  <a:pt x="139955" y="29456"/>
                </a:cubicBezTo>
                <a:close/>
                <a:moveTo>
                  <a:pt x="135126" y="29565"/>
                </a:moveTo>
                <a:cubicBezTo>
                  <a:pt x="135257" y="29565"/>
                  <a:pt x="135344" y="29478"/>
                  <a:pt x="135344" y="29347"/>
                </a:cubicBezTo>
                <a:cubicBezTo>
                  <a:pt x="135344" y="29172"/>
                  <a:pt x="135104" y="29063"/>
                  <a:pt x="134973" y="29194"/>
                </a:cubicBezTo>
                <a:cubicBezTo>
                  <a:pt x="134841" y="29347"/>
                  <a:pt x="134929" y="29565"/>
                  <a:pt x="135126" y="29565"/>
                </a:cubicBezTo>
                <a:close/>
                <a:moveTo>
                  <a:pt x="130297" y="29674"/>
                </a:moveTo>
                <a:cubicBezTo>
                  <a:pt x="130602" y="29674"/>
                  <a:pt x="130734" y="29325"/>
                  <a:pt x="130537" y="29128"/>
                </a:cubicBezTo>
                <a:cubicBezTo>
                  <a:pt x="130318" y="28931"/>
                  <a:pt x="129991" y="29063"/>
                  <a:pt x="129991" y="29347"/>
                </a:cubicBezTo>
                <a:cubicBezTo>
                  <a:pt x="129991" y="29521"/>
                  <a:pt x="130122" y="29674"/>
                  <a:pt x="130297" y="29674"/>
                </a:cubicBezTo>
                <a:close/>
                <a:moveTo>
                  <a:pt x="125489" y="29806"/>
                </a:moveTo>
                <a:cubicBezTo>
                  <a:pt x="125883" y="29784"/>
                  <a:pt x="126079" y="29325"/>
                  <a:pt x="125795" y="29041"/>
                </a:cubicBezTo>
                <a:cubicBezTo>
                  <a:pt x="125511" y="28757"/>
                  <a:pt x="125030" y="28953"/>
                  <a:pt x="125030" y="29347"/>
                </a:cubicBezTo>
                <a:cubicBezTo>
                  <a:pt x="125030" y="29609"/>
                  <a:pt x="125227" y="29806"/>
                  <a:pt x="125489" y="29806"/>
                </a:cubicBezTo>
                <a:close/>
                <a:moveTo>
                  <a:pt x="120660" y="29915"/>
                </a:moveTo>
                <a:cubicBezTo>
                  <a:pt x="121141" y="29915"/>
                  <a:pt x="121381" y="29325"/>
                  <a:pt x="121032" y="28975"/>
                </a:cubicBezTo>
                <a:cubicBezTo>
                  <a:pt x="120704" y="28626"/>
                  <a:pt x="120114" y="28866"/>
                  <a:pt x="120114" y="29368"/>
                </a:cubicBezTo>
                <a:cubicBezTo>
                  <a:pt x="120114" y="29653"/>
                  <a:pt x="120354" y="29915"/>
                  <a:pt x="120660" y="29915"/>
                </a:cubicBezTo>
                <a:close/>
                <a:moveTo>
                  <a:pt x="115831" y="30002"/>
                </a:moveTo>
                <a:cubicBezTo>
                  <a:pt x="116421" y="30002"/>
                  <a:pt x="116705" y="29303"/>
                  <a:pt x="116290" y="28888"/>
                </a:cubicBezTo>
                <a:cubicBezTo>
                  <a:pt x="115875" y="28473"/>
                  <a:pt x="115176" y="28779"/>
                  <a:pt x="115176" y="29347"/>
                </a:cubicBezTo>
                <a:cubicBezTo>
                  <a:pt x="115176" y="29718"/>
                  <a:pt x="115460" y="30002"/>
                  <a:pt x="115831" y="30002"/>
                </a:cubicBezTo>
                <a:close/>
                <a:moveTo>
                  <a:pt x="111002" y="30111"/>
                </a:moveTo>
                <a:cubicBezTo>
                  <a:pt x="111680" y="30111"/>
                  <a:pt x="112007" y="29303"/>
                  <a:pt x="111527" y="28822"/>
                </a:cubicBezTo>
                <a:cubicBezTo>
                  <a:pt x="111068" y="28341"/>
                  <a:pt x="110259" y="28691"/>
                  <a:pt x="110259" y="29347"/>
                </a:cubicBezTo>
                <a:cubicBezTo>
                  <a:pt x="110259" y="29762"/>
                  <a:pt x="110587" y="30111"/>
                  <a:pt x="111002" y="30111"/>
                </a:cubicBezTo>
                <a:close/>
                <a:moveTo>
                  <a:pt x="106173" y="30177"/>
                </a:moveTo>
                <a:cubicBezTo>
                  <a:pt x="106916" y="30177"/>
                  <a:pt x="107266" y="29303"/>
                  <a:pt x="106763" y="28779"/>
                </a:cubicBezTo>
                <a:cubicBezTo>
                  <a:pt x="106239" y="28276"/>
                  <a:pt x="105365" y="28626"/>
                  <a:pt x="105365" y="29368"/>
                </a:cubicBezTo>
                <a:cubicBezTo>
                  <a:pt x="105365" y="29806"/>
                  <a:pt x="105714" y="30177"/>
                  <a:pt x="106173" y="30177"/>
                </a:cubicBezTo>
                <a:close/>
                <a:moveTo>
                  <a:pt x="101344" y="30264"/>
                </a:moveTo>
                <a:cubicBezTo>
                  <a:pt x="102153" y="30264"/>
                  <a:pt x="102568" y="29281"/>
                  <a:pt x="102000" y="28713"/>
                </a:cubicBezTo>
                <a:cubicBezTo>
                  <a:pt x="101410" y="28145"/>
                  <a:pt x="100448" y="28538"/>
                  <a:pt x="100448" y="29347"/>
                </a:cubicBezTo>
                <a:cubicBezTo>
                  <a:pt x="100448" y="29849"/>
                  <a:pt x="100842" y="30264"/>
                  <a:pt x="101344" y="30264"/>
                </a:cubicBezTo>
                <a:close/>
                <a:moveTo>
                  <a:pt x="96515" y="30330"/>
                </a:moveTo>
                <a:cubicBezTo>
                  <a:pt x="97389" y="30330"/>
                  <a:pt x="97826" y="29281"/>
                  <a:pt x="97214" y="28669"/>
                </a:cubicBezTo>
                <a:cubicBezTo>
                  <a:pt x="96603" y="28036"/>
                  <a:pt x="95554" y="28473"/>
                  <a:pt x="95554" y="29347"/>
                </a:cubicBezTo>
                <a:cubicBezTo>
                  <a:pt x="95554" y="29893"/>
                  <a:pt x="95991" y="30330"/>
                  <a:pt x="96515" y="30330"/>
                </a:cubicBezTo>
                <a:close/>
                <a:moveTo>
                  <a:pt x="91708" y="30395"/>
                </a:moveTo>
                <a:cubicBezTo>
                  <a:pt x="92626" y="30374"/>
                  <a:pt x="93085" y="29281"/>
                  <a:pt x="92429" y="28626"/>
                </a:cubicBezTo>
                <a:cubicBezTo>
                  <a:pt x="91774" y="27970"/>
                  <a:pt x="90659" y="28429"/>
                  <a:pt x="90659" y="29347"/>
                </a:cubicBezTo>
                <a:cubicBezTo>
                  <a:pt x="90659" y="29915"/>
                  <a:pt x="91140" y="30395"/>
                  <a:pt x="91708" y="30395"/>
                </a:cubicBezTo>
                <a:close/>
                <a:moveTo>
                  <a:pt x="86879" y="30439"/>
                </a:moveTo>
                <a:cubicBezTo>
                  <a:pt x="87840" y="30439"/>
                  <a:pt x="88343" y="29259"/>
                  <a:pt x="87644" y="28582"/>
                </a:cubicBezTo>
                <a:cubicBezTo>
                  <a:pt x="86966" y="27883"/>
                  <a:pt x="85786" y="28363"/>
                  <a:pt x="85786" y="29347"/>
                </a:cubicBezTo>
                <a:cubicBezTo>
                  <a:pt x="85786" y="29958"/>
                  <a:pt x="86267" y="30439"/>
                  <a:pt x="86879" y="30439"/>
                </a:cubicBezTo>
                <a:close/>
                <a:moveTo>
                  <a:pt x="82050" y="30439"/>
                </a:moveTo>
                <a:cubicBezTo>
                  <a:pt x="83011" y="30439"/>
                  <a:pt x="83514" y="29259"/>
                  <a:pt x="82815" y="28582"/>
                </a:cubicBezTo>
                <a:cubicBezTo>
                  <a:pt x="82137" y="27883"/>
                  <a:pt x="80957" y="28363"/>
                  <a:pt x="80957" y="29347"/>
                </a:cubicBezTo>
                <a:cubicBezTo>
                  <a:pt x="80957" y="29958"/>
                  <a:pt x="81438" y="30439"/>
                  <a:pt x="82050" y="30439"/>
                </a:cubicBezTo>
                <a:close/>
                <a:moveTo>
                  <a:pt x="77221" y="30439"/>
                </a:moveTo>
                <a:cubicBezTo>
                  <a:pt x="78204" y="30439"/>
                  <a:pt x="78707" y="29237"/>
                  <a:pt x="78007" y="28538"/>
                </a:cubicBezTo>
                <a:cubicBezTo>
                  <a:pt x="77308" y="27839"/>
                  <a:pt x="76106" y="28341"/>
                  <a:pt x="76106" y="29325"/>
                </a:cubicBezTo>
                <a:cubicBezTo>
                  <a:pt x="76106" y="29937"/>
                  <a:pt x="76609" y="30439"/>
                  <a:pt x="77221" y="30439"/>
                </a:cubicBezTo>
                <a:close/>
                <a:moveTo>
                  <a:pt x="72392" y="30439"/>
                </a:moveTo>
                <a:cubicBezTo>
                  <a:pt x="73375" y="30439"/>
                  <a:pt x="73856" y="29259"/>
                  <a:pt x="73178" y="28582"/>
                </a:cubicBezTo>
                <a:cubicBezTo>
                  <a:pt x="72479" y="27883"/>
                  <a:pt x="71299" y="28363"/>
                  <a:pt x="71299" y="29347"/>
                </a:cubicBezTo>
                <a:cubicBezTo>
                  <a:pt x="71299" y="29958"/>
                  <a:pt x="71802" y="30439"/>
                  <a:pt x="72392" y="30439"/>
                </a:cubicBezTo>
                <a:close/>
                <a:moveTo>
                  <a:pt x="67563" y="30417"/>
                </a:moveTo>
                <a:cubicBezTo>
                  <a:pt x="68524" y="30417"/>
                  <a:pt x="69005" y="29259"/>
                  <a:pt x="68328" y="28582"/>
                </a:cubicBezTo>
                <a:cubicBezTo>
                  <a:pt x="67650" y="27904"/>
                  <a:pt x="66492" y="28385"/>
                  <a:pt x="66492" y="29347"/>
                </a:cubicBezTo>
                <a:cubicBezTo>
                  <a:pt x="66492" y="29937"/>
                  <a:pt x="66973" y="30417"/>
                  <a:pt x="67563" y="30417"/>
                </a:cubicBezTo>
                <a:close/>
                <a:moveTo>
                  <a:pt x="62734" y="30374"/>
                </a:moveTo>
                <a:cubicBezTo>
                  <a:pt x="63673" y="30374"/>
                  <a:pt x="64132" y="29259"/>
                  <a:pt x="63477" y="28604"/>
                </a:cubicBezTo>
                <a:cubicBezTo>
                  <a:pt x="62821" y="27948"/>
                  <a:pt x="61707" y="28429"/>
                  <a:pt x="61707" y="29347"/>
                </a:cubicBezTo>
                <a:cubicBezTo>
                  <a:pt x="61707" y="29915"/>
                  <a:pt x="62166" y="30374"/>
                  <a:pt x="62734" y="30374"/>
                </a:cubicBezTo>
                <a:close/>
                <a:moveTo>
                  <a:pt x="57927" y="30308"/>
                </a:moveTo>
                <a:cubicBezTo>
                  <a:pt x="58801" y="30308"/>
                  <a:pt x="59238" y="29259"/>
                  <a:pt x="58604" y="28647"/>
                </a:cubicBezTo>
                <a:cubicBezTo>
                  <a:pt x="57992" y="28036"/>
                  <a:pt x="56943" y="28473"/>
                  <a:pt x="56943" y="29347"/>
                </a:cubicBezTo>
                <a:cubicBezTo>
                  <a:pt x="56943" y="29871"/>
                  <a:pt x="57380" y="30308"/>
                  <a:pt x="57927" y="30308"/>
                </a:cubicBezTo>
                <a:close/>
                <a:moveTo>
                  <a:pt x="53098" y="30243"/>
                </a:moveTo>
                <a:cubicBezTo>
                  <a:pt x="53906" y="30243"/>
                  <a:pt x="54299" y="29259"/>
                  <a:pt x="53731" y="28691"/>
                </a:cubicBezTo>
                <a:cubicBezTo>
                  <a:pt x="53163" y="28123"/>
                  <a:pt x="52180" y="28538"/>
                  <a:pt x="52180" y="29347"/>
                </a:cubicBezTo>
                <a:cubicBezTo>
                  <a:pt x="52180" y="29849"/>
                  <a:pt x="52595" y="30243"/>
                  <a:pt x="53098" y="30243"/>
                </a:cubicBezTo>
                <a:close/>
                <a:moveTo>
                  <a:pt x="48268" y="30177"/>
                </a:moveTo>
                <a:cubicBezTo>
                  <a:pt x="48990" y="30177"/>
                  <a:pt x="49361" y="29281"/>
                  <a:pt x="48858" y="28779"/>
                </a:cubicBezTo>
                <a:cubicBezTo>
                  <a:pt x="48334" y="28254"/>
                  <a:pt x="47438" y="28626"/>
                  <a:pt x="47438" y="29347"/>
                </a:cubicBezTo>
                <a:cubicBezTo>
                  <a:pt x="47438" y="29806"/>
                  <a:pt x="47810" y="30177"/>
                  <a:pt x="48268" y="30177"/>
                </a:cubicBezTo>
                <a:close/>
                <a:moveTo>
                  <a:pt x="43439" y="30068"/>
                </a:moveTo>
                <a:cubicBezTo>
                  <a:pt x="44095" y="30068"/>
                  <a:pt x="44423" y="29281"/>
                  <a:pt x="43964" y="28822"/>
                </a:cubicBezTo>
                <a:cubicBezTo>
                  <a:pt x="43505" y="28341"/>
                  <a:pt x="42697" y="28691"/>
                  <a:pt x="42697" y="29347"/>
                </a:cubicBezTo>
                <a:cubicBezTo>
                  <a:pt x="42697" y="29740"/>
                  <a:pt x="43046" y="30068"/>
                  <a:pt x="43439" y="30068"/>
                </a:cubicBezTo>
                <a:close/>
                <a:moveTo>
                  <a:pt x="38610" y="29980"/>
                </a:moveTo>
                <a:cubicBezTo>
                  <a:pt x="39200" y="29980"/>
                  <a:pt x="39484" y="29281"/>
                  <a:pt x="39069" y="28888"/>
                </a:cubicBezTo>
                <a:cubicBezTo>
                  <a:pt x="38676" y="28473"/>
                  <a:pt x="37977" y="28757"/>
                  <a:pt x="37977" y="29347"/>
                </a:cubicBezTo>
                <a:cubicBezTo>
                  <a:pt x="37977" y="29696"/>
                  <a:pt x="38261" y="29980"/>
                  <a:pt x="38610" y="29980"/>
                </a:cubicBezTo>
                <a:close/>
                <a:moveTo>
                  <a:pt x="33781" y="29871"/>
                </a:moveTo>
                <a:cubicBezTo>
                  <a:pt x="34284" y="29871"/>
                  <a:pt x="34524" y="29281"/>
                  <a:pt x="34175" y="28953"/>
                </a:cubicBezTo>
                <a:cubicBezTo>
                  <a:pt x="33825" y="28604"/>
                  <a:pt x="33235" y="28844"/>
                  <a:pt x="33235" y="29325"/>
                </a:cubicBezTo>
                <a:cubicBezTo>
                  <a:pt x="33235" y="29631"/>
                  <a:pt x="33497" y="29871"/>
                  <a:pt x="33781" y="29871"/>
                </a:cubicBezTo>
                <a:close/>
                <a:moveTo>
                  <a:pt x="28974" y="29762"/>
                </a:moveTo>
                <a:cubicBezTo>
                  <a:pt x="29346" y="29762"/>
                  <a:pt x="29542" y="29303"/>
                  <a:pt x="29280" y="29041"/>
                </a:cubicBezTo>
                <a:cubicBezTo>
                  <a:pt x="28996" y="28779"/>
                  <a:pt x="28537" y="28953"/>
                  <a:pt x="28537" y="29347"/>
                </a:cubicBezTo>
                <a:cubicBezTo>
                  <a:pt x="28537" y="29587"/>
                  <a:pt x="28734" y="29762"/>
                  <a:pt x="28974" y="29762"/>
                </a:cubicBezTo>
                <a:close/>
                <a:moveTo>
                  <a:pt x="24145" y="29674"/>
                </a:moveTo>
                <a:cubicBezTo>
                  <a:pt x="24429" y="29674"/>
                  <a:pt x="24560" y="29325"/>
                  <a:pt x="24364" y="29106"/>
                </a:cubicBezTo>
                <a:cubicBezTo>
                  <a:pt x="24167" y="28910"/>
                  <a:pt x="23817" y="29063"/>
                  <a:pt x="23817" y="29347"/>
                </a:cubicBezTo>
                <a:cubicBezTo>
                  <a:pt x="23817" y="29521"/>
                  <a:pt x="23970" y="29674"/>
                  <a:pt x="24145" y="29674"/>
                </a:cubicBezTo>
                <a:close/>
                <a:moveTo>
                  <a:pt x="19316" y="29543"/>
                </a:moveTo>
                <a:cubicBezTo>
                  <a:pt x="19491" y="29543"/>
                  <a:pt x="19578" y="29325"/>
                  <a:pt x="19469" y="29194"/>
                </a:cubicBezTo>
                <a:cubicBezTo>
                  <a:pt x="19338" y="29063"/>
                  <a:pt x="19119" y="29172"/>
                  <a:pt x="19119" y="29347"/>
                </a:cubicBezTo>
                <a:cubicBezTo>
                  <a:pt x="19119" y="29456"/>
                  <a:pt x="19207" y="29543"/>
                  <a:pt x="19316" y="29543"/>
                </a:cubicBezTo>
                <a:close/>
                <a:moveTo>
                  <a:pt x="14487" y="29434"/>
                </a:moveTo>
                <a:cubicBezTo>
                  <a:pt x="14531" y="29434"/>
                  <a:pt x="14575" y="29390"/>
                  <a:pt x="14575" y="29347"/>
                </a:cubicBezTo>
                <a:cubicBezTo>
                  <a:pt x="14575" y="29303"/>
                  <a:pt x="14531" y="29259"/>
                  <a:pt x="14487" y="29259"/>
                </a:cubicBezTo>
                <a:cubicBezTo>
                  <a:pt x="14443" y="29259"/>
                  <a:pt x="14400" y="29303"/>
                  <a:pt x="14400" y="29347"/>
                </a:cubicBezTo>
                <a:cubicBezTo>
                  <a:pt x="14400" y="29390"/>
                  <a:pt x="14443" y="29434"/>
                  <a:pt x="14487" y="29434"/>
                </a:cubicBezTo>
                <a:close/>
                <a:moveTo>
                  <a:pt x="139955" y="24539"/>
                </a:moveTo>
                <a:cubicBezTo>
                  <a:pt x="139976" y="24539"/>
                  <a:pt x="139976" y="24539"/>
                  <a:pt x="139976" y="24518"/>
                </a:cubicBezTo>
                <a:cubicBezTo>
                  <a:pt x="139976" y="24496"/>
                  <a:pt x="139976" y="24496"/>
                  <a:pt x="139955" y="24496"/>
                </a:cubicBezTo>
                <a:cubicBezTo>
                  <a:pt x="139933" y="24496"/>
                  <a:pt x="139933" y="24496"/>
                  <a:pt x="139933" y="24518"/>
                </a:cubicBezTo>
                <a:cubicBezTo>
                  <a:pt x="139933" y="24539"/>
                  <a:pt x="139933" y="24539"/>
                  <a:pt x="139955" y="24539"/>
                </a:cubicBezTo>
                <a:close/>
                <a:moveTo>
                  <a:pt x="135126" y="24649"/>
                </a:moveTo>
                <a:cubicBezTo>
                  <a:pt x="135344" y="24649"/>
                  <a:pt x="134994" y="24321"/>
                  <a:pt x="134994" y="24518"/>
                </a:cubicBezTo>
                <a:cubicBezTo>
                  <a:pt x="134994" y="24605"/>
                  <a:pt x="135060" y="24649"/>
                  <a:pt x="135126" y="24649"/>
                </a:cubicBezTo>
                <a:close/>
                <a:moveTo>
                  <a:pt x="130297" y="24758"/>
                </a:moveTo>
                <a:cubicBezTo>
                  <a:pt x="130624" y="24758"/>
                  <a:pt x="130624" y="24277"/>
                  <a:pt x="130297" y="24277"/>
                </a:cubicBezTo>
                <a:cubicBezTo>
                  <a:pt x="129991" y="24277"/>
                  <a:pt x="129991" y="24758"/>
                  <a:pt x="130297" y="24758"/>
                </a:cubicBezTo>
                <a:close/>
                <a:moveTo>
                  <a:pt x="125489" y="24867"/>
                </a:moveTo>
                <a:cubicBezTo>
                  <a:pt x="125795" y="24867"/>
                  <a:pt x="125948" y="24496"/>
                  <a:pt x="125730" y="24277"/>
                </a:cubicBezTo>
                <a:cubicBezTo>
                  <a:pt x="125511" y="24059"/>
                  <a:pt x="125140" y="24212"/>
                  <a:pt x="125140" y="24518"/>
                </a:cubicBezTo>
                <a:cubicBezTo>
                  <a:pt x="125140" y="24714"/>
                  <a:pt x="125293" y="24867"/>
                  <a:pt x="125489" y="24867"/>
                </a:cubicBezTo>
                <a:close/>
                <a:moveTo>
                  <a:pt x="120660" y="24976"/>
                </a:moveTo>
                <a:cubicBezTo>
                  <a:pt x="121054" y="24976"/>
                  <a:pt x="121250" y="24474"/>
                  <a:pt x="120966" y="24190"/>
                </a:cubicBezTo>
                <a:cubicBezTo>
                  <a:pt x="120682" y="23906"/>
                  <a:pt x="120201" y="24124"/>
                  <a:pt x="120201" y="24518"/>
                </a:cubicBezTo>
                <a:cubicBezTo>
                  <a:pt x="120201" y="24780"/>
                  <a:pt x="120398" y="24976"/>
                  <a:pt x="120660" y="24976"/>
                </a:cubicBezTo>
                <a:close/>
                <a:moveTo>
                  <a:pt x="115831" y="25064"/>
                </a:moveTo>
                <a:cubicBezTo>
                  <a:pt x="116312" y="25064"/>
                  <a:pt x="116552" y="24474"/>
                  <a:pt x="116225" y="24146"/>
                </a:cubicBezTo>
                <a:cubicBezTo>
                  <a:pt x="115875" y="23797"/>
                  <a:pt x="115285" y="24037"/>
                  <a:pt x="115285" y="24518"/>
                </a:cubicBezTo>
                <a:cubicBezTo>
                  <a:pt x="115285" y="24824"/>
                  <a:pt x="115525" y="25064"/>
                  <a:pt x="115831" y="25064"/>
                </a:cubicBezTo>
                <a:close/>
                <a:moveTo>
                  <a:pt x="111002" y="25151"/>
                </a:moveTo>
                <a:cubicBezTo>
                  <a:pt x="111570" y="25151"/>
                  <a:pt x="111833" y="24474"/>
                  <a:pt x="111439" y="24081"/>
                </a:cubicBezTo>
                <a:cubicBezTo>
                  <a:pt x="111046" y="23687"/>
                  <a:pt x="110369" y="23971"/>
                  <a:pt x="110369" y="24518"/>
                </a:cubicBezTo>
                <a:cubicBezTo>
                  <a:pt x="110369" y="24867"/>
                  <a:pt x="110653" y="25151"/>
                  <a:pt x="111002" y="25151"/>
                </a:cubicBezTo>
                <a:close/>
                <a:moveTo>
                  <a:pt x="106173" y="25239"/>
                </a:moveTo>
                <a:cubicBezTo>
                  <a:pt x="106807" y="25239"/>
                  <a:pt x="107135" y="24452"/>
                  <a:pt x="106676" y="24015"/>
                </a:cubicBezTo>
                <a:cubicBezTo>
                  <a:pt x="106217" y="23556"/>
                  <a:pt x="105452" y="23884"/>
                  <a:pt x="105452" y="24518"/>
                </a:cubicBezTo>
                <a:cubicBezTo>
                  <a:pt x="105452" y="24911"/>
                  <a:pt x="105780" y="25239"/>
                  <a:pt x="106173" y="25239"/>
                </a:cubicBezTo>
                <a:close/>
                <a:moveTo>
                  <a:pt x="101344" y="25304"/>
                </a:moveTo>
                <a:cubicBezTo>
                  <a:pt x="102043" y="25304"/>
                  <a:pt x="102415" y="24452"/>
                  <a:pt x="101912" y="23971"/>
                </a:cubicBezTo>
                <a:cubicBezTo>
                  <a:pt x="101410" y="23469"/>
                  <a:pt x="100558" y="23818"/>
                  <a:pt x="100558" y="24518"/>
                </a:cubicBezTo>
                <a:cubicBezTo>
                  <a:pt x="100558" y="24955"/>
                  <a:pt x="100907" y="25304"/>
                  <a:pt x="101344" y="25304"/>
                </a:cubicBezTo>
                <a:close/>
                <a:moveTo>
                  <a:pt x="96515" y="25370"/>
                </a:moveTo>
                <a:cubicBezTo>
                  <a:pt x="97280" y="25370"/>
                  <a:pt x="97673" y="24452"/>
                  <a:pt x="97127" y="23906"/>
                </a:cubicBezTo>
                <a:cubicBezTo>
                  <a:pt x="96603" y="23381"/>
                  <a:pt x="95663" y="23753"/>
                  <a:pt x="95663" y="24518"/>
                </a:cubicBezTo>
                <a:cubicBezTo>
                  <a:pt x="95663" y="24998"/>
                  <a:pt x="96056" y="25370"/>
                  <a:pt x="96515" y="25370"/>
                </a:cubicBezTo>
                <a:close/>
                <a:moveTo>
                  <a:pt x="91708" y="25435"/>
                </a:moveTo>
                <a:cubicBezTo>
                  <a:pt x="92516" y="25435"/>
                  <a:pt x="92910" y="24452"/>
                  <a:pt x="92342" y="23884"/>
                </a:cubicBezTo>
                <a:cubicBezTo>
                  <a:pt x="91774" y="23294"/>
                  <a:pt x="90790" y="23709"/>
                  <a:pt x="90790" y="24518"/>
                </a:cubicBezTo>
                <a:cubicBezTo>
                  <a:pt x="90790" y="25020"/>
                  <a:pt x="91205" y="25435"/>
                  <a:pt x="91708" y="25435"/>
                </a:cubicBezTo>
                <a:close/>
                <a:moveTo>
                  <a:pt x="86879" y="25457"/>
                </a:moveTo>
                <a:cubicBezTo>
                  <a:pt x="87709" y="25457"/>
                  <a:pt x="88124" y="24452"/>
                  <a:pt x="87534" y="23862"/>
                </a:cubicBezTo>
                <a:cubicBezTo>
                  <a:pt x="86944" y="23272"/>
                  <a:pt x="85939" y="23687"/>
                  <a:pt x="85939" y="24518"/>
                </a:cubicBezTo>
                <a:cubicBezTo>
                  <a:pt x="85939" y="25042"/>
                  <a:pt x="86354" y="25457"/>
                  <a:pt x="86879" y="25457"/>
                </a:cubicBezTo>
                <a:close/>
                <a:moveTo>
                  <a:pt x="82050" y="25479"/>
                </a:moveTo>
                <a:cubicBezTo>
                  <a:pt x="82902" y="25479"/>
                  <a:pt x="83339" y="24452"/>
                  <a:pt x="82727" y="23840"/>
                </a:cubicBezTo>
                <a:cubicBezTo>
                  <a:pt x="82115" y="23228"/>
                  <a:pt x="81088" y="23665"/>
                  <a:pt x="81088" y="24518"/>
                </a:cubicBezTo>
                <a:cubicBezTo>
                  <a:pt x="81088" y="25042"/>
                  <a:pt x="81525" y="25479"/>
                  <a:pt x="82050" y="25479"/>
                </a:cubicBezTo>
                <a:close/>
                <a:moveTo>
                  <a:pt x="77221" y="25479"/>
                </a:moveTo>
                <a:cubicBezTo>
                  <a:pt x="78073" y="25479"/>
                  <a:pt x="78510" y="24452"/>
                  <a:pt x="77898" y="23840"/>
                </a:cubicBezTo>
                <a:cubicBezTo>
                  <a:pt x="77308" y="23228"/>
                  <a:pt x="76259" y="23665"/>
                  <a:pt x="76259" y="24518"/>
                </a:cubicBezTo>
                <a:cubicBezTo>
                  <a:pt x="76259" y="25042"/>
                  <a:pt x="76696" y="25479"/>
                  <a:pt x="77221" y="25479"/>
                </a:cubicBezTo>
                <a:close/>
                <a:moveTo>
                  <a:pt x="72392" y="25479"/>
                </a:moveTo>
                <a:cubicBezTo>
                  <a:pt x="73266" y="25479"/>
                  <a:pt x="73681" y="24452"/>
                  <a:pt x="73069" y="23840"/>
                </a:cubicBezTo>
                <a:cubicBezTo>
                  <a:pt x="72479" y="23228"/>
                  <a:pt x="71430" y="23665"/>
                  <a:pt x="71430" y="24518"/>
                </a:cubicBezTo>
                <a:cubicBezTo>
                  <a:pt x="71430" y="25042"/>
                  <a:pt x="71867" y="25479"/>
                  <a:pt x="72392" y="25479"/>
                </a:cubicBezTo>
                <a:close/>
                <a:moveTo>
                  <a:pt x="67563" y="25457"/>
                </a:moveTo>
                <a:cubicBezTo>
                  <a:pt x="68415" y="25457"/>
                  <a:pt x="68830" y="24452"/>
                  <a:pt x="68240" y="23862"/>
                </a:cubicBezTo>
                <a:cubicBezTo>
                  <a:pt x="67650" y="23272"/>
                  <a:pt x="66623" y="23687"/>
                  <a:pt x="66623" y="24518"/>
                </a:cubicBezTo>
                <a:cubicBezTo>
                  <a:pt x="66645" y="25042"/>
                  <a:pt x="67060" y="25457"/>
                  <a:pt x="67563" y="25457"/>
                </a:cubicBezTo>
                <a:close/>
                <a:moveTo>
                  <a:pt x="62734" y="25413"/>
                </a:moveTo>
                <a:cubicBezTo>
                  <a:pt x="63542" y="25413"/>
                  <a:pt x="63957" y="24452"/>
                  <a:pt x="63389" y="23884"/>
                </a:cubicBezTo>
                <a:cubicBezTo>
                  <a:pt x="62821" y="23316"/>
                  <a:pt x="61838" y="23709"/>
                  <a:pt x="61838" y="24518"/>
                </a:cubicBezTo>
                <a:cubicBezTo>
                  <a:pt x="61838" y="25020"/>
                  <a:pt x="62253" y="25413"/>
                  <a:pt x="62734" y="25413"/>
                </a:cubicBezTo>
                <a:close/>
                <a:moveTo>
                  <a:pt x="57927" y="25370"/>
                </a:moveTo>
                <a:cubicBezTo>
                  <a:pt x="58669" y="25370"/>
                  <a:pt x="59041" y="24452"/>
                  <a:pt x="58517" y="23928"/>
                </a:cubicBezTo>
                <a:cubicBezTo>
                  <a:pt x="57992" y="23381"/>
                  <a:pt x="57074" y="23775"/>
                  <a:pt x="57074" y="24518"/>
                </a:cubicBezTo>
                <a:cubicBezTo>
                  <a:pt x="57074" y="24976"/>
                  <a:pt x="57446" y="25370"/>
                  <a:pt x="57927" y="25370"/>
                </a:cubicBezTo>
                <a:close/>
                <a:moveTo>
                  <a:pt x="53098" y="25304"/>
                </a:moveTo>
                <a:cubicBezTo>
                  <a:pt x="53797" y="25304"/>
                  <a:pt x="54146" y="24452"/>
                  <a:pt x="53644" y="23971"/>
                </a:cubicBezTo>
                <a:cubicBezTo>
                  <a:pt x="53163" y="23469"/>
                  <a:pt x="52311" y="23818"/>
                  <a:pt x="52311" y="24518"/>
                </a:cubicBezTo>
                <a:cubicBezTo>
                  <a:pt x="52311" y="24955"/>
                  <a:pt x="52661" y="25304"/>
                  <a:pt x="53098" y="25304"/>
                </a:cubicBezTo>
                <a:close/>
                <a:moveTo>
                  <a:pt x="48268" y="25239"/>
                </a:moveTo>
                <a:cubicBezTo>
                  <a:pt x="48902" y="25239"/>
                  <a:pt x="49208" y="24474"/>
                  <a:pt x="48771" y="24015"/>
                </a:cubicBezTo>
                <a:cubicBezTo>
                  <a:pt x="48334" y="23578"/>
                  <a:pt x="47547" y="23884"/>
                  <a:pt x="47547" y="24518"/>
                </a:cubicBezTo>
                <a:cubicBezTo>
                  <a:pt x="47547" y="24911"/>
                  <a:pt x="47875" y="25239"/>
                  <a:pt x="48268" y="25239"/>
                </a:cubicBezTo>
                <a:close/>
                <a:moveTo>
                  <a:pt x="43439" y="25151"/>
                </a:moveTo>
                <a:cubicBezTo>
                  <a:pt x="44008" y="25151"/>
                  <a:pt x="44292" y="24474"/>
                  <a:pt x="43876" y="24081"/>
                </a:cubicBezTo>
                <a:cubicBezTo>
                  <a:pt x="43483" y="23687"/>
                  <a:pt x="42806" y="23971"/>
                  <a:pt x="42806" y="24518"/>
                </a:cubicBezTo>
                <a:cubicBezTo>
                  <a:pt x="42806" y="24867"/>
                  <a:pt x="43090" y="25151"/>
                  <a:pt x="43439" y="25151"/>
                </a:cubicBezTo>
                <a:close/>
                <a:moveTo>
                  <a:pt x="38610" y="25064"/>
                </a:moveTo>
                <a:cubicBezTo>
                  <a:pt x="39113" y="25064"/>
                  <a:pt x="39353" y="24474"/>
                  <a:pt x="39026" y="24124"/>
                </a:cubicBezTo>
                <a:cubicBezTo>
                  <a:pt x="38676" y="23775"/>
                  <a:pt x="38086" y="24015"/>
                  <a:pt x="38086" y="24518"/>
                </a:cubicBezTo>
                <a:cubicBezTo>
                  <a:pt x="38086" y="24802"/>
                  <a:pt x="38326" y="25042"/>
                  <a:pt x="38610" y="25064"/>
                </a:cubicBezTo>
                <a:close/>
                <a:moveTo>
                  <a:pt x="33781" y="24955"/>
                </a:moveTo>
                <a:cubicBezTo>
                  <a:pt x="34197" y="24955"/>
                  <a:pt x="34393" y="24496"/>
                  <a:pt x="34109" y="24212"/>
                </a:cubicBezTo>
                <a:cubicBezTo>
                  <a:pt x="33825" y="23928"/>
                  <a:pt x="33344" y="24124"/>
                  <a:pt x="33344" y="24518"/>
                </a:cubicBezTo>
                <a:cubicBezTo>
                  <a:pt x="33344" y="24758"/>
                  <a:pt x="33541" y="24955"/>
                  <a:pt x="33781" y="24955"/>
                </a:cubicBezTo>
                <a:close/>
                <a:moveTo>
                  <a:pt x="28974" y="24845"/>
                </a:moveTo>
                <a:cubicBezTo>
                  <a:pt x="29368" y="24824"/>
                  <a:pt x="29368" y="24212"/>
                  <a:pt x="28974" y="24190"/>
                </a:cubicBezTo>
                <a:cubicBezTo>
                  <a:pt x="28472" y="24146"/>
                  <a:pt x="28472" y="24889"/>
                  <a:pt x="28974" y="24845"/>
                </a:cubicBezTo>
                <a:close/>
                <a:moveTo>
                  <a:pt x="24145" y="24758"/>
                </a:moveTo>
                <a:cubicBezTo>
                  <a:pt x="24254" y="24758"/>
                  <a:pt x="24364" y="24649"/>
                  <a:pt x="24364" y="24518"/>
                </a:cubicBezTo>
                <a:cubicBezTo>
                  <a:pt x="24364" y="24212"/>
                  <a:pt x="23905" y="24212"/>
                  <a:pt x="23905" y="24518"/>
                </a:cubicBezTo>
                <a:cubicBezTo>
                  <a:pt x="23905" y="24649"/>
                  <a:pt x="24014" y="24758"/>
                  <a:pt x="24145" y="24758"/>
                </a:cubicBezTo>
                <a:close/>
                <a:moveTo>
                  <a:pt x="19316" y="24649"/>
                </a:moveTo>
                <a:cubicBezTo>
                  <a:pt x="19469" y="24649"/>
                  <a:pt x="19469" y="24408"/>
                  <a:pt x="19316" y="24408"/>
                </a:cubicBezTo>
                <a:cubicBezTo>
                  <a:pt x="19163" y="24408"/>
                  <a:pt x="19163" y="24649"/>
                  <a:pt x="19316" y="24649"/>
                </a:cubicBezTo>
                <a:close/>
                <a:moveTo>
                  <a:pt x="14487" y="24561"/>
                </a:moveTo>
                <a:cubicBezTo>
                  <a:pt x="14509" y="24539"/>
                  <a:pt x="14509" y="24539"/>
                  <a:pt x="14509" y="24518"/>
                </a:cubicBezTo>
                <a:cubicBezTo>
                  <a:pt x="14509" y="24518"/>
                  <a:pt x="14509" y="24496"/>
                  <a:pt x="14487" y="24496"/>
                </a:cubicBezTo>
                <a:cubicBezTo>
                  <a:pt x="14465" y="24496"/>
                  <a:pt x="14465" y="24518"/>
                  <a:pt x="14465" y="24518"/>
                </a:cubicBezTo>
                <a:cubicBezTo>
                  <a:pt x="14465" y="24539"/>
                  <a:pt x="14465" y="24561"/>
                  <a:pt x="14487" y="24561"/>
                </a:cubicBezTo>
                <a:close/>
                <a:moveTo>
                  <a:pt x="135126" y="19754"/>
                </a:moveTo>
                <a:cubicBezTo>
                  <a:pt x="135169" y="19754"/>
                  <a:pt x="135191" y="19732"/>
                  <a:pt x="135191" y="19689"/>
                </a:cubicBezTo>
                <a:cubicBezTo>
                  <a:pt x="135191" y="19667"/>
                  <a:pt x="135169" y="19645"/>
                  <a:pt x="135126" y="19645"/>
                </a:cubicBezTo>
                <a:cubicBezTo>
                  <a:pt x="135104" y="19645"/>
                  <a:pt x="135082" y="19667"/>
                  <a:pt x="135082" y="19689"/>
                </a:cubicBezTo>
                <a:cubicBezTo>
                  <a:pt x="135082" y="19732"/>
                  <a:pt x="135104" y="19754"/>
                  <a:pt x="135126" y="19754"/>
                </a:cubicBezTo>
                <a:close/>
                <a:moveTo>
                  <a:pt x="130297" y="19842"/>
                </a:moveTo>
                <a:cubicBezTo>
                  <a:pt x="130384" y="19842"/>
                  <a:pt x="130449" y="19776"/>
                  <a:pt x="130449" y="19689"/>
                </a:cubicBezTo>
                <a:cubicBezTo>
                  <a:pt x="130449" y="19623"/>
                  <a:pt x="130384" y="19557"/>
                  <a:pt x="130297" y="19557"/>
                </a:cubicBezTo>
                <a:cubicBezTo>
                  <a:pt x="130231" y="19557"/>
                  <a:pt x="130165" y="19623"/>
                  <a:pt x="130165" y="19689"/>
                </a:cubicBezTo>
                <a:cubicBezTo>
                  <a:pt x="130165" y="19776"/>
                  <a:pt x="130231" y="19842"/>
                  <a:pt x="130297" y="19842"/>
                </a:cubicBezTo>
                <a:close/>
                <a:moveTo>
                  <a:pt x="125489" y="19951"/>
                </a:moveTo>
                <a:cubicBezTo>
                  <a:pt x="125708" y="19951"/>
                  <a:pt x="125817" y="19667"/>
                  <a:pt x="125664" y="19514"/>
                </a:cubicBezTo>
                <a:cubicBezTo>
                  <a:pt x="125489" y="19361"/>
                  <a:pt x="125227" y="19470"/>
                  <a:pt x="125227" y="19689"/>
                </a:cubicBezTo>
                <a:cubicBezTo>
                  <a:pt x="125227" y="19842"/>
                  <a:pt x="125336" y="19951"/>
                  <a:pt x="125489" y="19951"/>
                </a:cubicBezTo>
                <a:close/>
                <a:moveTo>
                  <a:pt x="120660" y="20038"/>
                </a:moveTo>
                <a:cubicBezTo>
                  <a:pt x="120966" y="20038"/>
                  <a:pt x="121119" y="19667"/>
                  <a:pt x="120901" y="19448"/>
                </a:cubicBezTo>
                <a:cubicBezTo>
                  <a:pt x="120682" y="19230"/>
                  <a:pt x="120311" y="19383"/>
                  <a:pt x="120311" y="19689"/>
                </a:cubicBezTo>
                <a:cubicBezTo>
                  <a:pt x="120311" y="19885"/>
                  <a:pt x="120464" y="20038"/>
                  <a:pt x="120660" y="20038"/>
                </a:cubicBezTo>
                <a:close/>
                <a:moveTo>
                  <a:pt x="115831" y="20147"/>
                </a:moveTo>
                <a:cubicBezTo>
                  <a:pt x="116225" y="20147"/>
                  <a:pt x="116421" y="19667"/>
                  <a:pt x="116137" y="19383"/>
                </a:cubicBezTo>
                <a:cubicBezTo>
                  <a:pt x="115853" y="19099"/>
                  <a:pt x="115394" y="19295"/>
                  <a:pt x="115394" y="19689"/>
                </a:cubicBezTo>
                <a:cubicBezTo>
                  <a:pt x="115394" y="19951"/>
                  <a:pt x="115591" y="20147"/>
                  <a:pt x="115831" y="20147"/>
                </a:cubicBezTo>
                <a:close/>
                <a:moveTo>
                  <a:pt x="111002" y="20213"/>
                </a:moveTo>
                <a:cubicBezTo>
                  <a:pt x="111461" y="20213"/>
                  <a:pt x="111701" y="19645"/>
                  <a:pt x="111374" y="19317"/>
                </a:cubicBezTo>
                <a:cubicBezTo>
                  <a:pt x="111046" y="18989"/>
                  <a:pt x="110478" y="19230"/>
                  <a:pt x="110478" y="19689"/>
                </a:cubicBezTo>
                <a:cubicBezTo>
                  <a:pt x="110478" y="19994"/>
                  <a:pt x="110718" y="20213"/>
                  <a:pt x="111002" y="20213"/>
                </a:cubicBezTo>
                <a:close/>
                <a:moveTo>
                  <a:pt x="106173" y="20300"/>
                </a:moveTo>
                <a:cubicBezTo>
                  <a:pt x="106719" y="20300"/>
                  <a:pt x="106982" y="19645"/>
                  <a:pt x="106610" y="19273"/>
                </a:cubicBezTo>
                <a:cubicBezTo>
                  <a:pt x="106217" y="18880"/>
                  <a:pt x="105583" y="19164"/>
                  <a:pt x="105583" y="19689"/>
                </a:cubicBezTo>
                <a:cubicBezTo>
                  <a:pt x="105583" y="20038"/>
                  <a:pt x="105845" y="20300"/>
                  <a:pt x="106173" y="20300"/>
                </a:cubicBezTo>
                <a:close/>
                <a:moveTo>
                  <a:pt x="101344" y="20366"/>
                </a:moveTo>
                <a:cubicBezTo>
                  <a:pt x="101956" y="20366"/>
                  <a:pt x="102240" y="19645"/>
                  <a:pt x="101825" y="19230"/>
                </a:cubicBezTo>
                <a:cubicBezTo>
                  <a:pt x="101410" y="18793"/>
                  <a:pt x="100689" y="19099"/>
                  <a:pt x="100689" y="19689"/>
                </a:cubicBezTo>
                <a:cubicBezTo>
                  <a:pt x="100689" y="20060"/>
                  <a:pt x="100973" y="20366"/>
                  <a:pt x="101344" y="20366"/>
                </a:cubicBezTo>
                <a:close/>
                <a:moveTo>
                  <a:pt x="96515" y="20431"/>
                </a:moveTo>
                <a:cubicBezTo>
                  <a:pt x="97171" y="20431"/>
                  <a:pt x="97498" y="19645"/>
                  <a:pt x="97040" y="19186"/>
                </a:cubicBezTo>
                <a:cubicBezTo>
                  <a:pt x="96581" y="18727"/>
                  <a:pt x="95794" y="19055"/>
                  <a:pt x="95794" y="19689"/>
                </a:cubicBezTo>
                <a:cubicBezTo>
                  <a:pt x="95794" y="20104"/>
                  <a:pt x="96122" y="20431"/>
                  <a:pt x="96515" y="20431"/>
                </a:cubicBezTo>
                <a:close/>
                <a:moveTo>
                  <a:pt x="91708" y="20475"/>
                </a:moveTo>
                <a:cubicBezTo>
                  <a:pt x="92385" y="20475"/>
                  <a:pt x="92735" y="19645"/>
                  <a:pt x="92254" y="19142"/>
                </a:cubicBezTo>
                <a:cubicBezTo>
                  <a:pt x="91752" y="18662"/>
                  <a:pt x="90921" y="19011"/>
                  <a:pt x="90921" y="19689"/>
                </a:cubicBezTo>
                <a:cubicBezTo>
                  <a:pt x="90921" y="20126"/>
                  <a:pt x="91271" y="20475"/>
                  <a:pt x="91708" y="20475"/>
                </a:cubicBezTo>
                <a:close/>
                <a:moveTo>
                  <a:pt x="86879" y="20497"/>
                </a:moveTo>
                <a:cubicBezTo>
                  <a:pt x="87578" y="20497"/>
                  <a:pt x="87950" y="19645"/>
                  <a:pt x="87447" y="19120"/>
                </a:cubicBezTo>
                <a:cubicBezTo>
                  <a:pt x="86944" y="18618"/>
                  <a:pt x="86070" y="18989"/>
                  <a:pt x="86070" y="19689"/>
                </a:cubicBezTo>
                <a:cubicBezTo>
                  <a:pt x="86070" y="20147"/>
                  <a:pt x="86420" y="20497"/>
                  <a:pt x="86879" y="20497"/>
                </a:cubicBezTo>
                <a:close/>
                <a:moveTo>
                  <a:pt x="82050" y="20519"/>
                </a:moveTo>
                <a:cubicBezTo>
                  <a:pt x="82771" y="20519"/>
                  <a:pt x="83142" y="19645"/>
                  <a:pt x="82618" y="19120"/>
                </a:cubicBezTo>
                <a:cubicBezTo>
                  <a:pt x="82115" y="18618"/>
                  <a:pt x="81220" y="18967"/>
                  <a:pt x="81220" y="19710"/>
                </a:cubicBezTo>
                <a:cubicBezTo>
                  <a:pt x="81220" y="20169"/>
                  <a:pt x="81591" y="20519"/>
                  <a:pt x="82050" y="20519"/>
                </a:cubicBezTo>
                <a:close/>
                <a:moveTo>
                  <a:pt x="77221" y="20519"/>
                </a:moveTo>
                <a:cubicBezTo>
                  <a:pt x="77942" y="20519"/>
                  <a:pt x="78313" y="19645"/>
                  <a:pt x="77811" y="19120"/>
                </a:cubicBezTo>
                <a:cubicBezTo>
                  <a:pt x="77286" y="18618"/>
                  <a:pt x="76391" y="18967"/>
                  <a:pt x="76391" y="19710"/>
                </a:cubicBezTo>
                <a:cubicBezTo>
                  <a:pt x="76391" y="20169"/>
                  <a:pt x="76762" y="20519"/>
                  <a:pt x="77221" y="20519"/>
                </a:cubicBezTo>
                <a:close/>
                <a:moveTo>
                  <a:pt x="72392" y="20519"/>
                </a:moveTo>
                <a:cubicBezTo>
                  <a:pt x="73135" y="20519"/>
                  <a:pt x="73484" y="19645"/>
                  <a:pt x="72982" y="19120"/>
                </a:cubicBezTo>
                <a:cubicBezTo>
                  <a:pt x="72457" y="18618"/>
                  <a:pt x="71583" y="18967"/>
                  <a:pt x="71583" y="19710"/>
                </a:cubicBezTo>
                <a:cubicBezTo>
                  <a:pt x="71583" y="20169"/>
                  <a:pt x="71955" y="20519"/>
                  <a:pt x="72392" y="20519"/>
                </a:cubicBezTo>
                <a:close/>
                <a:moveTo>
                  <a:pt x="67563" y="20497"/>
                </a:moveTo>
                <a:cubicBezTo>
                  <a:pt x="68284" y="20497"/>
                  <a:pt x="68655" y="19645"/>
                  <a:pt x="68131" y="19120"/>
                </a:cubicBezTo>
                <a:cubicBezTo>
                  <a:pt x="67628" y="18618"/>
                  <a:pt x="66776" y="18989"/>
                  <a:pt x="66776" y="19689"/>
                </a:cubicBezTo>
                <a:cubicBezTo>
                  <a:pt x="66776" y="20147"/>
                  <a:pt x="67126" y="20497"/>
                  <a:pt x="67563" y="20497"/>
                </a:cubicBezTo>
                <a:close/>
                <a:moveTo>
                  <a:pt x="62734" y="20453"/>
                </a:moveTo>
                <a:cubicBezTo>
                  <a:pt x="63433" y="20453"/>
                  <a:pt x="63761" y="19645"/>
                  <a:pt x="63280" y="19164"/>
                </a:cubicBezTo>
                <a:cubicBezTo>
                  <a:pt x="62799" y="18683"/>
                  <a:pt x="61991" y="19011"/>
                  <a:pt x="61991" y="19689"/>
                </a:cubicBezTo>
                <a:cubicBezTo>
                  <a:pt x="61991" y="20126"/>
                  <a:pt x="62319" y="20453"/>
                  <a:pt x="62734" y="20453"/>
                </a:cubicBezTo>
                <a:close/>
                <a:moveTo>
                  <a:pt x="57927" y="20431"/>
                </a:moveTo>
                <a:cubicBezTo>
                  <a:pt x="58560" y="20431"/>
                  <a:pt x="58888" y="19645"/>
                  <a:pt x="58429" y="19186"/>
                </a:cubicBezTo>
                <a:cubicBezTo>
                  <a:pt x="57970" y="18727"/>
                  <a:pt x="57205" y="19055"/>
                  <a:pt x="57205" y="19689"/>
                </a:cubicBezTo>
                <a:cubicBezTo>
                  <a:pt x="57205" y="20104"/>
                  <a:pt x="57511" y="20410"/>
                  <a:pt x="57927" y="20431"/>
                </a:cubicBezTo>
                <a:close/>
                <a:moveTo>
                  <a:pt x="53098" y="20344"/>
                </a:moveTo>
                <a:cubicBezTo>
                  <a:pt x="53687" y="20344"/>
                  <a:pt x="53972" y="19645"/>
                  <a:pt x="53556" y="19230"/>
                </a:cubicBezTo>
                <a:cubicBezTo>
                  <a:pt x="53141" y="18815"/>
                  <a:pt x="52442" y="19120"/>
                  <a:pt x="52442" y="19689"/>
                </a:cubicBezTo>
                <a:cubicBezTo>
                  <a:pt x="52442" y="20060"/>
                  <a:pt x="52726" y="20344"/>
                  <a:pt x="53098" y="20344"/>
                </a:cubicBezTo>
                <a:close/>
                <a:moveTo>
                  <a:pt x="48268" y="20279"/>
                </a:moveTo>
                <a:cubicBezTo>
                  <a:pt x="48793" y="20279"/>
                  <a:pt x="49055" y="19645"/>
                  <a:pt x="48684" y="19273"/>
                </a:cubicBezTo>
                <a:cubicBezTo>
                  <a:pt x="48312" y="18902"/>
                  <a:pt x="47679" y="19164"/>
                  <a:pt x="47679" y="19689"/>
                </a:cubicBezTo>
                <a:cubicBezTo>
                  <a:pt x="47679" y="20016"/>
                  <a:pt x="47941" y="20279"/>
                  <a:pt x="48268" y="20279"/>
                </a:cubicBezTo>
                <a:close/>
                <a:moveTo>
                  <a:pt x="43439" y="20213"/>
                </a:moveTo>
                <a:cubicBezTo>
                  <a:pt x="43898" y="20213"/>
                  <a:pt x="44139" y="19667"/>
                  <a:pt x="43811" y="19317"/>
                </a:cubicBezTo>
                <a:cubicBezTo>
                  <a:pt x="43483" y="18989"/>
                  <a:pt x="42915" y="19230"/>
                  <a:pt x="42915" y="19689"/>
                </a:cubicBezTo>
                <a:cubicBezTo>
                  <a:pt x="42915" y="19994"/>
                  <a:pt x="43155" y="20213"/>
                  <a:pt x="43439" y="20213"/>
                </a:cubicBezTo>
                <a:close/>
                <a:moveTo>
                  <a:pt x="38610" y="20126"/>
                </a:moveTo>
                <a:cubicBezTo>
                  <a:pt x="39004" y="20126"/>
                  <a:pt x="39200" y="19667"/>
                  <a:pt x="38916" y="19404"/>
                </a:cubicBezTo>
                <a:cubicBezTo>
                  <a:pt x="38654" y="19120"/>
                  <a:pt x="38195" y="19317"/>
                  <a:pt x="38195" y="19689"/>
                </a:cubicBezTo>
                <a:cubicBezTo>
                  <a:pt x="38195" y="19929"/>
                  <a:pt x="38370" y="20126"/>
                  <a:pt x="38610" y="20126"/>
                </a:cubicBezTo>
                <a:close/>
                <a:moveTo>
                  <a:pt x="33781" y="20038"/>
                </a:moveTo>
                <a:cubicBezTo>
                  <a:pt x="34087" y="20038"/>
                  <a:pt x="34240" y="19667"/>
                  <a:pt x="34022" y="19470"/>
                </a:cubicBezTo>
                <a:cubicBezTo>
                  <a:pt x="33825" y="19252"/>
                  <a:pt x="33454" y="19404"/>
                  <a:pt x="33454" y="19689"/>
                </a:cubicBezTo>
                <a:cubicBezTo>
                  <a:pt x="33454" y="19885"/>
                  <a:pt x="33607" y="20038"/>
                  <a:pt x="33781" y="20038"/>
                </a:cubicBezTo>
                <a:close/>
                <a:moveTo>
                  <a:pt x="28974" y="19929"/>
                </a:moveTo>
                <a:cubicBezTo>
                  <a:pt x="29171" y="19929"/>
                  <a:pt x="29280" y="19689"/>
                  <a:pt x="29127" y="19536"/>
                </a:cubicBezTo>
                <a:cubicBezTo>
                  <a:pt x="28974" y="19383"/>
                  <a:pt x="28734" y="19492"/>
                  <a:pt x="28734" y="19689"/>
                </a:cubicBezTo>
                <a:cubicBezTo>
                  <a:pt x="28734" y="19820"/>
                  <a:pt x="28843" y="19929"/>
                  <a:pt x="28974" y="19929"/>
                </a:cubicBezTo>
                <a:close/>
                <a:moveTo>
                  <a:pt x="24145" y="19842"/>
                </a:moveTo>
                <a:cubicBezTo>
                  <a:pt x="24211" y="19842"/>
                  <a:pt x="24276" y="19776"/>
                  <a:pt x="24276" y="19689"/>
                </a:cubicBezTo>
                <a:cubicBezTo>
                  <a:pt x="24276" y="19492"/>
                  <a:pt x="23992" y="19492"/>
                  <a:pt x="23992" y="19689"/>
                </a:cubicBezTo>
                <a:cubicBezTo>
                  <a:pt x="23992" y="19776"/>
                  <a:pt x="24058" y="19842"/>
                  <a:pt x="24145" y="19842"/>
                </a:cubicBezTo>
                <a:close/>
                <a:moveTo>
                  <a:pt x="19316" y="19732"/>
                </a:moveTo>
                <a:cubicBezTo>
                  <a:pt x="19338" y="19732"/>
                  <a:pt x="19360" y="19710"/>
                  <a:pt x="19360" y="19689"/>
                </a:cubicBezTo>
                <a:cubicBezTo>
                  <a:pt x="19360" y="19667"/>
                  <a:pt x="19338" y="19667"/>
                  <a:pt x="19316" y="19667"/>
                </a:cubicBezTo>
                <a:cubicBezTo>
                  <a:pt x="19294" y="19667"/>
                  <a:pt x="19272" y="19667"/>
                  <a:pt x="19272" y="19689"/>
                </a:cubicBezTo>
                <a:cubicBezTo>
                  <a:pt x="19272" y="19710"/>
                  <a:pt x="19294" y="19732"/>
                  <a:pt x="19316" y="19732"/>
                </a:cubicBezTo>
                <a:close/>
                <a:moveTo>
                  <a:pt x="130297" y="14925"/>
                </a:moveTo>
                <a:cubicBezTo>
                  <a:pt x="130340" y="14925"/>
                  <a:pt x="130362" y="14903"/>
                  <a:pt x="130362" y="14881"/>
                </a:cubicBezTo>
                <a:cubicBezTo>
                  <a:pt x="130362" y="14838"/>
                  <a:pt x="130340" y="14816"/>
                  <a:pt x="130297" y="14816"/>
                </a:cubicBezTo>
                <a:cubicBezTo>
                  <a:pt x="130231" y="14794"/>
                  <a:pt x="130231" y="14947"/>
                  <a:pt x="130297" y="14925"/>
                </a:cubicBezTo>
                <a:close/>
                <a:moveTo>
                  <a:pt x="125467" y="15012"/>
                </a:moveTo>
                <a:cubicBezTo>
                  <a:pt x="125555" y="15012"/>
                  <a:pt x="125620" y="14947"/>
                  <a:pt x="125620" y="14881"/>
                </a:cubicBezTo>
                <a:cubicBezTo>
                  <a:pt x="125620" y="14794"/>
                  <a:pt x="125555" y="14728"/>
                  <a:pt x="125467" y="14728"/>
                </a:cubicBezTo>
                <a:cubicBezTo>
                  <a:pt x="125402" y="14728"/>
                  <a:pt x="125336" y="14794"/>
                  <a:pt x="125336" y="14881"/>
                </a:cubicBezTo>
                <a:cubicBezTo>
                  <a:pt x="125336" y="14947"/>
                  <a:pt x="125402" y="15012"/>
                  <a:pt x="125467" y="15012"/>
                </a:cubicBezTo>
                <a:close/>
                <a:moveTo>
                  <a:pt x="120660" y="15122"/>
                </a:moveTo>
                <a:cubicBezTo>
                  <a:pt x="120879" y="15122"/>
                  <a:pt x="120988" y="14859"/>
                  <a:pt x="120835" y="14707"/>
                </a:cubicBezTo>
                <a:cubicBezTo>
                  <a:pt x="120682" y="14554"/>
                  <a:pt x="120420" y="14663"/>
                  <a:pt x="120420" y="14881"/>
                </a:cubicBezTo>
                <a:cubicBezTo>
                  <a:pt x="120420" y="15012"/>
                  <a:pt x="120529" y="15122"/>
                  <a:pt x="120660" y="15122"/>
                </a:cubicBezTo>
                <a:close/>
                <a:moveTo>
                  <a:pt x="115831" y="15187"/>
                </a:moveTo>
                <a:cubicBezTo>
                  <a:pt x="116115" y="15187"/>
                  <a:pt x="116268" y="14838"/>
                  <a:pt x="116050" y="14641"/>
                </a:cubicBezTo>
                <a:cubicBezTo>
                  <a:pt x="115853" y="14444"/>
                  <a:pt x="115504" y="14575"/>
                  <a:pt x="115504" y="14881"/>
                </a:cubicBezTo>
                <a:cubicBezTo>
                  <a:pt x="115504" y="15056"/>
                  <a:pt x="115656" y="15187"/>
                  <a:pt x="115831" y="15187"/>
                </a:cubicBezTo>
                <a:close/>
                <a:moveTo>
                  <a:pt x="111002" y="15275"/>
                </a:moveTo>
                <a:cubicBezTo>
                  <a:pt x="111352" y="15275"/>
                  <a:pt x="111549" y="14838"/>
                  <a:pt x="111286" y="14597"/>
                </a:cubicBezTo>
                <a:cubicBezTo>
                  <a:pt x="111024" y="14335"/>
                  <a:pt x="110609" y="14510"/>
                  <a:pt x="110609" y="14881"/>
                </a:cubicBezTo>
                <a:cubicBezTo>
                  <a:pt x="110609" y="15100"/>
                  <a:pt x="110784" y="15275"/>
                  <a:pt x="111002" y="15275"/>
                </a:cubicBezTo>
                <a:close/>
                <a:moveTo>
                  <a:pt x="106173" y="15362"/>
                </a:moveTo>
                <a:cubicBezTo>
                  <a:pt x="106610" y="15362"/>
                  <a:pt x="106829" y="14838"/>
                  <a:pt x="106523" y="14532"/>
                </a:cubicBezTo>
                <a:cubicBezTo>
                  <a:pt x="106217" y="14226"/>
                  <a:pt x="105692" y="14444"/>
                  <a:pt x="105692" y="14881"/>
                </a:cubicBezTo>
                <a:cubicBezTo>
                  <a:pt x="105692" y="15144"/>
                  <a:pt x="105911" y="15362"/>
                  <a:pt x="106173" y="15362"/>
                </a:cubicBezTo>
                <a:close/>
                <a:moveTo>
                  <a:pt x="101344" y="15406"/>
                </a:moveTo>
                <a:cubicBezTo>
                  <a:pt x="101847" y="15406"/>
                  <a:pt x="102087" y="14816"/>
                  <a:pt x="101737" y="14466"/>
                </a:cubicBezTo>
                <a:cubicBezTo>
                  <a:pt x="101388" y="14138"/>
                  <a:pt x="100798" y="14379"/>
                  <a:pt x="100798" y="14859"/>
                </a:cubicBezTo>
                <a:cubicBezTo>
                  <a:pt x="100798" y="15165"/>
                  <a:pt x="101038" y="15406"/>
                  <a:pt x="101344" y="15406"/>
                </a:cubicBezTo>
                <a:close/>
                <a:moveTo>
                  <a:pt x="96537" y="15471"/>
                </a:moveTo>
                <a:cubicBezTo>
                  <a:pt x="97061" y="15471"/>
                  <a:pt x="97324" y="14838"/>
                  <a:pt x="96952" y="14466"/>
                </a:cubicBezTo>
                <a:cubicBezTo>
                  <a:pt x="96581" y="14095"/>
                  <a:pt x="95947" y="14357"/>
                  <a:pt x="95947" y="14881"/>
                </a:cubicBezTo>
                <a:cubicBezTo>
                  <a:pt x="95925" y="15209"/>
                  <a:pt x="96209" y="15471"/>
                  <a:pt x="96537" y="15471"/>
                </a:cubicBezTo>
                <a:close/>
                <a:moveTo>
                  <a:pt x="91708" y="15515"/>
                </a:moveTo>
                <a:cubicBezTo>
                  <a:pt x="92254" y="15493"/>
                  <a:pt x="92538" y="14838"/>
                  <a:pt x="92145" y="14422"/>
                </a:cubicBezTo>
                <a:cubicBezTo>
                  <a:pt x="91752" y="14029"/>
                  <a:pt x="91074" y="14313"/>
                  <a:pt x="91074" y="14881"/>
                </a:cubicBezTo>
                <a:cubicBezTo>
                  <a:pt x="91074" y="15231"/>
                  <a:pt x="91358" y="15515"/>
                  <a:pt x="91708" y="15515"/>
                </a:cubicBezTo>
                <a:close/>
                <a:moveTo>
                  <a:pt x="86879" y="15537"/>
                </a:moveTo>
                <a:cubicBezTo>
                  <a:pt x="87469" y="15537"/>
                  <a:pt x="87775" y="14816"/>
                  <a:pt x="87360" y="14401"/>
                </a:cubicBezTo>
                <a:cubicBezTo>
                  <a:pt x="86923" y="13964"/>
                  <a:pt x="86202" y="14270"/>
                  <a:pt x="86202" y="14881"/>
                </a:cubicBezTo>
                <a:cubicBezTo>
                  <a:pt x="86202" y="15253"/>
                  <a:pt x="86507" y="15537"/>
                  <a:pt x="86879" y="15537"/>
                </a:cubicBezTo>
                <a:close/>
                <a:moveTo>
                  <a:pt x="82050" y="15537"/>
                </a:moveTo>
                <a:cubicBezTo>
                  <a:pt x="82662" y="15537"/>
                  <a:pt x="82968" y="14816"/>
                  <a:pt x="82531" y="14379"/>
                </a:cubicBezTo>
                <a:cubicBezTo>
                  <a:pt x="82094" y="13942"/>
                  <a:pt x="81373" y="14248"/>
                  <a:pt x="81373" y="14859"/>
                </a:cubicBezTo>
                <a:cubicBezTo>
                  <a:pt x="81373" y="15231"/>
                  <a:pt x="81678" y="15537"/>
                  <a:pt x="82050" y="15537"/>
                </a:cubicBezTo>
                <a:close/>
                <a:moveTo>
                  <a:pt x="77221" y="15537"/>
                </a:moveTo>
                <a:cubicBezTo>
                  <a:pt x="77833" y="15537"/>
                  <a:pt x="78139" y="14816"/>
                  <a:pt x="77702" y="14379"/>
                </a:cubicBezTo>
                <a:cubicBezTo>
                  <a:pt x="77286" y="13942"/>
                  <a:pt x="76543" y="14248"/>
                  <a:pt x="76543" y="14859"/>
                </a:cubicBezTo>
                <a:cubicBezTo>
                  <a:pt x="76543" y="15231"/>
                  <a:pt x="76849" y="15537"/>
                  <a:pt x="77221" y="15537"/>
                </a:cubicBezTo>
                <a:close/>
                <a:moveTo>
                  <a:pt x="72392" y="15537"/>
                </a:moveTo>
                <a:cubicBezTo>
                  <a:pt x="73004" y="15537"/>
                  <a:pt x="73310" y="14816"/>
                  <a:pt x="72873" y="14379"/>
                </a:cubicBezTo>
                <a:cubicBezTo>
                  <a:pt x="72457" y="13942"/>
                  <a:pt x="71714" y="14248"/>
                  <a:pt x="71714" y="14859"/>
                </a:cubicBezTo>
                <a:cubicBezTo>
                  <a:pt x="71714" y="15231"/>
                  <a:pt x="72020" y="15537"/>
                  <a:pt x="72392" y="15537"/>
                </a:cubicBezTo>
                <a:close/>
                <a:moveTo>
                  <a:pt x="67563" y="15515"/>
                </a:moveTo>
                <a:cubicBezTo>
                  <a:pt x="68153" y="15515"/>
                  <a:pt x="68437" y="14816"/>
                  <a:pt x="68044" y="14401"/>
                </a:cubicBezTo>
                <a:cubicBezTo>
                  <a:pt x="67628" y="13985"/>
                  <a:pt x="66907" y="14270"/>
                  <a:pt x="66907" y="14859"/>
                </a:cubicBezTo>
                <a:cubicBezTo>
                  <a:pt x="66907" y="15231"/>
                  <a:pt x="67213" y="15515"/>
                  <a:pt x="67563" y="15515"/>
                </a:cubicBezTo>
                <a:close/>
                <a:moveTo>
                  <a:pt x="62734" y="15493"/>
                </a:moveTo>
                <a:cubicBezTo>
                  <a:pt x="63302" y="15493"/>
                  <a:pt x="63586" y="14816"/>
                  <a:pt x="63193" y="14422"/>
                </a:cubicBezTo>
                <a:cubicBezTo>
                  <a:pt x="62799" y="14029"/>
                  <a:pt x="62122" y="14291"/>
                  <a:pt x="62122" y="14859"/>
                </a:cubicBezTo>
                <a:cubicBezTo>
                  <a:pt x="62122" y="15209"/>
                  <a:pt x="62406" y="15493"/>
                  <a:pt x="62734" y="15493"/>
                </a:cubicBezTo>
                <a:close/>
                <a:moveTo>
                  <a:pt x="57927" y="15471"/>
                </a:moveTo>
                <a:cubicBezTo>
                  <a:pt x="58451" y="15471"/>
                  <a:pt x="58713" y="14838"/>
                  <a:pt x="58342" y="14466"/>
                </a:cubicBezTo>
                <a:cubicBezTo>
                  <a:pt x="57970" y="14095"/>
                  <a:pt x="57337" y="14357"/>
                  <a:pt x="57337" y="14881"/>
                </a:cubicBezTo>
                <a:cubicBezTo>
                  <a:pt x="57337" y="15209"/>
                  <a:pt x="57599" y="15471"/>
                  <a:pt x="57927" y="15471"/>
                </a:cubicBezTo>
                <a:close/>
                <a:moveTo>
                  <a:pt x="53098" y="15406"/>
                </a:moveTo>
                <a:cubicBezTo>
                  <a:pt x="53578" y="15406"/>
                  <a:pt x="53819" y="14816"/>
                  <a:pt x="53491" y="14488"/>
                </a:cubicBezTo>
                <a:cubicBezTo>
                  <a:pt x="53141" y="14138"/>
                  <a:pt x="52551" y="14379"/>
                  <a:pt x="52551" y="14859"/>
                </a:cubicBezTo>
                <a:cubicBezTo>
                  <a:pt x="52551" y="15165"/>
                  <a:pt x="52792" y="15406"/>
                  <a:pt x="53098" y="15406"/>
                </a:cubicBezTo>
                <a:close/>
                <a:moveTo>
                  <a:pt x="48268" y="15340"/>
                </a:moveTo>
                <a:cubicBezTo>
                  <a:pt x="48684" y="15340"/>
                  <a:pt x="48902" y="14838"/>
                  <a:pt x="48596" y="14532"/>
                </a:cubicBezTo>
                <a:cubicBezTo>
                  <a:pt x="48312" y="14248"/>
                  <a:pt x="47810" y="14444"/>
                  <a:pt x="47810" y="14881"/>
                </a:cubicBezTo>
                <a:cubicBezTo>
                  <a:pt x="47788" y="15144"/>
                  <a:pt x="48006" y="15340"/>
                  <a:pt x="48268" y="15340"/>
                </a:cubicBezTo>
                <a:close/>
                <a:moveTo>
                  <a:pt x="43439" y="15275"/>
                </a:moveTo>
                <a:cubicBezTo>
                  <a:pt x="43789" y="15275"/>
                  <a:pt x="43986" y="14838"/>
                  <a:pt x="43724" y="14597"/>
                </a:cubicBezTo>
                <a:cubicBezTo>
                  <a:pt x="43483" y="14335"/>
                  <a:pt x="43046" y="14510"/>
                  <a:pt x="43046" y="14881"/>
                </a:cubicBezTo>
                <a:cubicBezTo>
                  <a:pt x="43046" y="15100"/>
                  <a:pt x="43221" y="15275"/>
                  <a:pt x="43439" y="15275"/>
                </a:cubicBezTo>
                <a:close/>
                <a:moveTo>
                  <a:pt x="38610" y="15187"/>
                </a:moveTo>
                <a:cubicBezTo>
                  <a:pt x="38894" y="15187"/>
                  <a:pt x="39047" y="14838"/>
                  <a:pt x="38851" y="14641"/>
                </a:cubicBezTo>
                <a:cubicBezTo>
                  <a:pt x="38654" y="14444"/>
                  <a:pt x="38305" y="14575"/>
                  <a:pt x="38305" y="14859"/>
                </a:cubicBezTo>
                <a:cubicBezTo>
                  <a:pt x="38305" y="15034"/>
                  <a:pt x="38436" y="15187"/>
                  <a:pt x="38610" y="15187"/>
                </a:cubicBezTo>
                <a:close/>
                <a:moveTo>
                  <a:pt x="33803" y="15100"/>
                </a:moveTo>
                <a:cubicBezTo>
                  <a:pt x="33912" y="15100"/>
                  <a:pt x="34022" y="14991"/>
                  <a:pt x="34022" y="14859"/>
                </a:cubicBezTo>
                <a:cubicBezTo>
                  <a:pt x="34000" y="14597"/>
                  <a:pt x="33585" y="14597"/>
                  <a:pt x="33563" y="14859"/>
                </a:cubicBezTo>
                <a:cubicBezTo>
                  <a:pt x="33563" y="14991"/>
                  <a:pt x="33672" y="15100"/>
                  <a:pt x="33803" y="15100"/>
                </a:cubicBezTo>
                <a:close/>
                <a:moveTo>
                  <a:pt x="28974" y="15012"/>
                </a:moveTo>
                <a:cubicBezTo>
                  <a:pt x="29040" y="15012"/>
                  <a:pt x="29105" y="14947"/>
                  <a:pt x="29105" y="14859"/>
                </a:cubicBezTo>
                <a:cubicBezTo>
                  <a:pt x="29105" y="14663"/>
                  <a:pt x="28821" y="14663"/>
                  <a:pt x="28821" y="14859"/>
                </a:cubicBezTo>
                <a:cubicBezTo>
                  <a:pt x="28821" y="14947"/>
                  <a:pt x="28887" y="15012"/>
                  <a:pt x="28974" y="15012"/>
                </a:cubicBezTo>
                <a:close/>
                <a:moveTo>
                  <a:pt x="24145" y="14925"/>
                </a:moveTo>
                <a:cubicBezTo>
                  <a:pt x="24211" y="14947"/>
                  <a:pt x="24211" y="14794"/>
                  <a:pt x="24145" y="14816"/>
                </a:cubicBezTo>
                <a:cubicBezTo>
                  <a:pt x="24080" y="14794"/>
                  <a:pt x="24080" y="14947"/>
                  <a:pt x="24145" y="14925"/>
                </a:cubicBezTo>
                <a:close/>
                <a:moveTo>
                  <a:pt x="125467" y="10074"/>
                </a:moveTo>
                <a:cubicBezTo>
                  <a:pt x="125489" y="10074"/>
                  <a:pt x="125511" y="10074"/>
                  <a:pt x="125511" y="10052"/>
                </a:cubicBezTo>
                <a:cubicBezTo>
                  <a:pt x="125511" y="10030"/>
                  <a:pt x="125489" y="10009"/>
                  <a:pt x="125467" y="10009"/>
                </a:cubicBezTo>
                <a:cubicBezTo>
                  <a:pt x="125446" y="10009"/>
                  <a:pt x="125424" y="10030"/>
                  <a:pt x="125446" y="10052"/>
                </a:cubicBezTo>
                <a:cubicBezTo>
                  <a:pt x="125446" y="10074"/>
                  <a:pt x="125446" y="10074"/>
                  <a:pt x="125467" y="10074"/>
                </a:cubicBezTo>
                <a:close/>
                <a:moveTo>
                  <a:pt x="120638" y="10183"/>
                </a:moveTo>
                <a:cubicBezTo>
                  <a:pt x="120857" y="10183"/>
                  <a:pt x="120507" y="9834"/>
                  <a:pt x="120507" y="10052"/>
                </a:cubicBezTo>
                <a:cubicBezTo>
                  <a:pt x="120507" y="10118"/>
                  <a:pt x="120573" y="10183"/>
                  <a:pt x="120638" y="10183"/>
                </a:cubicBezTo>
                <a:close/>
                <a:moveTo>
                  <a:pt x="115831" y="10271"/>
                </a:moveTo>
                <a:cubicBezTo>
                  <a:pt x="115941" y="10271"/>
                  <a:pt x="116050" y="10183"/>
                  <a:pt x="116050" y="10052"/>
                </a:cubicBezTo>
                <a:cubicBezTo>
                  <a:pt x="116050" y="9877"/>
                  <a:pt x="115809" y="9768"/>
                  <a:pt x="115678" y="9899"/>
                </a:cubicBezTo>
                <a:cubicBezTo>
                  <a:pt x="115547" y="10052"/>
                  <a:pt x="115635" y="10271"/>
                  <a:pt x="115831" y="10271"/>
                </a:cubicBezTo>
                <a:close/>
                <a:moveTo>
                  <a:pt x="111002" y="10336"/>
                </a:moveTo>
                <a:cubicBezTo>
                  <a:pt x="111243" y="10336"/>
                  <a:pt x="111374" y="10052"/>
                  <a:pt x="111199" y="9877"/>
                </a:cubicBezTo>
                <a:cubicBezTo>
                  <a:pt x="111024" y="9703"/>
                  <a:pt x="110740" y="9812"/>
                  <a:pt x="110740" y="10074"/>
                </a:cubicBezTo>
                <a:cubicBezTo>
                  <a:pt x="110740" y="10227"/>
                  <a:pt x="110849" y="10336"/>
                  <a:pt x="111002" y="10336"/>
                </a:cubicBezTo>
                <a:close/>
                <a:moveTo>
                  <a:pt x="106173" y="10402"/>
                </a:moveTo>
                <a:cubicBezTo>
                  <a:pt x="106479" y="10402"/>
                  <a:pt x="106654" y="10030"/>
                  <a:pt x="106435" y="9812"/>
                </a:cubicBezTo>
                <a:cubicBezTo>
                  <a:pt x="106195" y="9593"/>
                  <a:pt x="105824" y="9746"/>
                  <a:pt x="105824" y="10052"/>
                </a:cubicBezTo>
                <a:cubicBezTo>
                  <a:pt x="105824" y="10249"/>
                  <a:pt x="105977" y="10402"/>
                  <a:pt x="106173" y="10402"/>
                </a:cubicBezTo>
                <a:close/>
                <a:moveTo>
                  <a:pt x="101344" y="10467"/>
                </a:moveTo>
                <a:cubicBezTo>
                  <a:pt x="101716" y="10489"/>
                  <a:pt x="101912" y="10052"/>
                  <a:pt x="101672" y="9768"/>
                </a:cubicBezTo>
                <a:cubicBezTo>
                  <a:pt x="101410" y="9506"/>
                  <a:pt x="100951" y="9681"/>
                  <a:pt x="100951" y="10052"/>
                </a:cubicBezTo>
                <a:cubicBezTo>
                  <a:pt x="100951" y="10271"/>
                  <a:pt x="101126" y="10467"/>
                  <a:pt x="101366" y="10467"/>
                </a:cubicBezTo>
                <a:close/>
                <a:moveTo>
                  <a:pt x="96537" y="10511"/>
                </a:moveTo>
                <a:cubicBezTo>
                  <a:pt x="96930" y="10511"/>
                  <a:pt x="97127" y="10030"/>
                  <a:pt x="96843" y="9725"/>
                </a:cubicBezTo>
                <a:cubicBezTo>
                  <a:pt x="96559" y="9440"/>
                  <a:pt x="96078" y="9659"/>
                  <a:pt x="96078" y="10052"/>
                </a:cubicBezTo>
                <a:cubicBezTo>
                  <a:pt x="96078" y="10315"/>
                  <a:pt x="96275" y="10511"/>
                  <a:pt x="96537" y="10511"/>
                </a:cubicBezTo>
                <a:close/>
                <a:moveTo>
                  <a:pt x="91708" y="10555"/>
                </a:moveTo>
                <a:cubicBezTo>
                  <a:pt x="92145" y="10555"/>
                  <a:pt x="92363" y="10009"/>
                  <a:pt x="92036" y="9703"/>
                </a:cubicBezTo>
                <a:cubicBezTo>
                  <a:pt x="91730" y="9397"/>
                  <a:pt x="91205" y="9615"/>
                  <a:pt x="91205" y="10052"/>
                </a:cubicBezTo>
                <a:cubicBezTo>
                  <a:pt x="91205" y="10336"/>
                  <a:pt x="91424" y="10555"/>
                  <a:pt x="91708" y="10555"/>
                </a:cubicBezTo>
                <a:close/>
                <a:moveTo>
                  <a:pt x="86879" y="10577"/>
                </a:moveTo>
                <a:cubicBezTo>
                  <a:pt x="87338" y="10577"/>
                  <a:pt x="87578" y="10009"/>
                  <a:pt x="87250" y="9681"/>
                </a:cubicBezTo>
                <a:cubicBezTo>
                  <a:pt x="86923" y="9353"/>
                  <a:pt x="86354" y="9593"/>
                  <a:pt x="86354" y="10052"/>
                </a:cubicBezTo>
                <a:cubicBezTo>
                  <a:pt x="86354" y="10336"/>
                  <a:pt x="86595" y="10577"/>
                  <a:pt x="86879" y="10577"/>
                </a:cubicBezTo>
                <a:close/>
                <a:moveTo>
                  <a:pt x="82050" y="10599"/>
                </a:moveTo>
                <a:cubicBezTo>
                  <a:pt x="82531" y="10599"/>
                  <a:pt x="82771" y="10009"/>
                  <a:pt x="82443" y="9659"/>
                </a:cubicBezTo>
                <a:cubicBezTo>
                  <a:pt x="82094" y="9331"/>
                  <a:pt x="81504" y="9572"/>
                  <a:pt x="81504" y="10052"/>
                </a:cubicBezTo>
                <a:cubicBezTo>
                  <a:pt x="81504" y="10358"/>
                  <a:pt x="81744" y="10599"/>
                  <a:pt x="82050" y="10599"/>
                </a:cubicBezTo>
                <a:close/>
                <a:moveTo>
                  <a:pt x="77221" y="10599"/>
                </a:moveTo>
                <a:cubicBezTo>
                  <a:pt x="77702" y="10599"/>
                  <a:pt x="77942" y="10009"/>
                  <a:pt x="77614" y="9659"/>
                </a:cubicBezTo>
                <a:cubicBezTo>
                  <a:pt x="77265" y="9331"/>
                  <a:pt x="76675" y="9572"/>
                  <a:pt x="76675" y="10052"/>
                </a:cubicBezTo>
                <a:cubicBezTo>
                  <a:pt x="76675" y="10358"/>
                  <a:pt x="76915" y="10599"/>
                  <a:pt x="77221" y="10599"/>
                </a:cubicBezTo>
                <a:close/>
                <a:moveTo>
                  <a:pt x="72392" y="10599"/>
                </a:moveTo>
                <a:cubicBezTo>
                  <a:pt x="72894" y="10599"/>
                  <a:pt x="73135" y="10009"/>
                  <a:pt x="72785" y="9659"/>
                </a:cubicBezTo>
                <a:cubicBezTo>
                  <a:pt x="72436" y="9331"/>
                  <a:pt x="71846" y="9572"/>
                  <a:pt x="71846" y="10052"/>
                </a:cubicBezTo>
                <a:cubicBezTo>
                  <a:pt x="71846" y="10358"/>
                  <a:pt x="72086" y="10599"/>
                  <a:pt x="72392" y="10599"/>
                </a:cubicBezTo>
                <a:close/>
                <a:moveTo>
                  <a:pt x="67563" y="10577"/>
                </a:moveTo>
                <a:cubicBezTo>
                  <a:pt x="68044" y="10577"/>
                  <a:pt x="68262" y="10030"/>
                  <a:pt x="67934" y="9703"/>
                </a:cubicBezTo>
                <a:cubicBezTo>
                  <a:pt x="67606" y="9375"/>
                  <a:pt x="67038" y="9593"/>
                  <a:pt x="67038" y="10074"/>
                </a:cubicBezTo>
                <a:cubicBezTo>
                  <a:pt x="67060" y="10358"/>
                  <a:pt x="67279" y="10577"/>
                  <a:pt x="67563" y="10577"/>
                </a:cubicBezTo>
                <a:close/>
                <a:moveTo>
                  <a:pt x="62756" y="10555"/>
                </a:moveTo>
                <a:cubicBezTo>
                  <a:pt x="63193" y="10555"/>
                  <a:pt x="63411" y="10009"/>
                  <a:pt x="63083" y="9703"/>
                </a:cubicBezTo>
                <a:cubicBezTo>
                  <a:pt x="62777" y="9397"/>
                  <a:pt x="62253" y="9615"/>
                  <a:pt x="62253" y="10052"/>
                </a:cubicBezTo>
                <a:cubicBezTo>
                  <a:pt x="62253" y="10315"/>
                  <a:pt x="62472" y="10555"/>
                  <a:pt x="62756" y="10555"/>
                </a:cubicBezTo>
                <a:close/>
                <a:moveTo>
                  <a:pt x="57927" y="10511"/>
                </a:moveTo>
                <a:cubicBezTo>
                  <a:pt x="58320" y="10511"/>
                  <a:pt x="58538" y="10009"/>
                  <a:pt x="58254" y="9725"/>
                </a:cubicBezTo>
                <a:cubicBezTo>
                  <a:pt x="57948" y="9440"/>
                  <a:pt x="57468" y="9637"/>
                  <a:pt x="57468" y="10052"/>
                </a:cubicBezTo>
                <a:cubicBezTo>
                  <a:pt x="57468" y="10293"/>
                  <a:pt x="57664" y="10511"/>
                  <a:pt x="57927" y="10511"/>
                </a:cubicBezTo>
                <a:close/>
                <a:moveTo>
                  <a:pt x="53098" y="10446"/>
                </a:moveTo>
                <a:cubicBezTo>
                  <a:pt x="53578" y="10402"/>
                  <a:pt x="53578" y="9681"/>
                  <a:pt x="53098" y="9659"/>
                </a:cubicBezTo>
                <a:cubicBezTo>
                  <a:pt x="52508" y="9593"/>
                  <a:pt x="52508" y="10489"/>
                  <a:pt x="53098" y="10446"/>
                </a:cubicBezTo>
                <a:close/>
                <a:moveTo>
                  <a:pt x="48268" y="10402"/>
                </a:moveTo>
                <a:cubicBezTo>
                  <a:pt x="48574" y="10402"/>
                  <a:pt x="48749" y="10030"/>
                  <a:pt x="48509" y="9812"/>
                </a:cubicBezTo>
                <a:cubicBezTo>
                  <a:pt x="48290" y="9572"/>
                  <a:pt x="47919" y="9746"/>
                  <a:pt x="47919" y="10052"/>
                </a:cubicBezTo>
                <a:cubicBezTo>
                  <a:pt x="47919" y="10249"/>
                  <a:pt x="48072" y="10402"/>
                  <a:pt x="48268" y="10402"/>
                </a:cubicBezTo>
                <a:close/>
                <a:moveTo>
                  <a:pt x="43439" y="10336"/>
                </a:moveTo>
                <a:cubicBezTo>
                  <a:pt x="43680" y="10336"/>
                  <a:pt x="43811" y="10030"/>
                  <a:pt x="43636" y="9856"/>
                </a:cubicBezTo>
                <a:cubicBezTo>
                  <a:pt x="43461" y="9703"/>
                  <a:pt x="43177" y="9812"/>
                  <a:pt x="43177" y="10052"/>
                </a:cubicBezTo>
                <a:cubicBezTo>
                  <a:pt x="43177" y="10205"/>
                  <a:pt x="43287" y="10336"/>
                  <a:pt x="43439" y="10336"/>
                </a:cubicBezTo>
                <a:close/>
                <a:moveTo>
                  <a:pt x="38610" y="10249"/>
                </a:moveTo>
                <a:cubicBezTo>
                  <a:pt x="38807" y="10249"/>
                  <a:pt x="38894" y="10030"/>
                  <a:pt x="38763" y="9899"/>
                </a:cubicBezTo>
                <a:cubicBezTo>
                  <a:pt x="38632" y="9768"/>
                  <a:pt x="38414" y="9877"/>
                  <a:pt x="38414" y="10052"/>
                </a:cubicBezTo>
                <a:cubicBezTo>
                  <a:pt x="38414" y="10162"/>
                  <a:pt x="38501" y="10249"/>
                  <a:pt x="38610" y="10249"/>
                </a:cubicBezTo>
                <a:close/>
                <a:moveTo>
                  <a:pt x="33781" y="10162"/>
                </a:moveTo>
                <a:cubicBezTo>
                  <a:pt x="33869" y="10162"/>
                  <a:pt x="33912" y="10118"/>
                  <a:pt x="33912" y="10052"/>
                </a:cubicBezTo>
                <a:cubicBezTo>
                  <a:pt x="33891" y="9921"/>
                  <a:pt x="33694" y="9921"/>
                  <a:pt x="33672" y="10052"/>
                </a:cubicBezTo>
                <a:cubicBezTo>
                  <a:pt x="33672" y="10118"/>
                  <a:pt x="33716" y="10183"/>
                  <a:pt x="33781" y="10162"/>
                </a:cubicBezTo>
                <a:close/>
                <a:moveTo>
                  <a:pt x="28974" y="10096"/>
                </a:moveTo>
                <a:cubicBezTo>
                  <a:pt x="28996" y="10096"/>
                  <a:pt x="28996" y="10074"/>
                  <a:pt x="28996" y="10052"/>
                </a:cubicBezTo>
                <a:cubicBezTo>
                  <a:pt x="28996" y="10009"/>
                  <a:pt x="28931" y="10009"/>
                  <a:pt x="28931" y="10052"/>
                </a:cubicBezTo>
                <a:cubicBezTo>
                  <a:pt x="28931" y="10074"/>
                  <a:pt x="28952" y="10096"/>
                  <a:pt x="28974" y="10096"/>
                </a:cubicBezTo>
                <a:close/>
                <a:moveTo>
                  <a:pt x="120660" y="5245"/>
                </a:moveTo>
                <a:cubicBezTo>
                  <a:pt x="120660" y="5245"/>
                  <a:pt x="120682" y="5245"/>
                  <a:pt x="120682" y="5223"/>
                </a:cubicBezTo>
                <a:cubicBezTo>
                  <a:pt x="120682" y="5201"/>
                  <a:pt x="120660" y="5201"/>
                  <a:pt x="120660" y="5201"/>
                </a:cubicBezTo>
                <a:cubicBezTo>
                  <a:pt x="120638" y="5201"/>
                  <a:pt x="120638" y="5201"/>
                  <a:pt x="120638" y="5223"/>
                </a:cubicBezTo>
                <a:cubicBezTo>
                  <a:pt x="120617" y="5245"/>
                  <a:pt x="120638" y="5245"/>
                  <a:pt x="120660" y="5245"/>
                </a:cubicBezTo>
                <a:close/>
                <a:moveTo>
                  <a:pt x="115831" y="5311"/>
                </a:moveTo>
                <a:cubicBezTo>
                  <a:pt x="115962" y="5311"/>
                  <a:pt x="115962" y="5136"/>
                  <a:pt x="115831" y="5136"/>
                </a:cubicBezTo>
                <a:cubicBezTo>
                  <a:pt x="115700" y="5136"/>
                  <a:pt x="115700" y="5311"/>
                  <a:pt x="115831" y="5311"/>
                </a:cubicBezTo>
                <a:close/>
                <a:moveTo>
                  <a:pt x="111002" y="5398"/>
                </a:moveTo>
                <a:cubicBezTo>
                  <a:pt x="111090" y="5398"/>
                  <a:pt x="111155" y="5311"/>
                  <a:pt x="111155" y="5223"/>
                </a:cubicBezTo>
                <a:cubicBezTo>
                  <a:pt x="111155" y="5136"/>
                  <a:pt x="111090" y="5070"/>
                  <a:pt x="111002" y="5070"/>
                </a:cubicBezTo>
                <a:cubicBezTo>
                  <a:pt x="110915" y="5070"/>
                  <a:pt x="110849" y="5136"/>
                  <a:pt x="110849" y="5223"/>
                </a:cubicBezTo>
                <a:cubicBezTo>
                  <a:pt x="110849" y="5311"/>
                  <a:pt x="110915" y="5398"/>
                  <a:pt x="111002" y="5398"/>
                </a:cubicBezTo>
                <a:close/>
                <a:moveTo>
                  <a:pt x="106173" y="5442"/>
                </a:moveTo>
                <a:cubicBezTo>
                  <a:pt x="106304" y="5464"/>
                  <a:pt x="106392" y="5354"/>
                  <a:pt x="106392" y="5223"/>
                </a:cubicBezTo>
                <a:cubicBezTo>
                  <a:pt x="106392" y="4917"/>
                  <a:pt x="105955" y="4917"/>
                  <a:pt x="105955" y="5223"/>
                </a:cubicBezTo>
                <a:cubicBezTo>
                  <a:pt x="105955" y="5354"/>
                  <a:pt x="106042" y="5464"/>
                  <a:pt x="106173" y="5442"/>
                </a:cubicBezTo>
                <a:close/>
                <a:moveTo>
                  <a:pt x="101344" y="5507"/>
                </a:moveTo>
                <a:cubicBezTo>
                  <a:pt x="101585" y="5507"/>
                  <a:pt x="101716" y="5223"/>
                  <a:pt x="101541" y="5048"/>
                </a:cubicBezTo>
                <a:cubicBezTo>
                  <a:pt x="101366" y="4874"/>
                  <a:pt x="101082" y="4983"/>
                  <a:pt x="101082" y="5245"/>
                </a:cubicBezTo>
                <a:cubicBezTo>
                  <a:pt x="101082" y="5376"/>
                  <a:pt x="101191" y="5507"/>
                  <a:pt x="101344" y="5507"/>
                </a:cubicBezTo>
                <a:close/>
                <a:moveTo>
                  <a:pt x="96515" y="5551"/>
                </a:moveTo>
                <a:cubicBezTo>
                  <a:pt x="96821" y="5551"/>
                  <a:pt x="96952" y="5201"/>
                  <a:pt x="96755" y="5005"/>
                </a:cubicBezTo>
                <a:cubicBezTo>
                  <a:pt x="96559" y="4786"/>
                  <a:pt x="96209" y="4939"/>
                  <a:pt x="96209" y="5223"/>
                </a:cubicBezTo>
                <a:cubicBezTo>
                  <a:pt x="96209" y="5398"/>
                  <a:pt x="96340" y="5551"/>
                  <a:pt x="96515" y="5551"/>
                </a:cubicBezTo>
                <a:close/>
                <a:moveTo>
                  <a:pt x="91708" y="5595"/>
                </a:moveTo>
                <a:cubicBezTo>
                  <a:pt x="92014" y="5595"/>
                  <a:pt x="92189" y="5201"/>
                  <a:pt x="91948" y="4961"/>
                </a:cubicBezTo>
                <a:cubicBezTo>
                  <a:pt x="91730" y="4743"/>
                  <a:pt x="91336" y="4895"/>
                  <a:pt x="91336" y="5223"/>
                </a:cubicBezTo>
                <a:cubicBezTo>
                  <a:pt x="91336" y="5420"/>
                  <a:pt x="91489" y="5595"/>
                  <a:pt x="91708" y="5595"/>
                </a:cubicBezTo>
                <a:close/>
                <a:moveTo>
                  <a:pt x="86879" y="5617"/>
                </a:moveTo>
                <a:cubicBezTo>
                  <a:pt x="87207" y="5595"/>
                  <a:pt x="87381" y="5180"/>
                  <a:pt x="87141" y="4939"/>
                </a:cubicBezTo>
                <a:cubicBezTo>
                  <a:pt x="86879" y="4699"/>
                  <a:pt x="86486" y="4874"/>
                  <a:pt x="86486" y="5223"/>
                </a:cubicBezTo>
                <a:cubicBezTo>
                  <a:pt x="86486" y="5442"/>
                  <a:pt x="86639" y="5617"/>
                  <a:pt x="86857" y="5617"/>
                </a:cubicBezTo>
                <a:close/>
                <a:moveTo>
                  <a:pt x="82050" y="5617"/>
                </a:moveTo>
                <a:cubicBezTo>
                  <a:pt x="82399" y="5617"/>
                  <a:pt x="82574" y="5180"/>
                  <a:pt x="82334" y="4939"/>
                </a:cubicBezTo>
                <a:cubicBezTo>
                  <a:pt x="82072" y="4677"/>
                  <a:pt x="81635" y="4852"/>
                  <a:pt x="81635" y="5223"/>
                </a:cubicBezTo>
                <a:cubicBezTo>
                  <a:pt x="81635" y="5442"/>
                  <a:pt x="81810" y="5638"/>
                  <a:pt x="82050" y="5638"/>
                </a:cubicBezTo>
                <a:close/>
                <a:moveTo>
                  <a:pt x="77221" y="5617"/>
                </a:moveTo>
                <a:cubicBezTo>
                  <a:pt x="77570" y="5617"/>
                  <a:pt x="77767" y="5180"/>
                  <a:pt x="77505" y="4939"/>
                </a:cubicBezTo>
                <a:cubicBezTo>
                  <a:pt x="77243" y="4677"/>
                  <a:pt x="76828" y="4852"/>
                  <a:pt x="76828" y="5223"/>
                </a:cubicBezTo>
                <a:cubicBezTo>
                  <a:pt x="76806" y="5442"/>
                  <a:pt x="77002" y="5638"/>
                  <a:pt x="77221" y="5638"/>
                </a:cubicBezTo>
                <a:close/>
                <a:moveTo>
                  <a:pt x="72392" y="5617"/>
                </a:moveTo>
                <a:cubicBezTo>
                  <a:pt x="72763" y="5617"/>
                  <a:pt x="72938" y="5180"/>
                  <a:pt x="72676" y="4917"/>
                </a:cubicBezTo>
                <a:cubicBezTo>
                  <a:pt x="72414" y="4677"/>
                  <a:pt x="71977" y="4874"/>
                  <a:pt x="71999" y="5223"/>
                </a:cubicBezTo>
                <a:cubicBezTo>
                  <a:pt x="71999" y="5442"/>
                  <a:pt x="72173" y="5638"/>
                  <a:pt x="72392" y="5638"/>
                </a:cubicBezTo>
                <a:close/>
                <a:moveTo>
                  <a:pt x="67563" y="5617"/>
                </a:moveTo>
                <a:cubicBezTo>
                  <a:pt x="67912" y="5617"/>
                  <a:pt x="68087" y="5201"/>
                  <a:pt x="67847" y="4961"/>
                </a:cubicBezTo>
                <a:cubicBezTo>
                  <a:pt x="67606" y="4699"/>
                  <a:pt x="67191" y="4874"/>
                  <a:pt x="67191" y="5223"/>
                </a:cubicBezTo>
                <a:cubicBezTo>
                  <a:pt x="67191" y="5442"/>
                  <a:pt x="67366" y="5617"/>
                  <a:pt x="67563" y="5617"/>
                </a:cubicBezTo>
                <a:close/>
                <a:moveTo>
                  <a:pt x="62734" y="5595"/>
                </a:moveTo>
                <a:cubicBezTo>
                  <a:pt x="63062" y="5595"/>
                  <a:pt x="63236" y="5201"/>
                  <a:pt x="62996" y="4961"/>
                </a:cubicBezTo>
                <a:cubicBezTo>
                  <a:pt x="62777" y="4743"/>
                  <a:pt x="62384" y="4895"/>
                  <a:pt x="62384" y="5223"/>
                </a:cubicBezTo>
                <a:cubicBezTo>
                  <a:pt x="62384" y="5420"/>
                  <a:pt x="62537" y="5595"/>
                  <a:pt x="62734" y="5595"/>
                </a:cubicBezTo>
                <a:close/>
                <a:moveTo>
                  <a:pt x="57927" y="5551"/>
                </a:moveTo>
                <a:cubicBezTo>
                  <a:pt x="58211" y="5551"/>
                  <a:pt x="58342" y="5201"/>
                  <a:pt x="58145" y="5005"/>
                </a:cubicBezTo>
                <a:cubicBezTo>
                  <a:pt x="57948" y="4786"/>
                  <a:pt x="57599" y="4939"/>
                  <a:pt x="57599" y="5223"/>
                </a:cubicBezTo>
                <a:cubicBezTo>
                  <a:pt x="57599" y="5398"/>
                  <a:pt x="57752" y="5551"/>
                  <a:pt x="57927" y="5551"/>
                </a:cubicBezTo>
                <a:close/>
                <a:moveTo>
                  <a:pt x="53098" y="5485"/>
                </a:moveTo>
                <a:cubicBezTo>
                  <a:pt x="53338" y="5485"/>
                  <a:pt x="53469" y="5201"/>
                  <a:pt x="53294" y="5027"/>
                </a:cubicBezTo>
                <a:cubicBezTo>
                  <a:pt x="53119" y="4852"/>
                  <a:pt x="52813" y="4983"/>
                  <a:pt x="52813" y="5223"/>
                </a:cubicBezTo>
                <a:cubicBezTo>
                  <a:pt x="52813" y="5376"/>
                  <a:pt x="52945" y="5485"/>
                  <a:pt x="53098" y="5485"/>
                </a:cubicBezTo>
                <a:close/>
                <a:moveTo>
                  <a:pt x="48268" y="5442"/>
                </a:moveTo>
                <a:cubicBezTo>
                  <a:pt x="48378" y="5442"/>
                  <a:pt x="48487" y="5354"/>
                  <a:pt x="48487" y="5223"/>
                </a:cubicBezTo>
                <a:cubicBezTo>
                  <a:pt x="48487" y="4939"/>
                  <a:pt x="48050" y="4939"/>
                  <a:pt x="48050" y="5223"/>
                </a:cubicBezTo>
                <a:cubicBezTo>
                  <a:pt x="48050" y="5354"/>
                  <a:pt x="48159" y="5442"/>
                  <a:pt x="48268" y="5442"/>
                </a:cubicBezTo>
                <a:close/>
                <a:moveTo>
                  <a:pt x="43439" y="5398"/>
                </a:moveTo>
                <a:cubicBezTo>
                  <a:pt x="43527" y="5398"/>
                  <a:pt x="43614" y="5311"/>
                  <a:pt x="43592" y="5223"/>
                </a:cubicBezTo>
                <a:cubicBezTo>
                  <a:pt x="43636" y="5048"/>
                  <a:pt x="43265" y="5048"/>
                  <a:pt x="43287" y="5223"/>
                </a:cubicBezTo>
                <a:cubicBezTo>
                  <a:pt x="43287" y="5311"/>
                  <a:pt x="43352" y="5398"/>
                  <a:pt x="43439" y="5398"/>
                </a:cubicBezTo>
                <a:close/>
                <a:moveTo>
                  <a:pt x="38610" y="5311"/>
                </a:moveTo>
                <a:cubicBezTo>
                  <a:pt x="38742" y="5311"/>
                  <a:pt x="38545" y="5092"/>
                  <a:pt x="38545" y="5223"/>
                </a:cubicBezTo>
                <a:cubicBezTo>
                  <a:pt x="38545" y="5267"/>
                  <a:pt x="38567" y="5311"/>
                  <a:pt x="38610" y="5311"/>
                </a:cubicBezTo>
                <a:close/>
                <a:moveTo>
                  <a:pt x="33781" y="5245"/>
                </a:moveTo>
                <a:cubicBezTo>
                  <a:pt x="33803" y="5245"/>
                  <a:pt x="33825" y="5245"/>
                  <a:pt x="33825" y="5223"/>
                </a:cubicBezTo>
                <a:cubicBezTo>
                  <a:pt x="33825" y="5201"/>
                  <a:pt x="33803" y="5201"/>
                  <a:pt x="33781" y="5201"/>
                </a:cubicBezTo>
                <a:cubicBezTo>
                  <a:pt x="33781" y="5201"/>
                  <a:pt x="33760" y="5201"/>
                  <a:pt x="33760" y="5223"/>
                </a:cubicBezTo>
                <a:cubicBezTo>
                  <a:pt x="33760" y="5245"/>
                  <a:pt x="33781" y="5245"/>
                  <a:pt x="33781" y="5245"/>
                </a:cubicBezTo>
                <a:close/>
                <a:moveTo>
                  <a:pt x="111002" y="438"/>
                </a:moveTo>
                <a:cubicBezTo>
                  <a:pt x="111024" y="438"/>
                  <a:pt x="111046" y="416"/>
                  <a:pt x="111046" y="394"/>
                </a:cubicBezTo>
                <a:cubicBezTo>
                  <a:pt x="111046" y="351"/>
                  <a:pt x="110959" y="351"/>
                  <a:pt x="110959" y="394"/>
                </a:cubicBezTo>
                <a:cubicBezTo>
                  <a:pt x="110959" y="416"/>
                  <a:pt x="110980" y="438"/>
                  <a:pt x="111002" y="438"/>
                </a:cubicBezTo>
                <a:close/>
                <a:moveTo>
                  <a:pt x="106173" y="503"/>
                </a:moveTo>
                <a:cubicBezTo>
                  <a:pt x="106217" y="503"/>
                  <a:pt x="106261" y="460"/>
                  <a:pt x="106261" y="394"/>
                </a:cubicBezTo>
                <a:cubicBezTo>
                  <a:pt x="106261" y="285"/>
                  <a:pt x="106086" y="285"/>
                  <a:pt x="106086" y="394"/>
                </a:cubicBezTo>
                <a:cubicBezTo>
                  <a:pt x="106086" y="460"/>
                  <a:pt x="106130" y="503"/>
                  <a:pt x="106173" y="503"/>
                </a:cubicBezTo>
                <a:close/>
                <a:moveTo>
                  <a:pt x="101344" y="547"/>
                </a:moveTo>
                <a:cubicBezTo>
                  <a:pt x="101541" y="547"/>
                  <a:pt x="101541" y="263"/>
                  <a:pt x="101344" y="263"/>
                </a:cubicBezTo>
                <a:cubicBezTo>
                  <a:pt x="101148" y="241"/>
                  <a:pt x="101148" y="547"/>
                  <a:pt x="101344" y="547"/>
                </a:cubicBezTo>
                <a:close/>
                <a:moveTo>
                  <a:pt x="96537" y="591"/>
                </a:moveTo>
                <a:cubicBezTo>
                  <a:pt x="96690" y="591"/>
                  <a:pt x="96777" y="394"/>
                  <a:pt x="96668" y="263"/>
                </a:cubicBezTo>
                <a:cubicBezTo>
                  <a:pt x="96537" y="154"/>
                  <a:pt x="96340" y="241"/>
                  <a:pt x="96340" y="394"/>
                </a:cubicBezTo>
                <a:cubicBezTo>
                  <a:pt x="96340" y="503"/>
                  <a:pt x="96428" y="591"/>
                  <a:pt x="96537" y="591"/>
                </a:cubicBezTo>
                <a:close/>
                <a:moveTo>
                  <a:pt x="91708" y="635"/>
                </a:moveTo>
                <a:cubicBezTo>
                  <a:pt x="91992" y="635"/>
                  <a:pt x="91992" y="176"/>
                  <a:pt x="91708" y="176"/>
                </a:cubicBezTo>
                <a:cubicBezTo>
                  <a:pt x="91402" y="176"/>
                  <a:pt x="91402" y="635"/>
                  <a:pt x="91708" y="635"/>
                </a:cubicBezTo>
                <a:close/>
                <a:moveTo>
                  <a:pt x="86879" y="635"/>
                </a:moveTo>
                <a:cubicBezTo>
                  <a:pt x="87097" y="635"/>
                  <a:pt x="87185" y="372"/>
                  <a:pt x="87032" y="219"/>
                </a:cubicBezTo>
                <a:cubicBezTo>
                  <a:pt x="86879" y="66"/>
                  <a:pt x="86639" y="176"/>
                  <a:pt x="86639" y="394"/>
                </a:cubicBezTo>
                <a:cubicBezTo>
                  <a:pt x="86639" y="525"/>
                  <a:pt x="86748" y="635"/>
                  <a:pt x="86879" y="635"/>
                </a:cubicBezTo>
                <a:close/>
                <a:moveTo>
                  <a:pt x="82050" y="635"/>
                </a:moveTo>
                <a:cubicBezTo>
                  <a:pt x="82181" y="635"/>
                  <a:pt x="82312" y="525"/>
                  <a:pt x="82312" y="394"/>
                </a:cubicBezTo>
                <a:cubicBezTo>
                  <a:pt x="82334" y="1"/>
                  <a:pt x="81744" y="1"/>
                  <a:pt x="81788" y="394"/>
                </a:cubicBezTo>
                <a:cubicBezTo>
                  <a:pt x="81788" y="525"/>
                  <a:pt x="81919" y="635"/>
                  <a:pt x="82050" y="635"/>
                </a:cubicBezTo>
                <a:close/>
                <a:moveTo>
                  <a:pt x="77221" y="635"/>
                </a:moveTo>
                <a:cubicBezTo>
                  <a:pt x="77592" y="635"/>
                  <a:pt x="77592" y="88"/>
                  <a:pt x="77221" y="88"/>
                </a:cubicBezTo>
                <a:cubicBezTo>
                  <a:pt x="76849" y="88"/>
                  <a:pt x="76849" y="635"/>
                  <a:pt x="77221" y="635"/>
                </a:cubicBezTo>
                <a:close/>
                <a:moveTo>
                  <a:pt x="72392" y="635"/>
                </a:moveTo>
                <a:cubicBezTo>
                  <a:pt x="72545" y="635"/>
                  <a:pt x="72654" y="525"/>
                  <a:pt x="72654" y="394"/>
                </a:cubicBezTo>
                <a:cubicBezTo>
                  <a:pt x="72654" y="154"/>
                  <a:pt x="72370" y="45"/>
                  <a:pt x="72217" y="198"/>
                </a:cubicBezTo>
                <a:cubicBezTo>
                  <a:pt x="72042" y="372"/>
                  <a:pt x="72173" y="635"/>
                  <a:pt x="72392" y="635"/>
                </a:cubicBezTo>
                <a:close/>
                <a:moveTo>
                  <a:pt x="67563" y="635"/>
                </a:moveTo>
                <a:cubicBezTo>
                  <a:pt x="67891" y="635"/>
                  <a:pt x="67891" y="154"/>
                  <a:pt x="67563" y="154"/>
                </a:cubicBezTo>
                <a:cubicBezTo>
                  <a:pt x="67257" y="154"/>
                  <a:pt x="67257" y="635"/>
                  <a:pt x="67563" y="635"/>
                </a:cubicBezTo>
                <a:close/>
                <a:moveTo>
                  <a:pt x="62734" y="591"/>
                </a:moveTo>
                <a:cubicBezTo>
                  <a:pt x="62930" y="591"/>
                  <a:pt x="63040" y="372"/>
                  <a:pt x="62887" y="241"/>
                </a:cubicBezTo>
                <a:cubicBezTo>
                  <a:pt x="62756" y="110"/>
                  <a:pt x="62537" y="198"/>
                  <a:pt x="62537" y="394"/>
                </a:cubicBezTo>
                <a:cubicBezTo>
                  <a:pt x="62537" y="503"/>
                  <a:pt x="62624" y="591"/>
                  <a:pt x="62734" y="591"/>
                </a:cubicBezTo>
                <a:close/>
                <a:moveTo>
                  <a:pt x="57927" y="569"/>
                </a:moveTo>
                <a:cubicBezTo>
                  <a:pt x="58080" y="569"/>
                  <a:pt x="58167" y="372"/>
                  <a:pt x="58058" y="263"/>
                </a:cubicBezTo>
                <a:cubicBezTo>
                  <a:pt x="57927" y="132"/>
                  <a:pt x="57730" y="219"/>
                  <a:pt x="57730" y="394"/>
                </a:cubicBezTo>
                <a:cubicBezTo>
                  <a:pt x="57730" y="482"/>
                  <a:pt x="57817" y="569"/>
                  <a:pt x="57927" y="569"/>
                </a:cubicBezTo>
                <a:close/>
                <a:moveTo>
                  <a:pt x="53098" y="525"/>
                </a:moveTo>
                <a:cubicBezTo>
                  <a:pt x="53338" y="525"/>
                  <a:pt x="52945" y="154"/>
                  <a:pt x="52945" y="394"/>
                </a:cubicBezTo>
                <a:cubicBezTo>
                  <a:pt x="52945" y="460"/>
                  <a:pt x="53010" y="525"/>
                  <a:pt x="53098" y="525"/>
                </a:cubicBezTo>
                <a:close/>
                <a:moveTo>
                  <a:pt x="48268" y="482"/>
                </a:moveTo>
                <a:cubicBezTo>
                  <a:pt x="48312" y="482"/>
                  <a:pt x="48356" y="438"/>
                  <a:pt x="48356" y="394"/>
                </a:cubicBezTo>
                <a:cubicBezTo>
                  <a:pt x="48356" y="329"/>
                  <a:pt x="48312" y="285"/>
                  <a:pt x="48268" y="285"/>
                </a:cubicBezTo>
                <a:cubicBezTo>
                  <a:pt x="48225" y="285"/>
                  <a:pt x="48181" y="329"/>
                  <a:pt x="48181" y="394"/>
                </a:cubicBezTo>
                <a:cubicBezTo>
                  <a:pt x="48181" y="438"/>
                  <a:pt x="48225" y="482"/>
                  <a:pt x="48268" y="482"/>
                </a:cubicBezTo>
                <a:close/>
                <a:moveTo>
                  <a:pt x="43439" y="438"/>
                </a:moveTo>
                <a:cubicBezTo>
                  <a:pt x="43461" y="438"/>
                  <a:pt x="43483" y="416"/>
                  <a:pt x="43483" y="394"/>
                </a:cubicBezTo>
                <a:cubicBezTo>
                  <a:pt x="43483" y="372"/>
                  <a:pt x="43461" y="351"/>
                  <a:pt x="43439" y="351"/>
                </a:cubicBezTo>
                <a:cubicBezTo>
                  <a:pt x="43418" y="351"/>
                  <a:pt x="43396" y="372"/>
                  <a:pt x="43396" y="394"/>
                </a:cubicBezTo>
                <a:cubicBezTo>
                  <a:pt x="43396" y="416"/>
                  <a:pt x="43418" y="438"/>
                  <a:pt x="43439" y="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447750" y="225450"/>
            <a:ext cx="8248500" cy="4692600"/>
          </a:xfrm>
          <a:prstGeom prst="roundRect">
            <a:avLst>
              <a:gd name="adj" fmla="val 3336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53134" y="225450"/>
            <a:ext cx="8238000" cy="385200"/>
          </a:xfrm>
          <a:prstGeom prst="round2SameRect">
            <a:avLst>
              <a:gd name="adj1" fmla="val 34096"/>
              <a:gd name="adj2" fmla="val 0"/>
            </a:avLst>
          </a:prstGeom>
          <a:solidFill>
            <a:srgbClr val="E94F2D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00646" y="346247"/>
            <a:ext cx="750477" cy="143376"/>
            <a:chOff x="7841645" y="1419444"/>
            <a:chExt cx="734897" cy="140400"/>
          </a:xfrm>
        </p:grpSpPr>
        <p:sp>
          <p:nvSpPr>
            <p:cNvPr id="13" name="Google Shape;13;p2"/>
            <p:cNvSpPr/>
            <p:nvPr/>
          </p:nvSpPr>
          <p:spPr>
            <a:xfrm>
              <a:off x="7841645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138893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436142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730200" y="1174600"/>
            <a:ext cx="7683600" cy="15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6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2714250" y="3476950"/>
            <a:ext cx="3715500" cy="6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/>
          <p:nvPr/>
        </p:nvSpPr>
        <p:spPr>
          <a:xfrm>
            <a:off x="900950" y="-599238"/>
            <a:ext cx="7651829" cy="6727369"/>
          </a:xfrm>
          <a:custGeom>
            <a:avLst/>
            <a:gdLst/>
            <a:ahLst/>
            <a:cxnLst/>
            <a:rect l="l" t="t" r="r" b="b"/>
            <a:pathLst>
              <a:path w="154442" h="135783" extrusionOk="0">
                <a:moveTo>
                  <a:pt x="115831" y="135542"/>
                </a:moveTo>
                <a:lnTo>
                  <a:pt x="115831" y="135520"/>
                </a:lnTo>
                <a:lnTo>
                  <a:pt x="115831" y="135520"/>
                </a:lnTo>
                <a:cubicBezTo>
                  <a:pt x="115831" y="135520"/>
                  <a:pt x="115809" y="135520"/>
                  <a:pt x="115809" y="135520"/>
                </a:cubicBezTo>
                <a:close/>
                <a:moveTo>
                  <a:pt x="111002" y="135564"/>
                </a:moveTo>
                <a:cubicBezTo>
                  <a:pt x="111090" y="135564"/>
                  <a:pt x="110959" y="135433"/>
                  <a:pt x="110959" y="135520"/>
                </a:cubicBezTo>
                <a:cubicBezTo>
                  <a:pt x="110959" y="135542"/>
                  <a:pt x="110980" y="135564"/>
                  <a:pt x="111002" y="135564"/>
                </a:cubicBezTo>
                <a:close/>
                <a:moveTo>
                  <a:pt x="106173" y="135629"/>
                </a:moveTo>
                <a:cubicBezTo>
                  <a:pt x="106239" y="135629"/>
                  <a:pt x="106282" y="135586"/>
                  <a:pt x="106282" y="135520"/>
                </a:cubicBezTo>
                <a:cubicBezTo>
                  <a:pt x="106282" y="135367"/>
                  <a:pt x="106064" y="135367"/>
                  <a:pt x="106064" y="135520"/>
                </a:cubicBezTo>
                <a:cubicBezTo>
                  <a:pt x="106064" y="135586"/>
                  <a:pt x="106108" y="135629"/>
                  <a:pt x="106173" y="135629"/>
                </a:cubicBezTo>
                <a:close/>
                <a:moveTo>
                  <a:pt x="101344" y="135673"/>
                </a:moveTo>
                <a:cubicBezTo>
                  <a:pt x="101432" y="135673"/>
                  <a:pt x="101519" y="135608"/>
                  <a:pt x="101519" y="135520"/>
                </a:cubicBezTo>
                <a:cubicBezTo>
                  <a:pt x="101519" y="135433"/>
                  <a:pt x="101432" y="135367"/>
                  <a:pt x="101344" y="135367"/>
                </a:cubicBezTo>
                <a:cubicBezTo>
                  <a:pt x="101257" y="135367"/>
                  <a:pt x="101191" y="135433"/>
                  <a:pt x="101191" y="135520"/>
                </a:cubicBezTo>
                <a:cubicBezTo>
                  <a:pt x="101191" y="135608"/>
                  <a:pt x="101257" y="135673"/>
                  <a:pt x="101344" y="135673"/>
                </a:cubicBezTo>
                <a:close/>
                <a:moveTo>
                  <a:pt x="96537" y="135717"/>
                </a:moveTo>
                <a:cubicBezTo>
                  <a:pt x="96646" y="135717"/>
                  <a:pt x="96734" y="135629"/>
                  <a:pt x="96734" y="135520"/>
                </a:cubicBezTo>
                <a:cubicBezTo>
                  <a:pt x="96690" y="135280"/>
                  <a:pt x="96362" y="135280"/>
                  <a:pt x="96318" y="135520"/>
                </a:cubicBezTo>
                <a:cubicBezTo>
                  <a:pt x="96318" y="135629"/>
                  <a:pt x="96406" y="135717"/>
                  <a:pt x="96537" y="135717"/>
                </a:cubicBezTo>
                <a:close/>
                <a:moveTo>
                  <a:pt x="91708" y="135739"/>
                </a:moveTo>
                <a:cubicBezTo>
                  <a:pt x="91992" y="135739"/>
                  <a:pt x="91992" y="135280"/>
                  <a:pt x="91708" y="135302"/>
                </a:cubicBezTo>
                <a:cubicBezTo>
                  <a:pt x="91402" y="135302"/>
                  <a:pt x="91402" y="135739"/>
                  <a:pt x="91708" y="135739"/>
                </a:cubicBezTo>
                <a:close/>
                <a:moveTo>
                  <a:pt x="86879" y="135782"/>
                </a:moveTo>
                <a:cubicBezTo>
                  <a:pt x="87097" y="135782"/>
                  <a:pt x="87207" y="135498"/>
                  <a:pt x="87054" y="135345"/>
                </a:cubicBezTo>
                <a:cubicBezTo>
                  <a:pt x="86901" y="135170"/>
                  <a:pt x="86617" y="135302"/>
                  <a:pt x="86617" y="135520"/>
                </a:cubicBezTo>
                <a:cubicBezTo>
                  <a:pt x="86617" y="135651"/>
                  <a:pt x="86726" y="135782"/>
                  <a:pt x="86879" y="135782"/>
                </a:cubicBezTo>
                <a:close/>
                <a:moveTo>
                  <a:pt x="82050" y="135782"/>
                </a:moveTo>
                <a:cubicBezTo>
                  <a:pt x="82290" y="135782"/>
                  <a:pt x="82421" y="135476"/>
                  <a:pt x="82247" y="135302"/>
                </a:cubicBezTo>
                <a:cubicBezTo>
                  <a:pt x="82072" y="135127"/>
                  <a:pt x="81766" y="135258"/>
                  <a:pt x="81766" y="135498"/>
                </a:cubicBezTo>
                <a:cubicBezTo>
                  <a:pt x="81766" y="135651"/>
                  <a:pt x="81897" y="135782"/>
                  <a:pt x="82050" y="135782"/>
                </a:cubicBezTo>
                <a:close/>
                <a:moveTo>
                  <a:pt x="77221" y="135782"/>
                </a:moveTo>
                <a:cubicBezTo>
                  <a:pt x="77461" y="135782"/>
                  <a:pt x="77592" y="135498"/>
                  <a:pt x="77418" y="135323"/>
                </a:cubicBezTo>
                <a:cubicBezTo>
                  <a:pt x="77243" y="135149"/>
                  <a:pt x="76937" y="135258"/>
                  <a:pt x="76937" y="135520"/>
                </a:cubicBezTo>
                <a:cubicBezTo>
                  <a:pt x="76937" y="135673"/>
                  <a:pt x="77068" y="135782"/>
                  <a:pt x="77221" y="135782"/>
                </a:cubicBezTo>
                <a:close/>
                <a:moveTo>
                  <a:pt x="72392" y="135782"/>
                </a:moveTo>
                <a:cubicBezTo>
                  <a:pt x="72632" y="135782"/>
                  <a:pt x="72763" y="135476"/>
                  <a:pt x="72588" y="135302"/>
                </a:cubicBezTo>
                <a:cubicBezTo>
                  <a:pt x="72414" y="135127"/>
                  <a:pt x="72130" y="135258"/>
                  <a:pt x="72130" y="135498"/>
                </a:cubicBezTo>
                <a:cubicBezTo>
                  <a:pt x="72130" y="135651"/>
                  <a:pt x="72239" y="135782"/>
                  <a:pt x="72392" y="135782"/>
                </a:cubicBezTo>
                <a:close/>
                <a:moveTo>
                  <a:pt x="67563" y="135782"/>
                </a:moveTo>
                <a:cubicBezTo>
                  <a:pt x="67803" y="135782"/>
                  <a:pt x="67912" y="135498"/>
                  <a:pt x="67759" y="135345"/>
                </a:cubicBezTo>
                <a:cubicBezTo>
                  <a:pt x="67585" y="135170"/>
                  <a:pt x="67322" y="135302"/>
                  <a:pt x="67322" y="135520"/>
                </a:cubicBezTo>
                <a:cubicBezTo>
                  <a:pt x="67322" y="135651"/>
                  <a:pt x="67432" y="135782"/>
                  <a:pt x="67563" y="135782"/>
                </a:cubicBezTo>
                <a:close/>
                <a:moveTo>
                  <a:pt x="62734" y="135739"/>
                </a:moveTo>
                <a:cubicBezTo>
                  <a:pt x="62952" y="135739"/>
                  <a:pt x="63040" y="135498"/>
                  <a:pt x="62909" y="135367"/>
                </a:cubicBezTo>
                <a:cubicBezTo>
                  <a:pt x="62756" y="135214"/>
                  <a:pt x="62515" y="135323"/>
                  <a:pt x="62515" y="135520"/>
                </a:cubicBezTo>
                <a:cubicBezTo>
                  <a:pt x="62515" y="135651"/>
                  <a:pt x="62624" y="135739"/>
                  <a:pt x="62734" y="135739"/>
                </a:cubicBezTo>
                <a:close/>
                <a:moveTo>
                  <a:pt x="57927" y="135717"/>
                </a:moveTo>
                <a:cubicBezTo>
                  <a:pt x="58036" y="135717"/>
                  <a:pt x="58123" y="135629"/>
                  <a:pt x="58123" y="135520"/>
                </a:cubicBezTo>
                <a:cubicBezTo>
                  <a:pt x="58101" y="135280"/>
                  <a:pt x="57752" y="135280"/>
                  <a:pt x="57708" y="135520"/>
                </a:cubicBezTo>
                <a:cubicBezTo>
                  <a:pt x="57708" y="135629"/>
                  <a:pt x="57817" y="135717"/>
                  <a:pt x="57927" y="135717"/>
                </a:cubicBezTo>
                <a:close/>
                <a:moveTo>
                  <a:pt x="53098" y="135673"/>
                </a:moveTo>
                <a:cubicBezTo>
                  <a:pt x="53294" y="135673"/>
                  <a:pt x="53294" y="135367"/>
                  <a:pt x="53098" y="135367"/>
                </a:cubicBezTo>
                <a:cubicBezTo>
                  <a:pt x="52901" y="135367"/>
                  <a:pt x="52901" y="135673"/>
                  <a:pt x="53098" y="135673"/>
                </a:cubicBezTo>
                <a:close/>
                <a:moveTo>
                  <a:pt x="48268" y="135629"/>
                </a:moveTo>
                <a:cubicBezTo>
                  <a:pt x="48334" y="135629"/>
                  <a:pt x="48378" y="135586"/>
                  <a:pt x="48378" y="135520"/>
                </a:cubicBezTo>
                <a:cubicBezTo>
                  <a:pt x="48378" y="135455"/>
                  <a:pt x="48334" y="135411"/>
                  <a:pt x="48268" y="135411"/>
                </a:cubicBezTo>
                <a:cubicBezTo>
                  <a:pt x="48203" y="135411"/>
                  <a:pt x="48159" y="135455"/>
                  <a:pt x="48159" y="135520"/>
                </a:cubicBezTo>
                <a:cubicBezTo>
                  <a:pt x="48159" y="135586"/>
                  <a:pt x="48203" y="135629"/>
                  <a:pt x="48268" y="135629"/>
                </a:cubicBezTo>
                <a:close/>
                <a:moveTo>
                  <a:pt x="43439" y="135564"/>
                </a:moveTo>
                <a:cubicBezTo>
                  <a:pt x="43461" y="135564"/>
                  <a:pt x="43483" y="135542"/>
                  <a:pt x="43483" y="135520"/>
                </a:cubicBezTo>
                <a:cubicBezTo>
                  <a:pt x="43483" y="135498"/>
                  <a:pt x="43461" y="135476"/>
                  <a:pt x="43439" y="135476"/>
                </a:cubicBezTo>
                <a:cubicBezTo>
                  <a:pt x="43418" y="135476"/>
                  <a:pt x="43396" y="135498"/>
                  <a:pt x="43396" y="135520"/>
                </a:cubicBezTo>
                <a:cubicBezTo>
                  <a:pt x="43396" y="135542"/>
                  <a:pt x="43418" y="135564"/>
                  <a:pt x="43439" y="135564"/>
                </a:cubicBezTo>
                <a:close/>
                <a:moveTo>
                  <a:pt x="38610" y="135542"/>
                </a:moveTo>
                <a:lnTo>
                  <a:pt x="38632" y="135520"/>
                </a:lnTo>
                <a:cubicBezTo>
                  <a:pt x="38632" y="135520"/>
                  <a:pt x="38610" y="135520"/>
                  <a:pt x="38610" y="135520"/>
                </a:cubicBezTo>
                <a:cubicBezTo>
                  <a:pt x="38610" y="135520"/>
                  <a:pt x="38610" y="135520"/>
                  <a:pt x="38610" y="135520"/>
                </a:cubicBezTo>
                <a:cubicBezTo>
                  <a:pt x="38610" y="135520"/>
                  <a:pt x="38610" y="135542"/>
                  <a:pt x="38610" y="135542"/>
                </a:cubicBezTo>
                <a:close/>
                <a:moveTo>
                  <a:pt x="120660" y="130735"/>
                </a:moveTo>
                <a:cubicBezTo>
                  <a:pt x="120660" y="130735"/>
                  <a:pt x="120682" y="130713"/>
                  <a:pt x="120682" y="130713"/>
                </a:cubicBezTo>
                <a:cubicBezTo>
                  <a:pt x="120682" y="130691"/>
                  <a:pt x="120660" y="130669"/>
                  <a:pt x="120660" y="130669"/>
                </a:cubicBezTo>
                <a:cubicBezTo>
                  <a:pt x="120638" y="130669"/>
                  <a:pt x="120638" y="130691"/>
                  <a:pt x="120638" y="130713"/>
                </a:cubicBezTo>
                <a:cubicBezTo>
                  <a:pt x="120617" y="130713"/>
                  <a:pt x="120638" y="130735"/>
                  <a:pt x="120660" y="130735"/>
                </a:cubicBezTo>
                <a:close/>
                <a:moveTo>
                  <a:pt x="115831" y="130800"/>
                </a:moveTo>
                <a:cubicBezTo>
                  <a:pt x="115941" y="130778"/>
                  <a:pt x="115941" y="130604"/>
                  <a:pt x="115831" y="130604"/>
                </a:cubicBezTo>
                <a:cubicBezTo>
                  <a:pt x="115700" y="130582"/>
                  <a:pt x="115700" y="130822"/>
                  <a:pt x="115831" y="130800"/>
                </a:cubicBezTo>
                <a:close/>
                <a:moveTo>
                  <a:pt x="111002" y="130866"/>
                </a:moveTo>
                <a:cubicBezTo>
                  <a:pt x="111286" y="130866"/>
                  <a:pt x="110827" y="130429"/>
                  <a:pt x="110827" y="130713"/>
                </a:cubicBezTo>
                <a:cubicBezTo>
                  <a:pt x="110827" y="130800"/>
                  <a:pt x="110915" y="130866"/>
                  <a:pt x="111002" y="130866"/>
                </a:cubicBezTo>
                <a:close/>
                <a:moveTo>
                  <a:pt x="106173" y="130931"/>
                </a:moveTo>
                <a:cubicBezTo>
                  <a:pt x="106392" y="130931"/>
                  <a:pt x="106479" y="130691"/>
                  <a:pt x="106348" y="130538"/>
                </a:cubicBezTo>
                <a:cubicBezTo>
                  <a:pt x="106195" y="130385"/>
                  <a:pt x="105955" y="130494"/>
                  <a:pt x="105955" y="130713"/>
                </a:cubicBezTo>
                <a:cubicBezTo>
                  <a:pt x="105955" y="130822"/>
                  <a:pt x="106042" y="130931"/>
                  <a:pt x="106173" y="130931"/>
                </a:cubicBezTo>
                <a:close/>
                <a:moveTo>
                  <a:pt x="101344" y="130997"/>
                </a:moveTo>
                <a:cubicBezTo>
                  <a:pt x="101606" y="130997"/>
                  <a:pt x="101737" y="130669"/>
                  <a:pt x="101563" y="130494"/>
                </a:cubicBezTo>
                <a:cubicBezTo>
                  <a:pt x="101366" y="130298"/>
                  <a:pt x="101060" y="130429"/>
                  <a:pt x="101060" y="130713"/>
                </a:cubicBezTo>
                <a:cubicBezTo>
                  <a:pt x="101060" y="130866"/>
                  <a:pt x="101191" y="130997"/>
                  <a:pt x="101344" y="130997"/>
                </a:cubicBezTo>
                <a:close/>
                <a:moveTo>
                  <a:pt x="96515" y="131041"/>
                </a:moveTo>
                <a:cubicBezTo>
                  <a:pt x="96821" y="131041"/>
                  <a:pt x="96974" y="130669"/>
                  <a:pt x="96755" y="130451"/>
                </a:cubicBezTo>
                <a:cubicBezTo>
                  <a:pt x="96559" y="130254"/>
                  <a:pt x="96187" y="130407"/>
                  <a:pt x="96187" y="130713"/>
                </a:cubicBezTo>
                <a:cubicBezTo>
                  <a:pt x="96187" y="130888"/>
                  <a:pt x="96340" y="131041"/>
                  <a:pt x="96515" y="131041"/>
                </a:cubicBezTo>
                <a:close/>
                <a:moveTo>
                  <a:pt x="91708" y="131084"/>
                </a:moveTo>
                <a:cubicBezTo>
                  <a:pt x="92036" y="131084"/>
                  <a:pt x="92211" y="130669"/>
                  <a:pt x="91970" y="130429"/>
                </a:cubicBezTo>
                <a:cubicBezTo>
                  <a:pt x="91730" y="130188"/>
                  <a:pt x="91315" y="130363"/>
                  <a:pt x="91315" y="130713"/>
                </a:cubicBezTo>
                <a:cubicBezTo>
                  <a:pt x="91315" y="130910"/>
                  <a:pt x="91489" y="131084"/>
                  <a:pt x="91708" y="131084"/>
                </a:cubicBezTo>
                <a:close/>
                <a:moveTo>
                  <a:pt x="86879" y="131106"/>
                </a:moveTo>
                <a:cubicBezTo>
                  <a:pt x="87229" y="131106"/>
                  <a:pt x="87403" y="130669"/>
                  <a:pt x="87163" y="130407"/>
                </a:cubicBezTo>
                <a:cubicBezTo>
                  <a:pt x="86901" y="130167"/>
                  <a:pt x="86464" y="130341"/>
                  <a:pt x="86464" y="130713"/>
                </a:cubicBezTo>
                <a:cubicBezTo>
                  <a:pt x="86464" y="130931"/>
                  <a:pt x="86660" y="131106"/>
                  <a:pt x="86879" y="131106"/>
                </a:cubicBezTo>
                <a:close/>
                <a:moveTo>
                  <a:pt x="82050" y="131106"/>
                </a:moveTo>
                <a:cubicBezTo>
                  <a:pt x="82421" y="131106"/>
                  <a:pt x="82596" y="130647"/>
                  <a:pt x="82334" y="130385"/>
                </a:cubicBezTo>
                <a:cubicBezTo>
                  <a:pt x="82072" y="130123"/>
                  <a:pt x="81635" y="130320"/>
                  <a:pt x="81635" y="130691"/>
                </a:cubicBezTo>
                <a:cubicBezTo>
                  <a:pt x="81635" y="130910"/>
                  <a:pt x="81810" y="131106"/>
                  <a:pt x="82050" y="131106"/>
                </a:cubicBezTo>
                <a:close/>
                <a:moveTo>
                  <a:pt x="77221" y="131106"/>
                </a:moveTo>
                <a:cubicBezTo>
                  <a:pt x="77592" y="131106"/>
                  <a:pt x="77789" y="130647"/>
                  <a:pt x="77527" y="130385"/>
                </a:cubicBezTo>
                <a:cubicBezTo>
                  <a:pt x="77265" y="130123"/>
                  <a:pt x="76806" y="130320"/>
                  <a:pt x="76806" y="130691"/>
                </a:cubicBezTo>
                <a:cubicBezTo>
                  <a:pt x="76806" y="130910"/>
                  <a:pt x="77002" y="131106"/>
                  <a:pt x="77221" y="131106"/>
                </a:cubicBezTo>
                <a:close/>
                <a:moveTo>
                  <a:pt x="72392" y="131106"/>
                </a:moveTo>
                <a:cubicBezTo>
                  <a:pt x="72763" y="131106"/>
                  <a:pt x="72960" y="130647"/>
                  <a:pt x="72698" y="130385"/>
                </a:cubicBezTo>
                <a:cubicBezTo>
                  <a:pt x="72436" y="130123"/>
                  <a:pt x="71977" y="130320"/>
                  <a:pt x="71977" y="130691"/>
                </a:cubicBezTo>
                <a:cubicBezTo>
                  <a:pt x="71977" y="130910"/>
                  <a:pt x="72173" y="131106"/>
                  <a:pt x="72392" y="131106"/>
                </a:cubicBezTo>
                <a:close/>
                <a:moveTo>
                  <a:pt x="67563" y="131106"/>
                </a:moveTo>
                <a:cubicBezTo>
                  <a:pt x="67934" y="131106"/>
                  <a:pt x="68109" y="130669"/>
                  <a:pt x="67847" y="130407"/>
                </a:cubicBezTo>
                <a:cubicBezTo>
                  <a:pt x="67606" y="130167"/>
                  <a:pt x="67169" y="130341"/>
                  <a:pt x="67169" y="130713"/>
                </a:cubicBezTo>
                <a:cubicBezTo>
                  <a:pt x="67169" y="130931"/>
                  <a:pt x="67344" y="131106"/>
                  <a:pt x="67563" y="131106"/>
                </a:cubicBezTo>
                <a:close/>
                <a:moveTo>
                  <a:pt x="62734" y="131084"/>
                </a:moveTo>
                <a:cubicBezTo>
                  <a:pt x="63083" y="131084"/>
                  <a:pt x="63258" y="130669"/>
                  <a:pt x="63018" y="130429"/>
                </a:cubicBezTo>
                <a:cubicBezTo>
                  <a:pt x="62777" y="130188"/>
                  <a:pt x="62362" y="130363"/>
                  <a:pt x="62362" y="130713"/>
                </a:cubicBezTo>
                <a:cubicBezTo>
                  <a:pt x="62362" y="130910"/>
                  <a:pt x="62537" y="131084"/>
                  <a:pt x="62734" y="131084"/>
                </a:cubicBezTo>
                <a:close/>
                <a:moveTo>
                  <a:pt x="57927" y="131041"/>
                </a:moveTo>
                <a:cubicBezTo>
                  <a:pt x="58211" y="131041"/>
                  <a:pt x="58364" y="130669"/>
                  <a:pt x="58167" y="130473"/>
                </a:cubicBezTo>
                <a:cubicBezTo>
                  <a:pt x="57948" y="130254"/>
                  <a:pt x="57577" y="130407"/>
                  <a:pt x="57577" y="130713"/>
                </a:cubicBezTo>
                <a:cubicBezTo>
                  <a:pt x="57577" y="130888"/>
                  <a:pt x="57730" y="131041"/>
                  <a:pt x="57927" y="131041"/>
                </a:cubicBezTo>
                <a:close/>
                <a:moveTo>
                  <a:pt x="53098" y="130975"/>
                </a:moveTo>
                <a:cubicBezTo>
                  <a:pt x="53338" y="130975"/>
                  <a:pt x="53469" y="130691"/>
                  <a:pt x="53294" y="130516"/>
                </a:cubicBezTo>
                <a:cubicBezTo>
                  <a:pt x="53119" y="130341"/>
                  <a:pt x="52813" y="130473"/>
                  <a:pt x="52813" y="130713"/>
                </a:cubicBezTo>
                <a:cubicBezTo>
                  <a:pt x="52813" y="130866"/>
                  <a:pt x="52945" y="130975"/>
                  <a:pt x="53098" y="130975"/>
                </a:cubicBezTo>
                <a:close/>
                <a:moveTo>
                  <a:pt x="48268" y="130931"/>
                </a:moveTo>
                <a:cubicBezTo>
                  <a:pt x="48465" y="130931"/>
                  <a:pt x="48574" y="130691"/>
                  <a:pt x="48443" y="130538"/>
                </a:cubicBezTo>
                <a:cubicBezTo>
                  <a:pt x="48290" y="130385"/>
                  <a:pt x="48050" y="130494"/>
                  <a:pt x="48050" y="130691"/>
                </a:cubicBezTo>
                <a:cubicBezTo>
                  <a:pt x="48050" y="130822"/>
                  <a:pt x="48137" y="130931"/>
                  <a:pt x="48268" y="130931"/>
                </a:cubicBezTo>
                <a:close/>
                <a:moveTo>
                  <a:pt x="43439" y="130866"/>
                </a:moveTo>
                <a:cubicBezTo>
                  <a:pt x="43702" y="130866"/>
                  <a:pt x="43287" y="130451"/>
                  <a:pt x="43287" y="130691"/>
                </a:cubicBezTo>
                <a:cubicBezTo>
                  <a:pt x="43287" y="130800"/>
                  <a:pt x="43352" y="130866"/>
                  <a:pt x="43439" y="130866"/>
                </a:cubicBezTo>
                <a:close/>
                <a:moveTo>
                  <a:pt x="38610" y="130800"/>
                </a:moveTo>
                <a:cubicBezTo>
                  <a:pt x="38676" y="130800"/>
                  <a:pt x="38720" y="130757"/>
                  <a:pt x="38720" y="130691"/>
                </a:cubicBezTo>
                <a:cubicBezTo>
                  <a:pt x="38720" y="130560"/>
                  <a:pt x="38457" y="130800"/>
                  <a:pt x="38610" y="130800"/>
                </a:cubicBezTo>
                <a:close/>
                <a:moveTo>
                  <a:pt x="33803" y="130735"/>
                </a:moveTo>
                <a:cubicBezTo>
                  <a:pt x="33803" y="130735"/>
                  <a:pt x="33825" y="130713"/>
                  <a:pt x="33825" y="130713"/>
                </a:cubicBezTo>
                <a:cubicBezTo>
                  <a:pt x="33825" y="130669"/>
                  <a:pt x="33760" y="130669"/>
                  <a:pt x="33760" y="130713"/>
                </a:cubicBezTo>
                <a:cubicBezTo>
                  <a:pt x="33760" y="130713"/>
                  <a:pt x="33781" y="130735"/>
                  <a:pt x="33803" y="130735"/>
                </a:cubicBezTo>
                <a:close/>
                <a:moveTo>
                  <a:pt x="125489" y="125928"/>
                </a:moveTo>
                <a:cubicBezTo>
                  <a:pt x="125555" y="125928"/>
                  <a:pt x="125424" y="125775"/>
                  <a:pt x="125424" y="125862"/>
                </a:cubicBezTo>
                <a:cubicBezTo>
                  <a:pt x="125424" y="125906"/>
                  <a:pt x="125446" y="125928"/>
                  <a:pt x="125489" y="125928"/>
                </a:cubicBezTo>
                <a:close/>
                <a:moveTo>
                  <a:pt x="120660" y="125993"/>
                </a:moveTo>
                <a:cubicBezTo>
                  <a:pt x="120857" y="125993"/>
                  <a:pt x="120529" y="125665"/>
                  <a:pt x="120529" y="125862"/>
                </a:cubicBezTo>
                <a:cubicBezTo>
                  <a:pt x="120529" y="125949"/>
                  <a:pt x="120573" y="125993"/>
                  <a:pt x="120660" y="125993"/>
                </a:cubicBezTo>
                <a:close/>
                <a:moveTo>
                  <a:pt x="115831" y="126081"/>
                </a:moveTo>
                <a:cubicBezTo>
                  <a:pt x="116028" y="126081"/>
                  <a:pt x="116115" y="125840"/>
                  <a:pt x="115984" y="125709"/>
                </a:cubicBezTo>
                <a:cubicBezTo>
                  <a:pt x="115831" y="125578"/>
                  <a:pt x="115613" y="125687"/>
                  <a:pt x="115613" y="125862"/>
                </a:cubicBezTo>
                <a:cubicBezTo>
                  <a:pt x="115613" y="125993"/>
                  <a:pt x="115700" y="126081"/>
                  <a:pt x="115831" y="126081"/>
                </a:cubicBezTo>
                <a:close/>
                <a:moveTo>
                  <a:pt x="111002" y="126168"/>
                </a:moveTo>
                <a:cubicBezTo>
                  <a:pt x="111264" y="126168"/>
                  <a:pt x="111396" y="125840"/>
                  <a:pt x="111221" y="125665"/>
                </a:cubicBezTo>
                <a:cubicBezTo>
                  <a:pt x="111024" y="125469"/>
                  <a:pt x="110696" y="125600"/>
                  <a:pt x="110718" y="125862"/>
                </a:cubicBezTo>
                <a:cubicBezTo>
                  <a:pt x="110718" y="126037"/>
                  <a:pt x="110849" y="126168"/>
                  <a:pt x="111002" y="126168"/>
                </a:cubicBezTo>
                <a:close/>
                <a:moveTo>
                  <a:pt x="106173" y="126233"/>
                </a:moveTo>
                <a:cubicBezTo>
                  <a:pt x="106501" y="126233"/>
                  <a:pt x="106676" y="125840"/>
                  <a:pt x="106435" y="125600"/>
                </a:cubicBezTo>
                <a:cubicBezTo>
                  <a:pt x="106195" y="125381"/>
                  <a:pt x="105824" y="125534"/>
                  <a:pt x="105824" y="125862"/>
                </a:cubicBezTo>
                <a:cubicBezTo>
                  <a:pt x="105824" y="126059"/>
                  <a:pt x="105977" y="126233"/>
                  <a:pt x="106173" y="126233"/>
                </a:cubicBezTo>
                <a:close/>
                <a:moveTo>
                  <a:pt x="101344" y="126299"/>
                </a:moveTo>
                <a:cubicBezTo>
                  <a:pt x="101737" y="126299"/>
                  <a:pt x="101934" y="125840"/>
                  <a:pt x="101650" y="125556"/>
                </a:cubicBezTo>
                <a:cubicBezTo>
                  <a:pt x="101388" y="125294"/>
                  <a:pt x="100929" y="125491"/>
                  <a:pt x="100929" y="125862"/>
                </a:cubicBezTo>
                <a:cubicBezTo>
                  <a:pt x="100929" y="126102"/>
                  <a:pt x="101104" y="126299"/>
                  <a:pt x="101344" y="126299"/>
                </a:cubicBezTo>
                <a:close/>
                <a:moveTo>
                  <a:pt x="96515" y="126343"/>
                </a:moveTo>
                <a:cubicBezTo>
                  <a:pt x="96952" y="126343"/>
                  <a:pt x="97149" y="125818"/>
                  <a:pt x="96865" y="125534"/>
                </a:cubicBezTo>
                <a:cubicBezTo>
                  <a:pt x="96559" y="125228"/>
                  <a:pt x="96056" y="125447"/>
                  <a:pt x="96056" y="125862"/>
                </a:cubicBezTo>
                <a:cubicBezTo>
                  <a:pt x="96056" y="126124"/>
                  <a:pt x="96275" y="126343"/>
                  <a:pt x="96515" y="126343"/>
                </a:cubicBezTo>
                <a:close/>
                <a:moveTo>
                  <a:pt x="91708" y="126365"/>
                </a:moveTo>
                <a:cubicBezTo>
                  <a:pt x="92145" y="126365"/>
                  <a:pt x="92385" y="125818"/>
                  <a:pt x="92058" y="125512"/>
                </a:cubicBezTo>
                <a:cubicBezTo>
                  <a:pt x="91730" y="125185"/>
                  <a:pt x="91184" y="125425"/>
                  <a:pt x="91184" y="125862"/>
                </a:cubicBezTo>
                <a:cubicBezTo>
                  <a:pt x="91184" y="126146"/>
                  <a:pt x="91424" y="126386"/>
                  <a:pt x="91708" y="126365"/>
                </a:cubicBezTo>
                <a:close/>
                <a:moveTo>
                  <a:pt x="86879" y="126408"/>
                </a:moveTo>
                <a:cubicBezTo>
                  <a:pt x="87360" y="126408"/>
                  <a:pt x="87600" y="125818"/>
                  <a:pt x="87250" y="125469"/>
                </a:cubicBezTo>
                <a:cubicBezTo>
                  <a:pt x="86923" y="125119"/>
                  <a:pt x="86333" y="125359"/>
                  <a:pt x="86333" y="125862"/>
                </a:cubicBezTo>
                <a:cubicBezTo>
                  <a:pt x="86333" y="126168"/>
                  <a:pt x="86573" y="126408"/>
                  <a:pt x="86879" y="126408"/>
                </a:cubicBezTo>
                <a:close/>
                <a:moveTo>
                  <a:pt x="82050" y="126408"/>
                </a:moveTo>
                <a:cubicBezTo>
                  <a:pt x="82531" y="126408"/>
                  <a:pt x="82771" y="125818"/>
                  <a:pt x="82443" y="125491"/>
                </a:cubicBezTo>
                <a:cubicBezTo>
                  <a:pt x="82094" y="125141"/>
                  <a:pt x="81504" y="125381"/>
                  <a:pt x="81504" y="125862"/>
                </a:cubicBezTo>
                <a:cubicBezTo>
                  <a:pt x="81504" y="126168"/>
                  <a:pt x="81744" y="126408"/>
                  <a:pt x="82050" y="126408"/>
                </a:cubicBezTo>
                <a:close/>
                <a:moveTo>
                  <a:pt x="77221" y="126408"/>
                </a:moveTo>
                <a:cubicBezTo>
                  <a:pt x="77723" y="126408"/>
                  <a:pt x="77986" y="125796"/>
                  <a:pt x="77614" y="125447"/>
                </a:cubicBezTo>
                <a:cubicBezTo>
                  <a:pt x="77265" y="125097"/>
                  <a:pt x="76653" y="125359"/>
                  <a:pt x="76653" y="125862"/>
                </a:cubicBezTo>
                <a:cubicBezTo>
                  <a:pt x="76653" y="126168"/>
                  <a:pt x="76915" y="126430"/>
                  <a:pt x="77221" y="126408"/>
                </a:cubicBezTo>
                <a:close/>
                <a:moveTo>
                  <a:pt x="72392" y="126408"/>
                </a:moveTo>
                <a:cubicBezTo>
                  <a:pt x="72894" y="126408"/>
                  <a:pt x="73135" y="125818"/>
                  <a:pt x="72785" y="125491"/>
                </a:cubicBezTo>
                <a:cubicBezTo>
                  <a:pt x="72436" y="125141"/>
                  <a:pt x="71846" y="125381"/>
                  <a:pt x="71846" y="125862"/>
                </a:cubicBezTo>
                <a:cubicBezTo>
                  <a:pt x="71846" y="126168"/>
                  <a:pt x="72086" y="126408"/>
                  <a:pt x="72392" y="126408"/>
                </a:cubicBezTo>
                <a:close/>
                <a:moveTo>
                  <a:pt x="67563" y="126408"/>
                </a:moveTo>
                <a:cubicBezTo>
                  <a:pt x="68065" y="126408"/>
                  <a:pt x="68306" y="125818"/>
                  <a:pt x="67956" y="125469"/>
                </a:cubicBezTo>
                <a:cubicBezTo>
                  <a:pt x="67606" y="125119"/>
                  <a:pt x="67017" y="125359"/>
                  <a:pt x="67017" y="125862"/>
                </a:cubicBezTo>
                <a:cubicBezTo>
                  <a:pt x="67017" y="126168"/>
                  <a:pt x="67279" y="126408"/>
                  <a:pt x="67563" y="126408"/>
                </a:cubicBezTo>
                <a:close/>
                <a:moveTo>
                  <a:pt x="62734" y="126365"/>
                </a:moveTo>
                <a:cubicBezTo>
                  <a:pt x="63193" y="126365"/>
                  <a:pt x="63433" y="125818"/>
                  <a:pt x="63105" y="125512"/>
                </a:cubicBezTo>
                <a:cubicBezTo>
                  <a:pt x="62777" y="125185"/>
                  <a:pt x="62231" y="125425"/>
                  <a:pt x="62231" y="125862"/>
                </a:cubicBezTo>
                <a:cubicBezTo>
                  <a:pt x="62231" y="126146"/>
                  <a:pt x="62472" y="126365"/>
                  <a:pt x="62734" y="126365"/>
                </a:cubicBezTo>
                <a:close/>
                <a:moveTo>
                  <a:pt x="57927" y="126343"/>
                </a:moveTo>
                <a:cubicBezTo>
                  <a:pt x="58342" y="126343"/>
                  <a:pt x="58560" y="125840"/>
                  <a:pt x="58254" y="125534"/>
                </a:cubicBezTo>
                <a:cubicBezTo>
                  <a:pt x="57948" y="125228"/>
                  <a:pt x="57446" y="125447"/>
                  <a:pt x="57446" y="125862"/>
                </a:cubicBezTo>
                <a:cubicBezTo>
                  <a:pt x="57446" y="126124"/>
                  <a:pt x="57664" y="126343"/>
                  <a:pt x="57927" y="126343"/>
                </a:cubicBezTo>
                <a:close/>
                <a:moveTo>
                  <a:pt x="53098" y="126277"/>
                </a:moveTo>
                <a:cubicBezTo>
                  <a:pt x="53469" y="126277"/>
                  <a:pt x="53644" y="125840"/>
                  <a:pt x="53382" y="125578"/>
                </a:cubicBezTo>
                <a:cubicBezTo>
                  <a:pt x="53119" y="125316"/>
                  <a:pt x="52682" y="125491"/>
                  <a:pt x="52682" y="125862"/>
                </a:cubicBezTo>
                <a:cubicBezTo>
                  <a:pt x="52682" y="126102"/>
                  <a:pt x="52857" y="126277"/>
                  <a:pt x="53098" y="126277"/>
                </a:cubicBezTo>
                <a:close/>
                <a:moveTo>
                  <a:pt x="48268" y="126233"/>
                </a:moveTo>
                <a:cubicBezTo>
                  <a:pt x="48596" y="126233"/>
                  <a:pt x="48749" y="125840"/>
                  <a:pt x="48531" y="125600"/>
                </a:cubicBezTo>
                <a:cubicBezTo>
                  <a:pt x="48290" y="125381"/>
                  <a:pt x="47897" y="125534"/>
                  <a:pt x="47897" y="125862"/>
                </a:cubicBezTo>
                <a:cubicBezTo>
                  <a:pt x="47897" y="126059"/>
                  <a:pt x="48072" y="126233"/>
                  <a:pt x="48268" y="126233"/>
                </a:cubicBezTo>
                <a:close/>
                <a:moveTo>
                  <a:pt x="43439" y="126146"/>
                </a:moveTo>
                <a:cubicBezTo>
                  <a:pt x="43680" y="126146"/>
                  <a:pt x="43811" y="125862"/>
                  <a:pt x="43636" y="125687"/>
                </a:cubicBezTo>
                <a:cubicBezTo>
                  <a:pt x="43461" y="125512"/>
                  <a:pt x="43177" y="125622"/>
                  <a:pt x="43177" y="125884"/>
                </a:cubicBezTo>
                <a:cubicBezTo>
                  <a:pt x="43177" y="126037"/>
                  <a:pt x="43287" y="126146"/>
                  <a:pt x="43439" y="126146"/>
                </a:cubicBezTo>
                <a:close/>
                <a:moveTo>
                  <a:pt x="38610" y="126081"/>
                </a:moveTo>
                <a:cubicBezTo>
                  <a:pt x="38894" y="126081"/>
                  <a:pt x="38894" y="125665"/>
                  <a:pt x="38610" y="125665"/>
                </a:cubicBezTo>
                <a:cubicBezTo>
                  <a:pt x="38326" y="125665"/>
                  <a:pt x="38326" y="126081"/>
                  <a:pt x="38610" y="126081"/>
                </a:cubicBezTo>
                <a:close/>
                <a:moveTo>
                  <a:pt x="33803" y="126015"/>
                </a:moveTo>
                <a:cubicBezTo>
                  <a:pt x="34000" y="126015"/>
                  <a:pt x="33650" y="125665"/>
                  <a:pt x="33650" y="125862"/>
                </a:cubicBezTo>
                <a:cubicBezTo>
                  <a:pt x="33650" y="125949"/>
                  <a:pt x="33716" y="126015"/>
                  <a:pt x="33803" y="126015"/>
                </a:cubicBezTo>
                <a:close/>
                <a:moveTo>
                  <a:pt x="28974" y="125928"/>
                </a:moveTo>
                <a:cubicBezTo>
                  <a:pt x="29062" y="125928"/>
                  <a:pt x="28909" y="125775"/>
                  <a:pt x="28909" y="125862"/>
                </a:cubicBezTo>
                <a:cubicBezTo>
                  <a:pt x="28909" y="125906"/>
                  <a:pt x="28931" y="125928"/>
                  <a:pt x="28974" y="125928"/>
                </a:cubicBezTo>
                <a:close/>
                <a:moveTo>
                  <a:pt x="130297" y="121099"/>
                </a:moveTo>
                <a:cubicBezTo>
                  <a:pt x="130362" y="121099"/>
                  <a:pt x="130362" y="120989"/>
                  <a:pt x="130297" y="120989"/>
                </a:cubicBezTo>
                <a:cubicBezTo>
                  <a:pt x="130231" y="120989"/>
                  <a:pt x="130231" y="121099"/>
                  <a:pt x="130297" y="121099"/>
                </a:cubicBezTo>
                <a:close/>
                <a:moveTo>
                  <a:pt x="125467" y="121208"/>
                </a:moveTo>
                <a:cubicBezTo>
                  <a:pt x="125555" y="121208"/>
                  <a:pt x="125642" y="121142"/>
                  <a:pt x="125642" y="121055"/>
                </a:cubicBezTo>
                <a:cubicBezTo>
                  <a:pt x="125642" y="120946"/>
                  <a:pt x="125555" y="120880"/>
                  <a:pt x="125467" y="120880"/>
                </a:cubicBezTo>
                <a:cubicBezTo>
                  <a:pt x="125380" y="120880"/>
                  <a:pt x="125315" y="120946"/>
                  <a:pt x="125315" y="121055"/>
                </a:cubicBezTo>
                <a:cubicBezTo>
                  <a:pt x="125315" y="121142"/>
                  <a:pt x="125380" y="121208"/>
                  <a:pt x="125467" y="121208"/>
                </a:cubicBezTo>
                <a:close/>
                <a:moveTo>
                  <a:pt x="120638" y="121295"/>
                </a:moveTo>
                <a:cubicBezTo>
                  <a:pt x="120879" y="121295"/>
                  <a:pt x="120988" y="121033"/>
                  <a:pt x="120835" y="120858"/>
                </a:cubicBezTo>
                <a:cubicBezTo>
                  <a:pt x="120660" y="120705"/>
                  <a:pt x="120398" y="120814"/>
                  <a:pt x="120398" y="121055"/>
                </a:cubicBezTo>
                <a:cubicBezTo>
                  <a:pt x="120398" y="121186"/>
                  <a:pt x="120507" y="121295"/>
                  <a:pt x="120638" y="121295"/>
                </a:cubicBezTo>
                <a:close/>
                <a:moveTo>
                  <a:pt x="115831" y="121383"/>
                </a:moveTo>
                <a:cubicBezTo>
                  <a:pt x="116115" y="121383"/>
                  <a:pt x="116268" y="121011"/>
                  <a:pt x="116050" y="120793"/>
                </a:cubicBezTo>
                <a:cubicBezTo>
                  <a:pt x="115853" y="120596"/>
                  <a:pt x="115482" y="120749"/>
                  <a:pt x="115482" y="121055"/>
                </a:cubicBezTo>
                <a:cubicBezTo>
                  <a:pt x="115482" y="121230"/>
                  <a:pt x="115635" y="121383"/>
                  <a:pt x="115831" y="121383"/>
                </a:cubicBezTo>
                <a:close/>
                <a:moveTo>
                  <a:pt x="111002" y="121470"/>
                </a:moveTo>
                <a:cubicBezTo>
                  <a:pt x="111374" y="121470"/>
                  <a:pt x="111549" y="121011"/>
                  <a:pt x="111286" y="120749"/>
                </a:cubicBezTo>
                <a:cubicBezTo>
                  <a:pt x="111024" y="120487"/>
                  <a:pt x="110587" y="120683"/>
                  <a:pt x="110587" y="121055"/>
                </a:cubicBezTo>
                <a:cubicBezTo>
                  <a:pt x="110587" y="121273"/>
                  <a:pt x="110762" y="121470"/>
                  <a:pt x="111002" y="121470"/>
                </a:cubicBezTo>
                <a:close/>
                <a:moveTo>
                  <a:pt x="106173" y="121536"/>
                </a:moveTo>
                <a:cubicBezTo>
                  <a:pt x="106610" y="121536"/>
                  <a:pt x="106829" y="121011"/>
                  <a:pt x="106523" y="120683"/>
                </a:cubicBezTo>
                <a:cubicBezTo>
                  <a:pt x="106217" y="120377"/>
                  <a:pt x="105671" y="120596"/>
                  <a:pt x="105671" y="121055"/>
                </a:cubicBezTo>
                <a:cubicBezTo>
                  <a:pt x="105671" y="121317"/>
                  <a:pt x="105889" y="121536"/>
                  <a:pt x="106173" y="121536"/>
                </a:cubicBezTo>
                <a:close/>
                <a:moveTo>
                  <a:pt x="101344" y="121601"/>
                </a:moveTo>
                <a:cubicBezTo>
                  <a:pt x="101825" y="121601"/>
                  <a:pt x="102065" y="121011"/>
                  <a:pt x="101737" y="120661"/>
                </a:cubicBezTo>
                <a:cubicBezTo>
                  <a:pt x="101388" y="120312"/>
                  <a:pt x="100798" y="120552"/>
                  <a:pt x="100798" y="121055"/>
                </a:cubicBezTo>
                <a:cubicBezTo>
                  <a:pt x="100798" y="121339"/>
                  <a:pt x="101038" y="121601"/>
                  <a:pt x="101344" y="121601"/>
                </a:cubicBezTo>
                <a:close/>
                <a:moveTo>
                  <a:pt x="96515" y="121645"/>
                </a:moveTo>
                <a:cubicBezTo>
                  <a:pt x="97061" y="121645"/>
                  <a:pt x="97324" y="120989"/>
                  <a:pt x="96952" y="120618"/>
                </a:cubicBezTo>
                <a:cubicBezTo>
                  <a:pt x="96559" y="120246"/>
                  <a:pt x="95925" y="120509"/>
                  <a:pt x="95925" y="121055"/>
                </a:cubicBezTo>
                <a:cubicBezTo>
                  <a:pt x="95925" y="121383"/>
                  <a:pt x="96187" y="121645"/>
                  <a:pt x="96515" y="121645"/>
                </a:cubicBezTo>
                <a:close/>
                <a:moveTo>
                  <a:pt x="91686" y="121688"/>
                </a:moveTo>
                <a:cubicBezTo>
                  <a:pt x="92276" y="121688"/>
                  <a:pt x="92560" y="120989"/>
                  <a:pt x="92145" y="120596"/>
                </a:cubicBezTo>
                <a:cubicBezTo>
                  <a:pt x="91752" y="120181"/>
                  <a:pt x="91052" y="120465"/>
                  <a:pt x="91052" y="121055"/>
                </a:cubicBezTo>
                <a:cubicBezTo>
                  <a:pt x="91052" y="121404"/>
                  <a:pt x="91336" y="121688"/>
                  <a:pt x="91686" y="121688"/>
                </a:cubicBezTo>
                <a:close/>
                <a:moveTo>
                  <a:pt x="86857" y="121710"/>
                </a:moveTo>
                <a:cubicBezTo>
                  <a:pt x="87469" y="121710"/>
                  <a:pt x="87753" y="120989"/>
                  <a:pt x="87338" y="120574"/>
                </a:cubicBezTo>
                <a:cubicBezTo>
                  <a:pt x="86923" y="120159"/>
                  <a:pt x="86202" y="120443"/>
                  <a:pt x="86202" y="121055"/>
                </a:cubicBezTo>
                <a:cubicBezTo>
                  <a:pt x="86202" y="121404"/>
                  <a:pt x="86507" y="121710"/>
                  <a:pt x="86857" y="121710"/>
                </a:cubicBezTo>
                <a:close/>
                <a:moveTo>
                  <a:pt x="82050" y="121732"/>
                </a:moveTo>
                <a:cubicBezTo>
                  <a:pt x="82662" y="121732"/>
                  <a:pt x="82968" y="120989"/>
                  <a:pt x="82531" y="120552"/>
                </a:cubicBezTo>
                <a:cubicBezTo>
                  <a:pt x="82094" y="120115"/>
                  <a:pt x="81351" y="120421"/>
                  <a:pt x="81351" y="121055"/>
                </a:cubicBezTo>
                <a:cubicBezTo>
                  <a:pt x="81351" y="121426"/>
                  <a:pt x="81657" y="121732"/>
                  <a:pt x="82050" y="121732"/>
                </a:cubicBezTo>
                <a:close/>
                <a:moveTo>
                  <a:pt x="77221" y="121732"/>
                </a:moveTo>
                <a:cubicBezTo>
                  <a:pt x="77833" y="121732"/>
                  <a:pt x="78160" y="120989"/>
                  <a:pt x="77702" y="120552"/>
                </a:cubicBezTo>
                <a:cubicBezTo>
                  <a:pt x="77265" y="120115"/>
                  <a:pt x="76522" y="120421"/>
                  <a:pt x="76522" y="121055"/>
                </a:cubicBezTo>
                <a:cubicBezTo>
                  <a:pt x="76522" y="121426"/>
                  <a:pt x="76828" y="121732"/>
                  <a:pt x="77221" y="121732"/>
                </a:cubicBezTo>
                <a:close/>
                <a:moveTo>
                  <a:pt x="72392" y="121732"/>
                </a:moveTo>
                <a:cubicBezTo>
                  <a:pt x="73004" y="121732"/>
                  <a:pt x="73331" y="120989"/>
                  <a:pt x="72894" y="120552"/>
                </a:cubicBezTo>
                <a:cubicBezTo>
                  <a:pt x="72436" y="120115"/>
                  <a:pt x="71693" y="120421"/>
                  <a:pt x="71693" y="121055"/>
                </a:cubicBezTo>
                <a:cubicBezTo>
                  <a:pt x="71693" y="121426"/>
                  <a:pt x="71999" y="121732"/>
                  <a:pt x="72392" y="121732"/>
                </a:cubicBezTo>
                <a:close/>
                <a:moveTo>
                  <a:pt x="67563" y="121710"/>
                </a:moveTo>
                <a:cubicBezTo>
                  <a:pt x="68153" y="121710"/>
                  <a:pt x="68459" y="120989"/>
                  <a:pt x="68044" y="120574"/>
                </a:cubicBezTo>
                <a:cubicBezTo>
                  <a:pt x="67606" y="120159"/>
                  <a:pt x="66885" y="120443"/>
                  <a:pt x="66885" y="121055"/>
                </a:cubicBezTo>
                <a:cubicBezTo>
                  <a:pt x="66885" y="121404"/>
                  <a:pt x="67191" y="121710"/>
                  <a:pt x="67563" y="121710"/>
                </a:cubicBezTo>
                <a:close/>
                <a:moveTo>
                  <a:pt x="62734" y="121688"/>
                </a:moveTo>
                <a:cubicBezTo>
                  <a:pt x="63302" y="121688"/>
                  <a:pt x="63608" y="120989"/>
                  <a:pt x="63193" y="120596"/>
                </a:cubicBezTo>
                <a:cubicBezTo>
                  <a:pt x="62799" y="120181"/>
                  <a:pt x="62100" y="120465"/>
                  <a:pt x="62100" y="121055"/>
                </a:cubicBezTo>
                <a:cubicBezTo>
                  <a:pt x="62100" y="121404"/>
                  <a:pt x="62384" y="121688"/>
                  <a:pt x="62734" y="121688"/>
                </a:cubicBezTo>
                <a:close/>
                <a:moveTo>
                  <a:pt x="57905" y="121645"/>
                </a:moveTo>
                <a:cubicBezTo>
                  <a:pt x="58451" y="121645"/>
                  <a:pt x="58713" y="120989"/>
                  <a:pt x="58342" y="120618"/>
                </a:cubicBezTo>
                <a:cubicBezTo>
                  <a:pt x="57970" y="120246"/>
                  <a:pt x="57315" y="120509"/>
                  <a:pt x="57315" y="121055"/>
                </a:cubicBezTo>
                <a:cubicBezTo>
                  <a:pt x="57315" y="121383"/>
                  <a:pt x="57577" y="121645"/>
                  <a:pt x="57905" y="121645"/>
                </a:cubicBezTo>
                <a:close/>
                <a:moveTo>
                  <a:pt x="53098" y="121601"/>
                </a:moveTo>
                <a:cubicBezTo>
                  <a:pt x="53578" y="121601"/>
                  <a:pt x="53819" y="121011"/>
                  <a:pt x="53469" y="120661"/>
                </a:cubicBezTo>
                <a:cubicBezTo>
                  <a:pt x="53141" y="120312"/>
                  <a:pt x="52551" y="120552"/>
                  <a:pt x="52551" y="121055"/>
                </a:cubicBezTo>
                <a:cubicBezTo>
                  <a:pt x="52551" y="121339"/>
                  <a:pt x="52792" y="121601"/>
                  <a:pt x="53098" y="121601"/>
                </a:cubicBezTo>
                <a:close/>
                <a:moveTo>
                  <a:pt x="48268" y="121536"/>
                </a:moveTo>
                <a:cubicBezTo>
                  <a:pt x="48706" y="121536"/>
                  <a:pt x="48902" y="121011"/>
                  <a:pt x="48618" y="120705"/>
                </a:cubicBezTo>
                <a:cubicBezTo>
                  <a:pt x="48312" y="120399"/>
                  <a:pt x="47788" y="120618"/>
                  <a:pt x="47788" y="121055"/>
                </a:cubicBezTo>
                <a:cubicBezTo>
                  <a:pt x="47788" y="121317"/>
                  <a:pt x="48006" y="121536"/>
                  <a:pt x="48268" y="121536"/>
                </a:cubicBezTo>
                <a:close/>
                <a:moveTo>
                  <a:pt x="43439" y="121470"/>
                </a:moveTo>
                <a:cubicBezTo>
                  <a:pt x="43811" y="121470"/>
                  <a:pt x="43986" y="121011"/>
                  <a:pt x="43724" y="120749"/>
                </a:cubicBezTo>
                <a:cubicBezTo>
                  <a:pt x="43461" y="120487"/>
                  <a:pt x="43024" y="120683"/>
                  <a:pt x="43024" y="121055"/>
                </a:cubicBezTo>
                <a:cubicBezTo>
                  <a:pt x="43024" y="121273"/>
                  <a:pt x="43199" y="121470"/>
                  <a:pt x="43439" y="121470"/>
                </a:cubicBezTo>
                <a:close/>
                <a:moveTo>
                  <a:pt x="38610" y="121361"/>
                </a:moveTo>
                <a:cubicBezTo>
                  <a:pt x="38894" y="121361"/>
                  <a:pt x="39047" y="121011"/>
                  <a:pt x="38851" y="120814"/>
                </a:cubicBezTo>
                <a:cubicBezTo>
                  <a:pt x="38632" y="120618"/>
                  <a:pt x="38283" y="120749"/>
                  <a:pt x="38283" y="121055"/>
                </a:cubicBezTo>
                <a:cubicBezTo>
                  <a:pt x="38283" y="121230"/>
                  <a:pt x="38436" y="121361"/>
                  <a:pt x="38610" y="121361"/>
                </a:cubicBezTo>
                <a:close/>
                <a:moveTo>
                  <a:pt x="33781" y="121295"/>
                </a:moveTo>
                <a:cubicBezTo>
                  <a:pt x="34000" y="121295"/>
                  <a:pt x="34109" y="121033"/>
                  <a:pt x="33956" y="120880"/>
                </a:cubicBezTo>
                <a:cubicBezTo>
                  <a:pt x="33803" y="120727"/>
                  <a:pt x="33541" y="120836"/>
                  <a:pt x="33541" y="121055"/>
                </a:cubicBezTo>
                <a:cubicBezTo>
                  <a:pt x="33541" y="121186"/>
                  <a:pt x="33650" y="121295"/>
                  <a:pt x="33781" y="121295"/>
                </a:cubicBezTo>
                <a:close/>
                <a:moveTo>
                  <a:pt x="28952" y="121186"/>
                </a:moveTo>
                <a:cubicBezTo>
                  <a:pt x="29193" y="121186"/>
                  <a:pt x="28821" y="120814"/>
                  <a:pt x="28821" y="121055"/>
                </a:cubicBezTo>
                <a:cubicBezTo>
                  <a:pt x="28821" y="121120"/>
                  <a:pt x="28887" y="121186"/>
                  <a:pt x="28952" y="121186"/>
                </a:cubicBezTo>
                <a:close/>
                <a:moveTo>
                  <a:pt x="24123" y="121099"/>
                </a:moveTo>
                <a:cubicBezTo>
                  <a:pt x="24211" y="121099"/>
                  <a:pt x="24211" y="120989"/>
                  <a:pt x="24123" y="120989"/>
                </a:cubicBezTo>
                <a:cubicBezTo>
                  <a:pt x="24058" y="120989"/>
                  <a:pt x="24058" y="121099"/>
                  <a:pt x="24123" y="121099"/>
                </a:cubicBezTo>
                <a:close/>
                <a:moveTo>
                  <a:pt x="135126" y="116269"/>
                </a:moveTo>
                <a:cubicBezTo>
                  <a:pt x="135147" y="116269"/>
                  <a:pt x="135169" y="116248"/>
                  <a:pt x="135169" y="116226"/>
                </a:cubicBezTo>
                <a:cubicBezTo>
                  <a:pt x="135169" y="116182"/>
                  <a:pt x="135147" y="116160"/>
                  <a:pt x="135126" y="116160"/>
                </a:cubicBezTo>
                <a:cubicBezTo>
                  <a:pt x="135104" y="116160"/>
                  <a:pt x="135060" y="116182"/>
                  <a:pt x="135060" y="116226"/>
                </a:cubicBezTo>
                <a:cubicBezTo>
                  <a:pt x="135060" y="116248"/>
                  <a:pt x="135104" y="116269"/>
                  <a:pt x="135126" y="116269"/>
                </a:cubicBezTo>
                <a:close/>
                <a:moveTo>
                  <a:pt x="130297" y="116379"/>
                </a:moveTo>
                <a:cubicBezTo>
                  <a:pt x="130384" y="116379"/>
                  <a:pt x="130449" y="116313"/>
                  <a:pt x="130449" y="116226"/>
                </a:cubicBezTo>
                <a:cubicBezTo>
                  <a:pt x="130449" y="115964"/>
                  <a:pt x="130056" y="116379"/>
                  <a:pt x="130297" y="116379"/>
                </a:cubicBezTo>
                <a:close/>
                <a:moveTo>
                  <a:pt x="125467" y="116466"/>
                </a:moveTo>
                <a:cubicBezTo>
                  <a:pt x="125708" y="116466"/>
                  <a:pt x="125817" y="116204"/>
                  <a:pt x="125642" y="116029"/>
                </a:cubicBezTo>
                <a:cubicBezTo>
                  <a:pt x="125489" y="115876"/>
                  <a:pt x="125227" y="115985"/>
                  <a:pt x="125227" y="116226"/>
                </a:cubicBezTo>
                <a:cubicBezTo>
                  <a:pt x="125227" y="116357"/>
                  <a:pt x="125336" y="116466"/>
                  <a:pt x="125467" y="116466"/>
                </a:cubicBezTo>
                <a:close/>
                <a:moveTo>
                  <a:pt x="120638" y="116575"/>
                </a:moveTo>
                <a:cubicBezTo>
                  <a:pt x="121163" y="116619"/>
                  <a:pt x="121163" y="115811"/>
                  <a:pt x="120638" y="115854"/>
                </a:cubicBezTo>
                <a:cubicBezTo>
                  <a:pt x="120201" y="115898"/>
                  <a:pt x="120201" y="116532"/>
                  <a:pt x="120638" y="116575"/>
                </a:cubicBezTo>
                <a:close/>
                <a:moveTo>
                  <a:pt x="115831" y="116685"/>
                </a:moveTo>
                <a:cubicBezTo>
                  <a:pt x="116225" y="116685"/>
                  <a:pt x="116443" y="116182"/>
                  <a:pt x="116137" y="115898"/>
                </a:cubicBezTo>
                <a:cubicBezTo>
                  <a:pt x="115853" y="115614"/>
                  <a:pt x="115372" y="115811"/>
                  <a:pt x="115372" y="116226"/>
                </a:cubicBezTo>
                <a:cubicBezTo>
                  <a:pt x="115372" y="116466"/>
                  <a:pt x="115569" y="116685"/>
                  <a:pt x="115831" y="116685"/>
                </a:cubicBezTo>
                <a:close/>
                <a:moveTo>
                  <a:pt x="111002" y="116750"/>
                </a:moveTo>
                <a:cubicBezTo>
                  <a:pt x="111483" y="116750"/>
                  <a:pt x="111723" y="116160"/>
                  <a:pt x="111374" y="115811"/>
                </a:cubicBezTo>
                <a:cubicBezTo>
                  <a:pt x="111046" y="115483"/>
                  <a:pt x="110456" y="115723"/>
                  <a:pt x="110456" y="116204"/>
                </a:cubicBezTo>
                <a:cubicBezTo>
                  <a:pt x="110434" y="116510"/>
                  <a:pt x="110696" y="116750"/>
                  <a:pt x="111002" y="116750"/>
                </a:cubicBezTo>
                <a:close/>
                <a:moveTo>
                  <a:pt x="106173" y="116838"/>
                </a:moveTo>
                <a:cubicBezTo>
                  <a:pt x="106719" y="116838"/>
                  <a:pt x="106982" y="116160"/>
                  <a:pt x="106610" y="115789"/>
                </a:cubicBezTo>
                <a:cubicBezTo>
                  <a:pt x="106217" y="115395"/>
                  <a:pt x="105561" y="115679"/>
                  <a:pt x="105561" y="116226"/>
                </a:cubicBezTo>
                <a:cubicBezTo>
                  <a:pt x="105561" y="116554"/>
                  <a:pt x="105824" y="116838"/>
                  <a:pt x="106173" y="116838"/>
                </a:cubicBezTo>
                <a:close/>
                <a:moveTo>
                  <a:pt x="101344" y="116903"/>
                </a:moveTo>
                <a:cubicBezTo>
                  <a:pt x="101956" y="116903"/>
                  <a:pt x="102262" y="116160"/>
                  <a:pt x="101825" y="115745"/>
                </a:cubicBezTo>
                <a:cubicBezTo>
                  <a:pt x="101388" y="115308"/>
                  <a:pt x="100667" y="115614"/>
                  <a:pt x="100667" y="116226"/>
                </a:cubicBezTo>
                <a:cubicBezTo>
                  <a:pt x="100667" y="116597"/>
                  <a:pt x="100973" y="116903"/>
                  <a:pt x="101344" y="116903"/>
                </a:cubicBezTo>
                <a:close/>
                <a:moveTo>
                  <a:pt x="96515" y="116947"/>
                </a:moveTo>
                <a:cubicBezTo>
                  <a:pt x="97171" y="116947"/>
                  <a:pt x="97498" y="116160"/>
                  <a:pt x="97040" y="115701"/>
                </a:cubicBezTo>
                <a:cubicBezTo>
                  <a:pt x="96581" y="115242"/>
                  <a:pt x="95772" y="115570"/>
                  <a:pt x="95772" y="116226"/>
                </a:cubicBezTo>
                <a:cubicBezTo>
                  <a:pt x="95772" y="116619"/>
                  <a:pt x="96122" y="116947"/>
                  <a:pt x="96515" y="116947"/>
                </a:cubicBezTo>
                <a:close/>
                <a:moveTo>
                  <a:pt x="91686" y="116991"/>
                </a:moveTo>
                <a:cubicBezTo>
                  <a:pt x="92385" y="116991"/>
                  <a:pt x="92735" y="116160"/>
                  <a:pt x="92232" y="115679"/>
                </a:cubicBezTo>
                <a:cubicBezTo>
                  <a:pt x="91752" y="115177"/>
                  <a:pt x="90921" y="115527"/>
                  <a:pt x="90921" y="116226"/>
                </a:cubicBezTo>
                <a:cubicBezTo>
                  <a:pt x="90921" y="116641"/>
                  <a:pt x="91271" y="116991"/>
                  <a:pt x="91686" y="116991"/>
                </a:cubicBezTo>
                <a:close/>
                <a:moveTo>
                  <a:pt x="86857" y="117034"/>
                </a:moveTo>
                <a:cubicBezTo>
                  <a:pt x="87600" y="117034"/>
                  <a:pt x="87971" y="116160"/>
                  <a:pt x="87447" y="115636"/>
                </a:cubicBezTo>
                <a:cubicBezTo>
                  <a:pt x="86923" y="115111"/>
                  <a:pt x="86049" y="115483"/>
                  <a:pt x="86049" y="116226"/>
                </a:cubicBezTo>
                <a:cubicBezTo>
                  <a:pt x="86049" y="116663"/>
                  <a:pt x="86420" y="117034"/>
                  <a:pt x="86857" y="117034"/>
                </a:cubicBezTo>
                <a:close/>
                <a:moveTo>
                  <a:pt x="82050" y="117056"/>
                </a:moveTo>
                <a:cubicBezTo>
                  <a:pt x="82793" y="117056"/>
                  <a:pt x="83164" y="116160"/>
                  <a:pt x="82640" y="115614"/>
                </a:cubicBezTo>
                <a:cubicBezTo>
                  <a:pt x="82115" y="115090"/>
                  <a:pt x="81198" y="115461"/>
                  <a:pt x="81198" y="116226"/>
                </a:cubicBezTo>
                <a:cubicBezTo>
                  <a:pt x="81198" y="116685"/>
                  <a:pt x="81569" y="117056"/>
                  <a:pt x="82050" y="117056"/>
                </a:cubicBezTo>
                <a:close/>
                <a:moveTo>
                  <a:pt x="77221" y="117056"/>
                </a:moveTo>
                <a:cubicBezTo>
                  <a:pt x="77964" y="117056"/>
                  <a:pt x="78357" y="116160"/>
                  <a:pt x="77811" y="115614"/>
                </a:cubicBezTo>
                <a:cubicBezTo>
                  <a:pt x="77286" y="115090"/>
                  <a:pt x="76369" y="115461"/>
                  <a:pt x="76369" y="116226"/>
                </a:cubicBezTo>
                <a:cubicBezTo>
                  <a:pt x="76369" y="116685"/>
                  <a:pt x="76740" y="117056"/>
                  <a:pt x="77221" y="117056"/>
                </a:cubicBezTo>
                <a:close/>
                <a:moveTo>
                  <a:pt x="72392" y="117056"/>
                </a:moveTo>
                <a:cubicBezTo>
                  <a:pt x="73113" y="117056"/>
                  <a:pt x="73484" y="116182"/>
                  <a:pt x="72982" y="115658"/>
                </a:cubicBezTo>
                <a:cubicBezTo>
                  <a:pt x="72457" y="115155"/>
                  <a:pt x="71561" y="115505"/>
                  <a:pt x="71561" y="116248"/>
                </a:cubicBezTo>
                <a:cubicBezTo>
                  <a:pt x="71561" y="116685"/>
                  <a:pt x="71933" y="117056"/>
                  <a:pt x="72392" y="117056"/>
                </a:cubicBezTo>
                <a:close/>
                <a:moveTo>
                  <a:pt x="67563" y="117056"/>
                </a:moveTo>
                <a:cubicBezTo>
                  <a:pt x="68306" y="117056"/>
                  <a:pt x="68655" y="116160"/>
                  <a:pt x="68153" y="115658"/>
                </a:cubicBezTo>
                <a:cubicBezTo>
                  <a:pt x="67628" y="115133"/>
                  <a:pt x="66754" y="115505"/>
                  <a:pt x="66754" y="116226"/>
                </a:cubicBezTo>
                <a:cubicBezTo>
                  <a:pt x="66754" y="116685"/>
                  <a:pt x="67104" y="117056"/>
                  <a:pt x="67563" y="117056"/>
                </a:cubicBezTo>
                <a:close/>
                <a:moveTo>
                  <a:pt x="62734" y="117012"/>
                </a:moveTo>
                <a:cubicBezTo>
                  <a:pt x="63433" y="117012"/>
                  <a:pt x="63783" y="116182"/>
                  <a:pt x="63280" y="115679"/>
                </a:cubicBezTo>
                <a:cubicBezTo>
                  <a:pt x="62799" y="115199"/>
                  <a:pt x="61969" y="115548"/>
                  <a:pt x="61969" y="116226"/>
                </a:cubicBezTo>
                <a:cubicBezTo>
                  <a:pt x="61969" y="116663"/>
                  <a:pt x="62319" y="117012"/>
                  <a:pt x="62734" y="117012"/>
                </a:cubicBezTo>
                <a:close/>
                <a:moveTo>
                  <a:pt x="57905" y="116947"/>
                </a:moveTo>
                <a:cubicBezTo>
                  <a:pt x="58560" y="116947"/>
                  <a:pt x="58888" y="116182"/>
                  <a:pt x="58429" y="115723"/>
                </a:cubicBezTo>
                <a:cubicBezTo>
                  <a:pt x="57970" y="115264"/>
                  <a:pt x="57184" y="115592"/>
                  <a:pt x="57184" y="116226"/>
                </a:cubicBezTo>
                <a:cubicBezTo>
                  <a:pt x="57184" y="116619"/>
                  <a:pt x="57511" y="116947"/>
                  <a:pt x="57905" y="116947"/>
                </a:cubicBezTo>
                <a:close/>
                <a:moveTo>
                  <a:pt x="53098" y="116903"/>
                </a:moveTo>
                <a:cubicBezTo>
                  <a:pt x="53687" y="116903"/>
                  <a:pt x="53993" y="116182"/>
                  <a:pt x="53556" y="115767"/>
                </a:cubicBezTo>
                <a:cubicBezTo>
                  <a:pt x="53141" y="115330"/>
                  <a:pt x="52420" y="115636"/>
                  <a:pt x="52420" y="116226"/>
                </a:cubicBezTo>
                <a:cubicBezTo>
                  <a:pt x="52420" y="116597"/>
                  <a:pt x="52726" y="116903"/>
                  <a:pt x="53098" y="116903"/>
                </a:cubicBezTo>
                <a:close/>
                <a:moveTo>
                  <a:pt x="48268" y="116838"/>
                </a:moveTo>
                <a:cubicBezTo>
                  <a:pt x="48793" y="116838"/>
                  <a:pt x="49055" y="116182"/>
                  <a:pt x="48684" y="115811"/>
                </a:cubicBezTo>
                <a:cubicBezTo>
                  <a:pt x="48312" y="115417"/>
                  <a:pt x="47657" y="115701"/>
                  <a:pt x="47657" y="116226"/>
                </a:cubicBezTo>
                <a:cubicBezTo>
                  <a:pt x="47657" y="116554"/>
                  <a:pt x="47941" y="116838"/>
                  <a:pt x="48268" y="116838"/>
                </a:cubicBezTo>
                <a:close/>
                <a:moveTo>
                  <a:pt x="43439" y="116750"/>
                </a:moveTo>
                <a:cubicBezTo>
                  <a:pt x="43898" y="116750"/>
                  <a:pt x="44139" y="116182"/>
                  <a:pt x="43811" y="115854"/>
                </a:cubicBezTo>
                <a:cubicBezTo>
                  <a:pt x="43483" y="115527"/>
                  <a:pt x="42915" y="115767"/>
                  <a:pt x="42915" y="116226"/>
                </a:cubicBezTo>
                <a:cubicBezTo>
                  <a:pt x="42915" y="116510"/>
                  <a:pt x="43155" y="116750"/>
                  <a:pt x="43439" y="116750"/>
                </a:cubicBezTo>
                <a:close/>
                <a:moveTo>
                  <a:pt x="38610" y="116685"/>
                </a:moveTo>
                <a:cubicBezTo>
                  <a:pt x="39004" y="116685"/>
                  <a:pt x="39200" y="116204"/>
                  <a:pt x="38916" y="115920"/>
                </a:cubicBezTo>
                <a:cubicBezTo>
                  <a:pt x="38654" y="115636"/>
                  <a:pt x="38173" y="115832"/>
                  <a:pt x="38173" y="116226"/>
                </a:cubicBezTo>
                <a:cubicBezTo>
                  <a:pt x="38173" y="116466"/>
                  <a:pt x="38370" y="116685"/>
                  <a:pt x="38610" y="116685"/>
                </a:cubicBezTo>
                <a:close/>
                <a:moveTo>
                  <a:pt x="33781" y="116575"/>
                </a:moveTo>
                <a:cubicBezTo>
                  <a:pt x="34109" y="116575"/>
                  <a:pt x="34262" y="116204"/>
                  <a:pt x="34044" y="115985"/>
                </a:cubicBezTo>
                <a:cubicBezTo>
                  <a:pt x="33803" y="115767"/>
                  <a:pt x="33432" y="115920"/>
                  <a:pt x="33432" y="116226"/>
                </a:cubicBezTo>
                <a:cubicBezTo>
                  <a:pt x="33432" y="116422"/>
                  <a:pt x="33585" y="116575"/>
                  <a:pt x="33781" y="116575"/>
                </a:cubicBezTo>
                <a:close/>
                <a:moveTo>
                  <a:pt x="28952" y="116488"/>
                </a:moveTo>
                <a:cubicBezTo>
                  <a:pt x="29193" y="116488"/>
                  <a:pt x="29302" y="116204"/>
                  <a:pt x="29149" y="116051"/>
                </a:cubicBezTo>
                <a:cubicBezTo>
                  <a:pt x="28974" y="115898"/>
                  <a:pt x="28712" y="116007"/>
                  <a:pt x="28712" y="116226"/>
                </a:cubicBezTo>
                <a:cubicBezTo>
                  <a:pt x="28712" y="116379"/>
                  <a:pt x="28821" y="116488"/>
                  <a:pt x="28952" y="116488"/>
                </a:cubicBezTo>
                <a:close/>
                <a:moveTo>
                  <a:pt x="24123" y="116379"/>
                </a:moveTo>
                <a:cubicBezTo>
                  <a:pt x="24364" y="116379"/>
                  <a:pt x="23992" y="116007"/>
                  <a:pt x="23992" y="116226"/>
                </a:cubicBezTo>
                <a:cubicBezTo>
                  <a:pt x="23992" y="116313"/>
                  <a:pt x="24058" y="116379"/>
                  <a:pt x="24123" y="116379"/>
                </a:cubicBezTo>
                <a:close/>
                <a:moveTo>
                  <a:pt x="19316" y="116248"/>
                </a:moveTo>
                <a:cubicBezTo>
                  <a:pt x="19338" y="116248"/>
                  <a:pt x="19360" y="116226"/>
                  <a:pt x="19360" y="116204"/>
                </a:cubicBezTo>
                <a:cubicBezTo>
                  <a:pt x="19360" y="116182"/>
                  <a:pt x="19338" y="116160"/>
                  <a:pt x="19316" y="116182"/>
                </a:cubicBezTo>
                <a:cubicBezTo>
                  <a:pt x="19294" y="116182"/>
                  <a:pt x="19272" y="116182"/>
                  <a:pt x="19272" y="116204"/>
                </a:cubicBezTo>
                <a:cubicBezTo>
                  <a:pt x="19272" y="116226"/>
                  <a:pt x="19294" y="116248"/>
                  <a:pt x="19316" y="116248"/>
                </a:cubicBezTo>
                <a:close/>
                <a:moveTo>
                  <a:pt x="139955" y="111419"/>
                </a:moveTo>
                <a:cubicBezTo>
                  <a:pt x="139976" y="111419"/>
                  <a:pt x="139976" y="111397"/>
                  <a:pt x="139976" y="111397"/>
                </a:cubicBezTo>
                <a:cubicBezTo>
                  <a:pt x="139976" y="111375"/>
                  <a:pt x="139976" y="111353"/>
                  <a:pt x="139955" y="111353"/>
                </a:cubicBezTo>
                <a:cubicBezTo>
                  <a:pt x="139933" y="111353"/>
                  <a:pt x="139933" y="111375"/>
                  <a:pt x="139933" y="111397"/>
                </a:cubicBezTo>
                <a:cubicBezTo>
                  <a:pt x="139933" y="111397"/>
                  <a:pt x="139933" y="111419"/>
                  <a:pt x="139955" y="111419"/>
                </a:cubicBezTo>
                <a:close/>
                <a:moveTo>
                  <a:pt x="135126" y="111528"/>
                </a:moveTo>
                <a:cubicBezTo>
                  <a:pt x="135322" y="111528"/>
                  <a:pt x="135322" y="111244"/>
                  <a:pt x="135126" y="111244"/>
                </a:cubicBezTo>
                <a:cubicBezTo>
                  <a:pt x="134951" y="111244"/>
                  <a:pt x="134951" y="111528"/>
                  <a:pt x="135126" y="111528"/>
                </a:cubicBezTo>
                <a:close/>
                <a:moveTo>
                  <a:pt x="130297" y="111637"/>
                </a:moveTo>
                <a:cubicBezTo>
                  <a:pt x="130646" y="111637"/>
                  <a:pt x="130646" y="111135"/>
                  <a:pt x="130297" y="111135"/>
                </a:cubicBezTo>
                <a:cubicBezTo>
                  <a:pt x="129969" y="111135"/>
                  <a:pt x="129969" y="111637"/>
                  <a:pt x="130297" y="111637"/>
                </a:cubicBezTo>
                <a:close/>
                <a:moveTo>
                  <a:pt x="125467" y="111746"/>
                </a:moveTo>
                <a:cubicBezTo>
                  <a:pt x="125795" y="111746"/>
                  <a:pt x="125970" y="111353"/>
                  <a:pt x="125730" y="111135"/>
                </a:cubicBezTo>
                <a:cubicBezTo>
                  <a:pt x="125511" y="110894"/>
                  <a:pt x="125118" y="111069"/>
                  <a:pt x="125118" y="111375"/>
                </a:cubicBezTo>
                <a:cubicBezTo>
                  <a:pt x="125118" y="111593"/>
                  <a:pt x="125271" y="111746"/>
                  <a:pt x="125467" y="111746"/>
                </a:cubicBezTo>
                <a:close/>
                <a:moveTo>
                  <a:pt x="120660" y="111834"/>
                </a:moveTo>
                <a:cubicBezTo>
                  <a:pt x="121054" y="111834"/>
                  <a:pt x="121272" y="111353"/>
                  <a:pt x="120966" y="111069"/>
                </a:cubicBezTo>
                <a:cubicBezTo>
                  <a:pt x="120682" y="110763"/>
                  <a:pt x="120201" y="110982"/>
                  <a:pt x="120201" y="111375"/>
                </a:cubicBezTo>
                <a:cubicBezTo>
                  <a:pt x="120201" y="111637"/>
                  <a:pt x="120398" y="111834"/>
                  <a:pt x="120660" y="111834"/>
                </a:cubicBezTo>
                <a:close/>
                <a:moveTo>
                  <a:pt x="115831" y="111943"/>
                </a:moveTo>
                <a:cubicBezTo>
                  <a:pt x="116334" y="111943"/>
                  <a:pt x="116574" y="111331"/>
                  <a:pt x="116225" y="110982"/>
                </a:cubicBezTo>
                <a:cubicBezTo>
                  <a:pt x="115875" y="110632"/>
                  <a:pt x="115263" y="110894"/>
                  <a:pt x="115263" y="111375"/>
                </a:cubicBezTo>
                <a:cubicBezTo>
                  <a:pt x="115263" y="111703"/>
                  <a:pt x="115525" y="111943"/>
                  <a:pt x="115831" y="111943"/>
                </a:cubicBezTo>
                <a:close/>
                <a:moveTo>
                  <a:pt x="111002" y="112030"/>
                </a:moveTo>
                <a:cubicBezTo>
                  <a:pt x="111570" y="112030"/>
                  <a:pt x="111854" y="111331"/>
                  <a:pt x="111461" y="110938"/>
                </a:cubicBezTo>
                <a:cubicBezTo>
                  <a:pt x="111046" y="110523"/>
                  <a:pt x="110369" y="110807"/>
                  <a:pt x="110369" y="111397"/>
                </a:cubicBezTo>
                <a:cubicBezTo>
                  <a:pt x="110369" y="111746"/>
                  <a:pt x="110653" y="112030"/>
                  <a:pt x="111002" y="112030"/>
                </a:cubicBezTo>
                <a:close/>
                <a:moveTo>
                  <a:pt x="106173" y="112118"/>
                </a:moveTo>
                <a:cubicBezTo>
                  <a:pt x="106829" y="112096"/>
                  <a:pt x="107135" y="111331"/>
                  <a:pt x="106698" y="110872"/>
                </a:cubicBezTo>
                <a:cubicBezTo>
                  <a:pt x="106239" y="110413"/>
                  <a:pt x="105452" y="110741"/>
                  <a:pt x="105452" y="111397"/>
                </a:cubicBezTo>
                <a:cubicBezTo>
                  <a:pt x="105452" y="111790"/>
                  <a:pt x="105780" y="112118"/>
                  <a:pt x="106173" y="112118"/>
                </a:cubicBezTo>
                <a:close/>
                <a:moveTo>
                  <a:pt x="101344" y="112183"/>
                </a:moveTo>
                <a:cubicBezTo>
                  <a:pt x="102065" y="112183"/>
                  <a:pt x="102415" y="111309"/>
                  <a:pt x="101912" y="110807"/>
                </a:cubicBezTo>
                <a:cubicBezTo>
                  <a:pt x="101410" y="110304"/>
                  <a:pt x="100536" y="110676"/>
                  <a:pt x="100536" y="111397"/>
                </a:cubicBezTo>
                <a:cubicBezTo>
                  <a:pt x="100536" y="111834"/>
                  <a:pt x="100907" y="112183"/>
                  <a:pt x="101344" y="112183"/>
                </a:cubicBezTo>
                <a:close/>
                <a:moveTo>
                  <a:pt x="96515" y="112249"/>
                </a:moveTo>
                <a:cubicBezTo>
                  <a:pt x="97302" y="112249"/>
                  <a:pt x="97695" y="111309"/>
                  <a:pt x="97149" y="110763"/>
                </a:cubicBezTo>
                <a:cubicBezTo>
                  <a:pt x="96581" y="110217"/>
                  <a:pt x="95663" y="110610"/>
                  <a:pt x="95663" y="111397"/>
                </a:cubicBezTo>
                <a:cubicBezTo>
                  <a:pt x="95663" y="111856"/>
                  <a:pt x="96056" y="112249"/>
                  <a:pt x="96515" y="112249"/>
                </a:cubicBezTo>
                <a:close/>
                <a:moveTo>
                  <a:pt x="91708" y="112293"/>
                </a:moveTo>
                <a:cubicBezTo>
                  <a:pt x="92516" y="112293"/>
                  <a:pt x="92932" y="111309"/>
                  <a:pt x="92342" y="110741"/>
                </a:cubicBezTo>
                <a:cubicBezTo>
                  <a:pt x="91774" y="110173"/>
                  <a:pt x="90790" y="110566"/>
                  <a:pt x="90790" y="111397"/>
                </a:cubicBezTo>
                <a:cubicBezTo>
                  <a:pt x="90790" y="111877"/>
                  <a:pt x="91205" y="112293"/>
                  <a:pt x="91708" y="112293"/>
                </a:cubicBezTo>
                <a:close/>
                <a:moveTo>
                  <a:pt x="86879" y="112336"/>
                </a:moveTo>
                <a:cubicBezTo>
                  <a:pt x="87731" y="112336"/>
                  <a:pt x="88146" y="111309"/>
                  <a:pt x="87534" y="110719"/>
                </a:cubicBezTo>
                <a:cubicBezTo>
                  <a:pt x="86944" y="110108"/>
                  <a:pt x="85917" y="110545"/>
                  <a:pt x="85917" y="111375"/>
                </a:cubicBezTo>
                <a:cubicBezTo>
                  <a:pt x="85917" y="111921"/>
                  <a:pt x="86354" y="112336"/>
                  <a:pt x="86879" y="112336"/>
                </a:cubicBezTo>
                <a:close/>
                <a:moveTo>
                  <a:pt x="82050" y="112358"/>
                </a:moveTo>
                <a:cubicBezTo>
                  <a:pt x="82924" y="112358"/>
                  <a:pt x="83361" y="111309"/>
                  <a:pt x="82749" y="110697"/>
                </a:cubicBezTo>
                <a:cubicBezTo>
                  <a:pt x="82115" y="110086"/>
                  <a:pt x="81067" y="110523"/>
                  <a:pt x="81067" y="111397"/>
                </a:cubicBezTo>
                <a:cubicBezTo>
                  <a:pt x="81067" y="111921"/>
                  <a:pt x="81504" y="112358"/>
                  <a:pt x="82050" y="112358"/>
                </a:cubicBezTo>
                <a:close/>
                <a:moveTo>
                  <a:pt x="77221" y="112358"/>
                </a:moveTo>
                <a:cubicBezTo>
                  <a:pt x="78095" y="112358"/>
                  <a:pt x="78532" y="111309"/>
                  <a:pt x="77920" y="110697"/>
                </a:cubicBezTo>
                <a:cubicBezTo>
                  <a:pt x="77308" y="110086"/>
                  <a:pt x="76238" y="110523"/>
                  <a:pt x="76238" y="111397"/>
                </a:cubicBezTo>
                <a:cubicBezTo>
                  <a:pt x="76238" y="111921"/>
                  <a:pt x="76675" y="112358"/>
                  <a:pt x="77221" y="112358"/>
                </a:cubicBezTo>
                <a:close/>
                <a:moveTo>
                  <a:pt x="72392" y="112358"/>
                </a:moveTo>
                <a:cubicBezTo>
                  <a:pt x="73266" y="112358"/>
                  <a:pt x="73703" y="111309"/>
                  <a:pt x="73091" y="110697"/>
                </a:cubicBezTo>
                <a:cubicBezTo>
                  <a:pt x="72479" y="110086"/>
                  <a:pt x="71409" y="110523"/>
                  <a:pt x="71409" y="111397"/>
                </a:cubicBezTo>
                <a:cubicBezTo>
                  <a:pt x="71409" y="111921"/>
                  <a:pt x="71867" y="112358"/>
                  <a:pt x="72392" y="112358"/>
                </a:cubicBezTo>
                <a:close/>
                <a:moveTo>
                  <a:pt x="67563" y="112336"/>
                </a:moveTo>
                <a:cubicBezTo>
                  <a:pt x="68415" y="112336"/>
                  <a:pt x="68852" y="111309"/>
                  <a:pt x="68240" y="110719"/>
                </a:cubicBezTo>
                <a:cubicBezTo>
                  <a:pt x="67650" y="110108"/>
                  <a:pt x="66623" y="110545"/>
                  <a:pt x="66623" y="111375"/>
                </a:cubicBezTo>
                <a:cubicBezTo>
                  <a:pt x="66623" y="111921"/>
                  <a:pt x="67038" y="112336"/>
                  <a:pt x="67563" y="112336"/>
                </a:cubicBezTo>
                <a:close/>
                <a:moveTo>
                  <a:pt x="62734" y="112293"/>
                </a:moveTo>
                <a:cubicBezTo>
                  <a:pt x="63564" y="112293"/>
                  <a:pt x="63957" y="111309"/>
                  <a:pt x="63389" y="110741"/>
                </a:cubicBezTo>
                <a:cubicBezTo>
                  <a:pt x="62821" y="110173"/>
                  <a:pt x="61838" y="110566"/>
                  <a:pt x="61838" y="111397"/>
                </a:cubicBezTo>
                <a:cubicBezTo>
                  <a:pt x="61838" y="111877"/>
                  <a:pt x="62253" y="112293"/>
                  <a:pt x="62734" y="112293"/>
                </a:cubicBezTo>
                <a:close/>
                <a:moveTo>
                  <a:pt x="57927" y="112249"/>
                </a:moveTo>
                <a:cubicBezTo>
                  <a:pt x="58691" y="112249"/>
                  <a:pt x="59063" y="111309"/>
                  <a:pt x="58538" y="110785"/>
                </a:cubicBezTo>
                <a:cubicBezTo>
                  <a:pt x="57992" y="110239"/>
                  <a:pt x="57053" y="110610"/>
                  <a:pt x="57053" y="111397"/>
                </a:cubicBezTo>
                <a:cubicBezTo>
                  <a:pt x="57074" y="111856"/>
                  <a:pt x="57446" y="112249"/>
                  <a:pt x="57927" y="112249"/>
                </a:cubicBezTo>
                <a:close/>
                <a:moveTo>
                  <a:pt x="53098" y="112183"/>
                </a:moveTo>
                <a:cubicBezTo>
                  <a:pt x="53819" y="112183"/>
                  <a:pt x="54168" y="111309"/>
                  <a:pt x="53666" y="110807"/>
                </a:cubicBezTo>
                <a:cubicBezTo>
                  <a:pt x="53163" y="110304"/>
                  <a:pt x="52289" y="110676"/>
                  <a:pt x="52289" y="111397"/>
                </a:cubicBezTo>
                <a:cubicBezTo>
                  <a:pt x="52289" y="111834"/>
                  <a:pt x="52661" y="112183"/>
                  <a:pt x="53098" y="112183"/>
                </a:cubicBezTo>
                <a:close/>
                <a:moveTo>
                  <a:pt x="48268" y="112118"/>
                </a:moveTo>
                <a:cubicBezTo>
                  <a:pt x="48924" y="112096"/>
                  <a:pt x="49230" y="111331"/>
                  <a:pt x="48771" y="110872"/>
                </a:cubicBezTo>
                <a:cubicBezTo>
                  <a:pt x="48312" y="110413"/>
                  <a:pt x="47547" y="110741"/>
                  <a:pt x="47547" y="111397"/>
                </a:cubicBezTo>
                <a:cubicBezTo>
                  <a:pt x="47547" y="111790"/>
                  <a:pt x="47875" y="112118"/>
                  <a:pt x="48268" y="112118"/>
                </a:cubicBezTo>
                <a:close/>
                <a:moveTo>
                  <a:pt x="43439" y="112030"/>
                </a:moveTo>
                <a:cubicBezTo>
                  <a:pt x="44008" y="112030"/>
                  <a:pt x="44292" y="111331"/>
                  <a:pt x="43898" y="110938"/>
                </a:cubicBezTo>
                <a:cubicBezTo>
                  <a:pt x="43483" y="110523"/>
                  <a:pt x="42806" y="110807"/>
                  <a:pt x="42806" y="111397"/>
                </a:cubicBezTo>
                <a:cubicBezTo>
                  <a:pt x="42806" y="111746"/>
                  <a:pt x="43090" y="112030"/>
                  <a:pt x="43439" y="112030"/>
                </a:cubicBezTo>
                <a:close/>
                <a:moveTo>
                  <a:pt x="38610" y="111943"/>
                </a:moveTo>
                <a:cubicBezTo>
                  <a:pt x="39113" y="111943"/>
                  <a:pt x="39353" y="111353"/>
                  <a:pt x="39004" y="111003"/>
                </a:cubicBezTo>
                <a:cubicBezTo>
                  <a:pt x="38654" y="110654"/>
                  <a:pt x="38064" y="110894"/>
                  <a:pt x="38064" y="111397"/>
                </a:cubicBezTo>
                <a:cubicBezTo>
                  <a:pt x="38064" y="111681"/>
                  <a:pt x="38305" y="111943"/>
                  <a:pt x="38610" y="111943"/>
                </a:cubicBezTo>
                <a:close/>
                <a:moveTo>
                  <a:pt x="33781" y="111834"/>
                </a:moveTo>
                <a:cubicBezTo>
                  <a:pt x="34197" y="111834"/>
                  <a:pt x="34393" y="111353"/>
                  <a:pt x="34109" y="111069"/>
                </a:cubicBezTo>
                <a:cubicBezTo>
                  <a:pt x="33825" y="110763"/>
                  <a:pt x="33344" y="110982"/>
                  <a:pt x="33344" y="111397"/>
                </a:cubicBezTo>
                <a:cubicBezTo>
                  <a:pt x="33344" y="111637"/>
                  <a:pt x="33541" y="111834"/>
                  <a:pt x="33781" y="111834"/>
                </a:cubicBezTo>
                <a:close/>
                <a:moveTo>
                  <a:pt x="28974" y="111724"/>
                </a:moveTo>
                <a:cubicBezTo>
                  <a:pt x="29280" y="111724"/>
                  <a:pt x="29433" y="111353"/>
                  <a:pt x="29215" y="111135"/>
                </a:cubicBezTo>
                <a:cubicBezTo>
                  <a:pt x="28996" y="110916"/>
                  <a:pt x="28625" y="111069"/>
                  <a:pt x="28625" y="111397"/>
                </a:cubicBezTo>
                <a:cubicBezTo>
                  <a:pt x="28625" y="111572"/>
                  <a:pt x="28778" y="111724"/>
                  <a:pt x="28974" y="111724"/>
                </a:cubicBezTo>
                <a:close/>
                <a:moveTo>
                  <a:pt x="24145" y="111637"/>
                </a:moveTo>
                <a:cubicBezTo>
                  <a:pt x="24364" y="111637"/>
                  <a:pt x="24473" y="111375"/>
                  <a:pt x="24320" y="111222"/>
                </a:cubicBezTo>
                <a:cubicBezTo>
                  <a:pt x="24167" y="111047"/>
                  <a:pt x="23905" y="111178"/>
                  <a:pt x="23905" y="111397"/>
                </a:cubicBezTo>
                <a:cubicBezTo>
                  <a:pt x="23905" y="111528"/>
                  <a:pt x="24014" y="111637"/>
                  <a:pt x="24145" y="111637"/>
                </a:cubicBezTo>
                <a:close/>
                <a:moveTo>
                  <a:pt x="19316" y="111528"/>
                </a:moveTo>
                <a:cubicBezTo>
                  <a:pt x="19491" y="111528"/>
                  <a:pt x="19491" y="111244"/>
                  <a:pt x="19316" y="111244"/>
                </a:cubicBezTo>
                <a:cubicBezTo>
                  <a:pt x="19141" y="111244"/>
                  <a:pt x="19141" y="111528"/>
                  <a:pt x="19316" y="111528"/>
                </a:cubicBezTo>
                <a:close/>
                <a:moveTo>
                  <a:pt x="14487" y="111419"/>
                </a:moveTo>
                <a:cubicBezTo>
                  <a:pt x="14509" y="111419"/>
                  <a:pt x="14509" y="111397"/>
                  <a:pt x="14509" y="111397"/>
                </a:cubicBezTo>
                <a:cubicBezTo>
                  <a:pt x="14509" y="111375"/>
                  <a:pt x="14509" y="111353"/>
                  <a:pt x="14487" y="111353"/>
                </a:cubicBezTo>
                <a:cubicBezTo>
                  <a:pt x="14465" y="111353"/>
                  <a:pt x="14465" y="111375"/>
                  <a:pt x="14465" y="111397"/>
                </a:cubicBezTo>
                <a:cubicBezTo>
                  <a:pt x="14465" y="111397"/>
                  <a:pt x="14465" y="111419"/>
                  <a:pt x="14487" y="111419"/>
                </a:cubicBezTo>
                <a:close/>
                <a:moveTo>
                  <a:pt x="144784" y="106568"/>
                </a:moveTo>
                <a:lnTo>
                  <a:pt x="144784" y="106568"/>
                </a:lnTo>
                <a:cubicBezTo>
                  <a:pt x="144784" y="106546"/>
                  <a:pt x="144740" y="106546"/>
                  <a:pt x="144740" y="106568"/>
                </a:cubicBezTo>
                <a:lnTo>
                  <a:pt x="144762" y="106568"/>
                </a:lnTo>
                <a:close/>
                <a:moveTo>
                  <a:pt x="139955" y="106677"/>
                </a:moveTo>
                <a:cubicBezTo>
                  <a:pt x="140020" y="106655"/>
                  <a:pt x="140064" y="106611"/>
                  <a:pt x="140064" y="106568"/>
                </a:cubicBezTo>
                <a:cubicBezTo>
                  <a:pt x="140042" y="106437"/>
                  <a:pt x="139867" y="106437"/>
                  <a:pt x="139845" y="106568"/>
                </a:cubicBezTo>
                <a:cubicBezTo>
                  <a:pt x="139845" y="106611"/>
                  <a:pt x="139889" y="106677"/>
                  <a:pt x="139955" y="106677"/>
                </a:cubicBezTo>
                <a:close/>
                <a:moveTo>
                  <a:pt x="135126" y="106764"/>
                </a:moveTo>
                <a:cubicBezTo>
                  <a:pt x="135322" y="106764"/>
                  <a:pt x="135410" y="106546"/>
                  <a:pt x="135279" y="106393"/>
                </a:cubicBezTo>
                <a:cubicBezTo>
                  <a:pt x="135147" y="106262"/>
                  <a:pt x="134907" y="106371"/>
                  <a:pt x="134907" y="106568"/>
                </a:cubicBezTo>
                <a:cubicBezTo>
                  <a:pt x="134907" y="106677"/>
                  <a:pt x="135016" y="106764"/>
                  <a:pt x="135126" y="106764"/>
                </a:cubicBezTo>
                <a:close/>
                <a:moveTo>
                  <a:pt x="130297" y="106895"/>
                </a:moveTo>
                <a:cubicBezTo>
                  <a:pt x="130602" y="106895"/>
                  <a:pt x="130755" y="106524"/>
                  <a:pt x="130537" y="106327"/>
                </a:cubicBezTo>
                <a:cubicBezTo>
                  <a:pt x="130318" y="106109"/>
                  <a:pt x="129969" y="106262"/>
                  <a:pt x="129969" y="106568"/>
                </a:cubicBezTo>
                <a:cubicBezTo>
                  <a:pt x="129969" y="106742"/>
                  <a:pt x="130122" y="106895"/>
                  <a:pt x="130297" y="106895"/>
                </a:cubicBezTo>
                <a:close/>
                <a:moveTo>
                  <a:pt x="125467" y="107005"/>
                </a:moveTo>
                <a:cubicBezTo>
                  <a:pt x="125883" y="107005"/>
                  <a:pt x="126079" y="106524"/>
                  <a:pt x="125795" y="106240"/>
                </a:cubicBezTo>
                <a:cubicBezTo>
                  <a:pt x="125511" y="105956"/>
                  <a:pt x="125009" y="106153"/>
                  <a:pt x="125009" y="106568"/>
                </a:cubicBezTo>
                <a:cubicBezTo>
                  <a:pt x="125030" y="106808"/>
                  <a:pt x="125227" y="107005"/>
                  <a:pt x="125467" y="107005"/>
                </a:cubicBezTo>
                <a:close/>
                <a:moveTo>
                  <a:pt x="120638" y="107114"/>
                </a:moveTo>
                <a:cubicBezTo>
                  <a:pt x="121141" y="107114"/>
                  <a:pt x="121403" y="106524"/>
                  <a:pt x="121054" y="106153"/>
                </a:cubicBezTo>
                <a:cubicBezTo>
                  <a:pt x="120682" y="105803"/>
                  <a:pt x="120092" y="106065"/>
                  <a:pt x="120092" y="106568"/>
                </a:cubicBezTo>
                <a:cubicBezTo>
                  <a:pt x="120092" y="106874"/>
                  <a:pt x="120333" y="107114"/>
                  <a:pt x="120638" y="107114"/>
                </a:cubicBezTo>
                <a:close/>
                <a:moveTo>
                  <a:pt x="115831" y="107223"/>
                </a:moveTo>
                <a:cubicBezTo>
                  <a:pt x="116399" y="107223"/>
                  <a:pt x="116705" y="106502"/>
                  <a:pt x="116290" y="106087"/>
                </a:cubicBezTo>
                <a:cubicBezTo>
                  <a:pt x="115875" y="105694"/>
                  <a:pt x="115176" y="105978"/>
                  <a:pt x="115154" y="106568"/>
                </a:cubicBezTo>
                <a:cubicBezTo>
                  <a:pt x="115176" y="106917"/>
                  <a:pt x="115460" y="107223"/>
                  <a:pt x="115831" y="107223"/>
                </a:cubicBezTo>
                <a:close/>
                <a:moveTo>
                  <a:pt x="111002" y="107311"/>
                </a:moveTo>
                <a:cubicBezTo>
                  <a:pt x="111658" y="107311"/>
                  <a:pt x="112007" y="106502"/>
                  <a:pt x="111527" y="106021"/>
                </a:cubicBezTo>
                <a:cubicBezTo>
                  <a:pt x="111046" y="105563"/>
                  <a:pt x="110237" y="105890"/>
                  <a:pt x="110237" y="106568"/>
                </a:cubicBezTo>
                <a:cubicBezTo>
                  <a:pt x="110237" y="106983"/>
                  <a:pt x="110587" y="107311"/>
                  <a:pt x="111002" y="107311"/>
                </a:cubicBezTo>
                <a:close/>
                <a:moveTo>
                  <a:pt x="106173" y="107398"/>
                </a:moveTo>
                <a:cubicBezTo>
                  <a:pt x="106916" y="107398"/>
                  <a:pt x="107309" y="106480"/>
                  <a:pt x="106763" y="105956"/>
                </a:cubicBezTo>
                <a:cubicBezTo>
                  <a:pt x="106239" y="105431"/>
                  <a:pt x="105321" y="105803"/>
                  <a:pt x="105321" y="106568"/>
                </a:cubicBezTo>
                <a:cubicBezTo>
                  <a:pt x="105321" y="107027"/>
                  <a:pt x="105714" y="107398"/>
                  <a:pt x="106173" y="107398"/>
                </a:cubicBezTo>
                <a:close/>
                <a:moveTo>
                  <a:pt x="101344" y="107485"/>
                </a:moveTo>
                <a:cubicBezTo>
                  <a:pt x="102175" y="107485"/>
                  <a:pt x="102568" y="106480"/>
                  <a:pt x="102000" y="105912"/>
                </a:cubicBezTo>
                <a:cubicBezTo>
                  <a:pt x="101410" y="105322"/>
                  <a:pt x="100426" y="105737"/>
                  <a:pt x="100426" y="106568"/>
                </a:cubicBezTo>
                <a:cubicBezTo>
                  <a:pt x="100426" y="107070"/>
                  <a:pt x="100842" y="107485"/>
                  <a:pt x="101344" y="107485"/>
                </a:cubicBezTo>
                <a:close/>
                <a:moveTo>
                  <a:pt x="96515" y="107551"/>
                </a:moveTo>
                <a:cubicBezTo>
                  <a:pt x="97411" y="107551"/>
                  <a:pt x="97848" y="106480"/>
                  <a:pt x="97214" y="105847"/>
                </a:cubicBezTo>
                <a:cubicBezTo>
                  <a:pt x="96603" y="105235"/>
                  <a:pt x="95532" y="105672"/>
                  <a:pt x="95532" y="106568"/>
                </a:cubicBezTo>
                <a:cubicBezTo>
                  <a:pt x="95532" y="107114"/>
                  <a:pt x="95969" y="107551"/>
                  <a:pt x="96515" y="107551"/>
                </a:cubicBezTo>
                <a:close/>
                <a:moveTo>
                  <a:pt x="91686" y="107595"/>
                </a:moveTo>
                <a:cubicBezTo>
                  <a:pt x="92626" y="107595"/>
                  <a:pt x="93085" y="106480"/>
                  <a:pt x="92429" y="105825"/>
                </a:cubicBezTo>
                <a:cubicBezTo>
                  <a:pt x="91774" y="105169"/>
                  <a:pt x="90659" y="105628"/>
                  <a:pt x="90659" y="106568"/>
                </a:cubicBezTo>
                <a:cubicBezTo>
                  <a:pt x="90659" y="107136"/>
                  <a:pt x="91118" y="107595"/>
                  <a:pt x="91686" y="107595"/>
                </a:cubicBezTo>
                <a:close/>
                <a:moveTo>
                  <a:pt x="86857" y="107638"/>
                </a:moveTo>
                <a:cubicBezTo>
                  <a:pt x="87840" y="107638"/>
                  <a:pt x="88321" y="106458"/>
                  <a:pt x="87644" y="105781"/>
                </a:cubicBezTo>
                <a:cubicBezTo>
                  <a:pt x="86944" y="105082"/>
                  <a:pt x="85765" y="105584"/>
                  <a:pt x="85765" y="106546"/>
                </a:cubicBezTo>
                <a:cubicBezTo>
                  <a:pt x="85765" y="107158"/>
                  <a:pt x="86267" y="107638"/>
                  <a:pt x="86857" y="107638"/>
                </a:cubicBezTo>
                <a:close/>
                <a:moveTo>
                  <a:pt x="82050" y="107660"/>
                </a:moveTo>
                <a:cubicBezTo>
                  <a:pt x="83033" y="107660"/>
                  <a:pt x="83536" y="106480"/>
                  <a:pt x="82837" y="105781"/>
                </a:cubicBezTo>
                <a:cubicBezTo>
                  <a:pt x="82137" y="105060"/>
                  <a:pt x="80935" y="105563"/>
                  <a:pt x="80935" y="106568"/>
                </a:cubicBezTo>
                <a:cubicBezTo>
                  <a:pt x="80935" y="107179"/>
                  <a:pt x="81438" y="107660"/>
                  <a:pt x="82050" y="107660"/>
                </a:cubicBezTo>
                <a:close/>
                <a:moveTo>
                  <a:pt x="77221" y="107660"/>
                </a:moveTo>
                <a:cubicBezTo>
                  <a:pt x="78226" y="107660"/>
                  <a:pt x="78729" y="106458"/>
                  <a:pt x="78007" y="105737"/>
                </a:cubicBezTo>
                <a:cubicBezTo>
                  <a:pt x="77308" y="105038"/>
                  <a:pt x="76085" y="105541"/>
                  <a:pt x="76085" y="106546"/>
                </a:cubicBezTo>
                <a:cubicBezTo>
                  <a:pt x="76085" y="107158"/>
                  <a:pt x="76587" y="107660"/>
                  <a:pt x="77221" y="107660"/>
                </a:cubicBezTo>
                <a:close/>
                <a:moveTo>
                  <a:pt x="72392" y="107660"/>
                </a:moveTo>
                <a:cubicBezTo>
                  <a:pt x="73375" y="107660"/>
                  <a:pt x="73878" y="106480"/>
                  <a:pt x="73178" y="105759"/>
                </a:cubicBezTo>
                <a:cubicBezTo>
                  <a:pt x="72479" y="105060"/>
                  <a:pt x="71277" y="105563"/>
                  <a:pt x="71277" y="106568"/>
                </a:cubicBezTo>
                <a:cubicBezTo>
                  <a:pt x="71277" y="107179"/>
                  <a:pt x="71780" y="107660"/>
                  <a:pt x="72392" y="107660"/>
                </a:cubicBezTo>
                <a:close/>
                <a:moveTo>
                  <a:pt x="67563" y="107638"/>
                </a:moveTo>
                <a:cubicBezTo>
                  <a:pt x="68546" y="107638"/>
                  <a:pt x="69027" y="106458"/>
                  <a:pt x="68328" y="105781"/>
                </a:cubicBezTo>
                <a:cubicBezTo>
                  <a:pt x="67650" y="105082"/>
                  <a:pt x="66470" y="105584"/>
                  <a:pt x="66470" y="106546"/>
                </a:cubicBezTo>
                <a:cubicBezTo>
                  <a:pt x="66470" y="107158"/>
                  <a:pt x="66973" y="107638"/>
                  <a:pt x="67563" y="107638"/>
                </a:cubicBezTo>
                <a:close/>
                <a:moveTo>
                  <a:pt x="62734" y="107595"/>
                </a:moveTo>
                <a:cubicBezTo>
                  <a:pt x="63673" y="107595"/>
                  <a:pt x="64132" y="106480"/>
                  <a:pt x="63477" y="105825"/>
                </a:cubicBezTo>
                <a:cubicBezTo>
                  <a:pt x="62821" y="105169"/>
                  <a:pt x="61685" y="105628"/>
                  <a:pt x="61685" y="106568"/>
                </a:cubicBezTo>
                <a:cubicBezTo>
                  <a:pt x="61685" y="107136"/>
                  <a:pt x="62166" y="107595"/>
                  <a:pt x="62734" y="107595"/>
                </a:cubicBezTo>
                <a:close/>
                <a:moveTo>
                  <a:pt x="57905" y="107551"/>
                </a:moveTo>
                <a:cubicBezTo>
                  <a:pt x="58801" y="107551"/>
                  <a:pt x="59238" y="106480"/>
                  <a:pt x="58626" y="105847"/>
                </a:cubicBezTo>
                <a:cubicBezTo>
                  <a:pt x="57992" y="105235"/>
                  <a:pt x="56921" y="105672"/>
                  <a:pt x="56921" y="106568"/>
                </a:cubicBezTo>
                <a:cubicBezTo>
                  <a:pt x="56921" y="107114"/>
                  <a:pt x="57358" y="107551"/>
                  <a:pt x="57905" y="107551"/>
                </a:cubicBezTo>
                <a:close/>
                <a:moveTo>
                  <a:pt x="53098" y="107464"/>
                </a:moveTo>
                <a:cubicBezTo>
                  <a:pt x="53906" y="107464"/>
                  <a:pt x="54299" y="106480"/>
                  <a:pt x="53731" y="105912"/>
                </a:cubicBezTo>
                <a:cubicBezTo>
                  <a:pt x="53163" y="105344"/>
                  <a:pt x="52180" y="105737"/>
                  <a:pt x="52180" y="106568"/>
                </a:cubicBezTo>
                <a:cubicBezTo>
                  <a:pt x="52180" y="107070"/>
                  <a:pt x="52595" y="107464"/>
                  <a:pt x="53098" y="107464"/>
                </a:cubicBezTo>
                <a:close/>
                <a:moveTo>
                  <a:pt x="48268" y="107398"/>
                </a:moveTo>
                <a:cubicBezTo>
                  <a:pt x="49011" y="107398"/>
                  <a:pt x="49383" y="106480"/>
                  <a:pt x="48858" y="105956"/>
                </a:cubicBezTo>
                <a:cubicBezTo>
                  <a:pt x="48334" y="105431"/>
                  <a:pt x="47416" y="105803"/>
                  <a:pt x="47416" y="106568"/>
                </a:cubicBezTo>
                <a:cubicBezTo>
                  <a:pt x="47416" y="107027"/>
                  <a:pt x="47788" y="107398"/>
                  <a:pt x="48268" y="107398"/>
                </a:cubicBezTo>
                <a:close/>
                <a:moveTo>
                  <a:pt x="43439" y="107311"/>
                </a:moveTo>
                <a:cubicBezTo>
                  <a:pt x="44117" y="107311"/>
                  <a:pt x="44445" y="106502"/>
                  <a:pt x="43964" y="106021"/>
                </a:cubicBezTo>
                <a:cubicBezTo>
                  <a:pt x="43505" y="105541"/>
                  <a:pt x="42697" y="105890"/>
                  <a:pt x="42697" y="106568"/>
                </a:cubicBezTo>
                <a:cubicBezTo>
                  <a:pt x="42697" y="106983"/>
                  <a:pt x="43024" y="107311"/>
                  <a:pt x="43439" y="107311"/>
                </a:cubicBezTo>
                <a:close/>
                <a:moveTo>
                  <a:pt x="38610" y="107223"/>
                </a:moveTo>
                <a:cubicBezTo>
                  <a:pt x="39200" y="107223"/>
                  <a:pt x="39484" y="106502"/>
                  <a:pt x="39069" y="106087"/>
                </a:cubicBezTo>
                <a:cubicBezTo>
                  <a:pt x="38654" y="105694"/>
                  <a:pt x="37955" y="105978"/>
                  <a:pt x="37955" y="106568"/>
                </a:cubicBezTo>
                <a:cubicBezTo>
                  <a:pt x="37955" y="106917"/>
                  <a:pt x="38239" y="107223"/>
                  <a:pt x="38610" y="107223"/>
                </a:cubicBezTo>
                <a:close/>
                <a:moveTo>
                  <a:pt x="33781" y="107114"/>
                </a:moveTo>
                <a:cubicBezTo>
                  <a:pt x="34284" y="107114"/>
                  <a:pt x="34524" y="106524"/>
                  <a:pt x="34175" y="106174"/>
                </a:cubicBezTo>
                <a:cubicBezTo>
                  <a:pt x="33825" y="105825"/>
                  <a:pt x="33235" y="106065"/>
                  <a:pt x="33235" y="106568"/>
                </a:cubicBezTo>
                <a:cubicBezTo>
                  <a:pt x="33235" y="106874"/>
                  <a:pt x="33475" y="107114"/>
                  <a:pt x="33781" y="107114"/>
                </a:cubicBezTo>
                <a:close/>
                <a:moveTo>
                  <a:pt x="28952" y="107005"/>
                </a:moveTo>
                <a:cubicBezTo>
                  <a:pt x="29346" y="107005"/>
                  <a:pt x="29542" y="106524"/>
                  <a:pt x="29280" y="106240"/>
                </a:cubicBezTo>
                <a:cubicBezTo>
                  <a:pt x="28996" y="105956"/>
                  <a:pt x="28515" y="106174"/>
                  <a:pt x="28515" y="106568"/>
                </a:cubicBezTo>
                <a:cubicBezTo>
                  <a:pt x="28515" y="106808"/>
                  <a:pt x="28712" y="107005"/>
                  <a:pt x="28952" y="107005"/>
                </a:cubicBezTo>
                <a:close/>
                <a:moveTo>
                  <a:pt x="24123" y="106874"/>
                </a:moveTo>
                <a:cubicBezTo>
                  <a:pt x="24429" y="106874"/>
                  <a:pt x="24560" y="106524"/>
                  <a:pt x="24364" y="106327"/>
                </a:cubicBezTo>
                <a:cubicBezTo>
                  <a:pt x="24167" y="106131"/>
                  <a:pt x="23817" y="106262"/>
                  <a:pt x="23817" y="106568"/>
                </a:cubicBezTo>
                <a:cubicBezTo>
                  <a:pt x="23817" y="106742"/>
                  <a:pt x="23949" y="106874"/>
                  <a:pt x="24123" y="106874"/>
                </a:cubicBezTo>
                <a:close/>
                <a:moveTo>
                  <a:pt x="19316" y="106764"/>
                </a:moveTo>
                <a:cubicBezTo>
                  <a:pt x="19491" y="106764"/>
                  <a:pt x="19600" y="106546"/>
                  <a:pt x="19469" y="106415"/>
                </a:cubicBezTo>
                <a:cubicBezTo>
                  <a:pt x="19316" y="106262"/>
                  <a:pt x="19098" y="106371"/>
                  <a:pt x="19098" y="106568"/>
                </a:cubicBezTo>
                <a:cubicBezTo>
                  <a:pt x="19098" y="106677"/>
                  <a:pt x="19185" y="106764"/>
                  <a:pt x="19316" y="106764"/>
                </a:cubicBezTo>
                <a:close/>
                <a:moveTo>
                  <a:pt x="14487" y="106655"/>
                </a:moveTo>
                <a:cubicBezTo>
                  <a:pt x="14531" y="106655"/>
                  <a:pt x="14575" y="106611"/>
                  <a:pt x="14575" y="106568"/>
                </a:cubicBezTo>
                <a:cubicBezTo>
                  <a:pt x="14575" y="106502"/>
                  <a:pt x="14531" y="106458"/>
                  <a:pt x="14487" y="106458"/>
                </a:cubicBezTo>
                <a:cubicBezTo>
                  <a:pt x="14422" y="106458"/>
                  <a:pt x="14378" y="106502"/>
                  <a:pt x="14378" y="106568"/>
                </a:cubicBezTo>
                <a:cubicBezTo>
                  <a:pt x="14400" y="106611"/>
                  <a:pt x="14443" y="106655"/>
                  <a:pt x="14487" y="106655"/>
                </a:cubicBezTo>
                <a:close/>
                <a:moveTo>
                  <a:pt x="144762" y="101782"/>
                </a:moveTo>
                <a:cubicBezTo>
                  <a:pt x="144849" y="101782"/>
                  <a:pt x="144718" y="101651"/>
                  <a:pt x="144718" y="101739"/>
                </a:cubicBezTo>
                <a:cubicBezTo>
                  <a:pt x="144718" y="101760"/>
                  <a:pt x="144740" y="101782"/>
                  <a:pt x="144762" y="101782"/>
                </a:cubicBezTo>
                <a:close/>
                <a:moveTo>
                  <a:pt x="139955" y="101913"/>
                </a:moveTo>
                <a:cubicBezTo>
                  <a:pt x="140042" y="101913"/>
                  <a:pt x="140108" y="101826"/>
                  <a:pt x="140108" y="101739"/>
                </a:cubicBezTo>
                <a:cubicBezTo>
                  <a:pt x="140129" y="101586"/>
                  <a:pt x="139933" y="101498"/>
                  <a:pt x="139823" y="101608"/>
                </a:cubicBezTo>
                <a:cubicBezTo>
                  <a:pt x="139714" y="101717"/>
                  <a:pt x="139780" y="101913"/>
                  <a:pt x="139955" y="101913"/>
                </a:cubicBezTo>
                <a:close/>
                <a:moveTo>
                  <a:pt x="135126" y="102023"/>
                </a:moveTo>
                <a:cubicBezTo>
                  <a:pt x="135388" y="102023"/>
                  <a:pt x="135519" y="101717"/>
                  <a:pt x="135322" y="101520"/>
                </a:cubicBezTo>
                <a:cubicBezTo>
                  <a:pt x="135147" y="101345"/>
                  <a:pt x="134820" y="101476"/>
                  <a:pt x="134820" y="101739"/>
                </a:cubicBezTo>
                <a:cubicBezTo>
                  <a:pt x="134820" y="101892"/>
                  <a:pt x="134951" y="102023"/>
                  <a:pt x="135126" y="102023"/>
                </a:cubicBezTo>
                <a:close/>
                <a:moveTo>
                  <a:pt x="130297" y="102154"/>
                </a:moveTo>
                <a:cubicBezTo>
                  <a:pt x="130668" y="102154"/>
                  <a:pt x="130843" y="101695"/>
                  <a:pt x="130581" y="101433"/>
                </a:cubicBezTo>
                <a:cubicBezTo>
                  <a:pt x="130318" y="101171"/>
                  <a:pt x="129881" y="101367"/>
                  <a:pt x="129881" y="101739"/>
                </a:cubicBezTo>
                <a:cubicBezTo>
                  <a:pt x="129881" y="101957"/>
                  <a:pt x="130056" y="102154"/>
                  <a:pt x="130297" y="102154"/>
                </a:cubicBezTo>
                <a:close/>
                <a:moveTo>
                  <a:pt x="125467" y="102263"/>
                </a:moveTo>
                <a:cubicBezTo>
                  <a:pt x="125948" y="102263"/>
                  <a:pt x="126189" y="101673"/>
                  <a:pt x="125861" y="101345"/>
                </a:cubicBezTo>
                <a:cubicBezTo>
                  <a:pt x="125511" y="100996"/>
                  <a:pt x="124921" y="101236"/>
                  <a:pt x="124921" y="101717"/>
                </a:cubicBezTo>
                <a:cubicBezTo>
                  <a:pt x="124921" y="102023"/>
                  <a:pt x="125162" y="102263"/>
                  <a:pt x="125467" y="102263"/>
                </a:cubicBezTo>
                <a:close/>
                <a:moveTo>
                  <a:pt x="120638" y="102372"/>
                </a:moveTo>
                <a:cubicBezTo>
                  <a:pt x="121207" y="102372"/>
                  <a:pt x="121491" y="101673"/>
                  <a:pt x="121097" y="101280"/>
                </a:cubicBezTo>
                <a:cubicBezTo>
                  <a:pt x="120682" y="100865"/>
                  <a:pt x="120005" y="101171"/>
                  <a:pt x="120005" y="101739"/>
                </a:cubicBezTo>
                <a:cubicBezTo>
                  <a:pt x="120005" y="102088"/>
                  <a:pt x="120289" y="102372"/>
                  <a:pt x="120638" y="102372"/>
                </a:cubicBezTo>
                <a:close/>
                <a:moveTo>
                  <a:pt x="115809" y="102482"/>
                </a:moveTo>
                <a:cubicBezTo>
                  <a:pt x="116487" y="102482"/>
                  <a:pt x="116815" y="101673"/>
                  <a:pt x="116334" y="101192"/>
                </a:cubicBezTo>
                <a:cubicBezTo>
                  <a:pt x="115875" y="100733"/>
                  <a:pt x="115066" y="101061"/>
                  <a:pt x="115066" y="101739"/>
                </a:cubicBezTo>
                <a:cubicBezTo>
                  <a:pt x="115066" y="102154"/>
                  <a:pt x="115394" y="102482"/>
                  <a:pt x="115809" y="102482"/>
                </a:cubicBezTo>
                <a:close/>
                <a:moveTo>
                  <a:pt x="111002" y="102591"/>
                </a:moveTo>
                <a:cubicBezTo>
                  <a:pt x="111767" y="102591"/>
                  <a:pt x="112138" y="101673"/>
                  <a:pt x="111614" y="101127"/>
                </a:cubicBezTo>
                <a:cubicBezTo>
                  <a:pt x="111068" y="100581"/>
                  <a:pt x="110150" y="100974"/>
                  <a:pt x="110150" y="101739"/>
                </a:cubicBezTo>
                <a:cubicBezTo>
                  <a:pt x="110150" y="102219"/>
                  <a:pt x="110522" y="102591"/>
                  <a:pt x="111002" y="102591"/>
                </a:cubicBezTo>
                <a:close/>
                <a:moveTo>
                  <a:pt x="106173" y="102700"/>
                </a:moveTo>
                <a:cubicBezTo>
                  <a:pt x="107025" y="102700"/>
                  <a:pt x="107441" y="101673"/>
                  <a:pt x="106851" y="101061"/>
                </a:cubicBezTo>
                <a:cubicBezTo>
                  <a:pt x="106239" y="100471"/>
                  <a:pt x="105234" y="100886"/>
                  <a:pt x="105234" y="101739"/>
                </a:cubicBezTo>
                <a:cubicBezTo>
                  <a:pt x="105234" y="102263"/>
                  <a:pt x="105649" y="102700"/>
                  <a:pt x="106173" y="102700"/>
                </a:cubicBezTo>
                <a:close/>
                <a:moveTo>
                  <a:pt x="101344" y="102787"/>
                </a:moveTo>
                <a:cubicBezTo>
                  <a:pt x="102284" y="102787"/>
                  <a:pt x="102743" y="101651"/>
                  <a:pt x="102087" y="100996"/>
                </a:cubicBezTo>
                <a:cubicBezTo>
                  <a:pt x="101432" y="100340"/>
                  <a:pt x="100317" y="100799"/>
                  <a:pt x="100317" y="101739"/>
                </a:cubicBezTo>
                <a:cubicBezTo>
                  <a:pt x="100295" y="102307"/>
                  <a:pt x="100776" y="102787"/>
                  <a:pt x="101344" y="102787"/>
                </a:cubicBezTo>
                <a:close/>
                <a:moveTo>
                  <a:pt x="96537" y="102875"/>
                </a:moveTo>
                <a:cubicBezTo>
                  <a:pt x="97520" y="102875"/>
                  <a:pt x="98023" y="101651"/>
                  <a:pt x="97324" y="100952"/>
                </a:cubicBezTo>
                <a:cubicBezTo>
                  <a:pt x="96603" y="100253"/>
                  <a:pt x="95401" y="100755"/>
                  <a:pt x="95401" y="101739"/>
                </a:cubicBezTo>
                <a:cubicBezTo>
                  <a:pt x="95401" y="102372"/>
                  <a:pt x="95903" y="102875"/>
                  <a:pt x="96537" y="102875"/>
                </a:cubicBezTo>
                <a:close/>
                <a:moveTo>
                  <a:pt x="91708" y="102919"/>
                </a:moveTo>
                <a:cubicBezTo>
                  <a:pt x="92757" y="102919"/>
                  <a:pt x="93281" y="101651"/>
                  <a:pt x="92538" y="100908"/>
                </a:cubicBezTo>
                <a:cubicBezTo>
                  <a:pt x="91795" y="100165"/>
                  <a:pt x="90528" y="100690"/>
                  <a:pt x="90528" y="101739"/>
                </a:cubicBezTo>
                <a:cubicBezTo>
                  <a:pt x="90528" y="102394"/>
                  <a:pt x="91052" y="102919"/>
                  <a:pt x="91708" y="102919"/>
                </a:cubicBezTo>
                <a:close/>
                <a:moveTo>
                  <a:pt x="86879" y="102984"/>
                </a:moveTo>
                <a:cubicBezTo>
                  <a:pt x="87971" y="102984"/>
                  <a:pt x="88518" y="101651"/>
                  <a:pt x="87753" y="100865"/>
                </a:cubicBezTo>
                <a:cubicBezTo>
                  <a:pt x="86966" y="100100"/>
                  <a:pt x="85633" y="100646"/>
                  <a:pt x="85633" y="101739"/>
                </a:cubicBezTo>
                <a:cubicBezTo>
                  <a:pt x="85633" y="102416"/>
                  <a:pt x="86202" y="102984"/>
                  <a:pt x="86879" y="102984"/>
                </a:cubicBezTo>
                <a:close/>
                <a:moveTo>
                  <a:pt x="82050" y="103006"/>
                </a:moveTo>
                <a:cubicBezTo>
                  <a:pt x="83164" y="103006"/>
                  <a:pt x="83732" y="101651"/>
                  <a:pt x="82946" y="100865"/>
                </a:cubicBezTo>
                <a:cubicBezTo>
                  <a:pt x="82159" y="100056"/>
                  <a:pt x="80783" y="100624"/>
                  <a:pt x="80783" y="101739"/>
                </a:cubicBezTo>
                <a:cubicBezTo>
                  <a:pt x="80783" y="102438"/>
                  <a:pt x="81351" y="103006"/>
                  <a:pt x="82050" y="103006"/>
                </a:cubicBezTo>
                <a:close/>
                <a:moveTo>
                  <a:pt x="77221" y="103006"/>
                </a:moveTo>
                <a:cubicBezTo>
                  <a:pt x="78357" y="103006"/>
                  <a:pt x="78925" y="101629"/>
                  <a:pt x="78117" y="100843"/>
                </a:cubicBezTo>
                <a:cubicBezTo>
                  <a:pt x="77308" y="100034"/>
                  <a:pt x="75954" y="100602"/>
                  <a:pt x="75954" y="101739"/>
                </a:cubicBezTo>
                <a:cubicBezTo>
                  <a:pt x="75954" y="102438"/>
                  <a:pt x="76522" y="103006"/>
                  <a:pt x="77221" y="103006"/>
                </a:cubicBezTo>
                <a:close/>
                <a:moveTo>
                  <a:pt x="72392" y="103006"/>
                </a:moveTo>
                <a:cubicBezTo>
                  <a:pt x="73528" y="103006"/>
                  <a:pt x="74074" y="101651"/>
                  <a:pt x="73288" y="100865"/>
                </a:cubicBezTo>
                <a:cubicBezTo>
                  <a:pt x="72501" y="100056"/>
                  <a:pt x="71146" y="100624"/>
                  <a:pt x="71146" y="101739"/>
                </a:cubicBezTo>
                <a:cubicBezTo>
                  <a:pt x="71146" y="102438"/>
                  <a:pt x="71693" y="103006"/>
                  <a:pt x="72392" y="103006"/>
                </a:cubicBezTo>
                <a:close/>
                <a:moveTo>
                  <a:pt x="67563" y="102984"/>
                </a:moveTo>
                <a:cubicBezTo>
                  <a:pt x="68677" y="102984"/>
                  <a:pt x="69223" y="101651"/>
                  <a:pt x="68437" y="100865"/>
                </a:cubicBezTo>
                <a:cubicBezTo>
                  <a:pt x="67672" y="100100"/>
                  <a:pt x="66339" y="100646"/>
                  <a:pt x="66339" y="101739"/>
                </a:cubicBezTo>
                <a:cubicBezTo>
                  <a:pt x="66339" y="102416"/>
                  <a:pt x="66885" y="102984"/>
                  <a:pt x="67563" y="102984"/>
                </a:cubicBezTo>
                <a:close/>
                <a:moveTo>
                  <a:pt x="62734" y="102919"/>
                </a:moveTo>
                <a:cubicBezTo>
                  <a:pt x="63804" y="102919"/>
                  <a:pt x="64329" y="101651"/>
                  <a:pt x="63586" y="100908"/>
                </a:cubicBezTo>
                <a:cubicBezTo>
                  <a:pt x="62843" y="100165"/>
                  <a:pt x="61576" y="100690"/>
                  <a:pt x="61576" y="101739"/>
                </a:cubicBezTo>
                <a:cubicBezTo>
                  <a:pt x="61576" y="102394"/>
                  <a:pt x="62100" y="102919"/>
                  <a:pt x="62734" y="102919"/>
                </a:cubicBezTo>
                <a:close/>
                <a:moveTo>
                  <a:pt x="57927" y="102853"/>
                </a:moveTo>
                <a:cubicBezTo>
                  <a:pt x="58910" y="102853"/>
                  <a:pt x="59412" y="101651"/>
                  <a:pt x="58713" y="100952"/>
                </a:cubicBezTo>
                <a:cubicBezTo>
                  <a:pt x="58014" y="100253"/>
                  <a:pt x="56812" y="100755"/>
                  <a:pt x="56812" y="101739"/>
                </a:cubicBezTo>
                <a:cubicBezTo>
                  <a:pt x="56812" y="102350"/>
                  <a:pt x="57315" y="102853"/>
                  <a:pt x="57927" y="102853"/>
                </a:cubicBezTo>
                <a:close/>
                <a:moveTo>
                  <a:pt x="53098" y="102766"/>
                </a:moveTo>
                <a:cubicBezTo>
                  <a:pt x="54015" y="102766"/>
                  <a:pt x="54474" y="101673"/>
                  <a:pt x="53819" y="101018"/>
                </a:cubicBezTo>
                <a:cubicBezTo>
                  <a:pt x="53163" y="100362"/>
                  <a:pt x="52071" y="100821"/>
                  <a:pt x="52071" y="101739"/>
                </a:cubicBezTo>
                <a:cubicBezTo>
                  <a:pt x="52071" y="102307"/>
                  <a:pt x="52529" y="102766"/>
                  <a:pt x="53098" y="102766"/>
                </a:cubicBezTo>
                <a:close/>
                <a:moveTo>
                  <a:pt x="48268" y="102700"/>
                </a:moveTo>
                <a:cubicBezTo>
                  <a:pt x="49121" y="102700"/>
                  <a:pt x="49536" y="101673"/>
                  <a:pt x="48946" y="101061"/>
                </a:cubicBezTo>
                <a:cubicBezTo>
                  <a:pt x="48334" y="100471"/>
                  <a:pt x="47307" y="100886"/>
                  <a:pt x="47307" y="101739"/>
                </a:cubicBezTo>
                <a:cubicBezTo>
                  <a:pt x="47307" y="102263"/>
                  <a:pt x="47744" y="102700"/>
                  <a:pt x="48268" y="102700"/>
                </a:cubicBezTo>
                <a:close/>
                <a:moveTo>
                  <a:pt x="43439" y="102591"/>
                </a:moveTo>
                <a:cubicBezTo>
                  <a:pt x="44204" y="102591"/>
                  <a:pt x="44576" y="101673"/>
                  <a:pt x="44051" y="101149"/>
                </a:cubicBezTo>
                <a:cubicBezTo>
                  <a:pt x="43505" y="100602"/>
                  <a:pt x="42609" y="100996"/>
                  <a:pt x="42609" y="101739"/>
                </a:cubicBezTo>
                <a:cubicBezTo>
                  <a:pt x="42609" y="102219"/>
                  <a:pt x="42981" y="102591"/>
                  <a:pt x="43439" y="102591"/>
                </a:cubicBezTo>
                <a:close/>
                <a:moveTo>
                  <a:pt x="38610" y="102503"/>
                </a:moveTo>
                <a:cubicBezTo>
                  <a:pt x="39288" y="102503"/>
                  <a:pt x="39616" y="101695"/>
                  <a:pt x="39135" y="101214"/>
                </a:cubicBezTo>
                <a:cubicBezTo>
                  <a:pt x="38676" y="100733"/>
                  <a:pt x="37867" y="101083"/>
                  <a:pt x="37867" y="101739"/>
                </a:cubicBezTo>
                <a:cubicBezTo>
                  <a:pt x="37867" y="102154"/>
                  <a:pt x="38195" y="102482"/>
                  <a:pt x="38610" y="102503"/>
                </a:cubicBezTo>
                <a:close/>
                <a:moveTo>
                  <a:pt x="33781" y="102372"/>
                </a:moveTo>
                <a:cubicBezTo>
                  <a:pt x="34350" y="102372"/>
                  <a:pt x="34634" y="101695"/>
                  <a:pt x="34240" y="101302"/>
                </a:cubicBezTo>
                <a:cubicBezTo>
                  <a:pt x="33847" y="100908"/>
                  <a:pt x="33170" y="101192"/>
                  <a:pt x="33170" y="101739"/>
                </a:cubicBezTo>
                <a:cubicBezTo>
                  <a:pt x="33170" y="102088"/>
                  <a:pt x="33454" y="102372"/>
                  <a:pt x="33781" y="102372"/>
                </a:cubicBezTo>
                <a:close/>
                <a:moveTo>
                  <a:pt x="28974" y="102263"/>
                </a:moveTo>
                <a:cubicBezTo>
                  <a:pt x="29433" y="102263"/>
                  <a:pt x="29673" y="101695"/>
                  <a:pt x="29346" y="101367"/>
                </a:cubicBezTo>
                <a:cubicBezTo>
                  <a:pt x="28996" y="101039"/>
                  <a:pt x="28450" y="101280"/>
                  <a:pt x="28450" y="101739"/>
                </a:cubicBezTo>
                <a:cubicBezTo>
                  <a:pt x="28450" y="102023"/>
                  <a:pt x="28668" y="102263"/>
                  <a:pt x="28974" y="102263"/>
                </a:cubicBezTo>
                <a:close/>
                <a:moveTo>
                  <a:pt x="24145" y="102154"/>
                </a:moveTo>
                <a:cubicBezTo>
                  <a:pt x="24495" y="102154"/>
                  <a:pt x="24670" y="101717"/>
                  <a:pt x="24429" y="101455"/>
                </a:cubicBezTo>
                <a:cubicBezTo>
                  <a:pt x="24167" y="101214"/>
                  <a:pt x="23730" y="101389"/>
                  <a:pt x="23730" y="101739"/>
                </a:cubicBezTo>
                <a:cubicBezTo>
                  <a:pt x="23730" y="101957"/>
                  <a:pt x="23927" y="102154"/>
                  <a:pt x="24145" y="102154"/>
                </a:cubicBezTo>
                <a:close/>
                <a:moveTo>
                  <a:pt x="19316" y="102023"/>
                </a:moveTo>
                <a:cubicBezTo>
                  <a:pt x="19556" y="102023"/>
                  <a:pt x="19688" y="101739"/>
                  <a:pt x="19513" y="101564"/>
                </a:cubicBezTo>
                <a:cubicBezTo>
                  <a:pt x="19338" y="101389"/>
                  <a:pt x="19032" y="101498"/>
                  <a:pt x="19032" y="101760"/>
                </a:cubicBezTo>
                <a:cubicBezTo>
                  <a:pt x="19032" y="101913"/>
                  <a:pt x="19163" y="102023"/>
                  <a:pt x="19316" y="102023"/>
                </a:cubicBezTo>
                <a:close/>
                <a:moveTo>
                  <a:pt x="14487" y="101913"/>
                </a:moveTo>
                <a:cubicBezTo>
                  <a:pt x="14575" y="101913"/>
                  <a:pt x="14640" y="101826"/>
                  <a:pt x="14640" y="101739"/>
                </a:cubicBezTo>
                <a:cubicBezTo>
                  <a:pt x="14640" y="101651"/>
                  <a:pt x="14575" y="101586"/>
                  <a:pt x="14487" y="101586"/>
                </a:cubicBezTo>
                <a:cubicBezTo>
                  <a:pt x="14400" y="101586"/>
                  <a:pt x="14334" y="101651"/>
                  <a:pt x="14334" y="101739"/>
                </a:cubicBezTo>
                <a:cubicBezTo>
                  <a:pt x="14334" y="101826"/>
                  <a:pt x="14400" y="101913"/>
                  <a:pt x="14487" y="101913"/>
                </a:cubicBezTo>
                <a:close/>
                <a:moveTo>
                  <a:pt x="9658" y="101782"/>
                </a:moveTo>
                <a:cubicBezTo>
                  <a:pt x="9724" y="101782"/>
                  <a:pt x="9724" y="101695"/>
                  <a:pt x="9658" y="101695"/>
                </a:cubicBezTo>
                <a:cubicBezTo>
                  <a:pt x="9614" y="101695"/>
                  <a:pt x="9614" y="101782"/>
                  <a:pt x="9658" y="101782"/>
                </a:cubicBezTo>
                <a:close/>
                <a:moveTo>
                  <a:pt x="149613" y="96931"/>
                </a:moveTo>
                <a:cubicBezTo>
                  <a:pt x="149635" y="96931"/>
                  <a:pt x="149635" y="96888"/>
                  <a:pt x="149613" y="96888"/>
                </a:cubicBezTo>
                <a:cubicBezTo>
                  <a:pt x="149591" y="96888"/>
                  <a:pt x="149591" y="96931"/>
                  <a:pt x="149613" y="96931"/>
                </a:cubicBezTo>
                <a:close/>
                <a:moveTo>
                  <a:pt x="144784" y="97019"/>
                </a:moveTo>
                <a:cubicBezTo>
                  <a:pt x="144958" y="97019"/>
                  <a:pt x="144674" y="96735"/>
                  <a:pt x="144674" y="96910"/>
                </a:cubicBezTo>
                <a:cubicBezTo>
                  <a:pt x="144674" y="96975"/>
                  <a:pt x="144718" y="97019"/>
                  <a:pt x="144784" y="97019"/>
                </a:cubicBezTo>
                <a:close/>
                <a:moveTo>
                  <a:pt x="139955" y="97128"/>
                </a:moveTo>
                <a:cubicBezTo>
                  <a:pt x="140151" y="97128"/>
                  <a:pt x="140261" y="96888"/>
                  <a:pt x="140108" y="96735"/>
                </a:cubicBezTo>
                <a:cubicBezTo>
                  <a:pt x="139976" y="96604"/>
                  <a:pt x="139736" y="96713"/>
                  <a:pt x="139736" y="96910"/>
                </a:cubicBezTo>
                <a:cubicBezTo>
                  <a:pt x="139736" y="97041"/>
                  <a:pt x="139823" y="97128"/>
                  <a:pt x="139955" y="97128"/>
                </a:cubicBezTo>
                <a:close/>
                <a:moveTo>
                  <a:pt x="135126" y="97281"/>
                </a:moveTo>
                <a:cubicBezTo>
                  <a:pt x="135453" y="97259"/>
                  <a:pt x="135606" y="96888"/>
                  <a:pt x="135388" y="96647"/>
                </a:cubicBezTo>
                <a:cubicBezTo>
                  <a:pt x="135169" y="96429"/>
                  <a:pt x="134776" y="96582"/>
                  <a:pt x="134776" y="96910"/>
                </a:cubicBezTo>
                <a:cubicBezTo>
                  <a:pt x="134776" y="97106"/>
                  <a:pt x="134929" y="97281"/>
                  <a:pt x="135126" y="97281"/>
                </a:cubicBezTo>
                <a:close/>
                <a:moveTo>
                  <a:pt x="130297" y="97412"/>
                </a:moveTo>
                <a:cubicBezTo>
                  <a:pt x="130755" y="97390"/>
                  <a:pt x="130952" y="96866"/>
                  <a:pt x="130646" y="96560"/>
                </a:cubicBezTo>
                <a:cubicBezTo>
                  <a:pt x="130340" y="96254"/>
                  <a:pt x="129816" y="96473"/>
                  <a:pt x="129816" y="96910"/>
                </a:cubicBezTo>
                <a:cubicBezTo>
                  <a:pt x="129816" y="97172"/>
                  <a:pt x="130034" y="97412"/>
                  <a:pt x="130297" y="97412"/>
                </a:cubicBezTo>
                <a:close/>
                <a:moveTo>
                  <a:pt x="125489" y="97521"/>
                </a:moveTo>
                <a:cubicBezTo>
                  <a:pt x="126036" y="97521"/>
                  <a:pt x="126298" y="96866"/>
                  <a:pt x="125905" y="96473"/>
                </a:cubicBezTo>
                <a:cubicBezTo>
                  <a:pt x="125533" y="96079"/>
                  <a:pt x="124856" y="96363"/>
                  <a:pt x="124856" y="96910"/>
                </a:cubicBezTo>
                <a:cubicBezTo>
                  <a:pt x="124856" y="97237"/>
                  <a:pt x="125140" y="97521"/>
                  <a:pt x="125489" y="97521"/>
                </a:cubicBezTo>
                <a:close/>
                <a:moveTo>
                  <a:pt x="120660" y="97631"/>
                </a:moveTo>
                <a:cubicBezTo>
                  <a:pt x="121294" y="97631"/>
                  <a:pt x="121622" y="96844"/>
                  <a:pt x="121163" y="96385"/>
                </a:cubicBezTo>
                <a:cubicBezTo>
                  <a:pt x="120704" y="95948"/>
                  <a:pt x="119939" y="96254"/>
                  <a:pt x="119939" y="96910"/>
                </a:cubicBezTo>
                <a:cubicBezTo>
                  <a:pt x="119939" y="97303"/>
                  <a:pt x="120245" y="97631"/>
                  <a:pt x="120660" y="97631"/>
                </a:cubicBezTo>
                <a:close/>
                <a:moveTo>
                  <a:pt x="115831" y="97762"/>
                </a:moveTo>
                <a:cubicBezTo>
                  <a:pt x="116574" y="97740"/>
                  <a:pt x="116968" y="96844"/>
                  <a:pt x="116421" y="96320"/>
                </a:cubicBezTo>
                <a:cubicBezTo>
                  <a:pt x="115897" y="95773"/>
                  <a:pt x="114979" y="96145"/>
                  <a:pt x="114979" y="96910"/>
                </a:cubicBezTo>
                <a:cubicBezTo>
                  <a:pt x="114979" y="97368"/>
                  <a:pt x="115372" y="97762"/>
                  <a:pt x="115831" y="97762"/>
                </a:cubicBezTo>
                <a:close/>
                <a:moveTo>
                  <a:pt x="111002" y="97849"/>
                </a:moveTo>
                <a:cubicBezTo>
                  <a:pt x="111854" y="97849"/>
                  <a:pt x="112270" y="96844"/>
                  <a:pt x="111680" y="96232"/>
                </a:cubicBezTo>
                <a:cubicBezTo>
                  <a:pt x="111068" y="95642"/>
                  <a:pt x="110041" y="96057"/>
                  <a:pt x="110041" y="96910"/>
                </a:cubicBezTo>
                <a:cubicBezTo>
                  <a:pt x="110041" y="97434"/>
                  <a:pt x="110478" y="97849"/>
                  <a:pt x="111002" y="97849"/>
                </a:cubicBezTo>
                <a:close/>
                <a:moveTo>
                  <a:pt x="106173" y="97958"/>
                </a:moveTo>
                <a:cubicBezTo>
                  <a:pt x="107113" y="97958"/>
                  <a:pt x="107594" y="96822"/>
                  <a:pt x="106916" y="96167"/>
                </a:cubicBezTo>
                <a:cubicBezTo>
                  <a:pt x="106261" y="95489"/>
                  <a:pt x="105124" y="95970"/>
                  <a:pt x="105124" y="96910"/>
                </a:cubicBezTo>
                <a:cubicBezTo>
                  <a:pt x="105124" y="97500"/>
                  <a:pt x="105583" y="97958"/>
                  <a:pt x="106173" y="97958"/>
                </a:cubicBezTo>
                <a:close/>
                <a:moveTo>
                  <a:pt x="101344" y="98046"/>
                </a:moveTo>
                <a:cubicBezTo>
                  <a:pt x="102371" y="98046"/>
                  <a:pt x="102896" y="96822"/>
                  <a:pt x="102153" y="96101"/>
                </a:cubicBezTo>
                <a:cubicBezTo>
                  <a:pt x="101432" y="95380"/>
                  <a:pt x="100208" y="95883"/>
                  <a:pt x="100208" y="96910"/>
                </a:cubicBezTo>
                <a:cubicBezTo>
                  <a:pt x="100208" y="97543"/>
                  <a:pt x="100710" y="98046"/>
                  <a:pt x="101344" y="98046"/>
                </a:cubicBezTo>
                <a:close/>
                <a:moveTo>
                  <a:pt x="96515" y="98155"/>
                </a:moveTo>
                <a:cubicBezTo>
                  <a:pt x="97630" y="98155"/>
                  <a:pt x="98198" y="96800"/>
                  <a:pt x="97411" y="96036"/>
                </a:cubicBezTo>
                <a:cubicBezTo>
                  <a:pt x="96624" y="95249"/>
                  <a:pt x="95270" y="95795"/>
                  <a:pt x="95270" y="96910"/>
                </a:cubicBezTo>
                <a:cubicBezTo>
                  <a:pt x="95291" y="97587"/>
                  <a:pt x="95838" y="98155"/>
                  <a:pt x="96515" y="98155"/>
                </a:cubicBezTo>
                <a:close/>
                <a:moveTo>
                  <a:pt x="91708" y="98221"/>
                </a:moveTo>
                <a:cubicBezTo>
                  <a:pt x="92866" y="98221"/>
                  <a:pt x="93456" y="96800"/>
                  <a:pt x="92626" y="95970"/>
                </a:cubicBezTo>
                <a:cubicBezTo>
                  <a:pt x="91795" y="95162"/>
                  <a:pt x="90397" y="95730"/>
                  <a:pt x="90397" y="96910"/>
                </a:cubicBezTo>
                <a:cubicBezTo>
                  <a:pt x="90397" y="97631"/>
                  <a:pt x="90965" y="98221"/>
                  <a:pt x="91708" y="98221"/>
                </a:cubicBezTo>
                <a:close/>
                <a:moveTo>
                  <a:pt x="86879" y="98264"/>
                </a:moveTo>
                <a:cubicBezTo>
                  <a:pt x="88081" y="98264"/>
                  <a:pt x="88693" y="96800"/>
                  <a:pt x="87840" y="95948"/>
                </a:cubicBezTo>
                <a:cubicBezTo>
                  <a:pt x="86988" y="95074"/>
                  <a:pt x="85502" y="95686"/>
                  <a:pt x="85502" y="96910"/>
                </a:cubicBezTo>
                <a:cubicBezTo>
                  <a:pt x="85502" y="97653"/>
                  <a:pt x="86114" y="98264"/>
                  <a:pt x="86879" y="98264"/>
                </a:cubicBezTo>
                <a:close/>
                <a:moveTo>
                  <a:pt x="82050" y="98308"/>
                </a:moveTo>
                <a:cubicBezTo>
                  <a:pt x="83295" y="98308"/>
                  <a:pt x="83907" y="96800"/>
                  <a:pt x="83033" y="95926"/>
                </a:cubicBezTo>
                <a:cubicBezTo>
                  <a:pt x="82159" y="95052"/>
                  <a:pt x="80651" y="95664"/>
                  <a:pt x="80651" y="96910"/>
                </a:cubicBezTo>
                <a:cubicBezTo>
                  <a:pt x="80651" y="97674"/>
                  <a:pt x="81285" y="98308"/>
                  <a:pt x="82050" y="98308"/>
                </a:cubicBezTo>
                <a:close/>
                <a:moveTo>
                  <a:pt x="77221" y="98308"/>
                </a:moveTo>
                <a:cubicBezTo>
                  <a:pt x="78466" y="98308"/>
                  <a:pt x="79100" y="96778"/>
                  <a:pt x="78204" y="95904"/>
                </a:cubicBezTo>
                <a:cubicBezTo>
                  <a:pt x="77330" y="95009"/>
                  <a:pt x="75801" y="95664"/>
                  <a:pt x="75822" y="96910"/>
                </a:cubicBezTo>
                <a:cubicBezTo>
                  <a:pt x="75822" y="97696"/>
                  <a:pt x="76456" y="98308"/>
                  <a:pt x="77221" y="98308"/>
                </a:cubicBezTo>
                <a:close/>
                <a:moveTo>
                  <a:pt x="72392" y="98308"/>
                </a:moveTo>
                <a:cubicBezTo>
                  <a:pt x="73637" y="98308"/>
                  <a:pt x="74249" y="96800"/>
                  <a:pt x="73375" y="95926"/>
                </a:cubicBezTo>
                <a:cubicBezTo>
                  <a:pt x="72501" y="95052"/>
                  <a:pt x="70993" y="95664"/>
                  <a:pt x="70993" y="96910"/>
                </a:cubicBezTo>
                <a:cubicBezTo>
                  <a:pt x="70993" y="97674"/>
                  <a:pt x="71627" y="98308"/>
                  <a:pt x="72392" y="98308"/>
                </a:cubicBezTo>
                <a:close/>
                <a:moveTo>
                  <a:pt x="67563" y="98264"/>
                </a:moveTo>
                <a:cubicBezTo>
                  <a:pt x="68786" y="98264"/>
                  <a:pt x="69376" y="96800"/>
                  <a:pt x="68524" y="95948"/>
                </a:cubicBezTo>
                <a:cubicBezTo>
                  <a:pt x="67672" y="95096"/>
                  <a:pt x="66208" y="95708"/>
                  <a:pt x="66208" y="96910"/>
                </a:cubicBezTo>
                <a:cubicBezTo>
                  <a:pt x="66208" y="97653"/>
                  <a:pt x="66820" y="98264"/>
                  <a:pt x="67563" y="98264"/>
                </a:cubicBezTo>
                <a:close/>
                <a:moveTo>
                  <a:pt x="62756" y="98221"/>
                </a:moveTo>
                <a:cubicBezTo>
                  <a:pt x="63914" y="98221"/>
                  <a:pt x="64482" y="96822"/>
                  <a:pt x="63673" y="96014"/>
                </a:cubicBezTo>
                <a:cubicBezTo>
                  <a:pt x="62843" y="95183"/>
                  <a:pt x="61445" y="95773"/>
                  <a:pt x="61445" y="96931"/>
                </a:cubicBezTo>
                <a:cubicBezTo>
                  <a:pt x="61445" y="97631"/>
                  <a:pt x="62035" y="98221"/>
                  <a:pt x="62756" y="98221"/>
                </a:cubicBezTo>
                <a:close/>
                <a:moveTo>
                  <a:pt x="57927" y="98155"/>
                </a:moveTo>
                <a:cubicBezTo>
                  <a:pt x="59019" y="98155"/>
                  <a:pt x="59565" y="96822"/>
                  <a:pt x="58801" y="96057"/>
                </a:cubicBezTo>
                <a:cubicBezTo>
                  <a:pt x="58014" y="95271"/>
                  <a:pt x="56681" y="95817"/>
                  <a:pt x="56681" y="96931"/>
                </a:cubicBezTo>
                <a:cubicBezTo>
                  <a:pt x="56681" y="97609"/>
                  <a:pt x="57249" y="98155"/>
                  <a:pt x="57927" y="98155"/>
                </a:cubicBezTo>
                <a:close/>
                <a:moveTo>
                  <a:pt x="53098" y="98068"/>
                </a:moveTo>
                <a:cubicBezTo>
                  <a:pt x="54125" y="98068"/>
                  <a:pt x="54627" y="96822"/>
                  <a:pt x="53906" y="96101"/>
                </a:cubicBezTo>
                <a:cubicBezTo>
                  <a:pt x="53185" y="95380"/>
                  <a:pt x="51939" y="95904"/>
                  <a:pt x="51939" y="96931"/>
                </a:cubicBezTo>
                <a:cubicBezTo>
                  <a:pt x="51939" y="97565"/>
                  <a:pt x="52464" y="98068"/>
                  <a:pt x="53098" y="98068"/>
                </a:cubicBezTo>
                <a:close/>
                <a:moveTo>
                  <a:pt x="48268" y="97958"/>
                </a:moveTo>
                <a:cubicBezTo>
                  <a:pt x="49208" y="97958"/>
                  <a:pt x="49667" y="96822"/>
                  <a:pt x="49011" y="96167"/>
                </a:cubicBezTo>
                <a:cubicBezTo>
                  <a:pt x="48356" y="95511"/>
                  <a:pt x="47220" y="95970"/>
                  <a:pt x="47220" y="96910"/>
                </a:cubicBezTo>
                <a:cubicBezTo>
                  <a:pt x="47220" y="97478"/>
                  <a:pt x="47700" y="97958"/>
                  <a:pt x="48268" y="97958"/>
                </a:cubicBezTo>
                <a:close/>
                <a:moveTo>
                  <a:pt x="43439" y="97849"/>
                </a:moveTo>
                <a:cubicBezTo>
                  <a:pt x="44292" y="97871"/>
                  <a:pt x="44729" y="96844"/>
                  <a:pt x="44117" y="96232"/>
                </a:cubicBezTo>
                <a:cubicBezTo>
                  <a:pt x="43527" y="95620"/>
                  <a:pt x="42500" y="96057"/>
                  <a:pt x="42500" y="96910"/>
                </a:cubicBezTo>
                <a:cubicBezTo>
                  <a:pt x="42500" y="97434"/>
                  <a:pt x="42915" y="97871"/>
                  <a:pt x="43439" y="97871"/>
                </a:cubicBezTo>
                <a:close/>
                <a:moveTo>
                  <a:pt x="38610" y="97740"/>
                </a:moveTo>
                <a:cubicBezTo>
                  <a:pt x="39353" y="97740"/>
                  <a:pt x="39703" y="96844"/>
                  <a:pt x="39200" y="96341"/>
                </a:cubicBezTo>
                <a:cubicBezTo>
                  <a:pt x="38676" y="95817"/>
                  <a:pt x="37802" y="96189"/>
                  <a:pt x="37802" y="96910"/>
                </a:cubicBezTo>
                <a:cubicBezTo>
                  <a:pt x="37802" y="97368"/>
                  <a:pt x="38173" y="97740"/>
                  <a:pt x="38610" y="97740"/>
                </a:cubicBezTo>
                <a:close/>
                <a:moveTo>
                  <a:pt x="33781" y="97631"/>
                </a:moveTo>
                <a:cubicBezTo>
                  <a:pt x="34437" y="97631"/>
                  <a:pt x="34765" y="96844"/>
                  <a:pt x="34306" y="96385"/>
                </a:cubicBezTo>
                <a:cubicBezTo>
                  <a:pt x="33847" y="95926"/>
                  <a:pt x="33060" y="96254"/>
                  <a:pt x="33060" y="96910"/>
                </a:cubicBezTo>
                <a:cubicBezTo>
                  <a:pt x="33060" y="97303"/>
                  <a:pt x="33388" y="97631"/>
                  <a:pt x="33781" y="97631"/>
                </a:cubicBezTo>
                <a:close/>
                <a:moveTo>
                  <a:pt x="28974" y="97500"/>
                </a:moveTo>
                <a:cubicBezTo>
                  <a:pt x="29499" y="97500"/>
                  <a:pt x="29783" y="96866"/>
                  <a:pt x="29389" y="96473"/>
                </a:cubicBezTo>
                <a:cubicBezTo>
                  <a:pt x="29018" y="96101"/>
                  <a:pt x="28362" y="96363"/>
                  <a:pt x="28362" y="96910"/>
                </a:cubicBezTo>
                <a:cubicBezTo>
                  <a:pt x="28362" y="97237"/>
                  <a:pt x="28625" y="97500"/>
                  <a:pt x="28974" y="97500"/>
                </a:cubicBezTo>
                <a:close/>
                <a:moveTo>
                  <a:pt x="24145" y="97412"/>
                </a:moveTo>
                <a:cubicBezTo>
                  <a:pt x="24560" y="97412"/>
                  <a:pt x="24779" y="96888"/>
                  <a:pt x="24473" y="96582"/>
                </a:cubicBezTo>
                <a:cubicBezTo>
                  <a:pt x="24189" y="96276"/>
                  <a:pt x="23664" y="96494"/>
                  <a:pt x="23664" y="96910"/>
                </a:cubicBezTo>
                <a:cubicBezTo>
                  <a:pt x="23643" y="97194"/>
                  <a:pt x="23861" y="97412"/>
                  <a:pt x="24145" y="97412"/>
                </a:cubicBezTo>
                <a:close/>
                <a:moveTo>
                  <a:pt x="19316" y="97259"/>
                </a:moveTo>
                <a:cubicBezTo>
                  <a:pt x="19622" y="97259"/>
                  <a:pt x="19775" y="96888"/>
                  <a:pt x="19556" y="96669"/>
                </a:cubicBezTo>
                <a:cubicBezTo>
                  <a:pt x="19338" y="96451"/>
                  <a:pt x="18967" y="96604"/>
                  <a:pt x="18967" y="96931"/>
                </a:cubicBezTo>
                <a:cubicBezTo>
                  <a:pt x="18967" y="97106"/>
                  <a:pt x="19119" y="97259"/>
                  <a:pt x="19316" y="97259"/>
                </a:cubicBezTo>
                <a:close/>
                <a:moveTo>
                  <a:pt x="14487" y="97128"/>
                </a:moveTo>
                <a:cubicBezTo>
                  <a:pt x="14684" y="97128"/>
                  <a:pt x="14793" y="96888"/>
                  <a:pt x="14640" y="96735"/>
                </a:cubicBezTo>
                <a:cubicBezTo>
                  <a:pt x="14509" y="96604"/>
                  <a:pt x="14269" y="96713"/>
                  <a:pt x="14269" y="96910"/>
                </a:cubicBezTo>
                <a:cubicBezTo>
                  <a:pt x="14269" y="97019"/>
                  <a:pt x="14356" y="97128"/>
                  <a:pt x="14487" y="97128"/>
                </a:cubicBezTo>
                <a:close/>
                <a:moveTo>
                  <a:pt x="9658" y="96997"/>
                </a:moveTo>
                <a:cubicBezTo>
                  <a:pt x="9724" y="96997"/>
                  <a:pt x="9767" y="96953"/>
                  <a:pt x="9767" y="96910"/>
                </a:cubicBezTo>
                <a:cubicBezTo>
                  <a:pt x="9767" y="96844"/>
                  <a:pt x="9724" y="96800"/>
                  <a:pt x="9658" y="96822"/>
                </a:cubicBezTo>
                <a:cubicBezTo>
                  <a:pt x="9614" y="96822"/>
                  <a:pt x="9571" y="96844"/>
                  <a:pt x="9571" y="96910"/>
                </a:cubicBezTo>
                <a:cubicBezTo>
                  <a:pt x="9571" y="96953"/>
                  <a:pt x="9614" y="96997"/>
                  <a:pt x="9658" y="96997"/>
                </a:cubicBezTo>
                <a:close/>
                <a:moveTo>
                  <a:pt x="149613" y="92102"/>
                </a:moveTo>
                <a:cubicBezTo>
                  <a:pt x="149613" y="92102"/>
                  <a:pt x="149635" y="92102"/>
                  <a:pt x="149635" y="92081"/>
                </a:cubicBezTo>
                <a:cubicBezTo>
                  <a:pt x="149635" y="92059"/>
                  <a:pt x="149613" y="92059"/>
                  <a:pt x="149613" y="92059"/>
                </a:cubicBezTo>
                <a:cubicBezTo>
                  <a:pt x="149591" y="92059"/>
                  <a:pt x="149569" y="92059"/>
                  <a:pt x="149591" y="92081"/>
                </a:cubicBezTo>
                <a:cubicBezTo>
                  <a:pt x="149569" y="92102"/>
                  <a:pt x="149591" y="92102"/>
                  <a:pt x="149613" y="92102"/>
                </a:cubicBezTo>
                <a:close/>
                <a:moveTo>
                  <a:pt x="144784" y="92233"/>
                </a:moveTo>
                <a:cubicBezTo>
                  <a:pt x="144871" y="92233"/>
                  <a:pt x="144937" y="92168"/>
                  <a:pt x="144937" y="92081"/>
                </a:cubicBezTo>
                <a:cubicBezTo>
                  <a:pt x="144937" y="91862"/>
                  <a:pt x="144631" y="91862"/>
                  <a:pt x="144631" y="92081"/>
                </a:cubicBezTo>
                <a:cubicBezTo>
                  <a:pt x="144631" y="92168"/>
                  <a:pt x="144696" y="92233"/>
                  <a:pt x="144784" y="92233"/>
                </a:cubicBezTo>
                <a:close/>
                <a:moveTo>
                  <a:pt x="139955" y="92365"/>
                </a:moveTo>
                <a:cubicBezTo>
                  <a:pt x="140217" y="92365"/>
                  <a:pt x="140348" y="92059"/>
                  <a:pt x="140173" y="91862"/>
                </a:cubicBezTo>
                <a:cubicBezTo>
                  <a:pt x="139976" y="91687"/>
                  <a:pt x="139671" y="91818"/>
                  <a:pt x="139671" y="92081"/>
                </a:cubicBezTo>
                <a:cubicBezTo>
                  <a:pt x="139671" y="92233"/>
                  <a:pt x="139802" y="92365"/>
                  <a:pt x="139955" y="92365"/>
                </a:cubicBezTo>
                <a:close/>
                <a:moveTo>
                  <a:pt x="135126" y="92518"/>
                </a:moveTo>
                <a:cubicBezTo>
                  <a:pt x="135519" y="92496"/>
                  <a:pt x="135694" y="92037"/>
                  <a:pt x="135431" y="91775"/>
                </a:cubicBezTo>
                <a:cubicBezTo>
                  <a:pt x="135169" y="91512"/>
                  <a:pt x="134710" y="91687"/>
                  <a:pt x="134710" y="92081"/>
                </a:cubicBezTo>
                <a:cubicBezTo>
                  <a:pt x="134710" y="92321"/>
                  <a:pt x="134885" y="92496"/>
                  <a:pt x="135126" y="92518"/>
                </a:cubicBezTo>
                <a:close/>
                <a:moveTo>
                  <a:pt x="130297" y="92627"/>
                </a:moveTo>
                <a:cubicBezTo>
                  <a:pt x="130799" y="92627"/>
                  <a:pt x="131039" y="92037"/>
                  <a:pt x="130690" y="91687"/>
                </a:cubicBezTo>
                <a:cubicBezTo>
                  <a:pt x="130340" y="91359"/>
                  <a:pt x="129750" y="91600"/>
                  <a:pt x="129750" y="92081"/>
                </a:cubicBezTo>
                <a:cubicBezTo>
                  <a:pt x="129750" y="92386"/>
                  <a:pt x="130012" y="92627"/>
                  <a:pt x="130297" y="92627"/>
                </a:cubicBezTo>
                <a:close/>
                <a:moveTo>
                  <a:pt x="125489" y="92758"/>
                </a:moveTo>
                <a:cubicBezTo>
                  <a:pt x="126079" y="92758"/>
                  <a:pt x="126385" y="92015"/>
                  <a:pt x="125970" y="91600"/>
                </a:cubicBezTo>
                <a:cubicBezTo>
                  <a:pt x="125533" y="91163"/>
                  <a:pt x="124790" y="91469"/>
                  <a:pt x="124790" y="92081"/>
                </a:cubicBezTo>
                <a:cubicBezTo>
                  <a:pt x="124790" y="92452"/>
                  <a:pt x="125096" y="92758"/>
                  <a:pt x="125489" y="92758"/>
                </a:cubicBezTo>
                <a:close/>
                <a:moveTo>
                  <a:pt x="120660" y="92889"/>
                </a:moveTo>
                <a:cubicBezTo>
                  <a:pt x="121360" y="92889"/>
                  <a:pt x="121731" y="92037"/>
                  <a:pt x="121228" y="91512"/>
                </a:cubicBezTo>
                <a:cubicBezTo>
                  <a:pt x="120726" y="91010"/>
                  <a:pt x="119874" y="91359"/>
                  <a:pt x="119852" y="92059"/>
                </a:cubicBezTo>
                <a:cubicBezTo>
                  <a:pt x="119830" y="92518"/>
                  <a:pt x="120201" y="92889"/>
                  <a:pt x="120660" y="92889"/>
                </a:cubicBezTo>
                <a:close/>
                <a:moveTo>
                  <a:pt x="115831" y="92998"/>
                </a:moveTo>
                <a:cubicBezTo>
                  <a:pt x="116640" y="92998"/>
                  <a:pt x="117055" y="92015"/>
                  <a:pt x="116487" y="91425"/>
                </a:cubicBezTo>
                <a:cubicBezTo>
                  <a:pt x="115897" y="90835"/>
                  <a:pt x="114914" y="91250"/>
                  <a:pt x="114914" y="92081"/>
                </a:cubicBezTo>
                <a:cubicBezTo>
                  <a:pt x="114892" y="92583"/>
                  <a:pt x="115307" y="92998"/>
                  <a:pt x="115831" y="92998"/>
                </a:cubicBezTo>
                <a:close/>
                <a:moveTo>
                  <a:pt x="111002" y="93129"/>
                </a:moveTo>
                <a:cubicBezTo>
                  <a:pt x="111942" y="93129"/>
                  <a:pt x="112401" y="91993"/>
                  <a:pt x="111745" y="91338"/>
                </a:cubicBezTo>
                <a:cubicBezTo>
                  <a:pt x="111090" y="90682"/>
                  <a:pt x="109953" y="91141"/>
                  <a:pt x="109953" y="92081"/>
                </a:cubicBezTo>
                <a:cubicBezTo>
                  <a:pt x="109953" y="92649"/>
                  <a:pt x="110434" y="93129"/>
                  <a:pt x="111002" y="93129"/>
                </a:cubicBezTo>
                <a:close/>
                <a:moveTo>
                  <a:pt x="106173" y="93239"/>
                </a:moveTo>
                <a:cubicBezTo>
                  <a:pt x="107200" y="93239"/>
                  <a:pt x="107725" y="91993"/>
                  <a:pt x="106982" y="91272"/>
                </a:cubicBezTo>
                <a:cubicBezTo>
                  <a:pt x="106261" y="90529"/>
                  <a:pt x="105015" y="91054"/>
                  <a:pt x="105015" y="92081"/>
                </a:cubicBezTo>
                <a:cubicBezTo>
                  <a:pt x="105015" y="92714"/>
                  <a:pt x="105540" y="93239"/>
                  <a:pt x="106173" y="93239"/>
                </a:cubicBezTo>
                <a:close/>
                <a:moveTo>
                  <a:pt x="101344" y="93326"/>
                </a:moveTo>
                <a:cubicBezTo>
                  <a:pt x="102480" y="93326"/>
                  <a:pt x="103027" y="91971"/>
                  <a:pt x="102240" y="91185"/>
                </a:cubicBezTo>
                <a:cubicBezTo>
                  <a:pt x="101453" y="90398"/>
                  <a:pt x="100099" y="90966"/>
                  <a:pt x="100099" y="92081"/>
                </a:cubicBezTo>
                <a:cubicBezTo>
                  <a:pt x="100099" y="92780"/>
                  <a:pt x="100645" y="93326"/>
                  <a:pt x="101344" y="93326"/>
                </a:cubicBezTo>
                <a:close/>
                <a:moveTo>
                  <a:pt x="96515" y="93435"/>
                </a:moveTo>
                <a:cubicBezTo>
                  <a:pt x="97739" y="93435"/>
                  <a:pt x="98372" y="91971"/>
                  <a:pt x="97520" y="91097"/>
                </a:cubicBezTo>
                <a:cubicBezTo>
                  <a:pt x="96646" y="90245"/>
                  <a:pt x="95182" y="90835"/>
                  <a:pt x="95182" y="92059"/>
                </a:cubicBezTo>
                <a:cubicBezTo>
                  <a:pt x="95160" y="92823"/>
                  <a:pt x="95772" y="93435"/>
                  <a:pt x="96515" y="93435"/>
                </a:cubicBezTo>
                <a:close/>
                <a:moveTo>
                  <a:pt x="91708" y="93501"/>
                </a:moveTo>
                <a:cubicBezTo>
                  <a:pt x="92975" y="93501"/>
                  <a:pt x="93609" y="91971"/>
                  <a:pt x="92713" y="91075"/>
                </a:cubicBezTo>
                <a:cubicBezTo>
                  <a:pt x="91817" y="90158"/>
                  <a:pt x="90266" y="90813"/>
                  <a:pt x="90266" y="92081"/>
                </a:cubicBezTo>
                <a:cubicBezTo>
                  <a:pt x="90266" y="92867"/>
                  <a:pt x="90899" y="93501"/>
                  <a:pt x="91708" y="93501"/>
                </a:cubicBezTo>
                <a:close/>
                <a:moveTo>
                  <a:pt x="86879" y="93566"/>
                </a:moveTo>
                <a:cubicBezTo>
                  <a:pt x="88212" y="93566"/>
                  <a:pt x="88889" y="91971"/>
                  <a:pt x="87928" y="91010"/>
                </a:cubicBezTo>
                <a:cubicBezTo>
                  <a:pt x="86988" y="90070"/>
                  <a:pt x="85371" y="90748"/>
                  <a:pt x="85371" y="92081"/>
                </a:cubicBezTo>
                <a:cubicBezTo>
                  <a:pt x="85371" y="92911"/>
                  <a:pt x="86049" y="93566"/>
                  <a:pt x="86879" y="93566"/>
                </a:cubicBezTo>
                <a:close/>
                <a:moveTo>
                  <a:pt x="82050" y="93610"/>
                </a:moveTo>
                <a:cubicBezTo>
                  <a:pt x="83426" y="93610"/>
                  <a:pt x="84104" y="91949"/>
                  <a:pt x="83142" y="90988"/>
                </a:cubicBezTo>
                <a:cubicBezTo>
                  <a:pt x="82159" y="90027"/>
                  <a:pt x="80498" y="90704"/>
                  <a:pt x="80498" y="92081"/>
                </a:cubicBezTo>
                <a:cubicBezTo>
                  <a:pt x="80498" y="92933"/>
                  <a:pt x="81198" y="93610"/>
                  <a:pt x="82050" y="93610"/>
                </a:cubicBezTo>
                <a:close/>
                <a:moveTo>
                  <a:pt x="77221" y="93632"/>
                </a:moveTo>
                <a:cubicBezTo>
                  <a:pt x="78597" y="93632"/>
                  <a:pt x="79297" y="91949"/>
                  <a:pt x="78313" y="90988"/>
                </a:cubicBezTo>
                <a:cubicBezTo>
                  <a:pt x="77352" y="90005"/>
                  <a:pt x="75669" y="90682"/>
                  <a:pt x="75669" y="92081"/>
                </a:cubicBezTo>
                <a:cubicBezTo>
                  <a:pt x="75669" y="92933"/>
                  <a:pt x="76369" y="93632"/>
                  <a:pt x="77221" y="93632"/>
                </a:cubicBezTo>
                <a:close/>
                <a:moveTo>
                  <a:pt x="72392" y="93610"/>
                </a:moveTo>
                <a:cubicBezTo>
                  <a:pt x="73768" y="93610"/>
                  <a:pt x="74468" y="91949"/>
                  <a:pt x="73484" y="90988"/>
                </a:cubicBezTo>
                <a:cubicBezTo>
                  <a:pt x="72523" y="90027"/>
                  <a:pt x="70862" y="90704"/>
                  <a:pt x="70862" y="92081"/>
                </a:cubicBezTo>
                <a:cubicBezTo>
                  <a:pt x="70862" y="92933"/>
                  <a:pt x="71540" y="93610"/>
                  <a:pt x="72392" y="93610"/>
                </a:cubicBezTo>
                <a:close/>
                <a:moveTo>
                  <a:pt x="67563" y="93566"/>
                </a:moveTo>
                <a:cubicBezTo>
                  <a:pt x="68896" y="93566"/>
                  <a:pt x="69551" y="91971"/>
                  <a:pt x="68612" y="91032"/>
                </a:cubicBezTo>
                <a:cubicBezTo>
                  <a:pt x="67694" y="90092"/>
                  <a:pt x="66077" y="90748"/>
                  <a:pt x="66077" y="92081"/>
                </a:cubicBezTo>
                <a:cubicBezTo>
                  <a:pt x="66077" y="92889"/>
                  <a:pt x="66754" y="93566"/>
                  <a:pt x="67563" y="93566"/>
                </a:cubicBezTo>
                <a:close/>
                <a:moveTo>
                  <a:pt x="62734" y="93501"/>
                </a:moveTo>
                <a:cubicBezTo>
                  <a:pt x="64001" y="93501"/>
                  <a:pt x="64657" y="91971"/>
                  <a:pt x="63761" y="91075"/>
                </a:cubicBezTo>
                <a:cubicBezTo>
                  <a:pt x="62865" y="90180"/>
                  <a:pt x="61335" y="90813"/>
                  <a:pt x="61335" y="92081"/>
                </a:cubicBezTo>
                <a:cubicBezTo>
                  <a:pt x="61335" y="92867"/>
                  <a:pt x="61969" y="93501"/>
                  <a:pt x="62734" y="93501"/>
                </a:cubicBezTo>
                <a:close/>
                <a:moveTo>
                  <a:pt x="57927" y="93435"/>
                </a:moveTo>
                <a:cubicBezTo>
                  <a:pt x="59128" y="93435"/>
                  <a:pt x="59762" y="91971"/>
                  <a:pt x="58910" y="91097"/>
                </a:cubicBezTo>
                <a:cubicBezTo>
                  <a:pt x="58036" y="90245"/>
                  <a:pt x="56572" y="90835"/>
                  <a:pt x="56572" y="92059"/>
                </a:cubicBezTo>
                <a:cubicBezTo>
                  <a:pt x="56550" y="92823"/>
                  <a:pt x="57162" y="93435"/>
                  <a:pt x="57927" y="93435"/>
                </a:cubicBezTo>
                <a:close/>
                <a:moveTo>
                  <a:pt x="53098" y="93326"/>
                </a:moveTo>
                <a:cubicBezTo>
                  <a:pt x="54212" y="93326"/>
                  <a:pt x="54780" y="91971"/>
                  <a:pt x="53993" y="91185"/>
                </a:cubicBezTo>
                <a:cubicBezTo>
                  <a:pt x="53185" y="90398"/>
                  <a:pt x="51830" y="90966"/>
                  <a:pt x="51830" y="92081"/>
                </a:cubicBezTo>
                <a:cubicBezTo>
                  <a:pt x="51830" y="92780"/>
                  <a:pt x="52398" y="93348"/>
                  <a:pt x="53098" y="93326"/>
                </a:cubicBezTo>
                <a:close/>
                <a:moveTo>
                  <a:pt x="48268" y="93239"/>
                </a:moveTo>
                <a:cubicBezTo>
                  <a:pt x="49295" y="93239"/>
                  <a:pt x="49820" y="91993"/>
                  <a:pt x="49077" y="91272"/>
                </a:cubicBezTo>
                <a:cubicBezTo>
                  <a:pt x="48356" y="90529"/>
                  <a:pt x="47110" y="91054"/>
                  <a:pt x="47110" y="92081"/>
                </a:cubicBezTo>
                <a:cubicBezTo>
                  <a:pt x="47110" y="92714"/>
                  <a:pt x="47635" y="93239"/>
                  <a:pt x="48268" y="93239"/>
                </a:cubicBezTo>
                <a:close/>
                <a:moveTo>
                  <a:pt x="43439" y="93108"/>
                </a:moveTo>
                <a:cubicBezTo>
                  <a:pt x="44357" y="93108"/>
                  <a:pt x="44816" y="91993"/>
                  <a:pt x="44182" y="91359"/>
                </a:cubicBezTo>
                <a:cubicBezTo>
                  <a:pt x="43527" y="90704"/>
                  <a:pt x="42412" y="91163"/>
                  <a:pt x="42412" y="92081"/>
                </a:cubicBezTo>
                <a:cubicBezTo>
                  <a:pt x="42412" y="92649"/>
                  <a:pt x="42871" y="93108"/>
                  <a:pt x="43439" y="93108"/>
                </a:cubicBezTo>
                <a:close/>
                <a:moveTo>
                  <a:pt x="38610" y="92998"/>
                </a:moveTo>
                <a:cubicBezTo>
                  <a:pt x="39419" y="92998"/>
                  <a:pt x="39834" y="92015"/>
                  <a:pt x="39266" y="91425"/>
                </a:cubicBezTo>
                <a:cubicBezTo>
                  <a:pt x="38698" y="90857"/>
                  <a:pt x="37715" y="91272"/>
                  <a:pt x="37715" y="92081"/>
                </a:cubicBezTo>
                <a:cubicBezTo>
                  <a:pt x="37715" y="92583"/>
                  <a:pt x="38108" y="92998"/>
                  <a:pt x="38610" y="92998"/>
                </a:cubicBezTo>
                <a:close/>
                <a:moveTo>
                  <a:pt x="33781" y="92867"/>
                </a:moveTo>
                <a:cubicBezTo>
                  <a:pt x="34502" y="92867"/>
                  <a:pt x="34852" y="92015"/>
                  <a:pt x="34350" y="91534"/>
                </a:cubicBezTo>
                <a:cubicBezTo>
                  <a:pt x="33847" y="91032"/>
                  <a:pt x="32995" y="91381"/>
                  <a:pt x="32995" y="92081"/>
                </a:cubicBezTo>
                <a:cubicBezTo>
                  <a:pt x="32995" y="92518"/>
                  <a:pt x="33366" y="92867"/>
                  <a:pt x="33781" y="92867"/>
                </a:cubicBezTo>
                <a:close/>
                <a:moveTo>
                  <a:pt x="28974" y="92758"/>
                </a:moveTo>
                <a:cubicBezTo>
                  <a:pt x="29564" y="92758"/>
                  <a:pt x="29870" y="92037"/>
                  <a:pt x="29433" y="91622"/>
                </a:cubicBezTo>
                <a:cubicBezTo>
                  <a:pt x="29018" y="91206"/>
                  <a:pt x="28297" y="91491"/>
                  <a:pt x="28297" y="92102"/>
                </a:cubicBezTo>
                <a:cubicBezTo>
                  <a:pt x="28297" y="92452"/>
                  <a:pt x="28603" y="92758"/>
                  <a:pt x="28974" y="92758"/>
                </a:cubicBezTo>
                <a:close/>
                <a:moveTo>
                  <a:pt x="24145" y="92627"/>
                </a:moveTo>
                <a:cubicBezTo>
                  <a:pt x="24626" y="92627"/>
                  <a:pt x="24866" y="92037"/>
                  <a:pt x="24517" y="91687"/>
                </a:cubicBezTo>
                <a:cubicBezTo>
                  <a:pt x="24189" y="91359"/>
                  <a:pt x="23599" y="91600"/>
                  <a:pt x="23599" y="92081"/>
                </a:cubicBezTo>
                <a:cubicBezTo>
                  <a:pt x="23599" y="92386"/>
                  <a:pt x="23839" y="92627"/>
                  <a:pt x="24145" y="92627"/>
                </a:cubicBezTo>
                <a:close/>
                <a:moveTo>
                  <a:pt x="19316" y="92518"/>
                </a:moveTo>
                <a:cubicBezTo>
                  <a:pt x="19688" y="92518"/>
                  <a:pt x="19862" y="92059"/>
                  <a:pt x="19600" y="91796"/>
                </a:cubicBezTo>
                <a:cubicBezTo>
                  <a:pt x="19360" y="91534"/>
                  <a:pt x="18901" y="91731"/>
                  <a:pt x="18901" y="92102"/>
                </a:cubicBezTo>
                <a:cubicBezTo>
                  <a:pt x="18901" y="92321"/>
                  <a:pt x="19076" y="92518"/>
                  <a:pt x="19316" y="92518"/>
                </a:cubicBezTo>
                <a:close/>
                <a:moveTo>
                  <a:pt x="14487" y="92365"/>
                </a:moveTo>
                <a:cubicBezTo>
                  <a:pt x="14727" y="92365"/>
                  <a:pt x="14859" y="92081"/>
                  <a:pt x="14684" y="91906"/>
                </a:cubicBezTo>
                <a:cubicBezTo>
                  <a:pt x="14509" y="91731"/>
                  <a:pt x="14225" y="91862"/>
                  <a:pt x="14225" y="92102"/>
                </a:cubicBezTo>
                <a:cubicBezTo>
                  <a:pt x="14225" y="92255"/>
                  <a:pt x="14334" y="92365"/>
                  <a:pt x="14487" y="92365"/>
                </a:cubicBezTo>
                <a:close/>
                <a:moveTo>
                  <a:pt x="9658" y="92233"/>
                </a:moveTo>
                <a:cubicBezTo>
                  <a:pt x="9833" y="92255"/>
                  <a:pt x="9833" y="91928"/>
                  <a:pt x="9658" y="91949"/>
                </a:cubicBezTo>
                <a:cubicBezTo>
                  <a:pt x="9483" y="91971"/>
                  <a:pt x="9483" y="92212"/>
                  <a:pt x="9658" y="92233"/>
                </a:cubicBezTo>
                <a:close/>
                <a:moveTo>
                  <a:pt x="4829" y="92124"/>
                </a:moveTo>
                <a:cubicBezTo>
                  <a:pt x="4851" y="92124"/>
                  <a:pt x="4873" y="92102"/>
                  <a:pt x="4873" y="92081"/>
                </a:cubicBezTo>
                <a:cubicBezTo>
                  <a:pt x="4873" y="92081"/>
                  <a:pt x="4851" y="92059"/>
                  <a:pt x="4829" y="92059"/>
                </a:cubicBezTo>
                <a:cubicBezTo>
                  <a:pt x="4829" y="92059"/>
                  <a:pt x="4807" y="92081"/>
                  <a:pt x="4807" y="92081"/>
                </a:cubicBezTo>
                <a:cubicBezTo>
                  <a:pt x="4807" y="92102"/>
                  <a:pt x="4829" y="92124"/>
                  <a:pt x="4829" y="92124"/>
                </a:cubicBezTo>
                <a:close/>
                <a:moveTo>
                  <a:pt x="149591" y="87339"/>
                </a:moveTo>
                <a:cubicBezTo>
                  <a:pt x="149700" y="87339"/>
                  <a:pt x="149525" y="87164"/>
                  <a:pt x="149525" y="87273"/>
                </a:cubicBezTo>
                <a:cubicBezTo>
                  <a:pt x="149525" y="87295"/>
                  <a:pt x="149569" y="87339"/>
                  <a:pt x="149591" y="87339"/>
                </a:cubicBezTo>
                <a:close/>
                <a:moveTo>
                  <a:pt x="144784" y="87470"/>
                </a:moveTo>
                <a:cubicBezTo>
                  <a:pt x="144958" y="87470"/>
                  <a:pt x="145046" y="87251"/>
                  <a:pt x="144915" y="87120"/>
                </a:cubicBezTo>
                <a:cubicBezTo>
                  <a:pt x="144784" y="86989"/>
                  <a:pt x="144565" y="87077"/>
                  <a:pt x="144565" y="87273"/>
                </a:cubicBezTo>
                <a:cubicBezTo>
                  <a:pt x="144565" y="87383"/>
                  <a:pt x="144653" y="87470"/>
                  <a:pt x="144784" y="87470"/>
                </a:cubicBezTo>
                <a:close/>
                <a:moveTo>
                  <a:pt x="139955" y="87601"/>
                </a:moveTo>
                <a:cubicBezTo>
                  <a:pt x="140239" y="87601"/>
                  <a:pt x="140392" y="87230"/>
                  <a:pt x="140195" y="87033"/>
                </a:cubicBezTo>
                <a:cubicBezTo>
                  <a:pt x="139976" y="86814"/>
                  <a:pt x="139605" y="86967"/>
                  <a:pt x="139605" y="87273"/>
                </a:cubicBezTo>
                <a:cubicBezTo>
                  <a:pt x="139605" y="87448"/>
                  <a:pt x="139758" y="87601"/>
                  <a:pt x="139955" y="87601"/>
                </a:cubicBezTo>
                <a:close/>
                <a:moveTo>
                  <a:pt x="135126" y="87732"/>
                </a:moveTo>
                <a:cubicBezTo>
                  <a:pt x="135541" y="87732"/>
                  <a:pt x="135759" y="87230"/>
                  <a:pt x="135453" y="86924"/>
                </a:cubicBezTo>
                <a:cubicBezTo>
                  <a:pt x="135147" y="86640"/>
                  <a:pt x="134645" y="86858"/>
                  <a:pt x="134645" y="87273"/>
                </a:cubicBezTo>
                <a:cubicBezTo>
                  <a:pt x="134645" y="87536"/>
                  <a:pt x="134863" y="87732"/>
                  <a:pt x="135126" y="87732"/>
                </a:cubicBezTo>
                <a:close/>
                <a:moveTo>
                  <a:pt x="130297" y="87863"/>
                </a:moveTo>
                <a:cubicBezTo>
                  <a:pt x="130843" y="87863"/>
                  <a:pt x="131105" y="87208"/>
                  <a:pt x="130712" y="86836"/>
                </a:cubicBezTo>
                <a:cubicBezTo>
                  <a:pt x="130340" y="86465"/>
                  <a:pt x="129685" y="86727"/>
                  <a:pt x="129685" y="87273"/>
                </a:cubicBezTo>
                <a:cubicBezTo>
                  <a:pt x="129707" y="87601"/>
                  <a:pt x="129969" y="87863"/>
                  <a:pt x="130297" y="87863"/>
                </a:cubicBezTo>
                <a:close/>
                <a:moveTo>
                  <a:pt x="125467" y="87994"/>
                </a:moveTo>
                <a:cubicBezTo>
                  <a:pt x="126123" y="87994"/>
                  <a:pt x="126451" y="87208"/>
                  <a:pt x="125992" y="86749"/>
                </a:cubicBezTo>
                <a:cubicBezTo>
                  <a:pt x="125533" y="86268"/>
                  <a:pt x="124725" y="86618"/>
                  <a:pt x="124746" y="87273"/>
                </a:cubicBezTo>
                <a:cubicBezTo>
                  <a:pt x="124746" y="87667"/>
                  <a:pt x="125074" y="87994"/>
                  <a:pt x="125467" y="87994"/>
                </a:cubicBezTo>
                <a:close/>
                <a:moveTo>
                  <a:pt x="120638" y="88147"/>
                </a:moveTo>
                <a:cubicBezTo>
                  <a:pt x="121425" y="88147"/>
                  <a:pt x="121818" y="87208"/>
                  <a:pt x="121272" y="86640"/>
                </a:cubicBezTo>
                <a:cubicBezTo>
                  <a:pt x="120704" y="86093"/>
                  <a:pt x="119764" y="86487"/>
                  <a:pt x="119786" y="87273"/>
                </a:cubicBezTo>
                <a:cubicBezTo>
                  <a:pt x="119786" y="87754"/>
                  <a:pt x="120158" y="88126"/>
                  <a:pt x="120638" y="88147"/>
                </a:cubicBezTo>
                <a:close/>
                <a:moveTo>
                  <a:pt x="115831" y="88257"/>
                </a:moveTo>
                <a:cubicBezTo>
                  <a:pt x="116705" y="88257"/>
                  <a:pt x="117142" y="87186"/>
                  <a:pt x="116530" y="86552"/>
                </a:cubicBezTo>
                <a:cubicBezTo>
                  <a:pt x="115897" y="85940"/>
                  <a:pt x="114826" y="86377"/>
                  <a:pt x="114826" y="87273"/>
                </a:cubicBezTo>
                <a:cubicBezTo>
                  <a:pt x="114826" y="87820"/>
                  <a:pt x="115263" y="88257"/>
                  <a:pt x="115831" y="88257"/>
                </a:cubicBezTo>
                <a:close/>
                <a:moveTo>
                  <a:pt x="111002" y="88388"/>
                </a:moveTo>
                <a:cubicBezTo>
                  <a:pt x="112007" y="88388"/>
                  <a:pt x="112510" y="87186"/>
                  <a:pt x="111789" y="86465"/>
                </a:cubicBezTo>
                <a:cubicBezTo>
                  <a:pt x="111090" y="85766"/>
                  <a:pt x="109866" y="86268"/>
                  <a:pt x="109888" y="87273"/>
                </a:cubicBezTo>
                <a:cubicBezTo>
                  <a:pt x="109866" y="87885"/>
                  <a:pt x="110390" y="88388"/>
                  <a:pt x="111002" y="88388"/>
                </a:cubicBezTo>
                <a:close/>
                <a:moveTo>
                  <a:pt x="106173" y="88519"/>
                </a:moveTo>
                <a:cubicBezTo>
                  <a:pt x="107288" y="88519"/>
                  <a:pt x="107834" y="87164"/>
                  <a:pt x="107047" y="86377"/>
                </a:cubicBezTo>
                <a:cubicBezTo>
                  <a:pt x="106261" y="85591"/>
                  <a:pt x="104928" y="86159"/>
                  <a:pt x="104928" y="87273"/>
                </a:cubicBezTo>
                <a:cubicBezTo>
                  <a:pt x="104928" y="87951"/>
                  <a:pt x="105496" y="88519"/>
                  <a:pt x="106173" y="88519"/>
                </a:cubicBezTo>
                <a:close/>
                <a:moveTo>
                  <a:pt x="101344" y="88628"/>
                </a:moveTo>
                <a:cubicBezTo>
                  <a:pt x="102546" y="88628"/>
                  <a:pt x="103158" y="87164"/>
                  <a:pt x="102306" y="86312"/>
                </a:cubicBezTo>
                <a:cubicBezTo>
                  <a:pt x="101453" y="85460"/>
                  <a:pt x="99989" y="86072"/>
                  <a:pt x="99989" y="87273"/>
                </a:cubicBezTo>
                <a:cubicBezTo>
                  <a:pt x="99989" y="88016"/>
                  <a:pt x="100601" y="88628"/>
                  <a:pt x="101344" y="88628"/>
                </a:cubicBezTo>
                <a:close/>
                <a:moveTo>
                  <a:pt x="96537" y="88715"/>
                </a:moveTo>
                <a:cubicBezTo>
                  <a:pt x="97826" y="88715"/>
                  <a:pt x="98482" y="87142"/>
                  <a:pt x="97542" y="86224"/>
                </a:cubicBezTo>
                <a:cubicBezTo>
                  <a:pt x="96624" y="85307"/>
                  <a:pt x="95073" y="85962"/>
                  <a:pt x="95073" y="87273"/>
                </a:cubicBezTo>
                <a:cubicBezTo>
                  <a:pt x="95073" y="88082"/>
                  <a:pt x="95729" y="88737"/>
                  <a:pt x="96537" y="88715"/>
                </a:cubicBezTo>
                <a:close/>
                <a:moveTo>
                  <a:pt x="91708" y="88825"/>
                </a:moveTo>
                <a:cubicBezTo>
                  <a:pt x="93085" y="88825"/>
                  <a:pt x="93784" y="87142"/>
                  <a:pt x="92800" y="86159"/>
                </a:cubicBezTo>
                <a:cubicBezTo>
                  <a:pt x="91817" y="85198"/>
                  <a:pt x="90135" y="85875"/>
                  <a:pt x="90157" y="87273"/>
                </a:cubicBezTo>
                <a:cubicBezTo>
                  <a:pt x="90157" y="88126"/>
                  <a:pt x="90834" y="88825"/>
                  <a:pt x="91708" y="88825"/>
                </a:cubicBezTo>
                <a:close/>
                <a:moveTo>
                  <a:pt x="86879" y="88890"/>
                </a:moveTo>
                <a:cubicBezTo>
                  <a:pt x="88321" y="88890"/>
                  <a:pt x="89042" y="87142"/>
                  <a:pt x="88015" y="86115"/>
                </a:cubicBezTo>
                <a:cubicBezTo>
                  <a:pt x="86988" y="85110"/>
                  <a:pt x="85262" y="85831"/>
                  <a:pt x="85262" y="87273"/>
                </a:cubicBezTo>
                <a:cubicBezTo>
                  <a:pt x="85262" y="88169"/>
                  <a:pt x="85983" y="88890"/>
                  <a:pt x="86879" y="88890"/>
                </a:cubicBezTo>
                <a:close/>
                <a:moveTo>
                  <a:pt x="82050" y="88934"/>
                </a:moveTo>
                <a:cubicBezTo>
                  <a:pt x="83536" y="88934"/>
                  <a:pt x="84279" y="87142"/>
                  <a:pt x="83230" y="86093"/>
                </a:cubicBezTo>
                <a:cubicBezTo>
                  <a:pt x="82181" y="85023"/>
                  <a:pt x="80367" y="85787"/>
                  <a:pt x="80367" y="87273"/>
                </a:cubicBezTo>
                <a:cubicBezTo>
                  <a:pt x="80367" y="88191"/>
                  <a:pt x="81132" y="88934"/>
                  <a:pt x="82050" y="88934"/>
                </a:cubicBezTo>
                <a:close/>
                <a:moveTo>
                  <a:pt x="77221" y="88956"/>
                </a:moveTo>
                <a:cubicBezTo>
                  <a:pt x="78729" y="88956"/>
                  <a:pt x="79471" y="87142"/>
                  <a:pt x="78423" y="86072"/>
                </a:cubicBezTo>
                <a:cubicBezTo>
                  <a:pt x="77352" y="85001"/>
                  <a:pt x="75538" y="85766"/>
                  <a:pt x="75538" y="87273"/>
                </a:cubicBezTo>
                <a:cubicBezTo>
                  <a:pt x="75538" y="88191"/>
                  <a:pt x="76281" y="88956"/>
                  <a:pt x="77221" y="88956"/>
                </a:cubicBezTo>
                <a:close/>
                <a:moveTo>
                  <a:pt x="72392" y="88934"/>
                </a:moveTo>
                <a:cubicBezTo>
                  <a:pt x="73878" y="88934"/>
                  <a:pt x="74621" y="87142"/>
                  <a:pt x="73572" y="86072"/>
                </a:cubicBezTo>
                <a:cubicBezTo>
                  <a:pt x="72523" y="85023"/>
                  <a:pt x="70731" y="85766"/>
                  <a:pt x="70731" y="87273"/>
                </a:cubicBezTo>
                <a:cubicBezTo>
                  <a:pt x="70731" y="88191"/>
                  <a:pt x="71474" y="88934"/>
                  <a:pt x="72392" y="88934"/>
                </a:cubicBezTo>
                <a:close/>
                <a:moveTo>
                  <a:pt x="67563" y="88890"/>
                </a:moveTo>
                <a:cubicBezTo>
                  <a:pt x="69005" y="88890"/>
                  <a:pt x="69726" y="87142"/>
                  <a:pt x="68721" y="86115"/>
                </a:cubicBezTo>
                <a:cubicBezTo>
                  <a:pt x="67694" y="85110"/>
                  <a:pt x="65946" y="85831"/>
                  <a:pt x="65946" y="87273"/>
                </a:cubicBezTo>
                <a:cubicBezTo>
                  <a:pt x="65946" y="88169"/>
                  <a:pt x="66667" y="88890"/>
                  <a:pt x="67563" y="88890"/>
                </a:cubicBezTo>
                <a:close/>
                <a:moveTo>
                  <a:pt x="62734" y="88803"/>
                </a:moveTo>
                <a:cubicBezTo>
                  <a:pt x="64110" y="88803"/>
                  <a:pt x="64810" y="87142"/>
                  <a:pt x="63826" y="86181"/>
                </a:cubicBezTo>
                <a:cubicBezTo>
                  <a:pt x="62865" y="85198"/>
                  <a:pt x="61204" y="85897"/>
                  <a:pt x="61204" y="87273"/>
                </a:cubicBezTo>
                <a:cubicBezTo>
                  <a:pt x="61204" y="88104"/>
                  <a:pt x="61903" y="88803"/>
                  <a:pt x="62734" y="88803"/>
                </a:cubicBezTo>
                <a:close/>
                <a:moveTo>
                  <a:pt x="57927" y="88715"/>
                </a:moveTo>
                <a:cubicBezTo>
                  <a:pt x="59216" y="88715"/>
                  <a:pt x="59849" y="87164"/>
                  <a:pt x="58932" y="86246"/>
                </a:cubicBezTo>
                <a:cubicBezTo>
                  <a:pt x="58036" y="85329"/>
                  <a:pt x="56463" y="85984"/>
                  <a:pt x="56463" y="87273"/>
                </a:cubicBezTo>
                <a:cubicBezTo>
                  <a:pt x="56463" y="88060"/>
                  <a:pt x="57118" y="88715"/>
                  <a:pt x="57927" y="88715"/>
                </a:cubicBezTo>
                <a:close/>
                <a:moveTo>
                  <a:pt x="53098" y="88606"/>
                </a:moveTo>
                <a:cubicBezTo>
                  <a:pt x="54277" y="88606"/>
                  <a:pt x="54889" y="87164"/>
                  <a:pt x="54037" y="86312"/>
                </a:cubicBezTo>
                <a:cubicBezTo>
                  <a:pt x="53207" y="85482"/>
                  <a:pt x="51765" y="86072"/>
                  <a:pt x="51765" y="87273"/>
                </a:cubicBezTo>
                <a:cubicBezTo>
                  <a:pt x="51765" y="87994"/>
                  <a:pt x="52355" y="88606"/>
                  <a:pt x="53098" y="88606"/>
                </a:cubicBezTo>
                <a:close/>
                <a:moveTo>
                  <a:pt x="48268" y="88497"/>
                </a:moveTo>
                <a:cubicBezTo>
                  <a:pt x="49361" y="88497"/>
                  <a:pt x="49907" y="87164"/>
                  <a:pt x="49143" y="86399"/>
                </a:cubicBezTo>
                <a:cubicBezTo>
                  <a:pt x="48356" y="85613"/>
                  <a:pt x="47045" y="86159"/>
                  <a:pt x="47045" y="87273"/>
                </a:cubicBezTo>
                <a:cubicBezTo>
                  <a:pt x="47045" y="87951"/>
                  <a:pt x="47591" y="88497"/>
                  <a:pt x="48268" y="88497"/>
                </a:cubicBezTo>
                <a:close/>
                <a:moveTo>
                  <a:pt x="43439" y="88366"/>
                </a:moveTo>
                <a:cubicBezTo>
                  <a:pt x="44445" y="88366"/>
                  <a:pt x="44925" y="87186"/>
                  <a:pt x="44226" y="86487"/>
                </a:cubicBezTo>
                <a:cubicBezTo>
                  <a:pt x="43527" y="85766"/>
                  <a:pt x="42325" y="86268"/>
                  <a:pt x="42325" y="87273"/>
                </a:cubicBezTo>
                <a:cubicBezTo>
                  <a:pt x="42325" y="87885"/>
                  <a:pt x="42828" y="88366"/>
                  <a:pt x="43439" y="88366"/>
                </a:cubicBezTo>
                <a:close/>
                <a:moveTo>
                  <a:pt x="38610" y="88235"/>
                </a:moveTo>
                <a:cubicBezTo>
                  <a:pt x="39484" y="88235"/>
                  <a:pt x="39921" y="87186"/>
                  <a:pt x="39310" y="86574"/>
                </a:cubicBezTo>
                <a:cubicBezTo>
                  <a:pt x="38698" y="85962"/>
                  <a:pt x="37627" y="86399"/>
                  <a:pt x="37627" y="87273"/>
                </a:cubicBezTo>
                <a:cubicBezTo>
                  <a:pt x="37627" y="87798"/>
                  <a:pt x="38086" y="88235"/>
                  <a:pt x="38610" y="88235"/>
                </a:cubicBezTo>
                <a:close/>
                <a:moveTo>
                  <a:pt x="33803" y="88126"/>
                </a:moveTo>
                <a:cubicBezTo>
                  <a:pt x="34568" y="88126"/>
                  <a:pt x="34939" y="87186"/>
                  <a:pt x="34393" y="86662"/>
                </a:cubicBezTo>
                <a:cubicBezTo>
                  <a:pt x="33847" y="86115"/>
                  <a:pt x="32929" y="86487"/>
                  <a:pt x="32929" y="87273"/>
                </a:cubicBezTo>
                <a:cubicBezTo>
                  <a:pt x="32929" y="87732"/>
                  <a:pt x="33323" y="88126"/>
                  <a:pt x="33803" y="88126"/>
                </a:cubicBezTo>
                <a:close/>
                <a:moveTo>
                  <a:pt x="28974" y="87994"/>
                </a:moveTo>
                <a:cubicBezTo>
                  <a:pt x="29608" y="87973"/>
                  <a:pt x="29936" y="87208"/>
                  <a:pt x="29477" y="86749"/>
                </a:cubicBezTo>
                <a:cubicBezTo>
                  <a:pt x="29018" y="86290"/>
                  <a:pt x="28231" y="86618"/>
                  <a:pt x="28253" y="87273"/>
                </a:cubicBezTo>
                <a:cubicBezTo>
                  <a:pt x="28253" y="87667"/>
                  <a:pt x="28559" y="87994"/>
                  <a:pt x="28974" y="87994"/>
                </a:cubicBezTo>
                <a:close/>
                <a:moveTo>
                  <a:pt x="24145" y="87841"/>
                </a:moveTo>
                <a:cubicBezTo>
                  <a:pt x="24670" y="87841"/>
                  <a:pt x="24932" y="87208"/>
                  <a:pt x="24560" y="86836"/>
                </a:cubicBezTo>
                <a:cubicBezTo>
                  <a:pt x="24189" y="86465"/>
                  <a:pt x="23555" y="86727"/>
                  <a:pt x="23555" y="87251"/>
                </a:cubicBezTo>
                <a:cubicBezTo>
                  <a:pt x="23555" y="87579"/>
                  <a:pt x="23817" y="87841"/>
                  <a:pt x="24145" y="87841"/>
                </a:cubicBezTo>
                <a:close/>
                <a:moveTo>
                  <a:pt x="19316" y="87710"/>
                </a:moveTo>
                <a:cubicBezTo>
                  <a:pt x="19731" y="87710"/>
                  <a:pt x="19928" y="87230"/>
                  <a:pt x="19644" y="86924"/>
                </a:cubicBezTo>
                <a:cubicBezTo>
                  <a:pt x="19360" y="86640"/>
                  <a:pt x="18857" y="86858"/>
                  <a:pt x="18857" y="87251"/>
                </a:cubicBezTo>
                <a:cubicBezTo>
                  <a:pt x="18857" y="87514"/>
                  <a:pt x="19054" y="87710"/>
                  <a:pt x="19316" y="87710"/>
                </a:cubicBezTo>
                <a:close/>
                <a:moveTo>
                  <a:pt x="14487" y="87579"/>
                </a:moveTo>
                <a:cubicBezTo>
                  <a:pt x="14880" y="87536"/>
                  <a:pt x="14880" y="86967"/>
                  <a:pt x="14487" y="86924"/>
                </a:cubicBezTo>
                <a:cubicBezTo>
                  <a:pt x="14028" y="86880"/>
                  <a:pt x="14028" y="87623"/>
                  <a:pt x="14487" y="87579"/>
                </a:cubicBezTo>
                <a:close/>
                <a:moveTo>
                  <a:pt x="9658" y="87448"/>
                </a:moveTo>
                <a:cubicBezTo>
                  <a:pt x="9767" y="87448"/>
                  <a:pt x="9855" y="87361"/>
                  <a:pt x="9855" y="87251"/>
                </a:cubicBezTo>
                <a:cubicBezTo>
                  <a:pt x="9855" y="87011"/>
                  <a:pt x="9483" y="87011"/>
                  <a:pt x="9483" y="87251"/>
                </a:cubicBezTo>
                <a:cubicBezTo>
                  <a:pt x="9483" y="87361"/>
                  <a:pt x="9549" y="87426"/>
                  <a:pt x="9658" y="87448"/>
                </a:cubicBezTo>
                <a:close/>
                <a:moveTo>
                  <a:pt x="4829" y="87295"/>
                </a:moveTo>
                <a:cubicBezTo>
                  <a:pt x="4873" y="87295"/>
                  <a:pt x="4895" y="87273"/>
                  <a:pt x="4895" y="87251"/>
                </a:cubicBezTo>
                <a:cubicBezTo>
                  <a:pt x="4895" y="87186"/>
                  <a:pt x="4785" y="87186"/>
                  <a:pt x="4785" y="87251"/>
                </a:cubicBezTo>
                <a:cubicBezTo>
                  <a:pt x="4785" y="87273"/>
                  <a:pt x="4807" y="87295"/>
                  <a:pt x="4829" y="87295"/>
                </a:cubicBezTo>
                <a:close/>
                <a:moveTo>
                  <a:pt x="149591" y="82510"/>
                </a:moveTo>
                <a:cubicBezTo>
                  <a:pt x="149656" y="82510"/>
                  <a:pt x="149700" y="82466"/>
                  <a:pt x="149700" y="82422"/>
                </a:cubicBezTo>
                <a:cubicBezTo>
                  <a:pt x="149700" y="82379"/>
                  <a:pt x="149656" y="82335"/>
                  <a:pt x="149591" y="82335"/>
                </a:cubicBezTo>
                <a:cubicBezTo>
                  <a:pt x="149547" y="82335"/>
                  <a:pt x="149503" y="82379"/>
                  <a:pt x="149503" y="82422"/>
                </a:cubicBezTo>
                <a:cubicBezTo>
                  <a:pt x="149503" y="82466"/>
                  <a:pt x="149547" y="82510"/>
                  <a:pt x="149591" y="82510"/>
                </a:cubicBezTo>
                <a:close/>
                <a:moveTo>
                  <a:pt x="144784" y="82663"/>
                </a:moveTo>
                <a:cubicBezTo>
                  <a:pt x="144980" y="82663"/>
                  <a:pt x="145068" y="82401"/>
                  <a:pt x="144937" y="82269"/>
                </a:cubicBezTo>
                <a:cubicBezTo>
                  <a:pt x="144784" y="82117"/>
                  <a:pt x="144543" y="82226"/>
                  <a:pt x="144543" y="82422"/>
                </a:cubicBezTo>
                <a:cubicBezTo>
                  <a:pt x="144543" y="82554"/>
                  <a:pt x="144653" y="82663"/>
                  <a:pt x="144784" y="82663"/>
                </a:cubicBezTo>
                <a:close/>
                <a:moveTo>
                  <a:pt x="139955" y="82794"/>
                </a:moveTo>
                <a:cubicBezTo>
                  <a:pt x="140282" y="82794"/>
                  <a:pt x="140435" y="82401"/>
                  <a:pt x="140217" y="82160"/>
                </a:cubicBezTo>
                <a:cubicBezTo>
                  <a:pt x="139976" y="81920"/>
                  <a:pt x="139583" y="82095"/>
                  <a:pt x="139583" y="82422"/>
                </a:cubicBezTo>
                <a:cubicBezTo>
                  <a:pt x="139561" y="82641"/>
                  <a:pt x="139736" y="82794"/>
                  <a:pt x="139955" y="82794"/>
                </a:cubicBezTo>
                <a:close/>
                <a:moveTo>
                  <a:pt x="135126" y="82925"/>
                </a:moveTo>
                <a:cubicBezTo>
                  <a:pt x="135584" y="82925"/>
                  <a:pt x="135803" y="82379"/>
                  <a:pt x="135475" y="82073"/>
                </a:cubicBezTo>
                <a:cubicBezTo>
                  <a:pt x="135147" y="81745"/>
                  <a:pt x="134623" y="81964"/>
                  <a:pt x="134623" y="82422"/>
                </a:cubicBezTo>
                <a:cubicBezTo>
                  <a:pt x="134601" y="82707"/>
                  <a:pt x="134841" y="82925"/>
                  <a:pt x="135126" y="82925"/>
                </a:cubicBezTo>
                <a:close/>
                <a:moveTo>
                  <a:pt x="130297" y="83078"/>
                </a:moveTo>
                <a:cubicBezTo>
                  <a:pt x="130865" y="83078"/>
                  <a:pt x="131149" y="82379"/>
                  <a:pt x="130755" y="81964"/>
                </a:cubicBezTo>
                <a:cubicBezTo>
                  <a:pt x="130340" y="81570"/>
                  <a:pt x="129663" y="81854"/>
                  <a:pt x="129663" y="82422"/>
                </a:cubicBezTo>
                <a:cubicBezTo>
                  <a:pt x="129663" y="82772"/>
                  <a:pt x="129947" y="83078"/>
                  <a:pt x="130297" y="83078"/>
                </a:cubicBezTo>
                <a:close/>
                <a:moveTo>
                  <a:pt x="125489" y="83209"/>
                </a:moveTo>
                <a:cubicBezTo>
                  <a:pt x="126167" y="83209"/>
                  <a:pt x="126538" y="82379"/>
                  <a:pt x="126036" y="81876"/>
                </a:cubicBezTo>
                <a:cubicBezTo>
                  <a:pt x="125555" y="81374"/>
                  <a:pt x="124703" y="81745"/>
                  <a:pt x="124725" y="82444"/>
                </a:cubicBezTo>
                <a:cubicBezTo>
                  <a:pt x="124725" y="82859"/>
                  <a:pt x="125052" y="83187"/>
                  <a:pt x="125489" y="83209"/>
                </a:cubicBezTo>
                <a:close/>
                <a:moveTo>
                  <a:pt x="120660" y="83340"/>
                </a:moveTo>
                <a:cubicBezTo>
                  <a:pt x="121469" y="83340"/>
                  <a:pt x="121862" y="82357"/>
                  <a:pt x="121294" y="81789"/>
                </a:cubicBezTo>
                <a:cubicBezTo>
                  <a:pt x="120726" y="81199"/>
                  <a:pt x="119743" y="81614"/>
                  <a:pt x="119743" y="82422"/>
                </a:cubicBezTo>
                <a:cubicBezTo>
                  <a:pt x="119743" y="82925"/>
                  <a:pt x="120158" y="83340"/>
                  <a:pt x="120660" y="83340"/>
                </a:cubicBezTo>
                <a:close/>
                <a:moveTo>
                  <a:pt x="115831" y="83471"/>
                </a:moveTo>
                <a:cubicBezTo>
                  <a:pt x="116749" y="83471"/>
                  <a:pt x="117230" y="82335"/>
                  <a:pt x="116574" y="81680"/>
                </a:cubicBezTo>
                <a:cubicBezTo>
                  <a:pt x="115919" y="81024"/>
                  <a:pt x="114782" y="81505"/>
                  <a:pt x="114782" y="82422"/>
                </a:cubicBezTo>
                <a:cubicBezTo>
                  <a:pt x="114782" y="82991"/>
                  <a:pt x="115263" y="83471"/>
                  <a:pt x="115831" y="83471"/>
                </a:cubicBezTo>
                <a:close/>
                <a:moveTo>
                  <a:pt x="111002" y="83602"/>
                </a:moveTo>
                <a:cubicBezTo>
                  <a:pt x="112051" y="83602"/>
                  <a:pt x="112575" y="82335"/>
                  <a:pt x="111833" y="81592"/>
                </a:cubicBezTo>
                <a:cubicBezTo>
                  <a:pt x="111090" y="80849"/>
                  <a:pt x="109822" y="81374"/>
                  <a:pt x="109822" y="82422"/>
                </a:cubicBezTo>
                <a:cubicBezTo>
                  <a:pt x="109822" y="83078"/>
                  <a:pt x="110347" y="83602"/>
                  <a:pt x="111002" y="83602"/>
                </a:cubicBezTo>
                <a:close/>
                <a:moveTo>
                  <a:pt x="106173" y="83733"/>
                </a:moveTo>
                <a:cubicBezTo>
                  <a:pt x="107353" y="83733"/>
                  <a:pt x="107921" y="82313"/>
                  <a:pt x="107113" y="81505"/>
                </a:cubicBezTo>
                <a:cubicBezTo>
                  <a:pt x="106282" y="80674"/>
                  <a:pt x="104862" y="81264"/>
                  <a:pt x="104862" y="82422"/>
                </a:cubicBezTo>
                <a:cubicBezTo>
                  <a:pt x="104862" y="83144"/>
                  <a:pt x="105452" y="83733"/>
                  <a:pt x="106173" y="83733"/>
                </a:cubicBezTo>
                <a:close/>
                <a:moveTo>
                  <a:pt x="101344" y="83865"/>
                </a:moveTo>
                <a:cubicBezTo>
                  <a:pt x="102633" y="83865"/>
                  <a:pt x="103267" y="82313"/>
                  <a:pt x="102371" y="81417"/>
                </a:cubicBezTo>
                <a:cubicBezTo>
                  <a:pt x="101453" y="80521"/>
                  <a:pt x="99924" y="81155"/>
                  <a:pt x="99924" y="82422"/>
                </a:cubicBezTo>
                <a:cubicBezTo>
                  <a:pt x="99924" y="83209"/>
                  <a:pt x="100558" y="83865"/>
                  <a:pt x="101344" y="83865"/>
                </a:cubicBezTo>
                <a:close/>
                <a:moveTo>
                  <a:pt x="96515" y="83974"/>
                </a:moveTo>
                <a:cubicBezTo>
                  <a:pt x="97914" y="83974"/>
                  <a:pt x="98591" y="82313"/>
                  <a:pt x="97630" y="81330"/>
                </a:cubicBezTo>
                <a:cubicBezTo>
                  <a:pt x="96646" y="80347"/>
                  <a:pt x="94964" y="81046"/>
                  <a:pt x="94964" y="82422"/>
                </a:cubicBezTo>
                <a:cubicBezTo>
                  <a:pt x="94964" y="83275"/>
                  <a:pt x="95663" y="83974"/>
                  <a:pt x="96515" y="83974"/>
                </a:cubicBezTo>
                <a:close/>
                <a:moveTo>
                  <a:pt x="91708" y="84083"/>
                </a:moveTo>
                <a:cubicBezTo>
                  <a:pt x="93172" y="84083"/>
                  <a:pt x="93915" y="82291"/>
                  <a:pt x="92866" y="81242"/>
                </a:cubicBezTo>
                <a:cubicBezTo>
                  <a:pt x="91817" y="80194"/>
                  <a:pt x="90047" y="80937"/>
                  <a:pt x="90047" y="82422"/>
                </a:cubicBezTo>
                <a:cubicBezTo>
                  <a:pt x="90047" y="83340"/>
                  <a:pt x="90790" y="84083"/>
                  <a:pt x="91708" y="84083"/>
                </a:cubicBezTo>
                <a:close/>
                <a:moveTo>
                  <a:pt x="86879" y="84171"/>
                </a:moveTo>
                <a:cubicBezTo>
                  <a:pt x="88430" y="84171"/>
                  <a:pt x="89195" y="82291"/>
                  <a:pt x="88103" y="81199"/>
                </a:cubicBezTo>
                <a:cubicBezTo>
                  <a:pt x="87010" y="80106"/>
                  <a:pt x="85131" y="80871"/>
                  <a:pt x="85131" y="82422"/>
                </a:cubicBezTo>
                <a:cubicBezTo>
                  <a:pt x="85131" y="83384"/>
                  <a:pt x="85917" y="84171"/>
                  <a:pt x="86879" y="84171"/>
                </a:cubicBezTo>
                <a:close/>
                <a:moveTo>
                  <a:pt x="82050" y="84236"/>
                </a:moveTo>
                <a:cubicBezTo>
                  <a:pt x="83645" y="84236"/>
                  <a:pt x="84453" y="82291"/>
                  <a:pt x="83317" y="81155"/>
                </a:cubicBezTo>
                <a:cubicBezTo>
                  <a:pt x="82181" y="80019"/>
                  <a:pt x="80236" y="80827"/>
                  <a:pt x="80236" y="82422"/>
                </a:cubicBezTo>
                <a:cubicBezTo>
                  <a:pt x="80236" y="83428"/>
                  <a:pt x="81045" y="84236"/>
                  <a:pt x="82050" y="84236"/>
                </a:cubicBezTo>
                <a:close/>
                <a:moveTo>
                  <a:pt x="77221" y="84258"/>
                </a:moveTo>
                <a:cubicBezTo>
                  <a:pt x="78860" y="84258"/>
                  <a:pt x="79668" y="82291"/>
                  <a:pt x="78510" y="81133"/>
                </a:cubicBezTo>
                <a:cubicBezTo>
                  <a:pt x="77352" y="79975"/>
                  <a:pt x="75385" y="80784"/>
                  <a:pt x="75385" y="82422"/>
                </a:cubicBezTo>
                <a:cubicBezTo>
                  <a:pt x="75385" y="83428"/>
                  <a:pt x="76216" y="84258"/>
                  <a:pt x="77221" y="84258"/>
                </a:cubicBezTo>
                <a:close/>
                <a:moveTo>
                  <a:pt x="72392" y="84236"/>
                </a:moveTo>
                <a:cubicBezTo>
                  <a:pt x="74009" y="84236"/>
                  <a:pt x="74817" y="82291"/>
                  <a:pt x="73681" y="81155"/>
                </a:cubicBezTo>
                <a:cubicBezTo>
                  <a:pt x="72545" y="80019"/>
                  <a:pt x="70600" y="80827"/>
                  <a:pt x="70600" y="82422"/>
                </a:cubicBezTo>
                <a:cubicBezTo>
                  <a:pt x="70600" y="83428"/>
                  <a:pt x="71409" y="84236"/>
                  <a:pt x="72392" y="84236"/>
                </a:cubicBezTo>
                <a:close/>
                <a:moveTo>
                  <a:pt x="67563" y="84171"/>
                </a:moveTo>
                <a:cubicBezTo>
                  <a:pt x="69114" y="84171"/>
                  <a:pt x="69901" y="82291"/>
                  <a:pt x="68808" y="81199"/>
                </a:cubicBezTo>
                <a:cubicBezTo>
                  <a:pt x="67716" y="80106"/>
                  <a:pt x="65837" y="80871"/>
                  <a:pt x="65837" y="82422"/>
                </a:cubicBezTo>
                <a:cubicBezTo>
                  <a:pt x="65837" y="83384"/>
                  <a:pt x="66601" y="84171"/>
                  <a:pt x="67563" y="84171"/>
                </a:cubicBezTo>
                <a:close/>
                <a:moveTo>
                  <a:pt x="62734" y="84061"/>
                </a:moveTo>
                <a:cubicBezTo>
                  <a:pt x="64198" y="84061"/>
                  <a:pt x="64941" y="82313"/>
                  <a:pt x="63914" y="81264"/>
                </a:cubicBezTo>
                <a:cubicBezTo>
                  <a:pt x="62865" y="80237"/>
                  <a:pt x="61095" y="80980"/>
                  <a:pt x="61095" y="82422"/>
                </a:cubicBezTo>
                <a:cubicBezTo>
                  <a:pt x="61095" y="83340"/>
                  <a:pt x="61838" y="84061"/>
                  <a:pt x="62734" y="84061"/>
                </a:cubicBezTo>
                <a:close/>
                <a:moveTo>
                  <a:pt x="57927" y="83974"/>
                </a:moveTo>
                <a:cubicBezTo>
                  <a:pt x="59281" y="83974"/>
                  <a:pt x="59981" y="82313"/>
                  <a:pt x="59019" y="81330"/>
                </a:cubicBezTo>
                <a:cubicBezTo>
                  <a:pt x="58036" y="80368"/>
                  <a:pt x="56375" y="81046"/>
                  <a:pt x="56375" y="82422"/>
                </a:cubicBezTo>
                <a:cubicBezTo>
                  <a:pt x="56375" y="83275"/>
                  <a:pt x="57074" y="83974"/>
                  <a:pt x="57927" y="83974"/>
                </a:cubicBezTo>
                <a:close/>
                <a:moveTo>
                  <a:pt x="53098" y="83843"/>
                </a:moveTo>
                <a:cubicBezTo>
                  <a:pt x="54365" y="83843"/>
                  <a:pt x="54999" y="82313"/>
                  <a:pt x="54103" y="81417"/>
                </a:cubicBezTo>
                <a:cubicBezTo>
                  <a:pt x="53207" y="80521"/>
                  <a:pt x="51677" y="81155"/>
                  <a:pt x="51677" y="82422"/>
                </a:cubicBezTo>
                <a:cubicBezTo>
                  <a:pt x="51677" y="83209"/>
                  <a:pt x="52311" y="83843"/>
                  <a:pt x="53098" y="83843"/>
                </a:cubicBezTo>
                <a:close/>
                <a:moveTo>
                  <a:pt x="48268" y="83755"/>
                </a:moveTo>
                <a:cubicBezTo>
                  <a:pt x="49427" y="83755"/>
                  <a:pt x="49995" y="82357"/>
                  <a:pt x="49186" y="81527"/>
                </a:cubicBezTo>
                <a:cubicBezTo>
                  <a:pt x="48378" y="80718"/>
                  <a:pt x="46979" y="81286"/>
                  <a:pt x="46979" y="82444"/>
                </a:cubicBezTo>
                <a:cubicBezTo>
                  <a:pt x="46979" y="83165"/>
                  <a:pt x="47547" y="83755"/>
                  <a:pt x="48268" y="83755"/>
                </a:cubicBezTo>
                <a:close/>
                <a:moveTo>
                  <a:pt x="43439" y="83624"/>
                </a:moveTo>
                <a:cubicBezTo>
                  <a:pt x="44488" y="83624"/>
                  <a:pt x="45013" y="82357"/>
                  <a:pt x="44270" y="81614"/>
                </a:cubicBezTo>
                <a:cubicBezTo>
                  <a:pt x="43527" y="80871"/>
                  <a:pt x="42260" y="81395"/>
                  <a:pt x="42260" y="82444"/>
                </a:cubicBezTo>
                <a:cubicBezTo>
                  <a:pt x="42260" y="83100"/>
                  <a:pt x="42784" y="83624"/>
                  <a:pt x="43439" y="83624"/>
                </a:cubicBezTo>
                <a:close/>
                <a:moveTo>
                  <a:pt x="38610" y="83471"/>
                </a:moveTo>
                <a:cubicBezTo>
                  <a:pt x="39528" y="83471"/>
                  <a:pt x="39987" y="82357"/>
                  <a:pt x="39353" y="81723"/>
                </a:cubicBezTo>
                <a:cubicBezTo>
                  <a:pt x="38698" y="81068"/>
                  <a:pt x="37583" y="81527"/>
                  <a:pt x="37583" y="82444"/>
                </a:cubicBezTo>
                <a:cubicBezTo>
                  <a:pt x="37583" y="83012"/>
                  <a:pt x="38042" y="83471"/>
                  <a:pt x="38610" y="83471"/>
                </a:cubicBezTo>
                <a:close/>
                <a:moveTo>
                  <a:pt x="33803" y="83362"/>
                </a:moveTo>
                <a:cubicBezTo>
                  <a:pt x="34612" y="83362"/>
                  <a:pt x="35005" y="82379"/>
                  <a:pt x="34437" y="81811"/>
                </a:cubicBezTo>
                <a:cubicBezTo>
                  <a:pt x="33869" y="81221"/>
                  <a:pt x="32886" y="81636"/>
                  <a:pt x="32886" y="82444"/>
                </a:cubicBezTo>
                <a:cubicBezTo>
                  <a:pt x="32886" y="82947"/>
                  <a:pt x="33301" y="83362"/>
                  <a:pt x="33803" y="83362"/>
                </a:cubicBezTo>
                <a:close/>
                <a:moveTo>
                  <a:pt x="28974" y="83209"/>
                </a:moveTo>
                <a:cubicBezTo>
                  <a:pt x="29652" y="83209"/>
                  <a:pt x="30001" y="82357"/>
                  <a:pt x="29520" y="81876"/>
                </a:cubicBezTo>
                <a:cubicBezTo>
                  <a:pt x="29018" y="81395"/>
                  <a:pt x="28188" y="81723"/>
                  <a:pt x="28188" y="82422"/>
                </a:cubicBezTo>
                <a:cubicBezTo>
                  <a:pt x="28188" y="82859"/>
                  <a:pt x="28537" y="83209"/>
                  <a:pt x="28974" y="83209"/>
                </a:cubicBezTo>
                <a:close/>
                <a:moveTo>
                  <a:pt x="24145" y="83056"/>
                </a:moveTo>
                <a:cubicBezTo>
                  <a:pt x="24691" y="83056"/>
                  <a:pt x="24976" y="82379"/>
                  <a:pt x="24582" y="81985"/>
                </a:cubicBezTo>
                <a:cubicBezTo>
                  <a:pt x="24189" y="81592"/>
                  <a:pt x="23511" y="81876"/>
                  <a:pt x="23511" y="82422"/>
                </a:cubicBezTo>
                <a:cubicBezTo>
                  <a:pt x="23511" y="82772"/>
                  <a:pt x="23796" y="83056"/>
                  <a:pt x="24145" y="83056"/>
                </a:cubicBezTo>
                <a:close/>
                <a:moveTo>
                  <a:pt x="19316" y="82925"/>
                </a:moveTo>
                <a:cubicBezTo>
                  <a:pt x="19753" y="82925"/>
                  <a:pt x="19972" y="82401"/>
                  <a:pt x="19666" y="82095"/>
                </a:cubicBezTo>
                <a:cubicBezTo>
                  <a:pt x="19360" y="81767"/>
                  <a:pt x="18814" y="81985"/>
                  <a:pt x="18814" y="82444"/>
                </a:cubicBezTo>
                <a:cubicBezTo>
                  <a:pt x="18814" y="82707"/>
                  <a:pt x="19032" y="82925"/>
                  <a:pt x="19316" y="82925"/>
                </a:cubicBezTo>
                <a:close/>
                <a:moveTo>
                  <a:pt x="14487" y="82794"/>
                </a:moveTo>
                <a:cubicBezTo>
                  <a:pt x="14815" y="82794"/>
                  <a:pt x="14968" y="82401"/>
                  <a:pt x="14749" y="82182"/>
                </a:cubicBezTo>
                <a:cubicBezTo>
                  <a:pt x="14509" y="81942"/>
                  <a:pt x="14137" y="82117"/>
                  <a:pt x="14137" y="82444"/>
                </a:cubicBezTo>
                <a:cubicBezTo>
                  <a:pt x="14116" y="82641"/>
                  <a:pt x="14290" y="82794"/>
                  <a:pt x="14487" y="82794"/>
                </a:cubicBezTo>
                <a:close/>
                <a:moveTo>
                  <a:pt x="9658" y="82663"/>
                </a:moveTo>
                <a:cubicBezTo>
                  <a:pt x="9855" y="82663"/>
                  <a:pt x="9964" y="82422"/>
                  <a:pt x="9833" y="82269"/>
                </a:cubicBezTo>
                <a:cubicBezTo>
                  <a:pt x="9680" y="82117"/>
                  <a:pt x="9440" y="82226"/>
                  <a:pt x="9440" y="82422"/>
                </a:cubicBezTo>
                <a:cubicBezTo>
                  <a:pt x="9440" y="82554"/>
                  <a:pt x="9527" y="82663"/>
                  <a:pt x="9658" y="82663"/>
                </a:cubicBezTo>
                <a:close/>
                <a:moveTo>
                  <a:pt x="4829" y="82510"/>
                </a:moveTo>
                <a:cubicBezTo>
                  <a:pt x="4873" y="82510"/>
                  <a:pt x="4916" y="82466"/>
                  <a:pt x="4916" y="82422"/>
                </a:cubicBezTo>
                <a:cubicBezTo>
                  <a:pt x="4916" y="82379"/>
                  <a:pt x="4873" y="82357"/>
                  <a:pt x="4829" y="82335"/>
                </a:cubicBezTo>
                <a:cubicBezTo>
                  <a:pt x="4785" y="82357"/>
                  <a:pt x="4763" y="82379"/>
                  <a:pt x="4763" y="82422"/>
                </a:cubicBezTo>
                <a:cubicBezTo>
                  <a:pt x="4763" y="82466"/>
                  <a:pt x="4785" y="82510"/>
                  <a:pt x="4829" y="82510"/>
                </a:cubicBezTo>
                <a:close/>
                <a:moveTo>
                  <a:pt x="154442" y="77615"/>
                </a:moveTo>
                <a:cubicBezTo>
                  <a:pt x="154442" y="77615"/>
                  <a:pt x="154442" y="77593"/>
                  <a:pt x="154442" y="77593"/>
                </a:cubicBezTo>
                <a:close/>
                <a:moveTo>
                  <a:pt x="149613" y="77725"/>
                </a:moveTo>
                <a:cubicBezTo>
                  <a:pt x="149787" y="77725"/>
                  <a:pt x="149482" y="77419"/>
                  <a:pt x="149482" y="77593"/>
                </a:cubicBezTo>
                <a:cubicBezTo>
                  <a:pt x="149482" y="77659"/>
                  <a:pt x="149547" y="77725"/>
                  <a:pt x="149613" y="77725"/>
                </a:cubicBezTo>
                <a:close/>
                <a:moveTo>
                  <a:pt x="144784" y="77856"/>
                </a:moveTo>
                <a:cubicBezTo>
                  <a:pt x="145002" y="77856"/>
                  <a:pt x="145111" y="77572"/>
                  <a:pt x="144958" y="77419"/>
                </a:cubicBezTo>
                <a:cubicBezTo>
                  <a:pt x="144805" y="77266"/>
                  <a:pt x="144521" y="77375"/>
                  <a:pt x="144521" y="77593"/>
                </a:cubicBezTo>
                <a:cubicBezTo>
                  <a:pt x="144521" y="77746"/>
                  <a:pt x="144631" y="77856"/>
                  <a:pt x="144784" y="77856"/>
                </a:cubicBezTo>
                <a:close/>
                <a:moveTo>
                  <a:pt x="139955" y="78009"/>
                </a:moveTo>
                <a:cubicBezTo>
                  <a:pt x="140304" y="78009"/>
                  <a:pt x="140501" y="77572"/>
                  <a:pt x="140239" y="77309"/>
                </a:cubicBezTo>
                <a:cubicBezTo>
                  <a:pt x="139976" y="77069"/>
                  <a:pt x="139561" y="77244"/>
                  <a:pt x="139561" y="77593"/>
                </a:cubicBezTo>
                <a:cubicBezTo>
                  <a:pt x="139561" y="77834"/>
                  <a:pt x="139736" y="78009"/>
                  <a:pt x="139955" y="78009"/>
                </a:cubicBezTo>
                <a:close/>
                <a:moveTo>
                  <a:pt x="135126" y="78140"/>
                </a:moveTo>
                <a:cubicBezTo>
                  <a:pt x="135628" y="78140"/>
                  <a:pt x="135868" y="77550"/>
                  <a:pt x="135519" y="77200"/>
                </a:cubicBezTo>
                <a:cubicBezTo>
                  <a:pt x="135169" y="76850"/>
                  <a:pt x="134579" y="77113"/>
                  <a:pt x="134579" y="77593"/>
                </a:cubicBezTo>
                <a:cubicBezTo>
                  <a:pt x="134579" y="77899"/>
                  <a:pt x="134820" y="78140"/>
                  <a:pt x="135126" y="78140"/>
                </a:cubicBezTo>
                <a:close/>
                <a:moveTo>
                  <a:pt x="130297" y="78271"/>
                </a:moveTo>
                <a:cubicBezTo>
                  <a:pt x="130908" y="78271"/>
                  <a:pt x="131192" y="77550"/>
                  <a:pt x="130777" y="77135"/>
                </a:cubicBezTo>
                <a:cubicBezTo>
                  <a:pt x="130362" y="76698"/>
                  <a:pt x="129641" y="77003"/>
                  <a:pt x="129641" y="77593"/>
                </a:cubicBezTo>
                <a:cubicBezTo>
                  <a:pt x="129641" y="77965"/>
                  <a:pt x="129925" y="78271"/>
                  <a:pt x="130297" y="78271"/>
                </a:cubicBezTo>
                <a:close/>
                <a:moveTo>
                  <a:pt x="125489" y="78424"/>
                </a:moveTo>
                <a:cubicBezTo>
                  <a:pt x="126210" y="78424"/>
                  <a:pt x="126582" y="77528"/>
                  <a:pt x="126057" y="77025"/>
                </a:cubicBezTo>
                <a:cubicBezTo>
                  <a:pt x="125533" y="76501"/>
                  <a:pt x="124659" y="76872"/>
                  <a:pt x="124659" y="77593"/>
                </a:cubicBezTo>
                <a:cubicBezTo>
                  <a:pt x="124659" y="78052"/>
                  <a:pt x="125030" y="78424"/>
                  <a:pt x="125489" y="78424"/>
                </a:cubicBezTo>
                <a:close/>
                <a:moveTo>
                  <a:pt x="120660" y="78555"/>
                </a:moveTo>
                <a:cubicBezTo>
                  <a:pt x="121491" y="78555"/>
                  <a:pt x="121928" y="77528"/>
                  <a:pt x="121338" y="76938"/>
                </a:cubicBezTo>
                <a:cubicBezTo>
                  <a:pt x="120726" y="76326"/>
                  <a:pt x="119699" y="76763"/>
                  <a:pt x="119699" y="77593"/>
                </a:cubicBezTo>
                <a:cubicBezTo>
                  <a:pt x="119699" y="78118"/>
                  <a:pt x="120136" y="78555"/>
                  <a:pt x="120660" y="78555"/>
                </a:cubicBezTo>
                <a:close/>
                <a:moveTo>
                  <a:pt x="115831" y="78686"/>
                </a:moveTo>
                <a:cubicBezTo>
                  <a:pt x="116793" y="78686"/>
                  <a:pt x="117295" y="77506"/>
                  <a:pt x="116596" y="76829"/>
                </a:cubicBezTo>
                <a:cubicBezTo>
                  <a:pt x="115919" y="76129"/>
                  <a:pt x="114739" y="76610"/>
                  <a:pt x="114739" y="77593"/>
                </a:cubicBezTo>
                <a:cubicBezTo>
                  <a:pt x="114739" y="78205"/>
                  <a:pt x="115219" y="78686"/>
                  <a:pt x="115831" y="78686"/>
                </a:cubicBezTo>
                <a:close/>
                <a:moveTo>
                  <a:pt x="111002" y="78839"/>
                </a:moveTo>
                <a:cubicBezTo>
                  <a:pt x="112095" y="78839"/>
                  <a:pt x="112641" y="77506"/>
                  <a:pt x="111876" y="76719"/>
                </a:cubicBezTo>
                <a:cubicBezTo>
                  <a:pt x="111090" y="75955"/>
                  <a:pt x="109779" y="76501"/>
                  <a:pt x="109779" y="77593"/>
                </a:cubicBezTo>
                <a:cubicBezTo>
                  <a:pt x="109779" y="78271"/>
                  <a:pt x="110325" y="78839"/>
                  <a:pt x="111002" y="78839"/>
                </a:cubicBezTo>
                <a:close/>
                <a:moveTo>
                  <a:pt x="106173" y="78970"/>
                </a:moveTo>
                <a:cubicBezTo>
                  <a:pt x="107397" y="78970"/>
                  <a:pt x="108009" y="77484"/>
                  <a:pt x="107135" y="76632"/>
                </a:cubicBezTo>
                <a:cubicBezTo>
                  <a:pt x="106282" y="75780"/>
                  <a:pt x="104818" y="76392"/>
                  <a:pt x="104818" y="77593"/>
                </a:cubicBezTo>
                <a:cubicBezTo>
                  <a:pt x="104818" y="78358"/>
                  <a:pt x="105430" y="78970"/>
                  <a:pt x="106173" y="78970"/>
                </a:cubicBezTo>
                <a:close/>
                <a:moveTo>
                  <a:pt x="101344" y="79101"/>
                </a:moveTo>
                <a:cubicBezTo>
                  <a:pt x="102677" y="79101"/>
                  <a:pt x="103354" y="77484"/>
                  <a:pt x="102415" y="76545"/>
                </a:cubicBezTo>
                <a:cubicBezTo>
                  <a:pt x="101475" y="75583"/>
                  <a:pt x="99858" y="76260"/>
                  <a:pt x="99858" y="77593"/>
                </a:cubicBezTo>
                <a:cubicBezTo>
                  <a:pt x="99858" y="78424"/>
                  <a:pt x="100514" y="79101"/>
                  <a:pt x="101344" y="79101"/>
                </a:cubicBezTo>
                <a:close/>
                <a:moveTo>
                  <a:pt x="96537" y="79210"/>
                </a:moveTo>
                <a:cubicBezTo>
                  <a:pt x="97979" y="79210"/>
                  <a:pt x="98700" y="77484"/>
                  <a:pt x="97673" y="76457"/>
                </a:cubicBezTo>
                <a:cubicBezTo>
                  <a:pt x="96646" y="75430"/>
                  <a:pt x="94898" y="76151"/>
                  <a:pt x="94898" y="77593"/>
                </a:cubicBezTo>
                <a:cubicBezTo>
                  <a:pt x="94898" y="78489"/>
                  <a:pt x="95641" y="79210"/>
                  <a:pt x="96537" y="79210"/>
                </a:cubicBezTo>
                <a:close/>
                <a:moveTo>
                  <a:pt x="91708" y="79341"/>
                </a:moveTo>
                <a:cubicBezTo>
                  <a:pt x="93259" y="79341"/>
                  <a:pt x="94024" y="77462"/>
                  <a:pt x="92932" y="76370"/>
                </a:cubicBezTo>
                <a:cubicBezTo>
                  <a:pt x="91839" y="75277"/>
                  <a:pt x="89960" y="76042"/>
                  <a:pt x="89960" y="77593"/>
                </a:cubicBezTo>
                <a:cubicBezTo>
                  <a:pt x="89960" y="78555"/>
                  <a:pt x="90747" y="79341"/>
                  <a:pt x="91708" y="79341"/>
                </a:cubicBezTo>
                <a:close/>
                <a:moveTo>
                  <a:pt x="86879" y="79451"/>
                </a:moveTo>
                <a:cubicBezTo>
                  <a:pt x="88540" y="79451"/>
                  <a:pt x="89370" y="77462"/>
                  <a:pt x="88190" y="76282"/>
                </a:cubicBezTo>
                <a:cubicBezTo>
                  <a:pt x="87010" y="75102"/>
                  <a:pt x="85022" y="75933"/>
                  <a:pt x="85022" y="77593"/>
                </a:cubicBezTo>
                <a:cubicBezTo>
                  <a:pt x="85022" y="78620"/>
                  <a:pt x="85852" y="79451"/>
                  <a:pt x="86879" y="79451"/>
                </a:cubicBezTo>
                <a:close/>
                <a:moveTo>
                  <a:pt x="82050" y="79538"/>
                </a:moveTo>
                <a:cubicBezTo>
                  <a:pt x="83776" y="79538"/>
                  <a:pt x="84650" y="77440"/>
                  <a:pt x="83426" y="76217"/>
                </a:cubicBezTo>
                <a:cubicBezTo>
                  <a:pt x="82203" y="75015"/>
                  <a:pt x="80105" y="75867"/>
                  <a:pt x="80105" y="77593"/>
                </a:cubicBezTo>
                <a:cubicBezTo>
                  <a:pt x="80105" y="78664"/>
                  <a:pt x="80979" y="79538"/>
                  <a:pt x="82050" y="79538"/>
                </a:cubicBezTo>
                <a:close/>
                <a:moveTo>
                  <a:pt x="77221" y="79560"/>
                </a:moveTo>
                <a:cubicBezTo>
                  <a:pt x="78969" y="79560"/>
                  <a:pt x="79843" y="77440"/>
                  <a:pt x="78619" y="76217"/>
                </a:cubicBezTo>
                <a:cubicBezTo>
                  <a:pt x="77374" y="74971"/>
                  <a:pt x="75254" y="75845"/>
                  <a:pt x="75254" y="77593"/>
                </a:cubicBezTo>
                <a:cubicBezTo>
                  <a:pt x="75254" y="78686"/>
                  <a:pt x="76128" y="79560"/>
                  <a:pt x="77221" y="79560"/>
                </a:cubicBezTo>
                <a:close/>
                <a:moveTo>
                  <a:pt x="72392" y="79538"/>
                </a:moveTo>
                <a:cubicBezTo>
                  <a:pt x="74118" y="79538"/>
                  <a:pt x="74992" y="77440"/>
                  <a:pt x="73768" y="76217"/>
                </a:cubicBezTo>
                <a:cubicBezTo>
                  <a:pt x="72545" y="75015"/>
                  <a:pt x="70447" y="75867"/>
                  <a:pt x="70447" y="77593"/>
                </a:cubicBezTo>
                <a:cubicBezTo>
                  <a:pt x="70447" y="78664"/>
                  <a:pt x="71321" y="79538"/>
                  <a:pt x="72392" y="79538"/>
                </a:cubicBezTo>
                <a:close/>
                <a:moveTo>
                  <a:pt x="67563" y="79451"/>
                </a:moveTo>
                <a:cubicBezTo>
                  <a:pt x="69223" y="79451"/>
                  <a:pt x="70032" y="77462"/>
                  <a:pt x="68874" y="76304"/>
                </a:cubicBezTo>
                <a:cubicBezTo>
                  <a:pt x="67716" y="75124"/>
                  <a:pt x="65727" y="75955"/>
                  <a:pt x="65727" y="77593"/>
                </a:cubicBezTo>
                <a:cubicBezTo>
                  <a:pt x="65727" y="78620"/>
                  <a:pt x="66558" y="79451"/>
                  <a:pt x="67563" y="79451"/>
                </a:cubicBezTo>
                <a:close/>
                <a:moveTo>
                  <a:pt x="62734" y="79341"/>
                </a:moveTo>
                <a:cubicBezTo>
                  <a:pt x="64285" y="79341"/>
                  <a:pt x="65072" y="77462"/>
                  <a:pt x="63979" y="76370"/>
                </a:cubicBezTo>
                <a:cubicBezTo>
                  <a:pt x="62887" y="75277"/>
                  <a:pt x="61008" y="76042"/>
                  <a:pt x="61008" y="77593"/>
                </a:cubicBezTo>
                <a:cubicBezTo>
                  <a:pt x="61008" y="78555"/>
                  <a:pt x="61794" y="79341"/>
                  <a:pt x="62734" y="79341"/>
                </a:cubicBezTo>
                <a:close/>
                <a:moveTo>
                  <a:pt x="57927" y="79210"/>
                </a:moveTo>
                <a:cubicBezTo>
                  <a:pt x="59369" y="79210"/>
                  <a:pt x="60090" y="77484"/>
                  <a:pt x="59063" y="76457"/>
                </a:cubicBezTo>
                <a:cubicBezTo>
                  <a:pt x="58058" y="75430"/>
                  <a:pt x="56310" y="76151"/>
                  <a:pt x="56310" y="77593"/>
                </a:cubicBezTo>
                <a:cubicBezTo>
                  <a:pt x="56310" y="78489"/>
                  <a:pt x="57031" y="79210"/>
                  <a:pt x="57927" y="79210"/>
                </a:cubicBezTo>
                <a:close/>
                <a:moveTo>
                  <a:pt x="53098" y="79101"/>
                </a:moveTo>
                <a:cubicBezTo>
                  <a:pt x="54409" y="79101"/>
                  <a:pt x="55086" y="77506"/>
                  <a:pt x="54146" y="76566"/>
                </a:cubicBezTo>
                <a:cubicBezTo>
                  <a:pt x="53207" y="75627"/>
                  <a:pt x="51612" y="76304"/>
                  <a:pt x="51612" y="77615"/>
                </a:cubicBezTo>
                <a:cubicBezTo>
                  <a:pt x="51612" y="78446"/>
                  <a:pt x="52267" y="79101"/>
                  <a:pt x="53098" y="79101"/>
                </a:cubicBezTo>
                <a:close/>
                <a:moveTo>
                  <a:pt x="48268" y="78970"/>
                </a:moveTo>
                <a:cubicBezTo>
                  <a:pt x="49470" y="78948"/>
                  <a:pt x="50060" y="77506"/>
                  <a:pt x="49208" y="76654"/>
                </a:cubicBezTo>
                <a:cubicBezTo>
                  <a:pt x="48356" y="75823"/>
                  <a:pt x="46914" y="76413"/>
                  <a:pt x="46914" y="77615"/>
                </a:cubicBezTo>
                <a:cubicBezTo>
                  <a:pt x="46914" y="78358"/>
                  <a:pt x="47504" y="78970"/>
                  <a:pt x="48268" y="78970"/>
                </a:cubicBezTo>
                <a:close/>
                <a:moveTo>
                  <a:pt x="43439" y="78839"/>
                </a:moveTo>
                <a:cubicBezTo>
                  <a:pt x="44532" y="78839"/>
                  <a:pt x="45078" y="77528"/>
                  <a:pt x="44313" y="76763"/>
                </a:cubicBezTo>
                <a:cubicBezTo>
                  <a:pt x="43549" y="75976"/>
                  <a:pt x="42238" y="76523"/>
                  <a:pt x="42238" y="77615"/>
                </a:cubicBezTo>
                <a:cubicBezTo>
                  <a:pt x="42216" y="78293"/>
                  <a:pt x="42762" y="78839"/>
                  <a:pt x="43439" y="78839"/>
                </a:cubicBezTo>
                <a:close/>
                <a:moveTo>
                  <a:pt x="38610" y="78708"/>
                </a:moveTo>
                <a:cubicBezTo>
                  <a:pt x="39594" y="78708"/>
                  <a:pt x="40074" y="77528"/>
                  <a:pt x="39397" y="76829"/>
                </a:cubicBezTo>
                <a:cubicBezTo>
                  <a:pt x="38698" y="76151"/>
                  <a:pt x="37518" y="76632"/>
                  <a:pt x="37518" y="77615"/>
                </a:cubicBezTo>
                <a:cubicBezTo>
                  <a:pt x="37518" y="78205"/>
                  <a:pt x="38020" y="78708"/>
                  <a:pt x="38610" y="78708"/>
                </a:cubicBezTo>
                <a:close/>
                <a:moveTo>
                  <a:pt x="33803" y="78555"/>
                </a:moveTo>
                <a:cubicBezTo>
                  <a:pt x="34634" y="78555"/>
                  <a:pt x="35049" y="77550"/>
                  <a:pt x="34459" y="76960"/>
                </a:cubicBezTo>
                <a:cubicBezTo>
                  <a:pt x="33869" y="76370"/>
                  <a:pt x="32864" y="76785"/>
                  <a:pt x="32864" y="77615"/>
                </a:cubicBezTo>
                <a:cubicBezTo>
                  <a:pt x="32864" y="78140"/>
                  <a:pt x="33279" y="78555"/>
                  <a:pt x="33803" y="78555"/>
                </a:cubicBezTo>
                <a:close/>
                <a:moveTo>
                  <a:pt x="28974" y="78424"/>
                </a:moveTo>
                <a:cubicBezTo>
                  <a:pt x="29673" y="78424"/>
                  <a:pt x="30045" y="77550"/>
                  <a:pt x="29542" y="77047"/>
                </a:cubicBezTo>
                <a:cubicBezTo>
                  <a:pt x="29018" y="76545"/>
                  <a:pt x="28166" y="76916"/>
                  <a:pt x="28166" y="77615"/>
                </a:cubicBezTo>
                <a:cubicBezTo>
                  <a:pt x="28166" y="78074"/>
                  <a:pt x="28515" y="78424"/>
                  <a:pt x="28974" y="78424"/>
                </a:cubicBezTo>
                <a:close/>
                <a:moveTo>
                  <a:pt x="24145" y="78293"/>
                </a:moveTo>
                <a:cubicBezTo>
                  <a:pt x="24735" y="78293"/>
                  <a:pt x="25041" y="77572"/>
                  <a:pt x="24604" y="77135"/>
                </a:cubicBezTo>
                <a:cubicBezTo>
                  <a:pt x="24189" y="76719"/>
                  <a:pt x="23468" y="77025"/>
                  <a:pt x="23468" y="77615"/>
                </a:cubicBezTo>
                <a:cubicBezTo>
                  <a:pt x="23468" y="77987"/>
                  <a:pt x="23774" y="78293"/>
                  <a:pt x="24145" y="78293"/>
                </a:cubicBezTo>
                <a:close/>
                <a:moveTo>
                  <a:pt x="19316" y="78140"/>
                </a:moveTo>
                <a:cubicBezTo>
                  <a:pt x="19775" y="78140"/>
                  <a:pt x="20015" y="77572"/>
                  <a:pt x="19688" y="77244"/>
                </a:cubicBezTo>
                <a:cubicBezTo>
                  <a:pt x="19360" y="76916"/>
                  <a:pt x="18792" y="77156"/>
                  <a:pt x="18792" y="77615"/>
                </a:cubicBezTo>
                <a:cubicBezTo>
                  <a:pt x="18792" y="77899"/>
                  <a:pt x="19032" y="78140"/>
                  <a:pt x="19316" y="78140"/>
                </a:cubicBezTo>
                <a:close/>
                <a:moveTo>
                  <a:pt x="14487" y="78009"/>
                </a:moveTo>
                <a:cubicBezTo>
                  <a:pt x="14837" y="78009"/>
                  <a:pt x="14990" y="77593"/>
                  <a:pt x="14749" y="77353"/>
                </a:cubicBezTo>
                <a:cubicBezTo>
                  <a:pt x="14509" y="77113"/>
                  <a:pt x="14116" y="77266"/>
                  <a:pt x="14094" y="77615"/>
                </a:cubicBezTo>
                <a:cubicBezTo>
                  <a:pt x="14094" y="77834"/>
                  <a:pt x="14269" y="78009"/>
                  <a:pt x="14487" y="78009"/>
                </a:cubicBezTo>
                <a:close/>
                <a:moveTo>
                  <a:pt x="9658" y="77856"/>
                </a:moveTo>
                <a:cubicBezTo>
                  <a:pt x="9877" y="77856"/>
                  <a:pt x="9986" y="77615"/>
                  <a:pt x="9833" y="77462"/>
                </a:cubicBezTo>
                <a:cubicBezTo>
                  <a:pt x="9680" y="77309"/>
                  <a:pt x="9418" y="77419"/>
                  <a:pt x="9418" y="77615"/>
                </a:cubicBezTo>
                <a:cubicBezTo>
                  <a:pt x="9418" y="77746"/>
                  <a:pt x="9527" y="77856"/>
                  <a:pt x="9658" y="77856"/>
                </a:cubicBezTo>
                <a:close/>
                <a:moveTo>
                  <a:pt x="4829" y="77725"/>
                </a:moveTo>
                <a:cubicBezTo>
                  <a:pt x="4895" y="77725"/>
                  <a:pt x="4938" y="77681"/>
                  <a:pt x="4938" y="77615"/>
                </a:cubicBezTo>
                <a:cubicBezTo>
                  <a:pt x="4938" y="77484"/>
                  <a:pt x="4742" y="77484"/>
                  <a:pt x="4742" y="77615"/>
                </a:cubicBezTo>
                <a:cubicBezTo>
                  <a:pt x="4720" y="77681"/>
                  <a:pt x="4785" y="77725"/>
                  <a:pt x="4829" y="77725"/>
                </a:cubicBezTo>
                <a:close/>
                <a:moveTo>
                  <a:pt x="154442" y="72808"/>
                </a:moveTo>
                <a:lnTo>
                  <a:pt x="154442" y="72808"/>
                </a:lnTo>
                <a:cubicBezTo>
                  <a:pt x="154442" y="72808"/>
                  <a:pt x="154442" y="72808"/>
                  <a:pt x="154442" y="72808"/>
                </a:cubicBezTo>
                <a:close/>
                <a:moveTo>
                  <a:pt x="149613" y="72939"/>
                </a:moveTo>
                <a:cubicBezTo>
                  <a:pt x="149831" y="72939"/>
                  <a:pt x="149460" y="72590"/>
                  <a:pt x="149482" y="72808"/>
                </a:cubicBezTo>
                <a:cubicBezTo>
                  <a:pt x="149482" y="72874"/>
                  <a:pt x="149525" y="72939"/>
                  <a:pt x="149613" y="72939"/>
                </a:cubicBezTo>
                <a:close/>
                <a:moveTo>
                  <a:pt x="144784" y="73070"/>
                </a:moveTo>
                <a:cubicBezTo>
                  <a:pt x="144937" y="73070"/>
                  <a:pt x="145046" y="72939"/>
                  <a:pt x="145046" y="72786"/>
                </a:cubicBezTo>
                <a:cubicBezTo>
                  <a:pt x="145046" y="72437"/>
                  <a:pt x="144500" y="72437"/>
                  <a:pt x="144500" y="72786"/>
                </a:cubicBezTo>
                <a:cubicBezTo>
                  <a:pt x="144500" y="72939"/>
                  <a:pt x="144631" y="73070"/>
                  <a:pt x="144784" y="73070"/>
                </a:cubicBezTo>
                <a:close/>
                <a:moveTo>
                  <a:pt x="139955" y="73223"/>
                </a:moveTo>
                <a:cubicBezTo>
                  <a:pt x="140326" y="73223"/>
                  <a:pt x="140501" y="72764"/>
                  <a:pt x="140239" y="72502"/>
                </a:cubicBezTo>
                <a:cubicBezTo>
                  <a:pt x="139976" y="72240"/>
                  <a:pt x="139539" y="72437"/>
                  <a:pt x="139539" y="72808"/>
                </a:cubicBezTo>
                <a:cubicBezTo>
                  <a:pt x="139539" y="73027"/>
                  <a:pt x="139736" y="73223"/>
                  <a:pt x="139955" y="73223"/>
                </a:cubicBezTo>
                <a:close/>
                <a:moveTo>
                  <a:pt x="135126" y="73354"/>
                </a:moveTo>
                <a:cubicBezTo>
                  <a:pt x="135628" y="73354"/>
                  <a:pt x="135868" y="72764"/>
                  <a:pt x="135519" y="72415"/>
                </a:cubicBezTo>
                <a:cubicBezTo>
                  <a:pt x="135169" y="72065"/>
                  <a:pt x="134579" y="72305"/>
                  <a:pt x="134579" y="72808"/>
                </a:cubicBezTo>
                <a:cubicBezTo>
                  <a:pt x="134579" y="73114"/>
                  <a:pt x="134820" y="73354"/>
                  <a:pt x="135126" y="73354"/>
                </a:cubicBezTo>
                <a:close/>
                <a:moveTo>
                  <a:pt x="130297" y="73507"/>
                </a:moveTo>
                <a:cubicBezTo>
                  <a:pt x="130930" y="73485"/>
                  <a:pt x="131236" y="72742"/>
                  <a:pt x="130799" y="72305"/>
                </a:cubicBezTo>
                <a:cubicBezTo>
                  <a:pt x="130362" y="71868"/>
                  <a:pt x="129597" y="72174"/>
                  <a:pt x="129619" y="72808"/>
                </a:cubicBezTo>
                <a:cubicBezTo>
                  <a:pt x="129619" y="73180"/>
                  <a:pt x="129925" y="73507"/>
                  <a:pt x="130297" y="73507"/>
                </a:cubicBezTo>
                <a:close/>
                <a:moveTo>
                  <a:pt x="125489" y="73638"/>
                </a:moveTo>
                <a:cubicBezTo>
                  <a:pt x="126232" y="73638"/>
                  <a:pt x="126604" y="72721"/>
                  <a:pt x="126079" y="72196"/>
                </a:cubicBezTo>
                <a:cubicBezTo>
                  <a:pt x="125533" y="71672"/>
                  <a:pt x="124637" y="72043"/>
                  <a:pt x="124637" y="72808"/>
                </a:cubicBezTo>
                <a:cubicBezTo>
                  <a:pt x="124637" y="73267"/>
                  <a:pt x="125009" y="73638"/>
                  <a:pt x="125489" y="73638"/>
                </a:cubicBezTo>
                <a:close/>
                <a:moveTo>
                  <a:pt x="120660" y="73769"/>
                </a:moveTo>
                <a:cubicBezTo>
                  <a:pt x="121534" y="73769"/>
                  <a:pt x="121950" y="72721"/>
                  <a:pt x="121338" y="72109"/>
                </a:cubicBezTo>
                <a:cubicBezTo>
                  <a:pt x="120726" y="71497"/>
                  <a:pt x="119677" y="71934"/>
                  <a:pt x="119677" y="72808"/>
                </a:cubicBezTo>
                <a:cubicBezTo>
                  <a:pt x="119677" y="73332"/>
                  <a:pt x="120114" y="73769"/>
                  <a:pt x="120660" y="73769"/>
                </a:cubicBezTo>
                <a:close/>
                <a:moveTo>
                  <a:pt x="115831" y="73901"/>
                </a:moveTo>
                <a:cubicBezTo>
                  <a:pt x="116815" y="73901"/>
                  <a:pt x="117317" y="72721"/>
                  <a:pt x="116618" y="72000"/>
                </a:cubicBezTo>
                <a:cubicBezTo>
                  <a:pt x="115919" y="71300"/>
                  <a:pt x="114717" y="71803"/>
                  <a:pt x="114717" y="72808"/>
                </a:cubicBezTo>
                <a:cubicBezTo>
                  <a:pt x="114717" y="73420"/>
                  <a:pt x="115219" y="73901"/>
                  <a:pt x="115831" y="73901"/>
                </a:cubicBezTo>
                <a:close/>
                <a:moveTo>
                  <a:pt x="111002" y="74054"/>
                </a:moveTo>
                <a:cubicBezTo>
                  <a:pt x="112117" y="74054"/>
                  <a:pt x="112685" y="72699"/>
                  <a:pt x="111898" y="71912"/>
                </a:cubicBezTo>
                <a:cubicBezTo>
                  <a:pt x="111090" y="71104"/>
                  <a:pt x="109735" y="71672"/>
                  <a:pt x="109735" y="72808"/>
                </a:cubicBezTo>
                <a:cubicBezTo>
                  <a:pt x="109735" y="73485"/>
                  <a:pt x="110303" y="74054"/>
                  <a:pt x="111002" y="74054"/>
                </a:cubicBezTo>
                <a:close/>
                <a:moveTo>
                  <a:pt x="106173" y="74185"/>
                </a:moveTo>
                <a:cubicBezTo>
                  <a:pt x="107419" y="74185"/>
                  <a:pt x="108052" y="72699"/>
                  <a:pt x="107156" y="71803"/>
                </a:cubicBezTo>
                <a:cubicBezTo>
                  <a:pt x="106282" y="70929"/>
                  <a:pt x="104775" y="71563"/>
                  <a:pt x="104797" y="72808"/>
                </a:cubicBezTo>
                <a:cubicBezTo>
                  <a:pt x="104797" y="73573"/>
                  <a:pt x="105408" y="74185"/>
                  <a:pt x="106173" y="74185"/>
                </a:cubicBezTo>
                <a:close/>
                <a:moveTo>
                  <a:pt x="101344" y="74338"/>
                </a:moveTo>
                <a:cubicBezTo>
                  <a:pt x="102721" y="74338"/>
                  <a:pt x="103420" y="72677"/>
                  <a:pt x="102437" y="71716"/>
                </a:cubicBezTo>
                <a:cubicBezTo>
                  <a:pt x="101475" y="70732"/>
                  <a:pt x="99815" y="71431"/>
                  <a:pt x="99815" y="72808"/>
                </a:cubicBezTo>
                <a:cubicBezTo>
                  <a:pt x="99815" y="73660"/>
                  <a:pt x="100492" y="74338"/>
                  <a:pt x="101344" y="74338"/>
                </a:cubicBezTo>
                <a:close/>
                <a:moveTo>
                  <a:pt x="96537" y="74469"/>
                </a:moveTo>
                <a:cubicBezTo>
                  <a:pt x="98023" y="74469"/>
                  <a:pt x="98766" y="72655"/>
                  <a:pt x="97717" y="71606"/>
                </a:cubicBezTo>
                <a:cubicBezTo>
                  <a:pt x="96646" y="70557"/>
                  <a:pt x="94854" y="71300"/>
                  <a:pt x="94854" y="72786"/>
                </a:cubicBezTo>
                <a:cubicBezTo>
                  <a:pt x="94854" y="73704"/>
                  <a:pt x="95597" y="74469"/>
                  <a:pt x="96537" y="74469"/>
                </a:cubicBezTo>
                <a:close/>
                <a:moveTo>
                  <a:pt x="91708" y="74600"/>
                </a:moveTo>
                <a:cubicBezTo>
                  <a:pt x="93303" y="74600"/>
                  <a:pt x="94112" y="72655"/>
                  <a:pt x="92975" y="71497"/>
                </a:cubicBezTo>
                <a:cubicBezTo>
                  <a:pt x="91839" y="70361"/>
                  <a:pt x="89894" y="71169"/>
                  <a:pt x="89894" y="72786"/>
                </a:cubicBezTo>
                <a:cubicBezTo>
                  <a:pt x="89894" y="73791"/>
                  <a:pt x="90703" y="74600"/>
                  <a:pt x="91708" y="74600"/>
                </a:cubicBezTo>
                <a:close/>
                <a:moveTo>
                  <a:pt x="86879" y="74731"/>
                </a:moveTo>
                <a:cubicBezTo>
                  <a:pt x="88605" y="74731"/>
                  <a:pt x="89479" y="72633"/>
                  <a:pt x="88256" y="71410"/>
                </a:cubicBezTo>
                <a:cubicBezTo>
                  <a:pt x="87032" y="70186"/>
                  <a:pt x="84934" y="71060"/>
                  <a:pt x="84934" y="72786"/>
                </a:cubicBezTo>
                <a:cubicBezTo>
                  <a:pt x="84934" y="73857"/>
                  <a:pt x="85808" y="74731"/>
                  <a:pt x="86879" y="74731"/>
                </a:cubicBezTo>
                <a:close/>
                <a:moveTo>
                  <a:pt x="82050" y="74840"/>
                </a:moveTo>
                <a:cubicBezTo>
                  <a:pt x="83864" y="74840"/>
                  <a:pt x="84781" y="72633"/>
                  <a:pt x="83492" y="71344"/>
                </a:cubicBezTo>
                <a:cubicBezTo>
                  <a:pt x="82203" y="70055"/>
                  <a:pt x="79996" y="70973"/>
                  <a:pt x="79996" y="72786"/>
                </a:cubicBezTo>
                <a:cubicBezTo>
                  <a:pt x="79996" y="73922"/>
                  <a:pt x="80914" y="74840"/>
                  <a:pt x="82050" y="74840"/>
                </a:cubicBezTo>
                <a:close/>
                <a:moveTo>
                  <a:pt x="77221" y="74884"/>
                </a:moveTo>
                <a:cubicBezTo>
                  <a:pt x="79100" y="74884"/>
                  <a:pt x="80040" y="72633"/>
                  <a:pt x="78707" y="71300"/>
                </a:cubicBezTo>
                <a:cubicBezTo>
                  <a:pt x="77374" y="69967"/>
                  <a:pt x="75123" y="70907"/>
                  <a:pt x="75123" y="72786"/>
                </a:cubicBezTo>
                <a:cubicBezTo>
                  <a:pt x="75123" y="73944"/>
                  <a:pt x="76063" y="74884"/>
                  <a:pt x="77221" y="74884"/>
                </a:cubicBezTo>
                <a:close/>
                <a:moveTo>
                  <a:pt x="72392" y="74840"/>
                </a:moveTo>
                <a:cubicBezTo>
                  <a:pt x="74227" y="74840"/>
                  <a:pt x="75145" y="72633"/>
                  <a:pt x="73834" y="71344"/>
                </a:cubicBezTo>
                <a:cubicBezTo>
                  <a:pt x="72545" y="70055"/>
                  <a:pt x="70338" y="70973"/>
                  <a:pt x="70338" y="72786"/>
                </a:cubicBezTo>
                <a:cubicBezTo>
                  <a:pt x="70338" y="73922"/>
                  <a:pt x="71256" y="74840"/>
                  <a:pt x="72392" y="74840"/>
                </a:cubicBezTo>
                <a:close/>
                <a:moveTo>
                  <a:pt x="67563" y="74709"/>
                </a:moveTo>
                <a:cubicBezTo>
                  <a:pt x="69289" y="74709"/>
                  <a:pt x="70141" y="72633"/>
                  <a:pt x="68939" y="71431"/>
                </a:cubicBezTo>
                <a:cubicBezTo>
                  <a:pt x="67716" y="70208"/>
                  <a:pt x="65640" y="71060"/>
                  <a:pt x="65640" y="72786"/>
                </a:cubicBezTo>
                <a:cubicBezTo>
                  <a:pt x="65640" y="73857"/>
                  <a:pt x="66514" y="74709"/>
                  <a:pt x="67563" y="74709"/>
                </a:cubicBezTo>
                <a:close/>
                <a:moveTo>
                  <a:pt x="62734" y="74578"/>
                </a:moveTo>
                <a:cubicBezTo>
                  <a:pt x="64351" y="74578"/>
                  <a:pt x="65137" y="72655"/>
                  <a:pt x="64023" y="71519"/>
                </a:cubicBezTo>
                <a:cubicBezTo>
                  <a:pt x="62887" y="70383"/>
                  <a:pt x="60942" y="71191"/>
                  <a:pt x="60942" y="72786"/>
                </a:cubicBezTo>
                <a:cubicBezTo>
                  <a:pt x="60964" y="73769"/>
                  <a:pt x="61750" y="74578"/>
                  <a:pt x="62734" y="74578"/>
                </a:cubicBezTo>
                <a:close/>
                <a:moveTo>
                  <a:pt x="57927" y="74447"/>
                </a:moveTo>
                <a:cubicBezTo>
                  <a:pt x="59391" y="74447"/>
                  <a:pt x="60133" y="72655"/>
                  <a:pt x="59085" y="71606"/>
                </a:cubicBezTo>
                <a:cubicBezTo>
                  <a:pt x="58058" y="70557"/>
                  <a:pt x="56266" y="71300"/>
                  <a:pt x="56266" y="72786"/>
                </a:cubicBezTo>
                <a:cubicBezTo>
                  <a:pt x="56266" y="73704"/>
                  <a:pt x="57009" y="74447"/>
                  <a:pt x="57927" y="74447"/>
                </a:cubicBezTo>
                <a:close/>
                <a:moveTo>
                  <a:pt x="53098" y="74316"/>
                </a:moveTo>
                <a:cubicBezTo>
                  <a:pt x="54452" y="74316"/>
                  <a:pt x="55130" y="72677"/>
                  <a:pt x="54168" y="71716"/>
                </a:cubicBezTo>
                <a:cubicBezTo>
                  <a:pt x="53207" y="70754"/>
                  <a:pt x="51568" y="71431"/>
                  <a:pt x="51568" y="72786"/>
                </a:cubicBezTo>
                <a:cubicBezTo>
                  <a:pt x="51568" y="73638"/>
                  <a:pt x="52245" y="74316"/>
                  <a:pt x="53098" y="74316"/>
                </a:cubicBezTo>
                <a:close/>
                <a:moveTo>
                  <a:pt x="48268" y="74163"/>
                </a:moveTo>
                <a:cubicBezTo>
                  <a:pt x="49492" y="74163"/>
                  <a:pt x="50082" y="72677"/>
                  <a:pt x="49208" y="71825"/>
                </a:cubicBezTo>
                <a:cubicBezTo>
                  <a:pt x="48356" y="70973"/>
                  <a:pt x="46892" y="71584"/>
                  <a:pt x="46892" y="72808"/>
                </a:cubicBezTo>
                <a:cubicBezTo>
                  <a:pt x="46892" y="73551"/>
                  <a:pt x="47504" y="74163"/>
                  <a:pt x="48268" y="74163"/>
                </a:cubicBezTo>
                <a:close/>
                <a:moveTo>
                  <a:pt x="43439" y="74032"/>
                </a:moveTo>
                <a:cubicBezTo>
                  <a:pt x="44554" y="74032"/>
                  <a:pt x="45122" y="72699"/>
                  <a:pt x="44335" y="71912"/>
                </a:cubicBezTo>
                <a:cubicBezTo>
                  <a:pt x="43549" y="71126"/>
                  <a:pt x="42194" y="71672"/>
                  <a:pt x="42194" y="72786"/>
                </a:cubicBezTo>
                <a:cubicBezTo>
                  <a:pt x="42194" y="73485"/>
                  <a:pt x="42762" y="74032"/>
                  <a:pt x="43439" y="74032"/>
                </a:cubicBezTo>
                <a:close/>
                <a:moveTo>
                  <a:pt x="38610" y="73879"/>
                </a:moveTo>
                <a:cubicBezTo>
                  <a:pt x="39594" y="73879"/>
                  <a:pt x="40074" y="72699"/>
                  <a:pt x="39397" y="72021"/>
                </a:cubicBezTo>
                <a:cubicBezTo>
                  <a:pt x="38698" y="71322"/>
                  <a:pt x="37518" y="71825"/>
                  <a:pt x="37518" y="72786"/>
                </a:cubicBezTo>
                <a:cubicBezTo>
                  <a:pt x="37518" y="73398"/>
                  <a:pt x="38020" y="73879"/>
                  <a:pt x="38610" y="73879"/>
                </a:cubicBezTo>
                <a:close/>
                <a:moveTo>
                  <a:pt x="33781" y="73748"/>
                </a:moveTo>
                <a:cubicBezTo>
                  <a:pt x="34655" y="73748"/>
                  <a:pt x="35092" y="72721"/>
                  <a:pt x="34481" y="72109"/>
                </a:cubicBezTo>
                <a:cubicBezTo>
                  <a:pt x="33869" y="71497"/>
                  <a:pt x="32820" y="71934"/>
                  <a:pt x="32820" y="72786"/>
                </a:cubicBezTo>
                <a:cubicBezTo>
                  <a:pt x="32820" y="73311"/>
                  <a:pt x="33257" y="73748"/>
                  <a:pt x="33781" y="73748"/>
                </a:cubicBezTo>
                <a:close/>
                <a:moveTo>
                  <a:pt x="28974" y="73617"/>
                </a:moveTo>
                <a:cubicBezTo>
                  <a:pt x="29695" y="73617"/>
                  <a:pt x="30067" y="72742"/>
                  <a:pt x="29542" y="72218"/>
                </a:cubicBezTo>
                <a:cubicBezTo>
                  <a:pt x="29040" y="71694"/>
                  <a:pt x="28144" y="72065"/>
                  <a:pt x="28144" y="72786"/>
                </a:cubicBezTo>
                <a:cubicBezTo>
                  <a:pt x="28144" y="73245"/>
                  <a:pt x="28515" y="73617"/>
                  <a:pt x="28974" y="73617"/>
                </a:cubicBezTo>
                <a:close/>
                <a:moveTo>
                  <a:pt x="24145" y="73464"/>
                </a:moveTo>
                <a:cubicBezTo>
                  <a:pt x="24757" y="73464"/>
                  <a:pt x="25063" y="72742"/>
                  <a:pt x="24626" y="72305"/>
                </a:cubicBezTo>
                <a:cubicBezTo>
                  <a:pt x="24189" y="71868"/>
                  <a:pt x="23446" y="72174"/>
                  <a:pt x="23446" y="72786"/>
                </a:cubicBezTo>
                <a:cubicBezTo>
                  <a:pt x="23468" y="73158"/>
                  <a:pt x="23774" y="73464"/>
                  <a:pt x="24145" y="73464"/>
                </a:cubicBezTo>
                <a:close/>
                <a:moveTo>
                  <a:pt x="19316" y="73332"/>
                </a:moveTo>
                <a:cubicBezTo>
                  <a:pt x="19797" y="73332"/>
                  <a:pt x="20037" y="72742"/>
                  <a:pt x="19709" y="72393"/>
                </a:cubicBezTo>
                <a:cubicBezTo>
                  <a:pt x="19360" y="72065"/>
                  <a:pt x="18770" y="72305"/>
                  <a:pt x="18770" y="72786"/>
                </a:cubicBezTo>
                <a:cubicBezTo>
                  <a:pt x="18770" y="73092"/>
                  <a:pt x="19010" y="73332"/>
                  <a:pt x="19316" y="73332"/>
                </a:cubicBezTo>
                <a:close/>
                <a:moveTo>
                  <a:pt x="14487" y="73180"/>
                </a:moveTo>
                <a:cubicBezTo>
                  <a:pt x="14859" y="73201"/>
                  <a:pt x="15033" y="72764"/>
                  <a:pt x="14771" y="72502"/>
                </a:cubicBezTo>
                <a:cubicBezTo>
                  <a:pt x="14531" y="72240"/>
                  <a:pt x="14094" y="72437"/>
                  <a:pt x="14094" y="72786"/>
                </a:cubicBezTo>
                <a:cubicBezTo>
                  <a:pt x="14094" y="73005"/>
                  <a:pt x="14269" y="73180"/>
                  <a:pt x="14509" y="73180"/>
                </a:cubicBezTo>
                <a:close/>
                <a:moveTo>
                  <a:pt x="9658" y="73048"/>
                </a:moveTo>
                <a:cubicBezTo>
                  <a:pt x="9811" y="73048"/>
                  <a:pt x="9920" y="72939"/>
                  <a:pt x="9920" y="72786"/>
                </a:cubicBezTo>
                <a:cubicBezTo>
                  <a:pt x="9920" y="72458"/>
                  <a:pt x="9418" y="72458"/>
                  <a:pt x="9418" y="72786"/>
                </a:cubicBezTo>
                <a:cubicBezTo>
                  <a:pt x="9418" y="72917"/>
                  <a:pt x="9527" y="73048"/>
                  <a:pt x="9658" y="73048"/>
                </a:cubicBezTo>
                <a:close/>
                <a:moveTo>
                  <a:pt x="4829" y="72895"/>
                </a:moveTo>
                <a:cubicBezTo>
                  <a:pt x="4895" y="72917"/>
                  <a:pt x="4960" y="72852"/>
                  <a:pt x="4960" y="72786"/>
                </a:cubicBezTo>
                <a:cubicBezTo>
                  <a:pt x="4960" y="72633"/>
                  <a:pt x="4720" y="72633"/>
                  <a:pt x="4720" y="72786"/>
                </a:cubicBezTo>
                <a:cubicBezTo>
                  <a:pt x="4720" y="72852"/>
                  <a:pt x="4763" y="72917"/>
                  <a:pt x="4829" y="72895"/>
                </a:cubicBezTo>
                <a:close/>
                <a:moveTo>
                  <a:pt x="22" y="72808"/>
                </a:moveTo>
                <a:lnTo>
                  <a:pt x="22" y="72808"/>
                </a:lnTo>
                <a:cubicBezTo>
                  <a:pt x="22" y="72786"/>
                  <a:pt x="22" y="72786"/>
                  <a:pt x="22" y="72786"/>
                </a:cubicBezTo>
                <a:lnTo>
                  <a:pt x="0" y="72808"/>
                </a:lnTo>
                <a:close/>
                <a:moveTo>
                  <a:pt x="154442" y="67979"/>
                </a:moveTo>
                <a:cubicBezTo>
                  <a:pt x="154442" y="67979"/>
                  <a:pt x="154442" y="67979"/>
                  <a:pt x="154442" y="67957"/>
                </a:cubicBezTo>
                <a:cubicBezTo>
                  <a:pt x="154442" y="67957"/>
                  <a:pt x="154442" y="67957"/>
                  <a:pt x="154442" y="67957"/>
                </a:cubicBezTo>
                <a:lnTo>
                  <a:pt x="154442" y="67957"/>
                </a:lnTo>
                <a:cubicBezTo>
                  <a:pt x="154442" y="67957"/>
                  <a:pt x="154442" y="67979"/>
                  <a:pt x="154442" y="67979"/>
                </a:cubicBezTo>
                <a:close/>
                <a:moveTo>
                  <a:pt x="149613" y="68088"/>
                </a:moveTo>
                <a:cubicBezTo>
                  <a:pt x="149809" y="68088"/>
                  <a:pt x="149482" y="67760"/>
                  <a:pt x="149482" y="67957"/>
                </a:cubicBezTo>
                <a:cubicBezTo>
                  <a:pt x="149482" y="68045"/>
                  <a:pt x="149525" y="68088"/>
                  <a:pt x="149613" y="68088"/>
                </a:cubicBezTo>
                <a:close/>
                <a:moveTo>
                  <a:pt x="144784" y="68241"/>
                </a:moveTo>
                <a:cubicBezTo>
                  <a:pt x="145024" y="68241"/>
                  <a:pt x="145155" y="67957"/>
                  <a:pt x="144980" y="67782"/>
                </a:cubicBezTo>
                <a:cubicBezTo>
                  <a:pt x="144805" y="67608"/>
                  <a:pt x="144500" y="67717"/>
                  <a:pt x="144500" y="67979"/>
                </a:cubicBezTo>
                <a:cubicBezTo>
                  <a:pt x="144500" y="68132"/>
                  <a:pt x="144631" y="68241"/>
                  <a:pt x="144784" y="68241"/>
                </a:cubicBezTo>
                <a:close/>
                <a:moveTo>
                  <a:pt x="139955" y="68372"/>
                </a:moveTo>
                <a:cubicBezTo>
                  <a:pt x="140413" y="68307"/>
                  <a:pt x="140413" y="67629"/>
                  <a:pt x="139955" y="67564"/>
                </a:cubicBezTo>
                <a:cubicBezTo>
                  <a:pt x="139474" y="67476"/>
                  <a:pt x="139474" y="68460"/>
                  <a:pt x="139955" y="68372"/>
                </a:cubicBezTo>
                <a:close/>
                <a:moveTo>
                  <a:pt x="135126" y="68525"/>
                </a:moveTo>
                <a:cubicBezTo>
                  <a:pt x="135628" y="68525"/>
                  <a:pt x="135890" y="67913"/>
                  <a:pt x="135519" y="67564"/>
                </a:cubicBezTo>
                <a:cubicBezTo>
                  <a:pt x="135169" y="67214"/>
                  <a:pt x="134557" y="67455"/>
                  <a:pt x="134557" y="67957"/>
                </a:cubicBezTo>
                <a:cubicBezTo>
                  <a:pt x="134557" y="68263"/>
                  <a:pt x="134820" y="68525"/>
                  <a:pt x="135126" y="68525"/>
                </a:cubicBezTo>
                <a:close/>
                <a:moveTo>
                  <a:pt x="130297" y="68656"/>
                </a:moveTo>
                <a:cubicBezTo>
                  <a:pt x="130930" y="68656"/>
                  <a:pt x="131236" y="67913"/>
                  <a:pt x="130799" y="67476"/>
                </a:cubicBezTo>
                <a:cubicBezTo>
                  <a:pt x="130362" y="67039"/>
                  <a:pt x="129619" y="67345"/>
                  <a:pt x="129597" y="67957"/>
                </a:cubicBezTo>
                <a:cubicBezTo>
                  <a:pt x="129619" y="68350"/>
                  <a:pt x="129925" y="68656"/>
                  <a:pt x="130297" y="68656"/>
                </a:cubicBezTo>
                <a:close/>
                <a:moveTo>
                  <a:pt x="125467" y="68809"/>
                </a:moveTo>
                <a:cubicBezTo>
                  <a:pt x="126232" y="68809"/>
                  <a:pt x="126604" y="67892"/>
                  <a:pt x="126079" y="67367"/>
                </a:cubicBezTo>
                <a:cubicBezTo>
                  <a:pt x="125533" y="66821"/>
                  <a:pt x="124637" y="67214"/>
                  <a:pt x="124637" y="67957"/>
                </a:cubicBezTo>
                <a:cubicBezTo>
                  <a:pt x="124637" y="68438"/>
                  <a:pt x="125009" y="68809"/>
                  <a:pt x="125467" y="68809"/>
                </a:cubicBezTo>
                <a:close/>
                <a:moveTo>
                  <a:pt x="120660" y="68940"/>
                </a:moveTo>
                <a:cubicBezTo>
                  <a:pt x="121534" y="68940"/>
                  <a:pt x="121950" y="67892"/>
                  <a:pt x="121338" y="67258"/>
                </a:cubicBezTo>
                <a:cubicBezTo>
                  <a:pt x="120726" y="66646"/>
                  <a:pt x="119677" y="67083"/>
                  <a:pt x="119677" y="67957"/>
                </a:cubicBezTo>
                <a:cubicBezTo>
                  <a:pt x="119677" y="68503"/>
                  <a:pt x="120114" y="68940"/>
                  <a:pt x="120660" y="68940"/>
                </a:cubicBezTo>
                <a:close/>
                <a:moveTo>
                  <a:pt x="115831" y="69093"/>
                </a:moveTo>
                <a:cubicBezTo>
                  <a:pt x="116836" y="69093"/>
                  <a:pt x="117339" y="67870"/>
                  <a:pt x="116618" y="67171"/>
                </a:cubicBezTo>
                <a:cubicBezTo>
                  <a:pt x="115919" y="66449"/>
                  <a:pt x="114695" y="66952"/>
                  <a:pt x="114695" y="67957"/>
                </a:cubicBezTo>
                <a:cubicBezTo>
                  <a:pt x="114695" y="68591"/>
                  <a:pt x="115198" y="69093"/>
                  <a:pt x="115831" y="69093"/>
                </a:cubicBezTo>
                <a:close/>
                <a:moveTo>
                  <a:pt x="111002" y="69225"/>
                </a:moveTo>
                <a:cubicBezTo>
                  <a:pt x="112138" y="69225"/>
                  <a:pt x="112707" y="67870"/>
                  <a:pt x="111898" y="67061"/>
                </a:cubicBezTo>
                <a:cubicBezTo>
                  <a:pt x="111090" y="66253"/>
                  <a:pt x="109735" y="66821"/>
                  <a:pt x="109735" y="67957"/>
                </a:cubicBezTo>
                <a:cubicBezTo>
                  <a:pt x="109735" y="68656"/>
                  <a:pt x="110303" y="69225"/>
                  <a:pt x="111002" y="69225"/>
                </a:cubicBezTo>
                <a:close/>
                <a:moveTo>
                  <a:pt x="106173" y="69356"/>
                </a:moveTo>
                <a:cubicBezTo>
                  <a:pt x="107441" y="69377"/>
                  <a:pt x="108052" y="67848"/>
                  <a:pt x="107178" y="66974"/>
                </a:cubicBezTo>
                <a:cubicBezTo>
                  <a:pt x="106282" y="66078"/>
                  <a:pt x="104775" y="66712"/>
                  <a:pt x="104775" y="67957"/>
                </a:cubicBezTo>
                <a:cubicBezTo>
                  <a:pt x="104775" y="68744"/>
                  <a:pt x="105408" y="69356"/>
                  <a:pt x="106173" y="69356"/>
                </a:cubicBezTo>
                <a:close/>
                <a:moveTo>
                  <a:pt x="101344" y="69509"/>
                </a:moveTo>
                <a:cubicBezTo>
                  <a:pt x="102743" y="69509"/>
                  <a:pt x="103442" y="67848"/>
                  <a:pt x="102459" y="66865"/>
                </a:cubicBezTo>
                <a:cubicBezTo>
                  <a:pt x="101475" y="65881"/>
                  <a:pt x="99793" y="66581"/>
                  <a:pt x="99793" y="67957"/>
                </a:cubicBezTo>
                <a:cubicBezTo>
                  <a:pt x="99793" y="68809"/>
                  <a:pt x="100492" y="69509"/>
                  <a:pt x="101344" y="69509"/>
                </a:cubicBezTo>
                <a:close/>
                <a:moveTo>
                  <a:pt x="96515" y="69640"/>
                </a:moveTo>
                <a:cubicBezTo>
                  <a:pt x="98023" y="69640"/>
                  <a:pt x="98788" y="67826"/>
                  <a:pt x="97717" y="66755"/>
                </a:cubicBezTo>
                <a:cubicBezTo>
                  <a:pt x="96646" y="65707"/>
                  <a:pt x="94833" y="66449"/>
                  <a:pt x="94833" y="67957"/>
                </a:cubicBezTo>
                <a:cubicBezTo>
                  <a:pt x="94833" y="68897"/>
                  <a:pt x="95597" y="69640"/>
                  <a:pt x="96515" y="69640"/>
                </a:cubicBezTo>
                <a:close/>
                <a:moveTo>
                  <a:pt x="91708" y="69793"/>
                </a:moveTo>
                <a:cubicBezTo>
                  <a:pt x="93325" y="69793"/>
                  <a:pt x="94155" y="67826"/>
                  <a:pt x="92997" y="66668"/>
                </a:cubicBezTo>
                <a:cubicBezTo>
                  <a:pt x="91839" y="65510"/>
                  <a:pt x="89872" y="66318"/>
                  <a:pt x="89872" y="67957"/>
                </a:cubicBezTo>
                <a:cubicBezTo>
                  <a:pt x="89872" y="68984"/>
                  <a:pt x="90681" y="69793"/>
                  <a:pt x="91708" y="69793"/>
                </a:cubicBezTo>
                <a:close/>
                <a:moveTo>
                  <a:pt x="86879" y="69924"/>
                </a:moveTo>
                <a:cubicBezTo>
                  <a:pt x="88627" y="69924"/>
                  <a:pt x="89501" y="67804"/>
                  <a:pt x="88256" y="66581"/>
                </a:cubicBezTo>
                <a:cubicBezTo>
                  <a:pt x="87032" y="65335"/>
                  <a:pt x="84912" y="66209"/>
                  <a:pt x="84912" y="67957"/>
                </a:cubicBezTo>
                <a:cubicBezTo>
                  <a:pt x="84912" y="69050"/>
                  <a:pt x="85786" y="69924"/>
                  <a:pt x="86879" y="69924"/>
                </a:cubicBezTo>
                <a:close/>
                <a:moveTo>
                  <a:pt x="82050" y="70055"/>
                </a:moveTo>
                <a:cubicBezTo>
                  <a:pt x="83929" y="70055"/>
                  <a:pt x="84869" y="67804"/>
                  <a:pt x="83536" y="66471"/>
                </a:cubicBezTo>
                <a:cubicBezTo>
                  <a:pt x="82203" y="65138"/>
                  <a:pt x="79952" y="66078"/>
                  <a:pt x="79952" y="67957"/>
                </a:cubicBezTo>
                <a:cubicBezTo>
                  <a:pt x="79952" y="69115"/>
                  <a:pt x="80892" y="70055"/>
                  <a:pt x="82050" y="70055"/>
                </a:cubicBezTo>
                <a:close/>
                <a:moveTo>
                  <a:pt x="77221" y="70164"/>
                </a:moveTo>
                <a:cubicBezTo>
                  <a:pt x="79166" y="70164"/>
                  <a:pt x="80149" y="67804"/>
                  <a:pt x="78772" y="66428"/>
                </a:cubicBezTo>
                <a:cubicBezTo>
                  <a:pt x="77396" y="65051"/>
                  <a:pt x="75036" y="66034"/>
                  <a:pt x="75036" y="67979"/>
                </a:cubicBezTo>
                <a:cubicBezTo>
                  <a:pt x="75036" y="69181"/>
                  <a:pt x="76019" y="70164"/>
                  <a:pt x="77221" y="70164"/>
                </a:cubicBezTo>
                <a:close/>
                <a:moveTo>
                  <a:pt x="72392" y="70055"/>
                </a:moveTo>
                <a:cubicBezTo>
                  <a:pt x="74271" y="70055"/>
                  <a:pt x="75189" y="67804"/>
                  <a:pt x="73878" y="66493"/>
                </a:cubicBezTo>
                <a:cubicBezTo>
                  <a:pt x="72567" y="65160"/>
                  <a:pt x="70316" y="66100"/>
                  <a:pt x="70316" y="67957"/>
                </a:cubicBezTo>
                <a:cubicBezTo>
                  <a:pt x="70316" y="69115"/>
                  <a:pt x="71256" y="70055"/>
                  <a:pt x="72392" y="70055"/>
                </a:cubicBezTo>
                <a:close/>
                <a:moveTo>
                  <a:pt x="67563" y="69924"/>
                </a:moveTo>
                <a:cubicBezTo>
                  <a:pt x="69311" y="69924"/>
                  <a:pt x="70185" y="67804"/>
                  <a:pt x="68961" y="66581"/>
                </a:cubicBezTo>
                <a:cubicBezTo>
                  <a:pt x="67716" y="65335"/>
                  <a:pt x="65618" y="66209"/>
                  <a:pt x="65618" y="67957"/>
                </a:cubicBezTo>
                <a:cubicBezTo>
                  <a:pt x="65618" y="69050"/>
                  <a:pt x="66492" y="69924"/>
                  <a:pt x="67563" y="69924"/>
                </a:cubicBezTo>
                <a:close/>
                <a:moveTo>
                  <a:pt x="62734" y="69771"/>
                </a:moveTo>
                <a:cubicBezTo>
                  <a:pt x="64373" y="69793"/>
                  <a:pt x="65181" y="67826"/>
                  <a:pt x="64045" y="66668"/>
                </a:cubicBezTo>
                <a:cubicBezTo>
                  <a:pt x="62887" y="65532"/>
                  <a:pt x="60920" y="66340"/>
                  <a:pt x="60920" y="67957"/>
                </a:cubicBezTo>
                <a:cubicBezTo>
                  <a:pt x="60920" y="68962"/>
                  <a:pt x="61750" y="69771"/>
                  <a:pt x="62734" y="69771"/>
                </a:cubicBezTo>
                <a:close/>
                <a:moveTo>
                  <a:pt x="57927" y="69640"/>
                </a:moveTo>
                <a:cubicBezTo>
                  <a:pt x="59412" y="69640"/>
                  <a:pt x="60155" y="67826"/>
                  <a:pt x="59107" y="66777"/>
                </a:cubicBezTo>
                <a:cubicBezTo>
                  <a:pt x="58058" y="65728"/>
                  <a:pt x="56244" y="66471"/>
                  <a:pt x="56244" y="67957"/>
                </a:cubicBezTo>
                <a:cubicBezTo>
                  <a:pt x="56244" y="68875"/>
                  <a:pt x="56987" y="69640"/>
                  <a:pt x="57927" y="69640"/>
                </a:cubicBezTo>
                <a:close/>
                <a:moveTo>
                  <a:pt x="53098" y="69509"/>
                </a:moveTo>
                <a:cubicBezTo>
                  <a:pt x="54474" y="69509"/>
                  <a:pt x="55152" y="67848"/>
                  <a:pt x="54190" y="66865"/>
                </a:cubicBezTo>
                <a:cubicBezTo>
                  <a:pt x="53207" y="65903"/>
                  <a:pt x="51546" y="66581"/>
                  <a:pt x="51546" y="67957"/>
                </a:cubicBezTo>
                <a:cubicBezTo>
                  <a:pt x="51546" y="68809"/>
                  <a:pt x="52245" y="69509"/>
                  <a:pt x="53098" y="69509"/>
                </a:cubicBezTo>
                <a:close/>
                <a:moveTo>
                  <a:pt x="48268" y="69356"/>
                </a:moveTo>
                <a:cubicBezTo>
                  <a:pt x="49514" y="69356"/>
                  <a:pt x="50126" y="67848"/>
                  <a:pt x="49252" y="66974"/>
                </a:cubicBezTo>
                <a:cubicBezTo>
                  <a:pt x="48378" y="66100"/>
                  <a:pt x="46870" y="66712"/>
                  <a:pt x="46870" y="67957"/>
                </a:cubicBezTo>
                <a:cubicBezTo>
                  <a:pt x="46870" y="68722"/>
                  <a:pt x="47482" y="69356"/>
                  <a:pt x="48268" y="69356"/>
                </a:cubicBezTo>
                <a:close/>
                <a:moveTo>
                  <a:pt x="43439" y="69225"/>
                </a:moveTo>
                <a:cubicBezTo>
                  <a:pt x="44576" y="69225"/>
                  <a:pt x="45122" y="67870"/>
                  <a:pt x="44335" y="67061"/>
                </a:cubicBezTo>
                <a:cubicBezTo>
                  <a:pt x="43549" y="66275"/>
                  <a:pt x="42194" y="66843"/>
                  <a:pt x="42194" y="67957"/>
                </a:cubicBezTo>
                <a:cubicBezTo>
                  <a:pt x="42194" y="68656"/>
                  <a:pt x="42740" y="69225"/>
                  <a:pt x="43439" y="69225"/>
                </a:cubicBezTo>
                <a:close/>
                <a:moveTo>
                  <a:pt x="38610" y="69072"/>
                </a:moveTo>
                <a:cubicBezTo>
                  <a:pt x="39616" y="69072"/>
                  <a:pt x="40096" y="67870"/>
                  <a:pt x="39397" y="67171"/>
                </a:cubicBezTo>
                <a:cubicBezTo>
                  <a:pt x="38698" y="66471"/>
                  <a:pt x="37496" y="66974"/>
                  <a:pt x="37496" y="67957"/>
                </a:cubicBezTo>
                <a:cubicBezTo>
                  <a:pt x="37518" y="68569"/>
                  <a:pt x="37999" y="69072"/>
                  <a:pt x="38610" y="69072"/>
                </a:cubicBezTo>
                <a:close/>
                <a:moveTo>
                  <a:pt x="33781" y="68919"/>
                </a:moveTo>
                <a:cubicBezTo>
                  <a:pt x="34655" y="68919"/>
                  <a:pt x="35071" y="67892"/>
                  <a:pt x="34481" y="67280"/>
                </a:cubicBezTo>
                <a:cubicBezTo>
                  <a:pt x="33869" y="66668"/>
                  <a:pt x="32820" y="67105"/>
                  <a:pt x="32820" y="67957"/>
                </a:cubicBezTo>
                <a:cubicBezTo>
                  <a:pt x="32820" y="68503"/>
                  <a:pt x="33257" y="68919"/>
                  <a:pt x="33781" y="68919"/>
                </a:cubicBezTo>
                <a:close/>
                <a:moveTo>
                  <a:pt x="28974" y="68787"/>
                </a:moveTo>
                <a:cubicBezTo>
                  <a:pt x="29695" y="68787"/>
                  <a:pt x="30067" y="67913"/>
                  <a:pt x="29542" y="67389"/>
                </a:cubicBezTo>
                <a:cubicBezTo>
                  <a:pt x="29040" y="66865"/>
                  <a:pt x="28144" y="67236"/>
                  <a:pt x="28144" y="67979"/>
                </a:cubicBezTo>
                <a:cubicBezTo>
                  <a:pt x="28144" y="68416"/>
                  <a:pt x="28515" y="68787"/>
                  <a:pt x="28974" y="68787"/>
                </a:cubicBezTo>
                <a:close/>
                <a:moveTo>
                  <a:pt x="24145" y="68635"/>
                </a:moveTo>
                <a:cubicBezTo>
                  <a:pt x="24757" y="68635"/>
                  <a:pt x="25063" y="67913"/>
                  <a:pt x="24626" y="67476"/>
                </a:cubicBezTo>
                <a:cubicBezTo>
                  <a:pt x="24189" y="67039"/>
                  <a:pt x="23446" y="67345"/>
                  <a:pt x="23446" y="67957"/>
                </a:cubicBezTo>
                <a:cubicBezTo>
                  <a:pt x="23446" y="68350"/>
                  <a:pt x="23752" y="68635"/>
                  <a:pt x="24145" y="68635"/>
                </a:cubicBezTo>
                <a:close/>
                <a:moveTo>
                  <a:pt x="19316" y="68503"/>
                </a:moveTo>
                <a:cubicBezTo>
                  <a:pt x="19797" y="68503"/>
                  <a:pt x="20037" y="67913"/>
                  <a:pt x="19709" y="67586"/>
                </a:cubicBezTo>
                <a:cubicBezTo>
                  <a:pt x="19360" y="67236"/>
                  <a:pt x="18770" y="67476"/>
                  <a:pt x="18770" y="67957"/>
                </a:cubicBezTo>
                <a:cubicBezTo>
                  <a:pt x="18770" y="68263"/>
                  <a:pt x="19010" y="68503"/>
                  <a:pt x="19316" y="68503"/>
                </a:cubicBezTo>
                <a:close/>
                <a:moveTo>
                  <a:pt x="14487" y="68372"/>
                </a:moveTo>
                <a:cubicBezTo>
                  <a:pt x="14859" y="68372"/>
                  <a:pt x="15033" y="67935"/>
                  <a:pt x="14771" y="67673"/>
                </a:cubicBezTo>
                <a:cubicBezTo>
                  <a:pt x="14531" y="67433"/>
                  <a:pt x="14094" y="67608"/>
                  <a:pt x="14094" y="67957"/>
                </a:cubicBezTo>
                <a:cubicBezTo>
                  <a:pt x="14094" y="68176"/>
                  <a:pt x="14269" y="68372"/>
                  <a:pt x="14509" y="68372"/>
                </a:cubicBezTo>
                <a:close/>
                <a:moveTo>
                  <a:pt x="9658" y="68219"/>
                </a:moveTo>
                <a:cubicBezTo>
                  <a:pt x="9898" y="68219"/>
                  <a:pt x="10030" y="67935"/>
                  <a:pt x="9855" y="67760"/>
                </a:cubicBezTo>
                <a:cubicBezTo>
                  <a:pt x="9680" y="67586"/>
                  <a:pt x="9396" y="67717"/>
                  <a:pt x="9396" y="67957"/>
                </a:cubicBezTo>
                <a:cubicBezTo>
                  <a:pt x="9396" y="68110"/>
                  <a:pt x="9505" y="68219"/>
                  <a:pt x="9658" y="68219"/>
                </a:cubicBezTo>
                <a:close/>
                <a:moveTo>
                  <a:pt x="4829" y="68088"/>
                </a:moveTo>
                <a:cubicBezTo>
                  <a:pt x="4895" y="68088"/>
                  <a:pt x="4960" y="68023"/>
                  <a:pt x="4960" y="67957"/>
                </a:cubicBezTo>
                <a:cubicBezTo>
                  <a:pt x="4960" y="67804"/>
                  <a:pt x="4720" y="67804"/>
                  <a:pt x="4720" y="67957"/>
                </a:cubicBezTo>
                <a:cubicBezTo>
                  <a:pt x="4720" y="68023"/>
                  <a:pt x="4763" y="68088"/>
                  <a:pt x="4829" y="68088"/>
                </a:cubicBezTo>
                <a:close/>
                <a:moveTo>
                  <a:pt x="22" y="67979"/>
                </a:moveTo>
                <a:cubicBezTo>
                  <a:pt x="22" y="67979"/>
                  <a:pt x="22" y="67957"/>
                  <a:pt x="22" y="67957"/>
                </a:cubicBezTo>
                <a:cubicBezTo>
                  <a:pt x="22" y="67957"/>
                  <a:pt x="22" y="67957"/>
                  <a:pt x="22" y="67957"/>
                </a:cubicBezTo>
                <a:lnTo>
                  <a:pt x="0" y="67957"/>
                </a:lnTo>
                <a:cubicBezTo>
                  <a:pt x="0" y="67979"/>
                  <a:pt x="0" y="67979"/>
                  <a:pt x="22" y="67979"/>
                </a:cubicBezTo>
                <a:close/>
                <a:moveTo>
                  <a:pt x="154442" y="63150"/>
                </a:moveTo>
                <a:cubicBezTo>
                  <a:pt x="154442" y="63150"/>
                  <a:pt x="154442" y="63128"/>
                  <a:pt x="154442" y="63128"/>
                </a:cubicBezTo>
                <a:close/>
                <a:moveTo>
                  <a:pt x="149613" y="63259"/>
                </a:moveTo>
                <a:cubicBezTo>
                  <a:pt x="149809" y="63259"/>
                  <a:pt x="149482" y="62931"/>
                  <a:pt x="149482" y="63128"/>
                </a:cubicBezTo>
                <a:cubicBezTo>
                  <a:pt x="149482" y="63216"/>
                  <a:pt x="149525" y="63259"/>
                  <a:pt x="149613" y="63259"/>
                </a:cubicBezTo>
                <a:close/>
                <a:moveTo>
                  <a:pt x="144784" y="63412"/>
                </a:moveTo>
                <a:cubicBezTo>
                  <a:pt x="145024" y="63412"/>
                  <a:pt x="145155" y="63106"/>
                  <a:pt x="144980" y="62931"/>
                </a:cubicBezTo>
                <a:cubicBezTo>
                  <a:pt x="144805" y="62757"/>
                  <a:pt x="144500" y="62888"/>
                  <a:pt x="144500" y="63128"/>
                </a:cubicBezTo>
                <a:cubicBezTo>
                  <a:pt x="144500" y="63281"/>
                  <a:pt x="144631" y="63412"/>
                  <a:pt x="144784" y="63412"/>
                </a:cubicBezTo>
                <a:close/>
                <a:moveTo>
                  <a:pt x="139955" y="63543"/>
                </a:moveTo>
                <a:cubicBezTo>
                  <a:pt x="140326" y="63543"/>
                  <a:pt x="140501" y="63106"/>
                  <a:pt x="140239" y="62844"/>
                </a:cubicBezTo>
                <a:cubicBezTo>
                  <a:pt x="139976" y="62582"/>
                  <a:pt x="139539" y="62757"/>
                  <a:pt x="139539" y="63128"/>
                </a:cubicBezTo>
                <a:cubicBezTo>
                  <a:pt x="139539" y="63368"/>
                  <a:pt x="139736" y="63543"/>
                  <a:pt x="139955" y="63543"/>
                </a:cubicBezTo>
                <a:close/>
                <a:moveTo>
                  <a:pt x="135126" y="63674"/>
                </a:moveTo>
                <a:cubicBezTo>
                  <a:pt x="135628" y="63674"/>
                  <a:pt x="135868" y="63106"/>
                  <a:pt x="135519" y="62757"/>
                </a:cubicBezTo>
                <a:cubicBezTo>
                  <a:pt x="135169" y="62407"/>
                  <a:pt x="134579" y="62647"/>
                  <a:pt x="134579" y="63128"/>
                </a:cubicBezTo>
                <a:cubicBezTo>
                  <a:pt x="134579" y="63434"/>
                  <a:pt x="134820" y="63674"/>
                  <a:pt x="135126" y="63674"/>
                </a:cubicBezTo>
                <a:close/>
                <a:moveTo>
                  <a:pt x="130297" y="63827"/>
                </a:moveTo>
                <a:cubicBezTo>
                  <a:pt x="130930" y="63827"/>
                  <a:pt x="131236" y="63084"/>
                  <a:pt x="130799" y="62647"/>
                </a:cubicBezTo>
                <a:cubicBezTo>
                  <a:pt x="130362" y="62210"/>
                  <a:pt x="129597" y="62516"/>
                  <a:pt x="129597" y="63128"/>
                </a:cubicBezTo>
                <a:cubicBezTo>
                  <a:pt x="129619" y="63521"/>
                  <a:pt x="129925" y="63827"/>
                  <a:pt x="130297" y="63827"/>
                </a:cubicBezTo>
                <a:close/>
                <a:moveTo>
                  <a:pt x="125467" y="63958"/>
                </a:moveTo>
                <a:cubicBezTo>
                  <a:pt x="126210" y="63958"/>
                  <a:pt x="126582" y="63084"/>
                  <a:pt x="126057" y="62560"/>
                </a:cubicBezTo>
                <a:cubicBezTo>
                  <a:pt x="125533" y="62057"/>
                  <a:pt x="124659" y="62407"/>
                  <a:pt x="124659" y="63150"/>
                </a:cubicBezTo>
                <a:cubicBezTo>
                  <a:pt x="124659" y="63609"/>
                  <a:pt x="125030" y="63958"/>
                  <a:pt x="125467" y="63958"/>
                </a:cubicBezTo>
                <a:close/>
                <a:moveTo>
                  <a:pt x="120660" y="64111"/>
                </a:moveTo>
                <a:cubicBezTo>
                  <a:pt x="121512" y="64111"/>
                  <a:pt x="121950" y="63063"/>
                  <a:pt x="121338" y="62451"/>
                </a:cubicBezTo>
                <a:cubicBezTo>
                  <a:pt x="120726" y="61839"/>
                  <a:pt x="119677" y="62276"/>
                  <a:pt x="119677" y="63128"/>
                </a:cubicBezTo>
                <a:cubicBezTo>
                  <a:pt x="119677" y="63674"/>
                  <a:pt x="120114" y="64111"/>
                  <a:pt x="120660" y="64111"/>
                </a:cubicBezTo>
                <a:close/>
                <a:moveTo>
                  <a:pt x="115831" y="64243"/>
                </a:moveTo>
                <a:cubicBezTo>
                  <a:pt x="116815" y="64243"/>
                  <a:pt x="117317" y="63041"/>
                  <a:pt x="116618" y="62341"/>
                </a:cubicBezTo>
                <a:cubicBezTo>
                  <a:pt x="115919" y="61642"/>
                  <a:pt x="114717" y="62145"/>
                  <a:pt x="114717" y="63128"/>
                </a:cubicBezTo>
                <a:cubicBezTo>
                  <a:pt x="114717" y="63740"/>
                  <a:pt x="115219" y="64243"/>
                  <a:pt x="115831" y="64243"/>
                </a:cubicBezTo>
                <a:close/>
                <a:moveTo>
                  <a:pt x="111002" y="64395"/>
                </a:moveTo>
                <a:cubicBezTo>
                  <a:pt x="112117" y="64395"/>
                  <a:pt x="112685" y="63041"/>
                  <a:pt x="111898" y="62232"/>
                </a:cubicBezTo>
                <a:cubicBezTo>
                  <a:pt x="111090" y="61446"/>
                  <a:pt x="109735" y="62014"/>
                  <a:pt x="109735" y="63128"/>
                </a:cubicBezTo>
                <a:cubicBezTo>
                  <a:pt x="109735" y="63827"/>
                  <a:pt x="110303" y="64395"/>
                  <a:pt x="111002" y="64395"/>
                </a:cubicBezTo>
                <a:close/>
                <a:moveTo>
                  <a:pt x="106173" y="64527"/>
                </a:moveTo>
                <a:cubicBezTo>
                  <a:pt x="107419" y="64527"/>
                  <a:pt x="108031" y="63019"/>
                  <a:pt x="107156" y="62145"/>
                </a:cubicBezTo>
                <a:cubicBezTo>
                  <a:pt x="106282" y="61271"/>
                  <a:pt x="104775" y="61904"/>
                  <a:pt x="104775" y="63128"/>
                </a:cubicBezTo>
                <a:cubicBezTo>
                  <a:pt x="104797" y="63893"/>
                  <a:pt x="105408" y="64527"/>
                  <a:pt x="106173" y="64527"/>
                </a:cubicBezTo>
                <a:close/>
                <a:moveTo>
                  <a:pt x="101344" y="64680"/>
                </a:moveTo>
                <a:cubicBezTo>
                  <a:pt x="102721" y="64680"/>
                  <a:pt x="103398" y="63019"/>
                  <a:pt x="102437" y="62057"/>
                </a:cubicBezTo>
                <a:cubicBezTo>
                  <a:pt x="101475" y="61074"/>
                  <a:pt x="99815" y="61773"/>
                  <a:pt x="99815" y="63128"/>
                </a:cubicBezTo>
                <a:cubicBezTo>
                  <a:pt x="99815" y="63980"/>
                  <a:pt x="100492" y="64680"/>
                  <a:pt x="101344" y="64680"/>
                </a:cubicBezTo>
                <a:close/>
                <a:moveTo>
                  <a:pt x="96515" y="64811"/>
                </a:moveTo>
                <a:cubicBezTo>
                  <a:pt x="98023" y="64811"/>
                  <a:pt x="98766" y="62997"/>
                  <a:pt x="97695" y="61948"/>
                </a:cubicBezTo>
                <a:cubicBezTo>
                  <a:pt x="96646" y="60899"/>
                  <a:pt x="94854" y="61642"/>
                  <a:pt x="94854" y="63128"/>
                </a:cubicBezTo>
                <a:cubicBezTo>
                  <a:pt x="94854" y="64068"/>
                  <a:pt x="95597" y="64811"/>
                  <a:pt x="96515" y="64811"/>
                </a:cubicBezTo>
                <a:close/>
                <a:moveTo>
                  <a:pt x="91708" y="64942"/>
                </a:moveTo>
                <a:cubicBezTo>
                  <a:pt x="93303" y="64942"/>
                  <a:pt x="94112" y="62997"/>
                  <a:pt x="92975" y="61861"/>
                </a:cubicBezTo>
                <a:cubicBezTo>
                  <a:pt x="91839" y="60725"/>
                  <a:pt x="89894" y="61533"/>
                  <a:pt x="89894" y="63128"/>
                </a:cubicBezTo>
                <a:cubicBezTo>
                  <a:pt x="89894" y="64133"/>
                  <a:pt x="90703" y="64942"/>
                  <a:pt x="91708" y="64942"/>
                </a:cubicBezTo>
                <a:close/>
                <a:moveTo>
                  <a:pt x="86879" y="65073"/>
                </a:moveTo>
                <a:cubicBezTo>
                  <a:pt x="88605" y="65073"/>
                  <a:pt x="89457" y="62975"/>
                  <a:pt x="88234" y="61773"/>
                </a:cubicBezTo>
                <a:cubicBezTo>
                  <a:pt x="87010" y="60550"/>
                  <a:pt x="84934" y="61402"/>
                  <a:pt x="84934" y="63128"/>
                </a:cubicBezTo>
                <a:cubicBezTo>
                  <a:pt x="84934" y="64199"/>
                  <a:pt x="85808" y="65073"/>
                  <a:pt x="86879" y="65073"/>
                </a:cubicBezTo>
                <a:close/>
                <a:moveTo>
                  <a:pt x="82050" y="65182"/>
                </a:moveTo>
                <a:cubicBezTo>
                  <a:pt x="83864" y="65182"/>
                  <a:pt x="84781" y="62975"/>
                  <a:pt x="83492" y="61686"/>
                </a:cubicBezTo>
                <a:cubicBezTo>
                  <a:pt x="82203" y="60397"/>
                  <a:pt x="79996" y="61314"/>
                  <a:pt x="79996" y="63128"/>
                </a:cubicBezTo>
                <a:cubicBezTo>
                  <a:pt x="79996" y="64264"/>
                  <a:pt x="80914" y="65182"/>
                  <a:pt x="82050" y="65182"/>
                </a:cubicBezTo>
                <a:close/>
                <a:moveTo>
                  <a:pt x="77221" y="65226"/>
                </a:moveTo>
                <a:cubicBezTo>
                  <a:pt x="79078" y="65226"/>
                  <a:pt x="80018" y="62975"/>
                  <a:pt x="78707" y="61664"/>
                </a:cubicBezTo>
                <a:cubicBezTo>
                  <a:pt x="77374" y="60353"/>
                  <a:pt x="75123" y="61271"/>
                  <a:pt x="75123" y="63128"/>
                </a:cubicBezTo>
                <a:cubicBezTo>
                  <a:pt x="75145" y="64286"/>
                  <a:pt x="76063" y="65226"/>
                  <a:pt x="77221" y="65226"/>
                </a:cubicBezTo>
                <a:close/>
                <a:moveTo>
                  <a:pt x="72392" y="65182"/>
                </a:moveTo>
                <a:cubicBezTo>
                  <a:pt x="74205" y="65182"/>
                  <a:pt x="75123" y="62975"/>
                  <a:pt x="73834" y="61708"/>
                </a:cubicBezTo>
                <a:cubicBezTo>
                  <a:pt x="72545" y="60419"/>
                  <a:pt x="70360" y="61336"/>
                  <a:pt x="70360" y="63150"/>
                </a:cubicBezTo>
                <a:cubicBezTo>
                  <a:pt x="70360" y="64264"/>
                  <a:pt x="71277" y="65182"/>
                  <a:pt x="72392" y="65182"/>
                </a:cubicBezTo>
                <a:close/>
                <a:moveTo>
                  <a:pt x="67563" y="65073"/>
                </a:moveTo>
                <a:cubicBezTo>
                  <a:pt x="69289" y="65073"/>
                  <a:pt x="70141" y="62997"/>
                  <a:pt x="68939" y="61773"/>
                </a:cubicBezTo>
                <a:cubicBezTo>
                  <a:pt x="67716" y="60550"/>
                  <a:pt x="65640" y="61424"/>
                  <a:pt x="65640" y="63150"/>
                </a:cubicBezTo>
                <a:cubicBezTo>
                  <a:pt x="65640" y="64199"/>
                  <a:pt x="66514" y="65073"/>
                  <a:pt x="67563" y="65073"/>
                </a:cubicBezTo>
                <a:close/>
                <a:moveTo>
                  <a:pt x="62734" y="64942"/>
                </a:moveTo>
                <a:cubicBezTo>
                  <a:pt x="64351" y="64942"/>
                  <a:pt x="65137" y="62997"/>
                  <a:pt x="64023" y="61861"/>
                </a:cubicBezTo>
                <a:cubicBezTo>
                  <a:pt x="62887" y="60746"/>
                  <a:pt x="60942" y="61533"/>
                  <a:pt x="60942" y="63150"/>
                </a:cubicBezTo>
                <a:cubicBezTo>
                  <a:pt x="60942" y="64133"/>
                  <a:pt x="61750" y="64942"/>
                  <a:pt x="62734" y="64942"/>
                </a:cubicBezTo>
                <a:close/>
                <a:moveTo>
                  <a:pt x="57927" y="64811"/>
                </a:moveTo>
                <a:cubicBezTo>
                  <a:pt x="59391" y="64811"/>
                  <a:pt x="60133" y="63019"/>
                  <a:pt x="59107" y="61970"/>
                </a:cubicBezTo>
                <a:cubicBezTo>
                  <a:pt x="58058" y="60921"/>
                  <a:pt x="56266" y="61664"/>
                  <a:pt x="56266" y="63150"/>
                </a:cubicBezTo>
                <a:cubicBezTo>
                  <a:pt x="56266" y="64046"/>
                  <a:pt x="57009" y="64789"/>
                  <a:pt x="57927" y="64811"/>
                </a:cubicBezTo>
                <a:close/>
                <a:moveTo>
                  <a:pt x="53098" y="64658"/>
                </a:moveTo>
                <a:cubicBezTo>
                  <a:pt x="54452" y="64658"/>
                  <a:pt x="55130" y="63019"/>
                  <a:pt x="54168" y="62057"/>
                </a:cubicBezTo>
                <a:cubicBezTo>
                  <a:pt x="53207" y="61096"/>
                  <a:pt x="51568" y="61773"/>
                  <a:pt x="51568" y="63150"/>
                </a:cubicBezTo>
                <a:cubicBezTo>
                  <a:pt x="51568" y="63980"/>
                  <a:pt x="52245" y="64658"/>
                  <a:pt x="53098" y="64658"/>
                </a:cubicBezTo>
                <a:close/>
                <a:moveTo>
                  <a:pt x="48268" y="64527"/>
                </a:moveTo>
                <a:cubicBezTo>
                  <a:pt x="49492" y="64527"/>
                  <a:pt x="50104" y="63041"/>
                  <a:pt x="49252" y="62167"/>
                </a:cubicBezTo>
                <a:cubicBezTo>
                  <a:pt x="48378" y="61293"/>
                  <a:pt x="46892" y="61904"/>
                  <a:pt x="46892" y="63150"/>
                </a:cubicBezTo>
                <a:cubicBezTo>
                  <a:pt x="46892" y="63915"/>
                  <a:pt x="47504" y="64527"/>
                  <a:pt x="48268" y="64527"/>
                </a:cubicBezTo>
                <a:close/>
                <a:moveTo>
                  <a:pt x="43439" y="64374"/>
                </a:moveTo>
                <a:cubicBezTo>
                  <a:pt x="44554" y="64374"/>
                  <a:pt x="45122" y="63041"/>
                  <a:pt x="44335" y="62254"/>
                </a:cubicBezTo>
                <a:cubicBezTo>
                  <a:pt x="43549" y="61467"/>
                  <a:pt x="42194" y="62036"/>
                  <a:pt x="42194" y="63150"/>
                </a:cubicBezTo>
                <a:cubicBezTo>
                  <a:pt x="42194" y="63827"/>
                  <a:pt x="42762" y="64374"/>
                  <a:pt x="43439" y="64374"/>
                </a:cubicBezTo>
                <a:close/>
                <a:moveTo>
                  <a:pt x="38610" y="64243"/>
                </a:moveTo>
                <a:cubicBezTo>
                  <a:pt x="39594" y="64243"/>
                  <a:pt x="40074" y="63063"/>
                  <a:pt x="39397" y="62363"/>
                </a:cubicBezTo>
                <a:cubicBezTo>
                  <a:pt x="38698" y="61686"/>
                  <a:pt x="37518" y="62167"/>
                  <a:pt x="37518" y="63150"/>
                </a:cubicBezTo>
                <a:cubicBezTo>
                  <a:pt x="37518" y="63740"/>
                  <a:pt x="38020" y="64243"/>
                  <a:pt x="38610" y="64243"/>
                </a:cubicBezTo>
                <a:close/>
                <a:moveTo>
                  <a:pt x="33781" y="64111"/>
                </a:moveTo>
                <a:cubicBezTo>
                  <a:pt x="34655" y="64111"/>
                  <a:pt x="35071" y="63063"/>
                  <a:pt x="34481" y="62451"/>
                </a:cubicBezTo>
                <a:cubicBezTo>
                  <a:pt x="33869" y="61861"/>
                  <a:pt x="32820" y="62276"/>
                  <a:pt x="32820" y="63150"/>
                </a:cubicBezTo>
                <a:cubicBezTo>
                  <a:pt x="32820" y="63674"/>
                  <a:pt x="33257" y="64111"/>
                  <a:pt x="33781" y="64111"/>
                </a:cubicBezTo>
                <a:close/>
                <a:moveTo>
                  <a:pt x="28974" y="63980"/>
                </a:moveTo>
                <a:cubicBezTo>
                  <a:pt x="29695" y="63980"/>
                  <a:pt x="30067" y="63084"/>
                  <a:pt x="29542" y="62560"/>
                </a:cubicBezTo>
                <a:cubicBezTo>
                  <a:pt x="29040" y="62057"/>
                  <a:pt x="28144" y="62429"/>
                  <a:pt x="28144" y="63150"/>
                </a:cubicBezTo>
                <a:cubicBezTo>
                  <a:pt x="28144" y="63609"/>
                  <a:pt x="28515" y="63980"/>
                  <a:pt x="28974" y="63980"/>
                </a:cubicBezTo>
                <a:close/>
                <a:moveTo>
                  <a:pt x="24145" y="63805"/>
                </a:moveTo>
                <a:cubicBezTo>
                  <a:pt x="24757" y="63805"/>
                  <a:pt x="25063" y="63063"/>
                  <a:pt x="24626" y="62647"/>
                </a:cubicBezTo>
                <a:cubicBezTo>
                  <a:pt x="24189" y="62210"/>
                  <a:pt x="23468" y="62516"/>
                  <a:pt x="23468" y="63128"/>
                </a:cubicBezTo>
                <a:cubicBezTo>
                  <a:pt x="23468" y="63500"/>
                  <a:pt x="23752" y="63805"/>
                  <a:pt x="24145" y="63805"/>
                </a:cubicBezTo>
                <a:close/>
                <a:moveTo>
                  <a:pt x="19316" y="63653"/>
                </a:moveTo>
                <a:cubicBezTo>
                  <a:pt x="19797" y="63653"/>
                  <a:pt x="20037" y="63063"/>
                  <a:pt x="19709" y="62735"/>
                </a:cubicBezTo>
                <a:cubicBezTo>
                  <a:pt x="19360" y="62385"/>
                  <a:pt x="18770" y="62626"/>
                  <a:pt x="18770" y="63106"/>
                </a:cubicBezTo>
                <a:cubicBezTo>
                  <a:pt x="18770" y="63412"/>
                  <a:pt x="19010" y="63653"/>
                  <a:pt x="19316" y="63653"/>
                </a:cubicBezTo>
                <a:close/>
                <a:moveTo>
                  <a:pt x="14487" y="63543"/>
                </a:moveTo>
                <a:cubicBezTo>
                  <a:pt x="14859" y="63543"/>
                  <a:pt x="15033" y="63106"/>
                  <a:pt x="14771" y="62844"/>
                </a:cubicBezTo>
                <a:cubicBezTo>
                  <a:pt x="14531" y="62604"/>
                  <a:pt x="14094" y="62778"/>
                  <a:pt x="14094" y="63128"/>
                </a:cubicBezTo>
                <a:cubicBezTo>
                  <a:pt x="14094" y="63347"/>
                  <a:pt x="14269" y="63521"/>
                  <a:pt x="14487" y="63543"/>
                </a:cubicBezTo>
                <a:close/>
                <a:moveTo>
                  <a:pt x="9658" y="63390"/>
                </a:moveTo>
                <a:cubicBezTo>
                  <a:pt x="10008" y="63390"/>
                  <a:pt x="10008" y="62888"/>
                  <a:pt x="9658" y="62888"/>
                </a:cubicBezTo>
                <a:cubicBezTo>
                  <a:pt x="9330" y="62888"/>
                  <a:pt x="9330" y="63390"/>
                  <a:pt x="9658" y="63390"/>
                </a:cubicBezTo>
                <a:close/>
                <a:moveTo>
                  <a:pt x="4829" y="63259"/>
                </a:moveTo>
                <a:cubicBezTo>
                  <a:pt x="5026" y="63259"/>
                  <a:pt x="4720" y="62953"/>
                  <a:pt x="4720" y="63150"/>
                </a:cubicBezTo>
                <a:cubicBezTo>
                  <a:pt x="4720" y="63216"/>
                  <a:pt x="4763" y="63259"/>
                  <a:pt x="4829" y="63259"/>
                </a:cubicBezTo>
                <a:close/>
                <a:moveTo>
                  <a:pt x="22" y="63150"/>
                </a:moveTo>
                <a:lnTo>
                  <a:pt x="22" y="63128"/>
                </a:lnTo>
                <a:cubicBezTo>
                  <a:pt x="0" y="63128"/>
                  <a:pt x="0" y="63150"/>
                  <a:pt x="22" y="63150"/>
                </a:cubicBezTo>
                <a:close/>
                <a:moveTo>
                  <a:pt x="154442" y="58321"/>
                </a:moveTo>
                <a:cubicBezTo>
                  <a:pt x="154442" y="58321"/>
                  <a:pt x="154442" y="58321"/>
                  <a:pt x="154442" y="58321"/>
                </a:cubicBezTo>
                <a:cubicBezTo>
                  <a:pt x="154442" y="58299"/>
                  <a:pt x="154442" y="58299"/>
                  <a:pt x="154442" y="58299"/>
                </a:cubicBezTo>
                <a:cubicBezTo>
                  <a:pt x="154442" y="58299"/>
                  <a:pt x="154442" y="58321"/>
                  <a:pt x="154442" y="58321"/>
                </a:cubicBezTo>
                <a:close/>
                <a:moveTo>
                  <a:pt x="149613" y="58430"/>
                </a:moveTo>
                <a:cubicBezTo>
                  <a:pt x="149678" y="58430"/>
                  <a:pt x="149722" y="58386"/>
                  <a:pt x="149722" y="58321"/>
                </a:cubicBezTo>
                <a:cubicBezTo>
                  <a:pt x="149722" y="58146"/>
                  <a:pt x="149482" y="58146"/>
                  <a:pt x="149482" y="58321"/>
                </a:cubicBezTo>
                <a:cubicBezTo>
                  <a:pt x="149482" y="58386"/>
                  <a:pt x="149547" y="58430"/>
                  <a:pt x="149613" y="58430"/>
                </a:cubicBezTo>
                <a:close/>
                <a:moveTo>
                  <a:pt x="144784" y="58561"/>
                </a:moveTo>
                <a:cubicBezTo>
                  <a:pt x="145002" y="58561"/>
                  <a:pt x="145111" y="58299"/>
                  <a:pt x="144958" y="58146"/>
                </a:cubicBezTo>
                <a:cubicBezTo>
                  <a:pt x="144805" y="57971"/>
                  <a:pt x="144521" y="58081"/>
                  <a:pt x="144521" y="58321"/>
                </a:cubicBezTo>
                <a:cubicBezTo>
                  <a:pt x="144521" y="58452"/>
                  <a:pt x="144631" y="58561"/>
                  <a:pt x="144784" y="58561"/>
                </a:cubicBezTo>
                <a:close/>
                <a:moveTo>
                  <a:pt x="139955" y="58714"/>
                </a:moveTo>
                <a:cubicBezTo>
                  <a:pt x="140304" y="58714"/>
                  <a:pt x="140501" y="58277"/>
                  <a:pt x="140239" y="58037"/>
                </a:cubicBezTo>
                <a:cubicBezTo>
                  <a:pt x="139976" y="57775"/>
                  <a:pt x="139561" y="57949"/>
                  <a:pt x="139561" y="58321"/>
                </a:cubicBezTo>
                <a:cubicBezTo>
                  <a:pt x="139561" y="58539"/>
                  <a:pt x="139736" y="58714"/>
                  <a:pt x="139955" y="58714"/>
                </a:cubicBezTo>
                <a:close/>
                <a:moveTo>
                  <a:pt x="135126" y="58845"/>
                </a:moveTo>
                <a:cubicBezTo>
                  <a:pt x="135628" y="58845"/>
                  <a:pt x="135868" y="58255"/>
                  <a:pt x="135519" y="57928"/>
                </a:cubicBezTo>
                <a:cubicBezTo>
                  <a:pt x="135169" y="57578"/>
                  <a:pt x="134579" y="57818"/>
                  <a:pt x="134579" y="58299"/>
                </a:cubicBezTo>
                <a:cubicBezTo>
                  <a:pt x="134579" y="58605"/>
                  <a:pt x="134820" y="58867"/>
                  <a:pt x="135126" y="58845"/>
                </a:cubicBezTo>
                <a:close/>
                <a:moveTo>
                  <a:pt x="130297" y="58976"/>
                </a:moveTo>
                <a:cubicBezTo>
                  <a:pt x="130908" y="58976"/>
                  <a:pt x="131192" y="58255"/>
                  <a:pt x="130777" y="57840"/>
                </a:cubicBezTo>
                <a:cubicBezTo>
                  <a:pt x="130362" y="57425"/>
                  <a:pt x="129641" y="57709"/>
                  <a:pt x="129641" y="58321"/>
                </a:cubicBezTo>
                <a:cubicBezTo>
                  <a:pt x="129641" y="58692"/>
                  <a:pt x="129925" y="58976"/>
                  <a:pt x="130297" y="58976"/>
                </a:cubicBezTo>
                <a:close/>
                <a:moveTo>
                  <a:pt x="125489" y="59129"/>
                </a:moveTo>
                <a:cubicBezTo>
                  <a:pt x="126210" y="59129"/>
                  <a:pt x="126582" y="58255"/>
                  <a:pt x="126057" y="57731"/>
                </a:cubicBezTo>
                <a:cubicBezTo>
                  <a:pt x="125533" y="57207"/>
                  <a:pt x="124659" y="57578"/>
                  <a:pt x="124659" y="58321"/>
                </a:cubicBezTo>
                <a:cubicBezTo>
                  <a:pt x="124659" y="58758"/>
                  <a:pt x="125030" y="59129"/>
                  <a:pt x="125489" y="59129"/>
                </a:cubicBezTo>
                <a:close/>
                <a:moveTo>
                  <a:pt x="120660" y="59261"/>
                </a:moveTo>
                <a:cubicBezTo>
                  <a:pt x="121491" y="59261"/>
                  <a:pt x="121928" y="58234"/>
                  <a:pt x="121338" y="57644"/>
                </a:cubicBezTo>
                <a:cubicBezTo>
                  <a:pt x="120726" y="57054"/>
                  <a:pt x="119699" y="57469"/>
                  <a:pt x="119699" y="58321"/>
                </a:cubicBezTo>
                <a:cubicBezTo>
                  <a:pt x="119699" y="58845"/>
                  <a:pt x="120136" y="59261"/>
                  <a:pt x="120660" y="59261"/>
                </a:cubicBezTo>
                <a:close/>
                <a:moveTo>
                  <a:pt x="115831" y="59392"/>
                </a:moveTo>
                <a:cubicBezTo>
                  <a:pt x="116793" y="59392"/>
                  <a:pt x="117295" y="58234"/>
                  <a:pt x="116596" y="57534"/>
                </a:cubicBezTo>
                <a:cubicBezTo>
                  <a:pt x="115919" y="56857"/>
                  <a:pt x="114739" y="57338"/>
                  <a:pt x="114739" y="58299"/>
                </a:cubicBezTo>
                <a:cubicBezTo>
                  <a:pt x="114739" y="58911"/>
                  <a:pt x="115219" y="59392"/>
                  <a:pt x="115831" y="59392"/>
                </a:cubicBezTo>
                <a:close/>
                <a:moveTo>
                  <a:pt x="111002" y="59545"/>
                </a:moveTo>
                <a:cubicBezTo>
                  <a:pt x="112095" y="59545"/>
                  <a:pt x="112641" y="58212"/>
                  <a:pt x="111876" y="57447"/>
                </a:cubicBezTo>
                <a:cubicBezTo>
                  <a:pt x="111090" y="56660"/>
                  <a:pt x="109779" y="57228"/>
                  <a:pt x="109779" y="58321"/>
                </a:cubicBezTo>
                <a:cubicBezTo>
                  <a:pt x="109779" y="58998"/>
                  <a:pt x="110325" y="59545"/>
                  <a:pt x="111002" y="59545"/>
                </a:cubicBezTo>
                <a:close/>
                <a:moveTo>
                  <a:pt x="106173" y="59676"/>
                </a:moveTo>
                <a:cubicBezTo>
                  <a:pt x="107375" y="59676"/>
                  <a:pt x="107987" y="58212"/>
                  <a:pt x="107135" y="57359"/>
                </a:cubicBezTo>
                <a:cubicBezTo>
                  <a:pt x="106282" y="56507"/>
                  <a:pt x="104818" y="57119"/>
                  <a:pt x="104818" y="58321"/>
                </a:cubicBezTo>
                <a:cubicBezTo>
                  <a:pt x="104840" y="59064"/>
                  <a:pt x="105430" y="59654"/>
                  <a:pt x="106173" y="59676"/>
                </a:cubicBezTo>
                <a:close/>
                <a:moveTo>
                  <a:pt x="101344" y="59807"/>
                </a:moveTo>
                <a:cubicBezTo>
                  <a:pt x="102677" y="59807"/>
                  <a:pt x="103333" y="58212"/>
                  <a:pt x="102393" y="57272"/>
                </a:cubicBezTo>
                <a:cubicBezTo>
                  <a:pt x="101453" y="56332"/>
                  <a:pt x="99858" y="56988"/>
                  <a:pt x="99858" y="58321"/>
                </a:cubicBezTo>
                <a:cubicBezTo>
                  <a:pt x="99858" y="59129"/>
                  <a:pt x="100536" y="59807"/>
                  <a:pt x="101344" y="59807"/>
                </a:cubicBezTo>
                <a:close/>
                <a:moveTo>
                  <a:pt x="96537" y="59938"/>
                </a:moveTo>
                <a:cubicBezTo>
                  <a:pt x="97979" y="59938"/>
                  <a:pt x="98700" y="58190"/>
                  <a:pt x="97673" y="57163"/>
                </a:cubicBezTo>
                <a:cubicBezTo>
                  <a:pt x="96646" y="56158"/>
                  <a:pt x="94898" y="56879"/>
                  <a:pt x="94898" y="58321"/>
                </a:cubicBezTo>
                <a:cubicBezTo>
                  <a:pt x="94898" y="59217"/>
                  <a:pt x="95641" y="59938"/>
                  <a:pt x="96537" y="59938"/>
                </a:cubicBezTo>
                <a:close/>
                <a:moveTo>
                  <a:pt x="91708" y="60047"/>
                </a:moveTo>
                <a:cubicBezTo>
                  <a:pt x="93259" y="60047"/>
                  <a:pt x="94024" y="58190"/>
                  <a:pt x="92932" y="57075"/>
                </a:cubicBezTo>
                <a:cubicBezTo>
                  <a:pt x="91839" y="55983"/>
                  <a:pt x="89960" y="56770"/>
                  <a:pt x="89960" y="58321"/>
                </a:cubicBezTo>
                <a:cubicBezTo>
                  <a:pt x="89960" y="59282"/>
                  <a:pt x="90747" y="60047"/>
                  <a:pt x="91708" y="60047"/>
                </a:cubicBezTo>
                <a:close/>
                <a:moveTo>
                  <a:pt x="86879" y="60156"/>
                </a:moveTo>
                <a:cubicBezTo>
                  <a:pt x="88518" y="60156"/>
                  <a:pt x="89348" y="58168"/>
                  <a:pt x="88168" y="57010"/>
                </a:cubicBezTo>
                <a:cubicBezTo>
                  <a:pt x="87010" y="55852"/>
                  <a:pt x="85022" y="56660"/>
                  <a:pt x="85022" y="58321"/>
                </a:cubicBezTo>
                <a:cubicBezTo>
                  <a:pt x="85022" y="59326"/>
                  <a:pt x="85852" y="60156"/>
                  <a:pt x="86879" y="60156"/>
                </a:cubicBezTo>
                <a:close/>
                <a:moveTo>
                  <a:pt x="82050" y="60244"/>
                </a:moveTo>
                <a:cubicBezTo>
                  <a:pt x="83754" y="60244"/>
                  <a:pt x="84628" y="58168"/>
                  <a:pt x="83405" y="56944"/>
                </a:cubicBezTo>
                <a:cubicBezTo>
                  <a:pt x="82203" y="55743"/>
                  <a:pt x="80127" y="56595"/>
                  <a:pt x="80127" y="58321"/>
                </a:cubicBezTo>
                <a:cubicBezTo>
                  <a:pt x="80127" y="59370"/>
                  <a:pt x="80979" y="60244"/>
                  <a:pt x="82050" y="60244"/>
                </a:cubicBezTo>
                <a:close/>
                <a:moveTo>
                  <a:pt x="77221" y="60266"/>
                </a:moveTo>
                <a:cubicBezTo>
                  <a:pt x="78969" y="60266"/>
                  <a:pt x="79843" y="58168"/>
                  <a:pt x="78597" y="56944"/>
                </a:cubicBezTo>
                <a:cubicBezTo>
                  <a:pt x="77374" y="55699"/>
                  <a:pt x="75276" y="56573"/>
                  <a:pt x="75276" y="58321"/>
                </a:cubicBezTo>
                <a:cubicBezTo>
                  <a:pt x="75276" y="59392"/>
                  <a:pt x="76150" y="60266"/>
                  <a:pt x="77221" y="60266"/>
                </a:cubicBezTo>
                <a:close/>
                <a:moveTo>
                  <a:pt x="72392" y="60244"/>
                </a:moveTo>
                <a:cubicBezTo>
                  <a:pt x="74118" y="60244"/>
                  <a:pt x="74970" y="58168"/>
                  <a:pt x="73747" y="56944"/>
                </a:cubicBezTo>
                <a:cubicBezTo>
                  <a:pt x="72545" y="55743"/>
                  <a:pt x="70469" y="56595"/>
                  <a:pt x="70469" y="58321"/>
                </a:cubicBezTo>
                <a:cubicBezTo>
                  <a:pt x="70469" y="59392"/>
                  <a:pt x="71321" y="60244"/>
                  <a:pt x="72392" y="60244"/>
                </a:cubicBezTo>
                <a:close/>
                <a:moveTo>
                  <a:pt x="67563" y="60156"/>
                </a:moveTo>
                <a:cubicBezTo>
                  <a:pt x="69202" y="60156"/>
                  <a:pt x="70032" y="58168"/>
                  <a:pt x="68874" y="57010"/>
                </a:cubicBezTo>
                <a:cubicBezTo>
                  <a:pt x="67716" y="55874"/>
                  <a:pt x="65727" y="56682"/>
                  <a:pt x="65727" y="58321"/>
                </a:cubicBezTo>
                <a:cubicBezTo>
                  <a:pt x="65727" y="59326"/>
                  <a:pt x="66558" y="60156"/>
                  <a:pt x="67563" y="60156"/>
                </a:cubicBezTo>
                <a:close/>
                <a:moveTo>
                  <a:pt x="62734" y="60047"/>
                </a:moveTo>
                <a:cubicBezTo>
                  <a:pt x="64285" y="60047"/>
                  <a:pt x="65050" y="58190"/>
                  <a:pt x="63957" y="57097"/>
                </a:cubicBezTo>
                <a:cubicBezTo>
                  <a:pt x="62887" y="56005"/>
                  <a:pt x="61008" y="56770"/>
                  <a:pt x="61008" y="58321"/>
                </a:cubicBezTo>
                <a:cubicBezTo>
                  <a:pt x="61008" y="59261"/>
                  <a:pt x="61794" y="60047"/>
                  <a:pt x="62734" y="60047"/>
                </a:cubicBezTo>
                <a:close/>
                <a:moveTo>
                  <a:pt x="57927" y="59916"/>
                </a:moveTo>
                <a:cubicBezTo>
                  <a:pt x="59347" y="59916"/>
                  <a:pt x="60068" y="58190"/>
                  <a:pt x="59063" y="57185"/>
                </a:cubicBezTo>
                <a:cubicBezTo>
                  <a:pt x="58036" y="56158"/>
                  <a:pt x="56310" y="56879"/>
                  <a:pt x="56310" y="58321"/>
                </a:cubicBezTo>
                <a:cubicBezTo>
                  <a:pt x="56310" y="59195"/>
                  <a:pt x="57031" y="59916"/>
                  <a:pt x="57927" y="59916"/>
                </a:cubicBezTo>
                <a:close/>
                <a:moveTo>
                  <a:pt x="53098" y="59785"/>
                </a:moveTo>
                <a:cubicBezTo>
                  <a:pt x="54409" y="59785"/>
                  <a:pt x="55064" y="58212"/>
                  <a:pt x="54146" y="57272"/>
                </a:cubicBezTo>
                <a:cubicBezTo>
                  <a:pt x="53207" y="56354"/>
                  <a:pt x="51612" y="57010"/>
                  <a:pt x="51612" y="58321"/>
                </a:cubicBezTo>
                <a:cubicBezTo>
                  <a:pt x="51612" y="59129"/>
                  <a:pt x="52289" y="59785"/>
                  <a:pt x="53098" y="59785"/>
                </a:cubicBezTo>
                <a:close/>
                <a:moveTo>
                  <a:pt x="48268" y="59676"/>
                </a:moveTo>
                <a:cubicBezTo>
                  <a:pt x="49470" y="59654"/>
                  <a:pt x="50060" y="58190"/>
                  <a:pt x="49208" y="57359"/>
                </a:cubicBezTo>
                <a:cubicBezTo>
                  <a:pt x="48356" y="56507"/>
                  <a:pt x="46914" y="57119"/>
                  <a:pt x="46892" y="58321"/>
                </a:cubicBezTo>
                <a:cubicBezTo>
                  <a:pt x="46914" y="59064"/>
                  <a:pt x="47526" y="59676"/>
                  <a:pt x="48268" y="59676"/>
                </a:cubicBezTo>
                <a:close/>
                <a:moveTo>
                  <a:pt x="43439" y="59545"/>
                </a:moveTo>
                <a:cubicBezTo>
                  <a:pt x="44532" y="59545"/>
                  <a:pt x="45078" y="58234"/>
                  <a:pt x="44313" y="57447"/>
                </a:cubicBezTo>
                <a:cubicBezTo>
                  <a:pt x="43549" y="56682"/>
                  <a:pt x="42238" y="57228"/>
                  <a:pt x="42216" y="58321"/>
                </a:cubicBezTo>
                <a:cubicBezTo>
                  <a:pt x="42216" y="58976"/>
                  <a:pt x="42762" y="59523"/>
                  <a:pt x="43439" y="59545"/>
                </a:cubicBezTo>
                <a:close/>
                <a:moveTo>
                  <a:pt x="38610" y="59392"/>
                </a:moveTo>
                <a:cubicBezTo>
                  <a:pt x="39572" y="59392"/>
                  <a:pt x="40053" y="58234"/>
                  <a:pt x="39375" y="57556"/>
                </a:cubicBezTo>
                <a:cubicBezTo>
                  <a:pt x="38698" y="56879"/>
                  <a:pt x="37540" y="57359"/>
                  <a:pt x="37540" y="58321"/>
                </a:cubicBezTo>
                <a:cubicBezTo>
                  <a:pt x="37540" y="58911"/>
                  <a:pt x="38020" y="59392"/>
                  <a:pt x="38610" y="59392"/>
                </a:cubicBezTo>
                <a:close/>
                <a:moveTo>
                  <a:pt x="33781" y="59261"/>
                </a:moveTo>
                <a:cubicBezTo>
                  <a:pt x="34634" y="59261"/>
                  <a:pt x="35049" y="58234"/>
                  <a:pt x="34459" y="57644"/>
                </a:cubicBezTo>
                <a:cubicBezTo>
                  <a:pt x="33869" y="57054"/>
                  <a:pt x="32864" y="57491"/>
                  <a:pt x="32864" y="58321"/>
                </a:cubicBezTo>
                <a:cubicBezTo>
                  <a:pt x="32864" y="58823"/>
                  <a:pt x="33279" y="59261"/>
                  <a:pt x="33781" y="59261"/>
                </a:cubicBezTo>
                <a:close/>
                <a:moveTo>
                  <a:pt x="28974" y="59129"/>
                </a:moveTo>
                <a:cubicBezTo>
                  <a:pt x="29673" y="59129"/>
                  <a:pt x="30045" y="58255"/>
                  <a:pt x="29542" y="57753"/>
                </a:cubicBezTo>
                <a:cubicBezTo>
                  <a:pt x="29018" y="57250"/>
                  <a:pt x="28166" y="57600"/>
                  <a:pt x="28166" y="58321"/>
                </a:cubicBezTo>
                <a:cubicBezTo>
                  <a:pt x="28166" y="58758"/>
                  <a:pt x="28515" y="59129"/>
                  <a:pt x="28974" y="59129"/>
                </a:cubicBezTo>
                <a:close/>
                <a:moveTo>
                  <a:pt x="24145" y="58976"/>
                </a:moveTo>
                <a:cubicBezTo>
                  <a:pt x="24713" y="58976"/>
                  <a:pt x="25019" y="58255"/>
                  <a:pt x="24604" y="57862"/>
                </a:cubicBezTo>
                <a:cubicBezTo>
                  <a:pt x="24189" y="57447"/>
                  <a:pt x="23490" y="57731"/>
                  <a:pt x="23490" y="58321"/>
                </a:cubicBezTo>
                <a:cubicBezTo>
                  <a:pt x="23490" y="58671"/>
                  <a:pt x="23774" y="58976"/>
                  <a:pt x="24145" y="58976"/>
                </a:cubicBezTo>
                <a:close/>
                <a:moveTo>
                  <a:pt x="19316" y="58845"/>
                </a:moveTo>
                <a:cubicBezTo>
                  <a:pt x="19775" y="58845"/>
                  <a:pt x="20015" y="58277"/>
                  <a:pt x="19688" y="57949"/>
                </a:cubicBezTo>
                <a:cubicBezTo>
                  <a:pt x="19360" y="57622"/>
                  <a:pt x="18792" y="57840"/>
                  <a:pt x="18792" y="58321"/>
                </a:cubicBezTo>
                <a:cubicBezTo>
                  <a:pt x="18792" y="58605"/>
                  <a:pt x="19032" y="58845"/>
                  <a:pt x="19316" y="58845"/>
                </a:cubicBezTo>
                <a:close/>
                <a:moveTo>
                  <a:pt x="14487" y="58714"/>
                </a:moveTo>
                <a:cubicBezTo>
                  <a:pt x="14837" y="58692"/>
                  <a:pt x="14990" y="58277"/>
                  <a:pt x="14749" y="58037"/>
                </a:cubicBezTo>
                <a:cubicBezTo>
                  <a:pt x="14509" y="57796"/>
                  <a:pt x="14094" y="57971"/>
                  <a:pt x="14094" y="58299"/>
                </a:cubicBezTo>
                <a:cubicBezTo>
                  <a:pt x="14094" y="58518"/>
                  <a:pt x="14269" y="58692"/>
                  <a:pt x="14487" y="58692"/>
                </a:cubicBezTo>
                <a:close/>
                <a:moveTo>
                  <a:pt x="9658" y="58561"/>
                </a:moveTo>
                <a:cubicBezTo>
                  <a:pt x="9877" y="58561"/>
                  <a:pt x="9986" y="58299"/>
                  <a:pt x="9833" y="58146"/>
                </a:cubicBezTo>
                <a:cubicBezTo>
                  <a:pt x="9680" y="57993"/>
                  <a:pt x="9418" y="58102"/>
                  <a:pt x="9418" y="58321"/>
                </a:cubicBezTo>
                <a:cubicBezTo>
                  <a:pt x="9418" y="58452"/>
                  <a:pt x="9527" y="58561"/>
                  <a:pt x="9658" y="58561"/>
                </a:cubicBezTo>
                <a:close/>
                <a:moveTo>
                  <a:pt x="4829" y="58430"/>
                </a:moveTo>
                <a:cubicBezTo>
                  <a:pt x="4895" y="58430"/>
                  <a:pt x="4938" y="58365"/>
                  <a:pt x="4938" y="58321"/>
                </a:cubicBezTo>
                <a:cubicBezTo>
                  <a:pt x="4938" y="58168"/>
                  <a:pt x="4720" y="58168"/>
                  <a:pt x="4720" y="58321"/>
                </a:cubicBezTo>
                <a:cubicBezTo>
                  <a:pt x="4720" y="58365"/>
                  <a:pt x="4785" y="58430"/>
                  <a:pt x="4829" y="58430"/>
                </a:cubicBezTo>
                <a:close/>
                <a:moveTo>
                  <a:pt x="149591" y="53579"/>
                </a:moveTo>
                <a:cubicBezTo>
                  <a:pt x="149656" y="53579"/>
                  <a:pt x="149700" y="53536"/>
                  <a:pt x="149700" y="53492"/>
                </a:cubicBezTo>
                <a:cubicBezTo>
                  <a:pt x="149700" y="53448"/>
                  <a:pt x="149656" y="53404"/>
                  <a:pt x="149591" y="53404"/>
                </a:cubicBezTo>
                <a:cubicBezTo>
                  <a:pt x="149547" y="53404"/>
                  <a:pt x="149503" y="53448"/>
                  <a:pt x="149503" y="53492"/>
                </a:cubicBezTo>
                <a:cubicBezTo>
                  <a:pt x="149503" y="53536"/>
                  <a:pt x="149547" y="53579"/>
                  <a:pt x="149591" y="53579"/>
                </a:cubicBezTo>
                <a:close/>
                <a:moveTo>
                  <a:pt x="144784" y="53710"/>
                </a:moveTo>
                <a:cubicBezTo>
                  <a:pt x="144980" y="53710"/>
                  <a:pt x="145090" y="53470"/>
                  <a:pt x="144937" y="53317"/>
                </a:cubicBezTo>
                <a:cubicBezTo>
                  <a:pt x="144784" y="53186"/>
                  <a:pt x="144543" y="53295"/>
                  <a:pt x="144543" y="53492"/>
                </a:cubicBezTo>
                <a:cubicBezTo>
                  <a:pt x="144543" y="53623"/>
                  <a:pt x="144653" y="53710"/>
                  <a:pt x="144784" y="53710"/>
                </a:cubicBezTo>
                <a:close/>
                <a:moveTo>
                  <a:pt x="139955" y="53863"/>
                </a:moveTo>
                <a:cubicBezTo>
                  <a:pt x="140282" y="53863"/>
                  <a:pt x="140457" y="53448"/>
                  <a:pt x="140217" y="53230"/>
                </a:cubicBezTo>
                <a:cubicBezTo>
                  <a:pt x="139976" y="52989"/>
                  <a:pt x="139561" y="53164"/>
                  <a:pt x="139583" y="53492"/>
                </a:cubicBezTo>
                <a:cubicBezTo>
                  <a:pt x="139583" y="53689"/>
                  <a:pt x="139736" y="53863"/>
                  <a:pt x="139955" y="53863"/>
                </a:cubicBezTo>
                <a:close/>
                <a:moveTo>
                  <a:pt x="135126" y="53994"/>
                </a:moveTo>
                <a:cubicBezTo>
                  <a:pt x="135584" y="53994"/>
                  <a:pt x="135803" y="53448"/>
                  <a:pt x="135475" y="53120"/>
                </a:cubicBezTo>
                <a:cubicBezTo>
                  <a:pt x="135147" y="52814"/>
                  <a:pt x="134601" y="53033"/>
                  <a:pt x="134623" y="53492"/>
                </a:cubicBezTo>
                <a:cubicBezTo>
                  <a:pt x="134623" y="53776"/>
                  <a:pt x="134841" y="53994"/>
                  <a:pt x="135126" y="53994"/>
                </a:cubicBezTo>
                <a:close/>
                <a:moveTo>
                  <a:pt x="130297" y="54126"/>
                </a:moveTo>
                <a:cubicBezTo>
                  <a:pt x="130865" y="54126"/>
                  <a:pt x="131171" y="53448"/>
                  <a:pt x="130755" y="53033"/>
                </a:cubicBezTo>
                <a:cubicBezTo>
                  <a:pt x="130340" y="52618"/>
                  <a:pt x="129663" y="52924"/>
                  <a:pt x="129663" y="53492"/>
                </a:cubicBezTo>
                <a:cubicBezTo>
                  <a:pt x="129663" y="53841"/>
                  <a:pt x="129947" y="54126"/>
                  <a:pt x="130297" y="54126"/>
                </a:cubicBezTo>
                <a:close/>
                <a:moveTo>
                  <a:pt x="125489" y="54257"/>
                </a:moveTo>
                <a:cubicBezTo>
                  <a:pt x="126189" y="54257"/>
                  <a:pt x="126538" y="53404"/>
                  <a:pt x="126036" y="52924"/>
                </a:cubicBezTo>
                <a:cubicBezTo>
                  <a:pt x="125555" y="52421"/>
                  <a:pt x="124703" y="52793"/>
                  <a:pt x="124725" y="53492"/>
                </a:cubicBezTo>
                <a:cubicBezTo>
                  <a:pt x="124725" y="53907"/>
                  <a:pt x="125052" y="54235"/>
                  <a:pt x="125489" y="54257"/>
                </a:cubicBezTo>
                <a:close/>
                <a:moveTo>
                  <a:pt x="120660" y="54388"/>
                </a:moveTo>
                <a:cubicBezTo>
                  <a:pt x="121469" y="54388"/>
                  <a:pt x="121884" y="53404"/>
                  <a:pt x="121294" y="52814"/>
                </a:cubicBezTo>
                <a:cubicBezTo>
                  <a:pt x="120726" y="52246"/>
                  <a:pt x="119743" y="52662"/>
                  <a:pt x="119743" y="53470"/>
                </a:cubicBezTo>
                <a:cubicBezTo>
                  <a:pt x="119743" y="53973"/>
                  <a:pt x="120158" y="54388"/>
                  <a:pt x="120660" y="54388"/>
                </a:cubicBezTo>
                <a:close/>
                <a:moveTo>
                  <a:pt x="115831" y="54519"/>
                </a:moveTo>
                <a:cubicBezTo>
                  <a:pt x="116749" y="54519"/>
                  <a:pt x="117230" y="53383"/>
                  <a:pt x="116574" y="52727"/>
                </a:cubicBezTo>
                <a:cubicBezTo>
                  <a:pt x="115919" y="52072"/>
                  <a:pt x="114782" y="52552"/>
                  <a:pt x="114782" y="53470"/>
                </a:cubicBezTo>
                <a:cubicBezTo>
                  <a:pt x="114782" y="54038"/>
                  <a:pt x="115263" y="54519"/>
                  <a:pt x="115831" y="54519"/>
                </a:cubicBezTo>
                <a:close/>
                <a:moveTo>
                  <a:pt x="111002" y="54650"/>
                </a:moveTo>
                <a:cubicBezTo>
                  <a:pt x="112051" y="54650"/>
                  <a:pt x="112575" y="53383"/>
                  <a:pt x="111833" y="52640"/>
                </a:cubicBezTo>
                <a:cubicBezTo>
                  <a:pt x="111090" y="51897"/>
                  <a:pt x="109822" y="52421"/>
                  <a:pt x="109822" y="53470"/>
                </a:cubicBezTo>
                <a:cubicBezTo>
                  <a:pt x="109822" y="54126"/>
                  <a:pt x="110347" y="54650"/>
                  <a:pt x="111002" y="54650"/>
                </a:cubicBezTo>
                <a:close/>
                <a:moveTo>
                  <a:pt x="106173" y="54781"/>
                </a:moveTo>
                <a:cubicBezTo>
                  <a:pt x="107331" y="54781"/>
                  <a:pt x="107921" y="53361"/>
                  <a:pt x="107091" y="52552"/>
                </a:cubicBezTo>
                <a:cubicBezTo>
                  <a:pt x="106282" y="51722"/>
                  <a:pt x="104884" y="52312"/>
                  <a:pt x="104884" y="53470"/>
                </a:cubicBezTo>
                <a:cubicBezTo>
                  <a:pt x="104884" y="54191"/>
                  <a:pt x="105452" y="54781"/>
                  <a:pt x="106173" y="54781"/>
                </a:cubicBezTo>
                <a:close/>
                <a:moveTo>
                  <a:pt x="101344" y="54890"/>
                </a:moveTo>
                <a:cubicBezTo>
                  <a:pt x="102612" y="54890"/>
                  <a:pt x="103245" y="53361"/>
                  <a:pt x="102349" y="52465"/>
                </a:cubicBezTo>
                <a:cubicBezTo>
                  <a:pt x="101453" y="51569"/>
                  <a:pt x="99924" y="52203"/>
                  <a:pt x="99924" y="53470"/>
                </a:cubicBezTo>
                <a:cubicBezTo>
                  <a:pt x="99924" y="54257"/>
                  <a:pt x="100558" y="54890"/>
                  <a:pt x="101344" y="54890"/>
                </a:cubicBezTo>
                <a:close/>
                <a:moveTo>
                  <a:pt x="96515" y="55021"/>
                </a:moveTo>
                <a:cubicBezTo>
                  <a:pt x="97892" y="55000"/>
                  <a:pt x="98591" y="53339"/>
                  <a:pt x="97608" y="52377"/>
                </a:cubicBezTo>
                <a:cubicBezTo>
                  <a:pt x="96646" y="51416"/>
                  <a:pt x="94986" y="52093"/>
                  <a:pt x="94986" y="53470"/>
                </a:cubicBezTo>
                <a:cubicBezTo>
                  <a:pt x="94986" y="54322"/>
                  <a:pt x="95685" y="55021"/>
                  <a:pt x="96515" y="55021"/>
                </a:cubicBezTo>
                <a:close/>
                <a:moveTo>
                  <a:pt x="91708" y="55109"/>
                </a:moveTo>
                <a:cubicBezTo>
                  <a:pt x="93150" y="55109"/>
                  <a:pt x="93893" y="53361"/>
                  <a:pt x="92866" y="52312"/>
                </a:cubicBezTo>
                <a:cubicBezTo>
                  <a:pt x="91817" y="51285"/>
                  <a:pt x="90069" y="52028"/>
                  <a:pt x="90069" y="53470"/>
                </a:cubicBezTo>
                <a:cubicBezTo>
                  <a:pt x="90069" y="54388"/>
                  <a:pt x="90790" y="55109"/>
                  <a:pt x="91708" y="55109"/>
                </a:cubicBezTo>
                <a:close/>
                <a:moveTo>
                  <a:pt x="86879" y="55218"/>
                </a:moveTo>
                <a:cubicBezTo>
                  <a:pt x="88430" y="55218"/>
                  <a:pt x="89195" y="53339"/>
                  <a:pt x="88103" y="52246"/>
                </a:cubicBezTo>
                <a:cubicBezTo>
                  <a:pt x="87010" y="51154"/>
                  <a:pt x="85131" y="51919"/>
                  <a:pt x="85131" y="53470"/>
                </a:cubicBezTo>
                <a:cubicBezTo>
                  <a:pt x="85131" y="54431"/>
                  <a:pt x="85917" y="55218"/>
                  <a:pt x="86879" y="55218"/>
                </a:cubicBezTo>
                <a:close/>
                <a:moveTo>
                  <a:pt x="82050" y="55262"/>
                </a:moveTo>
                <a:cubicBezTo>
                  <a:pt x="83645" y="55262"/>
                  <a:pt x="84453" y="53339"/>
                  <a:pt x="83317" y="52203"/>
                </a:cubicBezTo>
                <a:cubicBezTo>
                  <a:pt x="82181" y="51066"/>
                  <a:pt x="80258" y="51875"/>
                  <a:pt x="80258" y="53470"/>
                </a:cubicBezTo>
                <a:cubicBezTo>
                  <a:pt x="80258" y="54453"/>
                  <a:pt x="81067" y="55262"/>
                  <a:pt x="82050" y="55262"/>
                </a:cubicBezTo>
                <a:close/>
                <a:moveTo>
                  <a:pt x="77221" y="55284"/>
                </a:moveTo>
                <a:cubicBezTo>
                  <a:pt x="78838" y="55284"/>
                  <a:pt x="79668" y="53339"/>
                  <a:pt x="78510" y="52181"/>
                </a:cubicBezTo>
                <a:cubicBezTo>
                  <a:pt x="77374" y="51023"/>
                  <a:pt x="75407" y="51853"/>
                  <a:pt x="75407" y="53470"/>
                </a:cubicBezTo>
                <a:cubicBezTo>
                  <a:pt x="75407" y="54475"/>
                  <a:pt x="76216" y="55284"/>
                  <a:pt x="77221" y="55284"/>
                </a:cubicBezTo>
                <a:close/>
                <a:moveTo>
                  <a:pt x="72392" y="55262"/>
                </a:moveTo>
                <a:cubicBezTo>
                  <a:pt x="73987" y="55262"/>
                  <a:pt x="74795" y="53339"/>
                  <a:pt x="73659" y="52203"/>
                </a:cubicBezTo>
                <a:cubicBezTo>
                  <a:pt x="72523" y="51066"/>
                  <a:pt x="70600" y="51875"/>
                  <a:pt x="70600" y="53470"/>
                </a:cubicBezTo>
                <a:cubicBezTo>
                  <a:pt x="70600" y="54453"/>
                  <a:pt x="71409" y="55262"/>
                  <a:pt x="72392" y="55262"/>
                </a:cubicBezTo>
                <a:close/>
                <a:moveTo>
                  <a:pt x="67563" y="55196"/>
                </a:moveTo>
                <a:cubicBezTo>
                  <a:pt x="69114" y="55196"/>
                  <a:pt x="69879" y="53339"/>
                  <a:pt x="68786" y="52246"/>
                </a:cubicBezTo>
                <a:cubicBezTo>
                  <a:pt x="67694" y="51154"/>
                  <a:pt x="65837" y="51940"/>
                  <a:pt x="65837" y="53470"/>
                </a:cubicBezTo>
                <a:cubicBezTo>
                  <a:pt x="65837" y="54431"/>
                  <a:pt x="66623" y="55196"/>
                  <a:pt x="67563" y="55196"/>
                </a:cubicBezTo>
                <a:close/>
                <a:moveTo>
                  <a:pt x="62734" y="55109"/>
                </a:moveTo>
                <a:cubicBezTo>
                  <a:pt x="64198" y="55109"/>
                  <a:pt x="64941" y="53339"/>
                  <a:pt x="63914" y="52312"/>
                </a:cubicBezTo>
                <a:cubicBezTo>
                  <a:pt x="62865" y="51263"/>
                  <a:pt x="61095" y="52006"/>
                  <a:pt x="61095" y="53470"/>
                </a:cubicBezTo>
                <a:cubicBezTo>
                  <a:pt x="61095" y="54366"/>
                  <a:pt x="61838" y="55109"/>
                  <a:pt x="62734" y="55109"/>
                </a:cubicBezTo>
                <a:close/>
                <a:moveTo>
                  <a:pt x="57927" y="55000"/>
                </a:moveTo>
                <a:cubicBezTo>
                  <a:pt x="59281" y="55021"/>
                  <a:pt x="59981" y="53361"/>
                  <a:pt x="59019" y="52377"/>
                </a:cubicBezTo>
                <a:cubicBezTo>
                  <a:pt x="58036" y="51416"/>
                  <a:pt x="56375" y="52093"/>
                  <a:pt x="56375" y="53470"/>
                </a:cubicBezTo>
                <a:cubicBezTo>
                  <a:pt x="56375" y="54322"/>
                  <a:pt x="57074" y="55000"/>
                  <a:pt x="57927" y="55000"/>
                </a:cubicBezTo>
                <a:close/>
                <a:moveTo>
                  <a:pt x="53098" y="54890"/>
                </a:moveTo>
                <a:cubicBezTo>
                  <a:pt x="54365" y="54890"/>
                  <a:pt x="54999" y="53361"/>
                  <a:pt x="54103" y="52465"/>
                </a:cubicBezTo>
                <a:cubicBezTo>
                  <a:pt x="53207" y="51569"/>
                  <a:pt x="51677" y="52203"/>
                  <a:pt x="51677" y="53470"/>
                </a:cubicBezTo>
                <a:cubicBezTo>
                  <a:pt x="51677" y="54257"/>
                  <a:pt x="52311" y="54890"/>
                  <a:pt x="53098" y="54890"/>
                </a:cubicBezTo>
                <a:close/>
                <a:moveTo>
                  <a:pt x="48268" y="54803"/>
                </a:moveTo>
                <a:cubicBezTo>
                  <a:pt x="49427" y="54803"/>
                  <a:pt x="50017" y="53404"/>
                  <a:pt x="49186" y="52574"/>
                </a:cubicBezTo>
                <a:cubicBezTo>
                  <a:pt x="48378" y="51766"/>
                  <a:pt x="46979" y="52334"/>
                  <a:pt x="46979" y="53492"/>
                </a:cubicBezTo>
                <a:cubicBezTo>
                  <a:pt x="46979" y="54213"/>
                  <a:pt x="47547" y="54803"/>
                  <a:pt x="48268" y="54803"/>
                </a:cubicBezTo>
                <a:close/>
                <a:moveTo>
                  <a:pt x="43439" y="54650"/>
                </a:moveTo>
                <a:cubicBezTo>
                  <a:pt x="44488" y="54650"/>
                  <a:pt x="44991" y="53404"/>
                  <a:pt x="44270" y="52662"/>
                </a:cubicBezTo>
                <a:cubicBezTo>
                  <a:pt x="43527" y="51940"/>
                  <a:pt x="42281" y="52465"/>
                  <a:pt x="42281" y="53492"/>
                </a:cubicBezTo>
                <a:cubicBezTo>
                  <a:pt x="42281" y="54147"/>
                  <a:pt x="42806" y="54650"/>
                  <a:pt x="43439" y="54650"/>
                </a:cubicBezTo>
                <a:close/>
                <a:moveTo>
                  <a:pt x="38610" y="54519"/>
                </a:moveTo>
                <a:cubicBezTo>
                  <a:pt x="39528" y="54519"/>
                  <a:pt x="39987" y="53404"/>
                  <a:pt x="39353" y="52771"/>
                </a:cubicBezTo>
                <a:cubicBezTo>
                  <a:pt x="38698" y="52115"/>
                  <a:pt x="37583" y="52574"/>
                  <a:pt x="37583" y="53492"/>
                </a:cubicBezTo>
                <a:cubicBezTo>
                  <a:pt x="37583" y="54060"/>
                  <a:pt x="38042" y="54519"/>
                  <a:pt x="38610" y="54519"/>
                </a:cubicBezTo>
                <a:close/>
                <a:moveTo>
                  <a:pt x="33803" y="54388"/>
                </a:moveTo>
                <a:cubicBezTo>
                  <a:pt x="34590" y="54388"/>
                  <a:pt x="35005" y="53426"/>
                  <a:pt x="34437" y="52858"/>
                </a:cubicBezTo>
                <a:cubicBezTo>
                  <a:pt x="33869" y="52290"/>
                  <a:pt x="32886" y="52683"/>
                  <a:pt x="32907" y="53492"/>
                </a:cubicBezTo>
                <a:cubicBezTo>
                  <a:pt x="32886" y="53994"/>
                  <a:pt x="33301" y="54388"/>
                  <a:pt x="33803" y="54388"/>
                </a:cubicBezTo>
                <a:close/>
                <a:moveTo>
                  <a:pt x="28974" y="54257"/>
                </a:moveTo>
                <a:cubicBezTo>
                  <a:pt x="29652" y="54257"/>
                  <a:pt x="30001" y="53426"/>
                  <a:pt x="29499" y="52946"/>
                </a:cubicBezTo>
                <a:cubicBezTo>
                  <a:pt x="29018" y="52465"/>
                  <a:pt x="28209" y="52814"/>
                  <a:pt x="28209" y="53492"/>
                </a:cubicBezTo>
                <a:cubicBezTo>
                  <a:pt x="28209" y="53907"/>
                  <a:pt x="28537" y="54257"/>
                  <a:pt x="28974" y="54257"/>
                </a:cubicBezTo>
                <a:close/>
                <a:moveTo>
                  <a:pt x="24145" y="54126"/>
                </a:moveTo>
                <a:cubicBezTo>
                  <a:pt x="24713" y="54126"/>
                  <a:pt x="24997" y="53426"/>
                  <a:pt x="24582" y="53033"/>
                </a:cubicBezTo>
                <a:cubicBezTo>
                  <a:pt x="24189" y="52640"/>
                  <a:pt x="23511" y="52924"/>
                  <a:pt x="23511" y="53492"/>
                </a:cubicBezTo>
                <a:cubicBezTo>
                  <a:pt x="23511" y="53841"/>
                  <a:pt x="23796" y="54126"/>
                  <a:pt x="24145" y="54126"/>
                </a:cubicBezTo>
                <a:close/>
                <a:moveTo>
                  <a:pt x="19316" y="53973"/>
                </a:moveTo>
                <a:cubicBezTo>
                  <a:pt x="19753" y="53973"/>
                  <a:pt x="19972" y="53448"/>
                  <a:pt x="19666" y="53120"/>
                </a:cubicBezTo>
                <a:cubicBezTo>
                  <a:pt x="19360" y="52814"/>
                  <a:pt x="18814" y="53033"/>
                  <a:pt x="18814" y="53492"/>
                </a:cubicBezTo>
                <a:cubicBezTo>
                  <a:pt x="18814" y="53754"/>
                  <a:pt x="19032" y="53973"/>
                  <a:pt x="19316" y="53973"/>
                </a:cubicBezTo>
                <a:close/>
                <a:moveTo>
                  <a:pt x="14487" y="53841"/>
                </a:moveTo>
                <a:cubicBezTo>
                  <a:pt x="14815" y="53841"/>
                  <a:pt x="14968" y="53448"/>
                  <a:pt x="14749" y="53230"/>
                </a:cubicBezTo>
                <a:cubicBezTo>
                  <a:pt x="14509" y="52989"/>
                  <a:pt x="14116" y="53164"/>
                  <a:pt x="14137" y="53492"/>
                </a:cubicBezTo>
                <a:cubicBezTo>
                  <a:pt x="14137" y="53689"/>
                  <a:pt x="14290" y="53841"/>
                  <a:pt x="14487" y="53841"/>
                </a:cubicBezTo>
                <a:close/>
                <a:moveTo>
                  <a:pt x="9658" y="53710"/>
                </a:moveTo>
                <a:cubicBezTo>
                  <a:pt x="9855" y="53710"/>
                  <a:pt x="9964" y="53470"/>
                  <a:pt x="9811" y="53339"/>
                </a:cubicBezTo>
                <a:cubicBezTo>
                  <a:pt x="9680" y="53186"/>
                  <a:pt x="9440" y="53295"/>
                  <a:pt x="9461" y="53492"/>
                </a:cubicBezTo>
                <a:cubicBezTo>
                  <a:pt x="9440" y="53601"/>
                  <a:pt x="9549" y="53710"/>
                  <a:pt x="9658" y="53710"/>
                </a:cubicBezTo>
                <a:close/>
                <a:moveTo>
                  <a:pt x="4829" y="53579"/>
                </a:moveTo>
                <a:cubicBezTo>
                  <a:pt x="4938" y="53579"/>
                  <a:pt x="4938" y="53383"/>
                  <a:pt x="4829" y="53404"/>
                </a:cubicBezTo>
                <a:cubicBezTo>
                  <a:pt x="4742" y="53426"/>
                  <a:pt x="4742" y="53557"/>
                  <a:pt x="4829" y="53579"/>
                </a:cubicBezTo>
                <a:close/>
                <a:moveTo>
                  <a:pt x="149591" y="48728"/>
                </a:moveTo>
                <a:cubicBezTo>
                  <a:pt x="149700" y="48728"/>
                  <a:pt x="149525" y="48554"/>
                  <a:pt x="149525" y="48663"/>
                </a:cubicBezTo>
                <a:cubicBezTo>
                  <a:pt x="149525" y="48707"/>
                  <a:pt x="149569" y="48728"/>
                  <a:pt x="149591" y="48728"/>
                </a:cubicBezTo>
                <a:close/>
                <a:moveTo>
                  <a:pt x="144784" y="48859"/>
                </a:moveTo>
                <a:cubicBezTo>
                  <a:pt x="144958" y="48859"/>
                  <a:pt x="145046" y="48641"/>
                  <a:pt x="144915" y="48510"/>
                </a:cubicBezTo>
                <a:cubicBezTo>
                  <a:pt x="144784" y="48401"/>
                  <a:pt x="144565" y="48488"/>
                  <a:pt x="144565" y="48663"/>
                </a:cubicBezTo>
                <a:cubicBezTo>
                  <a:pt x="144565" y="48772"/>
                  <a:pt x="144653" y="48859"/>
                  <a:pt x="144784" y="48859"/>
                </a:cubicBezTo>
                <a:close/>
                <a:moveTo>
                  <a:pt x="139955" y="48991"/>
                </a:moveTo>
                <a:cubicBezTo>
                  <a:pt x="140239" y="48991"/>
                  <a:pt x="140392" y="48641"/>
                  <a:pt x="140195" y="48422"/>
                </a:cubicBezTo>
                <a:cubicBezTo>
                  <a:pt x="139976" y="48204"/>
                  <a:pt x="139605" y="48357"/>
                  <a:pt x="139605" y="48663"/>
                </a:cubicBezTo>
                <a:cubicBezTo>
                  <a:pt x="139605" y="48838"/>
                  <a:pt x="139758" y="48991"/>
                  <a:pt x="139955" y="48991"/>
                </a:cubicBezTo>
                <a:close/>
                <a:moveTo>
                  <a:pt x="135126" y="49122"/>
                </a:moveTo>
                <a:cubicBezTo>
                  <a:pt x="135541" y="49122"/>
                  <a:pt x="135759" y="48619"/>
                  <a:pt x="135453" y="48335"/>
                </a:cubicBezTo>
                <a:cubicBezTo>
                  <a:pt x="135169" y="48029"/>
                  <a:pt x="134645" y="48248"/>
                  <a:pt x="134645" y="48663"/>
                </a:cubicBezTo>
                <a:cubicBezTo>
                  <a:pt x="134645" y="48925"/>
                  <a:pt x="134863" y="49122"/>
                  <a:pt x="135126" y="49122"/>
                </a:cubicBezTo>
                <a:close/>
                <a:moveTo>
                  <a:pt x="130297" y="49275"/>
                </a:moveTo>
                <a:cubicBezTo>
                  <a:pt x="130843" y="49253"/>
                  <a:pt x="131105" y="48619"/>
                  <a:pt x="130734" y="48226"/>
                </a:cubicBezTo>
                <a:cubicBezTo>
                  <a:pt x="130340" y="47854"/>
                  <a:pt x="129685" y="48117"/>
                  <a:pt x="129685" y="48663"/>
                </a:cubicBezTo>
                <a:cubicBezTo>
                  <a:pt x="129685" y="48991"/>
                  <a:pt x="129969" y="49275"/>
                  <a:pt x="130297" y="49275"/>
                </a:cubicBezTo>
                <a:close/>
                <a:moveTo>
                  <a:pt x="125467" y="49384"/>
                </a:moveTo>
                <a:cubicBezTo>
                  <a:pt x="126123" y="49384"/>
                  <a:pt x="126429" y="48597"/>
                  <a:pt x="125992" y="48138"/>
                </a:cubicBezTo>
                <a:cubicBezTo>
                  <a:pt x="125533" y="47701"/>
                  <a:pt x="124746" y="48007"/>
                  <a:pt x="124746" y="48663"/>
                </a:cubicBezTo>
                <a:cubicBezTo>
                  <a:pt x="124746" y="49056"/>
                  <a:pt x="125074" y="49384"/>
                  <a:pt x="125467" y="49384"/>
                </a:cubicBezTo>
                <a:close/>
                <a:moveTo>
                  <a:pt x="120638" y="49515"/>
                </a:moveTo>
                <a:cubicBezTo>
                  <a:pt x="121403" y="49515"/>
                  <a:pt x="121797" y="48597"/>
                  <a:pt x="121250" y="48051"/>
                </a:cubicBezTo>
                <a:cubicBezTo>
                  <a:pt x="120704" y="47505"/>
                  <a:pt x="119786" y="47898"/>
                  <a:pt x="119786" y="48663"/>
                </a:cubicBezTo>
                <a:cubicBezTo>
                  <a:pt x="119786" y="49144"/>
                  <a:pt x="120180" y="49515"/>
                  <a:pt x="120638" y="49515"/>
                </a:cubicBezTo>
                <a:close/>
                <a:moveTo>
                  <a:pt x="115831" y="49646"/>
                </a:moveTo>
                <a:cubicBezTo>
                  <a:pt x="116705" y="49646"/>
                  <a:pt x="117142" y="48575"/>
                  <a:pt x="116530" y="47964"/>
                </a:cubicBezTo>
                <a:cubicBezTo>
                  <a:pt x="115897" y="47330"/>
                  <a:pt x="114826" y="47767"/>
                  <a:pt x="114826" y="48663"/>
                </a:cubicBezTo>
                <a:cubicBezTo>
                  <a:pt x="114826" y="49209"/>
                  <a:pt x="115263" y="49646"/>
                  <a:pt x="115831" y="49646"/>
                </a:cubicBezTo>
                <a:close/>
                <a:moveTo>
                  <a:pt x="111002" y="49777"/>
                </a:moveTo>
                <a:cubicBezTo>
                  <a:pt x="111986" y="49777"/>
                  <a:pt x="112488" y="48575"/>
                  <a:pt x="111789" y="47876"/>
                </a:cubicBezTo>
                <a:cubicBezTo>
                  <a:pt x="111090" y="47177"/>
                  <a:pt x="109888" y="47680"/>
                  <a:pt x="109888" y="48663"/>
                </a:cubicBezTo>
                <a:cubicBezTo>
                  <a:pt x="109888" y="49275"/>
                  <a:pt x="110390" y="49777"/>
                  <a:pt x="111002" y="49777"/>
                </a:cubicBezTo>
                <a:close/>
                <a:moveTo>
                  <a:pt x="106173" y="49886"/>
                </a:moveTo>
                <a:cubicBezTo>
                  <a:pt x="107266" y="49886"/>
                  <a:pt x="107812" y="48575"/>
                  <a:pt x="107047" y="47789"/>
                </a:cubicBezTo>
                <a:cubicBezTo>
                  <a:pt x="106261" y="47024"/>
                  <a:pt x="104928" y="47570"/>
                  <a:pt x="104928" y="48663"/>
                </a:cubicBezTo>
                <a:cubicBezTo>
                  <a:pt x="104928" y="49340"/>
                  <a:pt x="105496" y="49886"/>
                  <a:pt x="106173" y="49886"/>
                </a:cubicBezTo>
                <a:close/>
                <a:moveTo>
                  <a:pt x="101344" y="50018"/>
                </a:moveTo>
                <a:cubicBezTo>
                  <a:pt x="102546" y="50018"/>
                  <a:pt x="103158" y="48554"/>
                  <a:pt x="102306" y="47701"/>
                </a:cubicBezTo>
                <a:cubicBezTo>
                  <a:pt x="101453" y="46849"/>
                  <a:pt x="99989" y="47461"/>
                  <a:pt x="99989" y="48663"/>
                </a:cubicBezTo>
                <a:cubicBezTo>
                  <a:pt x="99989" y="49406"/>
                  <a:pt x="100601" y="50018"/>
                  <a:pt x="101344" y="50018"/>
                </a:cubicBezTo>
                <a:close/>
                <a:moveTo>
                  <a:pt x="96515" y="50105"/>
                </a:moveTo>
                <a:cubicBezTo>
                  <a:pt x="97804" y="50105"/>
                  <a:pt x="98460" y="48554"/>
                  <a:pt x="97542" y="47636"/>
                </a:cubicBezTo>
                <a:cubicBezTo>
                  <a:pt x="96624" y="46718"/>
                  <a:pt x="95073" y="47374"/>
                  <a:pt x="95073" y="48663"/>
                </a:cubicBezTo>
                <a:cubicBezTo>
                  <a:pt x="95073" y="49449"/>
                  <a:pt x="95729" y="50105"/>
                  <a:pt x="96515" y="50105"/>
                </a:cubicBezTo>
                <a:close/>
                <a:moveTo>
                  <a:pt x="91686" y="50192"/>
                </a:moveTo>
                <a:cubicBezTo>
                  <a:pt x="93063" y="50192"/>
                  <a:pt x="93762" y="48532"/>
                  <a:pt x="92779" y="47570"/>
                </a:cubicBezTo>
                <a:cubicBezTo>
                  <a:pt x="91817" y="46609"/>
                  <a:pt x="90157" y="47286"/>
                  <a:pt x="90157" y="48663"/>
                </a:cubicBezTo>
                <a:cubicBezTo>
                  <a:pt x="90157" y="49515"/>
                  <a:pt x="90834" y="50192"/>
                  <a:pt x="91686" y="50192"/>
                </a:cubicBezTo>
                <a:close/>
                <a:moveTo>
                  <a:pt x="86857" y="50280"/>
                </a:moveTo>
                <a:cubicBezTo>
                  <a:pt x="88299" y="50280"/>
                  <a:pt x="89020" y="48532"/>
                  <a:pt x="88015" y="47505"/>
                </a:cubicBezTo>
                <a:cubicBezTo>
                  <a:pt x="86988" y="46500"/>
                  <a:pt x="85240" y="47221"/>
                  <a:pt x="85240" y="48663"/>
                </a:cubicBezTo>
                <a:cubicBezTo>
                  <a:pt x="85240" y="49559"/>
                  <a:pt x="85961" y="50280"/>
                  <a:pt x="86857" y="50280"/>
                </a:cubicBezTo>
                <a:close/>
                <a:moveTo>
                  <a:pt x="82028" y="50323"/>
                </a:moveTo>
                <a:cubicBezTo>
                  <a:pt x="83514" y="50323"/>
                  <a:pt x="84257" y="48532"/>
                  <a:pt x="83208" y="47483"/>
                </a:cubicBezTo>
                <a:cubicBezTo>
                  <a:pt x="82181" y="46434"/>
                  <a:pt x="80389" y="47177"/>
                  <a:pt x="80389" y="48663"/>
                </a:cubicBezTo>
                <a:cubicBezTo>
                  <a:pt x="80389" y="49581"/>
                  <a:pt x="81132" y="50323"/>
                  <a:pt x="82028" y="50323"/>
                </a:cubicBezTo>
                <a:close/>
                <a:moveTo>
                  <a:pt x="77221" y="50345"/>
                </a:moveTo>
                <a:cubicBezTo>
                  <a:pt x="78707" y="50345"/>
                  <a:pt x="79450" y="48532"/>
                  <a:pt x="78401" y="47483"/>
                </a:cubicBezTo>
                <a:cubicBezTo>
                  <a:pt x="77352" y="46412"/>
                  <a:pt x="75538" y="47177"/>
                  <a:pt x="75538" y="48663"/>
                </a:cubicBezTo>
                <a:cubicBezTo>
                  <a:pt x="75538" y="49581"/>
                  <a:pt x="76281" y="50323"/>
                  <a:pt x="77221" y="50345"/>
                </a:cubicBezTo>
                <a:close/>
                <a:moveTo>
                  <a:pt x="72392" y="50323"/>
                </a:moveTo>
                <a:cubicBezTo>
                  <a:pt x="73878" y="50323"/>
                  <a:pt x="74599" y="48532"/>
                  <a:pt x="73572" y="47483"/>
                </a:cubicBezTo>
                <a:cubicBezTo>
                  <a:pt x="72523" y="46434"/>
                  <a:pt x="70731" y="47177"/>
                  <a:pt x="70731" y="48663"/>
                </a:cubicBezTo>
                <a:cubicBezTo>
                  <a:pt x="70731" y="49581"/>
                  <a:pt x="71474" y="50323"/>
                  <a:pt x="72392" y="50323"/>
                </a:cubicBezTo>
                <a:close/>
                <a:moveTo>
                  <a:pt x="67563" y="50258"/>
                </a:moveTo>
                <a:cubicBezTo>
                  <a:pt x="68983" y="50258"/>
                  <a:pt x="69704" y="48532"/>
                  <a:pt x="68699" y="47527"/>
                </a:cubicBezTo>
                <a:cubicBezTo>
                  <a:pt x="67694" y="46521"/>
                  <a:pt x="65946" y="47221"/>
                  <a:pt x="65946" y="48663"/>
                </a:cubicBezTo>
                <a:cubicBezTo>
                  <a:pt x="65946" y="49537"/>
                  <a:pt x="66667" y="50258"/>
                  <a:pt x="67563" y="50258"/>
                </a:cubicBezTo>
                <a:close/>
                <a:moveTo>
                  <a:pt x="62734" y="50192"/>
                </a:moveTo>
                <a:cubicBezTo>
                  <a:pt x="64110" y="50192"/>
                  <a:pt x="64810" y="48554"/>
                  <a:pt x="63826" y="47570"/>
                </a:cubicBezTo>
                <a:cubicBezTo>
                  <a:pt x="62865" y="46609"/>
                  <a:pt x="61204" y="47286"/>
                  <a:pt x="61204" y="48663"/>
                </a:cubicBezTo>
                <a:cubicBezTo>
                  <a:pt x="61204" y="49515"/>
                  <a:pt x="61882" y="50192"/>
                  <a:pt x="62734" y="50192"/>
                </a:cubicBezTo>
                <a:close/>
                <a:moveTo>
                  <a:pt x="57905" y="50105"/>
                </a:moveTo>
                <a:cubicBezTo>
                  <a:pt x="59194" y="50105"/>
                  <a:pt x="59849" y="48554"/>
                  <a:pt x="58932" y="47636"/>
                </a:cubicBezTo>
                <a:cubicBezTo>
                  <a:pt x="58036" y="46718"/>
                  <a:pt x="56463" y="47374"/>
                  <a:pt x="56463" y="48663"/>
                </a:cubicBezTo>
                <a:cubicBezTo>
                  <a:pt x="56463" y="49449"/>
                  <a:pt x="57118" y="50105"/>
                  <a:pt x="57905" y="50105"/>
                </a:cubicBezTo>
                <a:close/>
                <a:moveTo>
                  <a:pt x="53076" y="49996"/>
                </a:moveTo>
                <a:cubicBezTo>
                  <a:pt x="54277" y="49996"/>
                  <a:pt x="54867" y="48554"/>
                  <a:pt x="54037" y="47723"/>
                </a:cubicBezTo>
                <a:cubicBezTo>
                  <a:pt x="53185" y="46871"/>
                  <a:pt x="51743" y="47461"/>
                  <a:pt x="51743" y="48663"/>
                </a:cubicBezTo>
                <a:cubicBezTo>
                  <a:pt x="51743" y="49406"/>
                  <a:pt x="52355" y="49996"/>
                  <a:pt x="53076" y="49996"/>
                </a:cubicBezTo>
                <a:close/>
                <a:moveTo>
                  <a:pt x="48268" y="49886"/>
                </a:moveTo>
                <a:cubicBezTo>
                  <a:pt x="49361" y="49886"/>
                  <a:pt x="49907" y="48575"/>
                  <a:pt x="49121" y="47789"/>
                </a:cubicBezTo>
                <a:cubicBezTo>
                  <a:pt x="48356" y="47024"/>
                  <a:pt x="47045" y="47570"/>
                  <a:pt x="47045" y="48663"/>
                </a:cubicBezTo>
                <a:cubicBezTo>
                  <a:pt x="47045" y="49340"/>
                  <a:pt x="47591" y="49886"/>
                  <a:pt x="48268" y="49886"/>
                </a:cubicBezTo>
                <a:close/>
                <a:moveTo>
                  <a:pt x="43439" y="49755"/>
                </a:moveTo>
                <a:cubicBezTo>
                  <a:pt x="44423" y="49755"/>
                  <a:pt x="44903" y="48575"/>
                  <a:pt x="44204" y="47898"/>
                </a:cubicBezTo>
                <a:cubicBezTo>
                  <a:pt x="43527" y="47199"/>
                  <a:pt x="42347" y="47701"/>
                  <a:pt x="42347" y="48663"/>
                </a:cubicBezTo>
                <a:cubicBezTo>
                  <a:pt x="42347" y="49275"/>
                  <a:pt x="42849" y="49755"/>
                  <a:pt x="43439" y="49755"/>
                </a:cubicBezTo>
                <a:close/>
                <a:moveTo>
                  <a:pt x="38610" y="49646"/>
                </a:moveTo>
                <a:cubicBezTo>
                  <a:pt x="39484" y="49646"/>
                  <a:pt x="39921" y="48597"/>
                  <a:pt x="39310" y="47964"/>
                </a:cubicBezTo>
                <a:cubicBezTo>
                  <a:pt x="38698" y="47352"/>
                  <a:pt x="37649" y="47789"/>
                  <a:pt x="37627" y="48663"/>
                </a:cubicBezTo>
                <a:cubicBezTo>
                  <a:pt x="37627" y="49209"/>
                  <a:pt x="38064" y="49646"/>
                  <a:pt x="38610" y="49646"/>
                </a:cubicBezTo>
                <a:close/>
                <a:moveTo>
                  <a:pt x="33781" y="49515"/>
                </a:moveTo>
                <a:cubicBezTo>
                  <a:pt x="34546" y="49515"/>
                  <a:pt x="34918" y="48597"/>
                  <a:pt x="34393" y="48073"/>
                </a:cubicBezTo>
                <a:cubicBezTo>
                  <a:pt x="33847" y="47527"/>
                  <a:pt x="32951" y="47898"/>
                  <a:pt x="32951" y="48663"/>
                </a:cubicBezTo>
                <a:cubicBezTo>
                  <a:pt x="32951" y="49122"/>
                  <a:pt x="33323" y="49515"/>
                  <a:pt x="33781" y="49515"/>
                </a:cubicBezTo>
                <a:close/>
                <a:moveTo>
                  <a:pt x="28974" y="49384"/>
                </a:moveTo>
                <a:cubicBezTo>
                  <a:pt x="29608" y="49384"/>
                  <a:pt x="29936" y="48597"/>
                  <a:pt x="29477" y="48138"/>
                </a:cubicBezTo>
                <a:cubicBezTo>
                  <a:pt x="29018" y="47701"/>
                  <a:pt x="28231" y="48007"/>
                  <a:pt x="28231" y="48663"/>
                </a:cubicBezTo>
                <a:cubicBezTo>
                  <a:pt x="28231" y="49056"/>
                  <a:pt x="28559" y="49384"/>
                  <a:pt x="28974" y="49384"/>
                </a:cubicBezTo>
                <a:close/>
                <a:moveTo>
                  <a:pt x="24145" y="49253"/>
                </a:moveTo>
                <a:cubicBezTo>
                  <a:pt x="24670" y="49253"/>
                  <a:pt x="24932" y="48619"/>
                  <a:pt x="24560" y="48248"/>
                </a:cubicBezTo>
                <a:cubicBezTo>
                  <a:pt x="24189" y="47876"/>
                  <a:pt x="23555" y="48138"/>
                  <a:pt x="23555" y="48663"/>
                </a:cubicBezTo>
                <a:cubicBezTo>
                  <a:pt x="23555" y="48991"/>
                  <a:pt x="23817" y="49253"/>
                  <a:pt x="24145" y="49253"/>
                </a:cubicBezTo>
                <a:close/>
                <a:moveTo>
                  <a:pt x="19316" y="49122"/>
                </a:moveTo>
                <a:cubicBezTo>
                  <a:pt x="19731" y="49122"/>
                  <a:pt x="19928" y="48619"/>
                  <a:pt x="19644" y="48335"/>
                </a:cubicBezTo>
                <a:cubicBezTo>
                  <a:pt x="19360" y="48051"/>
                  <a:pt x="18857" y="48248"/>
                  <a:pt x="18857" y="48663"/>
                </a:cubicBezTo>
                <a:cubicBezTo>
                  <a:pt x="18857" y="48903"/>
                  <a:pt x="19054" y="49122"/>
                  <a:pt x="19316" y="49122"/>
                </a:cubicBezTo>
                <a:close/>
                <a:moveTo>
                  <a:pt x="14487" y="48991"/>
                </a:moveTo>
                <a:cubicBezTo>
                  <a:pt x="14771" y="48991"/>
                  <a:pt x="14924" y="48641"/>
                  <a:pt x="14727" y="48444"/>
                </a:cubicBezTo>
                <a:cubicBezTo>
                  <a:pt x="14509" y="48226"/>
                  <a:pt x="14159" y="48379"/>
                  <a:pt x="14159" y="48663"/>
                </a:cubicBezTo>
                <a:cubicBezTo>
                  <a:pt x="14159" y="48838"/>
                  <a:pt x="14312" y="48991"/>
                  <a:pt x="14487" y="48991"/>
                </a:cubicBezTo>
                <a:close/>
                <a:moveTo>
                  <a:pt x="9658" y="48859"/>
                </a:moveTo>
                <a:cubicBezTo>
                  <a:pt x="9833" y="48859"/>
                  <a:pt x="9920" y="48641"/>
                  <a:pt x="9789" y="48532"/>
                </a:cubicBezTo>
                <a:cubicBezTo>
                  <a:pt x="9680" y="48401"/>
                  <a:pt x="9483" y="48488"/>
                  <a:pt x="9483" y="48663"/>
                </a:cubicBezTo>
                <a:cubicBezTo>
                  <a:pt x="9483" y="48772"/>
                  <a:pt x="9549" y="48838"/>
                  <a:pt x="9658" y="48859"/>
                </a:cubicBezTo>
                <a:close/>
                <a:moveTo>
                  <a:pt x="4829" y="48707"/>
                </a:moveTo>
                <a:cubicBezTo>
                  <a:pt x="4916" y="48707"/>
                  <a:pt x="4785" y="48575"/>
                  <a:pt x="4785" y="48663"/>
                </a:cubicBezTo>
                <a:cubicBezTo>
                  <a:pt x="4785" y="48685"/>
                  <a:pt x="4807" y="48707"/>
                  <a:pt x="4829" y="48707"/>
                </a:cubicBezTo>
                <a:close/>
                <a:moveTo>
                  <a:pt x="149591" y="43856"/>
                </a:moveTo>
                <a:cubicBezTo>
                  <a:pt x="149635" y="43856"/>
                  <a:pt x="149635" y="43812"/>
                  <a:pt x="149591" y="43812"/>
                </a:cubicBezTo>
                <a:cubicBezTo>
                  <a:pt x="149569" y="43812"/>
                  <a:pt x="149569" y="43856"/>
                  <a:pt x="149591" y="43856"/>
                </a:cubicBezTo>
                <a:close/>
                <a:moveTo>
                  <a:pt x="144784" y="43987"/>
                </a:moveTo>
                <a:cubicBezTo>
                  <a:pt x="144849" y="43987"/>
                  <a:pt x="144915" y="43921"/>
                  <a:pt x="144915" y="43834"/>
                </a:cubicBezTo>
                <a:cubicBezTo>
                  <a:pt x="144915" y="43637"/>
                  <a:pt x="144631" y="43637"/>
                  <a:pt x="144631" y="43834"/>
                </a:cubicBezTo>
                <a:cubicBezTo>
                  <a:pt x="144631" y="43921"/>
                  <a:pt x="144696" y="43987"/>
                  <a:pt x="144784" y="43987"/>
                </a:cubicBezTo>
                <a:close/>
                <a:moveTo>
                  <a:pt x="139955" y="44118"/>
                </a:moveTo>
                <a:cubicBezTo>
                  <a:pt x="140195" y="44118"/>
                  <a:pt x="140304" y="43834"/>
                  <a:pt x="140151" y="43659"/>
                </a:cubicBezTo>
                <a:cubicBezTo>
                  <a:pt x="139976" y="43484"/>
                  <a:pt x="139671" y="43593"/>
                  <a:pt x="139671" y="43856"/>
                </a:cubicBezTo>
                <a:cubicBezTo>
                  <a:pt x="139671" y="43987"/>
                  <a:pt x="139802" y="44118"/>
                  <a:pt x="139955" y="44118"/>
                </a:cubicBezTo>
                <a:close/>
                <a:moveTo>
                  <a:pt x="135126" y="44249"/>
                </a:moveTo>
                <a:cubicBezTo>
                  <a:pt x="135497" y="44249"/>
                  <a:pt x="135672" y="43812"/>
                  <a:pt x="135410" y="43550"/>
                </a:cubicBezTo>
                <a:cubicBezTo>
                  <a:pt x="135147" y="43288"/>
                  <a:pt x="134710" y="43462"/>
                  <a:pt x="134710" y="43834"/>
                </a:cubicBezTo>
                <a:cubicBezTo>
                  <a:pt x="134710" y="44074"/>
                  <a:pt x="134885" y="44249"/>
                  <a:pt x="135126" y="44249"/>
                </a:cubicBezTo>
                <a:close/>
                <a:moveTo>
                  <a:pt x="130297" y="44380"/>
                </a:moveTo>
                <a:cubicBezTo>
                  <a:pt x="130777" y="44380"/>
                  <a:pt x="131018" y="43790"/>
                  <a:pt x="130690" y="43462"/>
                </a:cubicBezTo>
                <a:cubicBezTo>
                  <a:pt x="130340" y="43113"/>
                  <a:pt x="129750" y="43353"/>
                  <a:pt x="129750" y="43834"/>
                </a:cubicBezTo>
                <a:cubicBezTo>
                  <a:pt x="129750" y="44140"/>
                  <a:pt x="129991" y="44380"/>
                  <a:pt x="130297" y="44380"/>
                </a:cubicBezTo>
                <a:close/>
                <a:moveTo>
                  <a:pt x="125467" y="44511"/>
                </a:moveTo>
                <a:cubicBezTo>
                  <a:pt x="126057" y="44511"/>
                  <a:pt x="126363" y="43790"/>
                  <a:pt x="125948" y="43353"/>
                </a:cubicBezTo>
                <a:cubicBezTo>
                  <a:pt x="125511" y="42938"/>
                  <a:pt x="124812" y="43244"/>
                  <a:pt x="124812" y="43834"/>
                </a:cubicBezTo>
                <a:cubicBezTo>
                  <a:pt x="124812" y="44205"/>
                  <a:pt x="125096" y="44511"/>
                  <a:pt x="125467" y="44511"/>
                </a:cubicBezTo>
                <a:close/>
                <a:moveTo>
                  <a:pt x="120638" y="44642"/>
                </a:moveTo>
                <a:cubicBezTo>
                  <a:pt x="121360" y="44642"/>
                  <a:pt x="121709" y="43768"/>
                  <a:pt x="121207" y="43266"/>
                </a:cubicBezTo>
                <a:cubicBezTo>
                  <a:pt x="120704" y="42763"/>
                  <a:pt x="119852" y="43113"/>
                  <a:pt x="119852" y="43834"/>
                </a:cubicBezTo>
                <a:cubicBezTo>
                  <a:pt x="119852" y="44271"/>
                  <a:pt x="120201" y="44642"/>
                  <a:pt x="120638" y="44642"/>
                </a:cubicBezTo>
                <a:close/>
                <a:moveTo>
                  <a:pt x="115831" y="44752"/>
                </a:moveTo>
                <a:cubicBezTo>
                  <a:pt x="116640" y="44752"/>
                  <a:pt x="117033" y="43768"/>
                  <a:pt x="116465" y="43200"/>
                </a:cubicBezTo>
                <a:cubicBezTo>
                  <a:pt x="115897" y="42610"/>
                  <a:pt x="114914" y="43025"/>
                  <a:pt x="114914" y="43834"/>
                </a:cubicBezTo>
                <a:cubicBezTo>
                  <a:pt x="114914" y="44336"/>
                  <a:pt x="115307" y="44752"/>
                  <a:pt x="115831" y="44752"/>
                </a:cubicBezTo>
                <a:close/>
                <a:moveTo>
                  <a:pt x="111002" y="44861"/>
                </a:moveTo>
                <a:cubicBezTo>
                  <a:pt x="111920" y="44861"/>
                  <a:pt x="112379" y="43746"/>
                  <a:pt x="111723" y="43113"/>
                </a:cubicBezTo>
                <a:cubicBezTo>
                  <a:pt x="111068" y="42457"/>
                  <a:pt x="109975" y="42916"/>
                  <a:pt x="109975" y="43834"/>
                </a:cubicBezTo>
                <a:cubicBezTo>
                  <a:pt x="109975" y="44402"/>
                  <a:pt x="110434" y="44861"/>
                  <a:pt x="111002" y="44861"/>
                </a:cubicBezTo>
                <a:close/>
                <a:moveTo>
                  <a:pt x="106173" y="44992"/>
                </a:moveTo>
                <a:cubicBezTo>
                  <a:pt x="107200" y="44992"/>
                  <a:pt x="107703" y="43746"/>
                  <a:pt x="106982" y="43025"/>
                </a:cubicBezTo>
                <a:cubicBezTo>
                  <a:pt x="106261" y="42304"/>
                  <a:pt x="105015" y="42807"/>
                  <a:pt x="105015" y="43834"/>
                </a:cubicBezTo>
                <a:cubicBezTo>
                  <a:pt x="105015" y="44467"/>
                  <a:pt x="105540" y="44992"/>
                  <a:pt x="106173" y="44992"/>
                </a:cubicBezTo>
                <a:close/>
                <a:moveTo>
                  <a:pt x="101344" y="45101"/>
                </a:moveTo>
                <a:cubicBezTo>
                  <a:pt x="102459" y="45101"/>
                  <a:pt x="103027" y="43746"/>
                  <a:pt x="102240" y="42938"/>
                </a:cubicBezTo>
                <a:cubicBezTo>
                  <a:pt x="101432" y="42151"/>
                  <a:pt x="100077" y="42719"/>
                  <a:pt x="100077" y="43834"/>
                </a:cubicBezTo>
                <a:cubicBezTo>
                  <a:pt x="100077" y="44533"/>
                  <a:pt x="100645" y="45101"/>
                  <a:pt x="101344" y="45101"/>
                </a:cubicBezTo>
                <a:close/>
                <a:moveTo>
                  <a:pt x="96515" y="45167"/>
                </a:moveTo>
                <a:cubicBezTo>
                  <a:pt x="97717" y="45167"/>
                  <a:pt x="98307" y="43725"/>
                  <a:pt x="97455" y="42894"/>
                </a:cubicBezTo>
                <a:cubicBezTo>
                  <a:pt x="96624" y="42042"/>
                  <a:pt x="95182" y="42654"/>
                  <a:pt x="95182" y="43834"/>
                </a:cubicBezTo>
                <a:cubicBezTo>
                  <a:pt x="95182" y="44577"/>
                  <a:pt x="95772" y="45167"/>
                  <a:pt x="96515" y="45167"/>
                </a:cubicBezTo>
                <a:close/>
                <a:moveTo>
                  <a:pt x="91686" y="45254"/>
                </a:moveTo>
                <a:cubicBezTo>
                  <a:pt x="92953" y="45254"/>
                  <a:pt x="93587" y="43725"/>
                  <a:pt x="92691" y="42829"/>
                </a:cubicBezTo>
                <a:cubicBezTo>
                  <a:pt x="91795" y="41933"/>
                  <a:pt x="90266" y="42566"/>
                  <a:pt x="90266" y="43834"/>
                </a:cubicBezTo>
                <a:cubicBezTo>
                  <a:pt x="90266" y="44620"/>
                  <a:pt x="90899" y="45254"/>
                  <a:pt x="91686" y="45254"/>
                </a:cubicBezTo>
                <a:close/>
                <a:moveTo>
                  <a:pt x="86857" y="45320"/>
                </a:moveTo>
                <a:cubicBezTo>
                  <a:pt x="88190" y="45320"/>
                  <a:pt x="88845" y="43725"/>
                  <a:pt x="87928" y="42785"/>
                </a:cubicBezTo>
                <a:cubicBezTo>
                  <a:pt x="86988" y="41845"/>
                  <a:pt x="85393" y="42523"/>
                  <a:pt x="85371" y="43834"/>
                </a:cubicBezTo>
                <a:cubicBezTo>
                  <a:pt x="85393" y="44664"/>
                  <a:pt x="86049" y="45320"/>
                  <a:pt x="86857" y="45320"/>
                </a:cubicBezTo>
                <a:close/>
                <a:moveTo>
                  <a:pt x="82028" y="45363"/>
                </a:moveTo>
                <a:cubicBezTo>
                  <a:pt x="83405" y="45363"/>
                  <a:pt x="84082" y="43725"/>
                  <a:pt x="83121" y="42763"/>
                </a:cubicBezTo>
                <a:cubicBezTo>
                  <a:pt x="82159" y="41802"/>
                  <a:pt x="80520" y="42479"/>
                  <a:pt x="80520" y="43834"/>
                </a:cubicBezTo>
                <a:cubicBezTo>
                  <a:pt x="80520" y="44686"/>
                  <a:pt x="81198" y="45363"/>
                  <a:pt x="82028" y="45363"/>
                </a:cubicBezTo>
                <a:close/>
                <a:moveTo>
                  <a:pt x="77221" y="45385"/>
                </a:moveTo>
                <a:cubicBezTo>
                  <a:pt x="78576" y="45385"/>
                  <a:pt x="79275" y="43725"/>
                  <a:pt x="78292" y="42741"/>
                </a:cubicBezTo>
                <a:cubicBezTo>
                  <a:pt x="77330" y="41780"/>
                  <a:pt x="75669" y="42457"/>
                  <a:pt x="75669" y="43834"/>
                </a:cubicBezTo>
                <a:cubicBezTo>
                  <a:pt x="75669" y="44686"/>
                  <a:pt x="76369" y="45385"/>
                  <a:pt x="77221" y="45385"/>
                </a:cubicBezTo>
                <a:close/>
                <a:moveTo>
                  <a:pt x="72392" y="45363"/>
                </a:moveTo>
                <a:cubicBezTo>
                  <a:pt x="73747" y="45363"/>
                  <a:pt x="74424" y="43725"/>
                  <a:pt x="73463" y="42763"/>
                </a:cubicBezTo>
                <a:cubicBezTo>
                  <a:pt x="72501" y="41802"/>
                  <a:pt x="70862" y="42479"/>
                  <a:pt x="70862" y="43834"/>
                </a:cubicBezTo>
                <a:cubicBezTo>
                  <a:pt x="70862" y="44686"/>
                  <a:pt x="71540" y="45363"/>
                  <a:pt x="72392" y="45363"/>
                </a:cubicBezTo>
                <a:close/>
                <a:moveTo>
                  <a:pt x="67563" y="45298"/>
                </a:moveTo>
                <a:cubicBezTo>
                  <a:pt x="68874" y="45298"/>
                  <a:pt x="69529" y="43725"/>
                  <a:pt x="68612" y="42785"/>
                </a:cubicBezTo>
                <a:cubicBezTo>
                  <a:pt x="67672" y="41867"/>
                  <a:pt x="66099" y="42523"/>
                  <a:pt x="66099" y="43834"/>
                </a:cubicBezTo>
                <a:cubicBezTo>
                  <a:pt x="66099" y="44642"/>
                  <a:pt x="66754" y="45298"/>
                  <a:pt x="67563" y="45298"/>
                </a:cubicBezTo>
                <a:close/>
                <a:moveTo>
                  <a:pt x="62734" y="45254"/>
                </a:moveTo>
                <a:cubicBezTo>
                  <a:pt x="64001" y="45254"/>
                  <a:pt x="64635" y="43725"/>
                  <a:pt x="63739" y="42829"/>
                </a:cubicBezTo>
                <a:cubicBezTo>
                  <a:pt x="62843" y="41933"/>
                  <a:pt x="61313" y="42566"/>
                  <a:pt x="61313" y="43834"/>
                </a:cubicBezTo>
                <a:cubicBezTo>
                  <a:pt x="61313" y="44620"/>
                  <a:pt x="61947" y="45254"/>
                  <a:pt x="62734" y="45254"/>
                </a:cubicBezTo>
                <a:close/>
                <a:moveTo>
                  <a:pt x="57905" y="45167"/>
                </a:moveTo>
                <a:cubicBezTo>
                  <a:pt x="59107" y="45167"/>
                  <a:pt x="59696" y="43725"/>
                  <a:pt x="58866" y="42894"/>
                </a:cubicBezTo>
                <a:cubicBezTo>
                  <a:pt x="58014" y="42042"/>
                  <a:pt x="56572" y="42654"/>
                  <a:pt x="56572" y="43834"/>
                </a:cubicBezTo>
                <a:cubicBezTo>
                  <a:pt x="56572" y="44577"/>
                  <a:pt x="57162" y="45167"/>
                  <a:pt x="57905" y="45167"/>
                </a:cubicBezTo>
                <a:close/>
                <a:moveTo>
                  <a:pt x="53076" y="45079"/>
                </a:moveTo>
                <a:cubicBezTo>
                  <a:pt x="54190" y="45079"/>
                  <a:pt x="54758" y="43746"/>
                  <a:pt x="53972" y="42960"/>
                </a:cubicBezTo>
                <a:cubicBezTo>
                  <a:pt x="53185" y="42173"/>
                  <a:pt x="51830" y="42719"/>
                  <a:pt x="51830" y="43834"/>
                </a:cubicBezTo>
                <a:cubicBezTo>
                  <a:pt x="51830" y="44533"/>
                  <a:pt x="52398" y="45079"/>
                  <a:pt x="53076" y="45079"/>
                </a:cubicBezTo>
                <a:close/>
                <a:moveTo>
                  <a:pt x="48268" y="44970"/>
                </a:moveTo>
                <a:cubicBezTo>
                  <a:pt x="49274" y="44970"/>
                  <a:pt x="49776" y="43746"/>
                  <a:pt x="49055" y="43025"/>
                </a:cubicBezTo>
                <a:cubicBezTo>
                  <a:pt x="48334" y="42326"/>
                  <a:pt x="47132" y="42829"/>
                  <a:pt x="47110" y="43834"/>
                </a:cubicBezTo>
                <a:cubicBezTo>
                  <a:pt x="47110" y="44467"/>
                  <a:pt x="47635" y="44970"/>
                  <a:pt x="48268" y="44970"/>
                </a:cubicBezTo>
                <a:close/>
                <a:moveTo>
                  <a:pt x="43439" y="44861"/>
                </a:moveTo>
                <a:cubicBezTo>
                  <a:pt x="44335" y="44861"/>
                  <a:pt x="44794" y="43768"/>
                  <a:pt x="44161" y="43113"/>
                </a:cubicBezTo>
                <a:cubicBezTo>
                  <a:pt x="43505" y="42479"/>
                  <a:pt x="42412" y="42938"/>
                  <a:pt x="42412" y="43834"/>
                </a:cubicBezTo>
                <a:cubicBezTo>
                  <a:pt x="42412" y="44402"/>
                  <a:pt x="42871" y="44861"/>
                  <a:pt x="43439" y="44861"/>
                </a:cubicBezTo>
                <a:close/>
                <a:moveTo>
                  <a:pt x="38610" y="44752"/>
                </a:moveTo>
                <a:cubicBezTo>
                  <a:pt x="39419" y="44752"/>
                  <a:pt x="39834" y="43768"/>
                  <a:pt x="39244" y="43200"/>
                </a:cubicBezTo>
                <a:cubicBezTo>
                  <a:pt x="38676" y="42610"/>
                  <a:pt x="37693" y="43025"/>
                  <a:pt x="37693" y="43834"/>
                </a:cubicBezTo>
                <a:cubicBezTo>
                  <a:pt x="37693" y="44336"/>
                  <a:pt x="38108" y="44752"/>
                  <a:pt x="38610" y="44752"/>
                </a:cubicBezTo>
                <a:close/>
                <a:moveTo>
                  <a:pt x="33781" y="44620"/>
                </a:moveTo>
                <a:cubicBezTo>
                  <a:pt x="34481" y="44620"/>
                  <a:pt x="34830" y="43768"/>
                  <a:pt x="34350" y="43288"/>
                </a:cubicBezTo>
                <a:cubicBezTo>
                  <a:pt x="33847" y="42785"/>
                  <a:pt x="32995" y="43135"/>
                  <a:pt x="32995" y="43834"/>
                </a:cubicBezTo>
                <a:cubicBezTo>
                  <a:pt x="32995" y="44271"/>
                  <a:pt x="33344" y="44620"/>
                  <a:pt x="33781" y="44620"/>
                </a:cubicBezTo>
                <a:close/>
                <a:moveTo>
                  <a:pt x="28952" y="44489"/>
                </a:moveTo>
                <a:cubicBezTo>
                  <a:pt x="29542" y="44489"/>
                  <a:pt x="29826" y="43790"/>
                  <a:pt x="29411" y="43375"/>
                </a:cubicBezTo>
                <a:cubicBezTo>
                  <a:pt x="29018" y="42960"/>
                  <a:pt x="28297" y="43244"/>
                  <a:pt x="28297" y="43834"/>
                </a:cubicBezTo>
                <a:cubicBezTo>
                  <a:pt x="28297" y="44205"/>
                  <a:pt x="28603" y="44489"/>
                  <a:pt x="28952" y="44489"/>
                </a:cubicBezTo>
                <a:close/>
                <a:moveTo>
                  <a:pt x="24123" y="44380"/>
                </a:moveTo>
                <a:cubicBezTo>
                  <a:pt x="24626" y="44380"/>
                  <a:pt x="24866" y="43790"/>
                  <a:pt x="24517" y="43440"/>
                </a:cubicBezTo>
                <a:cubicBezTo>
                  <a:pt x="24167" y="43091"/>
                  <a:pt x="23577" y="43331"/>
                  <a:pt x="23577" y="43834"/>
                </a:cubicBezTo>
                <a:cubicBezTo>
                  <a:pt x="23577" y="44118"/>
                  <a:pt x="23839" y="44380"/>
                  <a:pt x="24123" y="44380"/>
                </a:cubicBezTo>
                <a:close/>
                <a:moveTo>
                  <a:pt x="19294" y="44227"/>
                </a:moveTo>
                <a:cubicBezTo>
                  <a:pt x="19666" y="44227"/>
                  <a:pt x="19841" y="43812"/>
                  <a:pt x="19578" y="43550"/>
                </a:cubicBezTo>
                <a:cubicBezTo>
                  <a:pt x="19338" y="43309"/>
                  <a:pt x="18901" y="43484"/>
                  <a:pt x="18901" y="43834"/>
                </a:cubicBezTo>
                <a:cubicBezTo>
                  <a:pt x="18901" y="44052"/>
                  <a:pt x="19076" y="44227"/>
                  <a:pt x="19294" y="44227"/>
                </a:cubicBezTo>
                <a:close/>
                <a:moveTo>
                  <a:pt x="14487" y="44096"/>
                </a:moveTo>
                <a:cubicBezTo>
                  <a:pt x="14727" y="44096"/>
                  <a:pt x="14837" y="43812"/>
                  <a:pt x="14684" y="43637"/>
                </a:cubicBezTo>
                <a:cubicBezTo>
                  <a:pt x="14509" y="43462"/>
                  <a:pt x="14203" y="43593"/>
                  <a:pt x="14203" y="43834"/>
                </a:cubicBezTo>
                <a:cubicBezTo>
                  <a:pt x="14203" y="43987"/>
                  <a:pt x="14334" y="44096"/>
                  <a:pt x="14487" y="44096"/>
                </a:cubicBezTo>
                <a:close/>
                <a:moveTo>
                  <a:pt x="9658" y="43987"/>
                </a:moveTo>
                <a:cubicBezTo>
                  <a:pt x="9724" y="43987"/>
                  <a:pt x="9811" y="43921"/>
                  <a:pt x="9811" y="43834"/>
                </a:cubicBezTo>
                <a:cubicBezTo>
                  <a:pt x="9811" y="43615"/>
                  <a:pt x="9418" y="43987"/>
                  <a:pt x="9658" y="43987"/>
                </a:cubicBezTo>
                <a:close/>
                <a:moveTo>
                  <a:pt x="4829" y="43877"/>
                </a:moveTo>
                <a:cubicBezTo>
                  <a:pt x="4873" y="43877"/>
                  <a:pt x="4873" y="43812"/>
                  <a:pt x="4829" y="43812"/>
                </a:cubicBezTo>
                <a:cubicBezTo>
                  <a:pt x="4807" y="43812"/>
                  <a:pt x="4807" y="43877"/>
                  <a:pt x="4829" y="43877"/>
                </a:cubicBezTo>
                <a:close/>
                <a:moveTo>
                  <a:pt x="149591" y="39027"/>
                </a:moveTo>
                <a:cubicBezTo>
                  <a:pt x="149613" y="39027"/>
                  <a:pt x="149613" y="39005"/>
                  <a:pt x="149591" y="39005"/>
                </a:cubicBezTo>
                <a:cubicBezTo>
                  <a:pt x="149591" y="39005"/>
                  <a:pt x="149591" y="39027"/>
                  <a:pt x="149591" y="39027"/>
                </a:cubicBezTo>
                <a:close/>
                <a:moveTo>
                  <a:pt x="144784" y="39114"/>
                </a:moveTo>
                <a:cubicBezTo>
                  <a:pt x="144937" y="39114"/>
                  <a:pt x="144674" y="38852"/>
                  <a:pt x="144674" y="39027"/>
                </a:cubicBezTo>
                <a:cubicBezTo>
                  <a:pt x="144674" y="39070"/>
                  <a:pt x="144718" y="39114"/>
                  <a:pt x="144784" y="39114"/>
                </a:cubicBezTo>
                <a:close/>
                <a:moveTo>
                  <a:pt x="139955" y="39245"/>
                </a:moveTo>
                <a:cubicBezTo>
                  <a:pt x="140064" y="39245"/>
                  <a:pt x="140173" y="39136"/>
                  <a:pt x="140173" y="39005"/>
                </a:cubicBezTo>
                <a:cubicBezTo>
                  <a:pt x="140173" y="38721"/>
                  <a:pt x="139714" y="38721"/>
                  <a:pt x="139714" y="39005"/>
                </a:cubicBezTo>
                <a:cubicBezTo>
                  <a:pt x="139714" y="39136"/>
                  <a:pt x="139823" y="39245"/>
                  <a:pt x="139955" y="39245"/>
                </a:cubicBezTo>
                <a:close/>
                <a:moveTo>
                  <a:pt x="135126" y="39376"/>
                </a:moveTo>
                <a:cubicBezTo>
                  <a:pt x="135453" y="39376"/>
                  <a:pt x="135606" y="38983"/>
                  <a:pt x="135366" y="38764"/>
                </a:cubicBezTo>
                <a:cubicBezTo>
                  <a:pt x="135147" y="38524"/>
                  <a:pt x="134754" y="38699"/>
                  <a:pt x="134754" y="39005"/>
                </a:cubicBezTo>
                <a:cubicBezTo>
                  <a:pt x="134754" y="39223"/>
                  <a:pt x="134929" y="39376"/>
                  <a:pt x="135126" y="39376"/>
                </a:cubicBezTo>
                <a:close/>
                <a:moveTo>
                  <a:pt x="130297" y="39485"/>
                </a:moveTo>
                <a:cubicBezTo>
                  <a:pt x="130734" y="39485"/>
                  <a:pt x="130930" y="38983"/>
                  <a:pt x="130646" y="38677"/>
                </a:cubicBezTo>
                <a:cubicBezTo>
                  <a:pt x="130340" y="38371"/>
                  <a:pt x="129816" y="38590"/>
                  <a:pt x="129816" y="39005"/>
                </a:cubicBezTo>
                <a:cubicBezTo>
                  <a:pt x="129816" y="39289"/>
                  <a:pt x="130034" y="39485"/>
                  <a:pt x="130297" y="39485"/>
                </a:cubicBezTo>
                <a:close/>
                <a:moveTo>
                  <a:pt x="125467" y="39617"/>
                </a:moveTo>
                <a:cubicBezTo>
                  <a:pt x="126014" y="39617"/>
                  <a:pt x="126276" y="38961"/>
                  <a:pt x="125905" y="38590"/>
                </a:cubicBezTo>
                <a:cubicBezTo>
                  <a:pt x="125511" y="38218"/>
                  <a:pt x="124878" y="38480"/>
                  <a:pt x="124878" y="39005"/>
                </a:cubicBezTo>
                <a:cubicBezTo>
                  <a:pt x="124878" y="39354"/>
                  <a:pt x="125140" y="39617"/>
                  <a:pt x="125467" y="39617"/>
                </a:cubicBezTo>
                <a:close/>
                <a:moveTo>
                  <a:pt x="120638" y="39748"/>
                </a:moveTo>
                <a:cubicBezTo>
                  <a:pt x="121294" y="39748"/>
                  <a:pt x="121622" y="38961"/>
                  <a:pt x="121163" y="38502"/>
                </a:cubicBezTo>
                <a:cubicBezTo>
                  <a:pt x="120704" y="38043"/>
                  <a:pt x="119917" y="38371"/>
                  <a:pt x="119917" y="39005"/>
                </a:cubicBezTo>
                <a:cubicBezTo>
                  <a:pt x="119917" y="39420"/>
                  <a:pt x="120245" y="39748"/>
                  <a:pt x="120638" y="39748"/>
                </a:cubicBezTo>
                <a:close/>
                <a:moveTo>
                  <a:pt x="115831" y="39857"/>
                </a:moveTo>
                <a:cubicBezTo>
                  <a:pt x="116574" y="39857"/>
                  <a:pt x="116946" y="38961"/>
                  <a:pt x="116421" y="38415"/>
                </a:cubicBezTo>
                <a:cubicBezTo>
                  <a:pt x="115875" y="37890"/>
                  <a:pt x="114979" y="38262"/>
                  <a:pt x="114979" y="39005"/>
                </a:cubicBezTo>
                <a:cubicBezTo>
                  <a:pt x="114979" y="39485"/>
                  <a:pt x="115351" y="39857"/>
                  <a:pt x="115831" y="39857"/>
                </a:cubicBezTo>
                <a:close/>
                <a:moveTo>
                  <a:pt x="111002" y="39966"/>
                </a:moveTo>
                <a:cubicBezTo>
                  <a:pt x="111833" y="39966"/>
                  <a:pt x="112270" y="38939"/>
                  <a:pt x="111658" y="38349"/>
                </a:cubicBezTo>
                <a:cubicBezTo>
                  <a:pt x="111068" y="37737"/>
                  <a:pt x="110041" y="38174"/>
                  <a:pt x="110041" y="39005"/>
                </a:cubicBezTo>
                <a:cubicBezTo>
                  <a:pt x="110041" y="39551"/>
                  <a:pt x="110478" y="39966"/>
                  <a:pt x="111002" y="39966"/>
                </a:cubicBezTo>
                <a:close/>
                <a:moveTo>
                  <a:pt x="106173" y="40054"/>
                </a:moveTo>
                <a:cubicBezTo>
                  <a:pt x="107091" y="40054"/>
                  <a:pt x="107572" y="38939"/>
                  <a:pt x="106916" y="38284"/>
                </a:cubicBezTo>
                <a:cubicBezTo>
                  <a:pt x="106239" y="37628"/>
                  <a:pt x="105124" y="38087"/>
                  <a:pt x="105124" y="39005"/>
                </a:cubicBezTo>
                <a:cubicBezTo>
                  <a:pt x="105124" y="39595"/>
                  <a:pt x="105583" y="40054"/>
                  <a:pt x="106173" y="40054"/>
                </a:cubicBezTo>
                <a:close/>
                <a:moveTo>
                  <a:pt x="101344" y="40163"/>
                </a:moveTo>
                <a:cubicBezTo>
                  <a:pt x="102371" y="40163"/>
                  <a:pt x="102874" y="38917"/>
                  <a:pt x="102153" y="38196"/>
                </a:cubicBezTo>
                <a:cubicBezTo>
                  <a:pt x="101432" y="37475"/>
                  <a:pt x="100186" y="38000"/>
                  <a:pt x="100186" y="39005"/>
                </a:cubicBezTo>
                <a:cubicBezTo>
                  <a:pt x="100186" y="39660"/>
                  <a:pt x="100710" y="40163"/>
                  <a:pt x="101344" y="40163"/>
                </a:cubicBezTo>
                <a:close/>
                <a:moveTo>
                  <a:pt x="96515" y="40250"/>
                </a:moveTo>
                <a:cubicBezTo>
                  <a:pt x="97608" y="40250"/>
                  <a:pt x="98154" y="38917"/>
                  <a:pt x="97389" y="38153"/>
                </a:cubicBezTo>
                <a:cubicBezTo>
                  <a:pt x="96603" y="37366"/>
                  <a:pt x="95291" y="37912"/>
                  <a:pt x="95291" y="39005"/>
                </a:cubicBezTo>
                <a:cubicBezTo>
                  <a:pt x="95291" y="39704"/>
                  <a:pt x="95838" y="40250"/>
                  <a:pt x="96515" y="40250"/>
                </a:cubicBezTo>
                <a:close/>
                <a:moveTo>
                  <a:pt x="91686" y="40316"/>
                </a:moveTo>
                <a:cubicBezTo>
                  <a:pt x="92844" y="40316"/>
                  <a:pt x="93434" y="38917"/>
                  <a:pt x="92604" y="38087"/>
                </a:cubicBezTo>
                <a:cubicBezTo>
                  <a:pt x="91795" y="37279"/>
                  <a:pt x="90397" y="37847"/>
                  <a:pt x="90397" y="39005"/>
                </a:cubicBezTo>
                <a:cubicBezTo>
                  <a:pt x="90397" y="39726"/>
                  <a:pt x="90965" y="40316"/>
                  <a:pt x="91686" y="40316"/>
                </a:cubicBezTo>
                <a:close/>
                <a:moveTo>
                  <a:pt x="86857" y="40359"/>
                </a:moveTo>
                <a:cubicBezTo>
                  <a:pt x="88081" y="40359"/>
                  <a:pt x="88671" y="38917"/>
                  <a:pt x="87819" y="38065"/>
                </a:cubicBezTo>
                <a:cubicBezTo>
                  <a:pt x="86966" y="37213"/>
                  <a:pt x="85502" y="37803"/>
                  <a:pt x="85502" y="39005"/>
                </a:cubicBezTo>
                <a:cubicBezTo>
                  <a:pt x="85524" y="39770"/>
                  <a:pt x="86114" y="40359"/>
                  <a:pt x="86857" y="40359"/>
                </a:cubicBezTo>
                <a:close/>
                <a:moveTo>
                  <a:pt x="82028" y="40403"/>
                </a:moveTo>
                <a:cubicBezTo>
                  <a:pt x="83252" y="40403"/>
                  <a:pt x="83864" y="38939"/>
                  <a:pt x="83011" y="38065"/>
                </a:cubicBezTo>
                <a:cubicBezTo>
                  <a:pt x="82159" y="37213"/>
                  <a:pt x="80695" y="37803"/>
                  <a:pt x="80673" y="39005"/>
                </a:cubicBezTo>
                <a:cubicBezTo>
                  <a:pt x="80673" y="39770"/>
                  <a:pt x="81285" y="40403"/>
                  <a:pt x="82028" y="40403"/>
                </a:cubicBezTo>
                <a:close/>
                <a:moveTo>
                  <a:pt x="77221" y="40403"/>
                </a:moveTo>
                <a:cubicBezTo>
                  <a:pt x="78444" y="40403"/>
                  <a:pt x="79078" y="38895"/>
                  <a:pt x="78204" y="38021"/>
                </a:cubicBezTo>
                <a:cubicBezTo>
                  <a:pt x="77330" y="37147"/>
                  <a:pt x="75822" y="37759"/>
                  <a:pt x="75822" y="39005"/>
                </a:cubicBezTo>
                <a:cubicBezTo>
                  <a:pt x="75822" y="39770"/>
                  <a:pt x="76434" y="40403"/>
                  <a:pt x="77221" y="40403"/>
                </a:cubicBezTo>
                <a:close/>
                <a:moveTo>
                  <a:pt x="72392" y="40403"/>
                </a:moveTo>
                <a:cubicBezTo>
                  <a:pt x="73594" y="40403"/>
                  <a:pt x="74205" y="38939"/>
                  <a:pt x="73353" y="38065"/>
                </a:cubicBezTo>
                <a:cubicBezTo>
                  <a:pt x="72501" y="37213"/>
                  <a:pt x="71037" y="37803"/>
                  <a:pt x="71015" y="39005"/>
                </a:cubicBezTo>
                <a:cubicBezTo>
                  <a:pt x="71015" y="39770"/>
                  <a:pt x="71627" y="40403"/>
                  <a:pt x="72392" y="40403"/>
                </a:cubicBezTo>
                <a:close/>
                <a:moveTo>
                  <a:pt x="67563" y="40359"/>
                </a:moveTo>
                <a:cubicBezTo>
                  <a:pt x="68765" y="40359"/>
                  <a:pt x="69376" y="38917"/>
                  <a:pt x="68524" y="38065"/>
                </a:cubicBezTo>
                <a:cubicBezTo>
                  <a:pt x="67672" y="37213"/>
                  <a:pt x="66208" y="37803"/>
                  <a:pt x="66208" y="39005"/>
                </a:cubicBezTo>
                <a:cubicBezTo>
                  <a:pt x="66208" y="39770"/>
                  <a:pt x="66820" y="40359"/>
                  <a:pt x="67563" y="40359"/>
                </a:cubicBezTo>
                <a:close/>
                <a:moveTo>
                  <a:pt x="62756" y="40316"/>
                </a:moveTo>
                <a:cubicBezTo>
                  <a:pt x="63914" y="40316"/>
                  <a:pt x="64482" y="38917"/>
                  <a:pt x="63673" y="38109"/>
                </a:cubicBezTo>
                <a:cubicBezTo>
                  <a:pt x="62843" y="37279"/>
                  <a:pt x="61445" y="37868"/>
                  <a:pt x="61445" y="39027"/>
                </a:cubicBezTo>
                <a:cubicBezTo>
                  <a:pt x="61445" y="39726"/>
                  <a:pt x="62035" y="40316"/>
                  <a:pt x="62756" y="40316"/>
                </a:cubicBezTo>
                <a:close/>
                <a:moveTo>
                  <a:pt x="57927" y="40228"/>
                </a:moveTo>
                <a:cubicBezTo>
                  <a:pt x="58997" y="40228"/>
                  <a:pt x="59544" y="38917"/>
                  <a:pt x="58779" y="38153"/>
                </a:cubicBezTo>
                <a:cubicBezTo>
                  <a:pt x="58014" y="37388"/>
                  <a:pt x="56703" y="37934"/>
                  <a:pt x="56703" y="39027"/>
                </a:cubicBezTo>
                <a:cubicBezTo>
                  <a:pt x="56703" y="39682"/>
                  <a:pt x="57249" y="40228"/>
                  <a:pt x="57927" y="40228"/>
                </a:cubicBezTo>
                <a:close/>
                <a:moveTo>
                  <a:pt x="53098" y="40163"/>
                </a:moveTo>
                <a:cubicBezTo>
                  <a:pt x="54103" y="40163"/>
                  <a:pt x="54605" y="38939"/>
                  <a:pt x="53906" y="38218"/>
                </a:cubicBezTo>
                <a:cubicBezTo>
                  <a:pt x="53185" y="37497"/>
                  <a:pt x="51961" y="38000"/>
                  <a:pt x="51961" y="39027"/>
                </a:cubicBezTo>
                <a:cubicBezTo>
                  <a:pt x="51961" y="39638"/>
                  <a:pt x="52464" y="40163"/>
                  <a:pt x="53098" y="40163"/>
                </a:cubicBezTo>
                <a:close/>
                <a:moveTo>
                  <a:pt x="48268" y="40054"/>
                </a:moveTo>
                <a:cubicBezTo>
                  <a:pt x="49208" y="40054"/>
                  <a:pt x="49667" y="38917"/>
                  <a:pt x="49011" y="38262"/>
                </a:cubicBezTo>
                <a:cubicBezTo>
                  <a:pt x="48356" y="37606"/>
                  <a:pt x="47220" y="38065"/>
                  <a:pt x="47220" y="39005"/>
                </a:cubicBezTo>
                <a:cubicBezTo>
                  <a:pt x="47220" y="39573"/>
                  <a:pt x="47700" y="40054"/>
                  <a:pt x="48268" y="40054"/>
                </a:cubicBezTo>
                <a:close/>
                <a:moveTo>
                  <a:pt x="43439" y="39944"/>
                </a:moveTo>
                <a:cubicBezTo>
                  <a:pt x="44270" y="39944"/>
                  <a:pt x="44685" y="38939"/>
                  <a:pt x="44095" y="38349"/>
                </a:cubicBezTo>
                <a:cubicBezTo>
                  <a:pt x="43505" y="37759"/>
                  <a:pt x="42500" y="38174"/>
                  <a:pt x="42500" y="39005"/>
                </a:cubicBezTo>
                <a:cubicBezTo>
                  <a:pt x="42500" y="39529"/>
                  <a:pt x="42915" y="39944"/>
                  <a:pt x="43439" y="39944"/>
                </a:cubicBezTo>
                <a:close/>
                <a:moveTo>
                  <a:pt x="38610" y="39835"/>
                </a:moveTo>
                <a:cubicBezTo>
                  <a:pt x="39353" y="39835"/>
                  <a:pt x="39703" y="38939"/>
                  <a:pt x="39200" y="38437"/>
                </a:cubicBezTo>
                <a:cubicBezTo>
                  <a:pt x="38676" y="37912"/>
                  <a:pt x="37802" y="38284"/>
                  <a:pt x="37802" y="39005"/>
                </a:cubicBezTo>
                <a:cubicBezTo>
                  <a:pt x="37802" y="39464"/>
                  <a:pt x="38173" y="39835"/>
                  <a:pt x="38610" y="39835"/>
                </a:cubicBezTo>
                <a:close/>
                <a:moveTo>
                  <a:pt x="33781" y="39704"/>
                </a:moveTo>
                <a:cubicBezTo>
                  <a:pt x="34415" y="39704"/>
                  <a:pt x="34743" y="38939"/>
                  <a:pt x="34284" y="38502"/>
                </a:cubicBezTo>
                <a:cubicBezTo>
                  <a:pt x="33847" y="38043"/>
                  <a:pt x="33082" y="38371"/>
                  <a:pt x="33082" y="39005"/>
                </a:cubicBezTo>
                <a:cubicBezTo>
                  <a:pt x="33082" y="39398"/>
                  <a:pt x="33410" y="39704"/>
                  <a:pt x="33781" y="39704"/>
                </a:cubicBezTo>
                <a:close/>
                <a:moveTo>
                  <a:pt x="28974" y="39595"/>
                </a:moveTo>
                <a:cubicBezTo>
                  <a:pt x="29499" y="39595"/>
                  <a:pt x="29761" y="38961"/>
                  <a:pt x="29389" y="38590"/>
                </a:cubicBezTo>
                <a:cubicBezTo>
                  <a:pt x="29018" y="38218"/>
                  <a:pt x="28384" y="38480"/>
                  <a:pt x="28384" y="39005"/>
                </a:cubicBezTo>
                <a:cubicBezTo>
                  <a:pt x="28384" y="39332"/>
                  <a:pt x="28646" y="39595"/>
                  <a:pt x="28974" y="39595"/>
                </a:cubicBezTo>
                <a:close/>
                <a:moveTo>
                  <a:pt x="24145" y="39464"/>
                </a:moveTo>
                <a:cubicBezTo>
                  <a:pt x="24560" y="39464"/>
                  <a:pt x="24779" y="38961"/>
                  <a:pt x="24473" y="38677"/>
                </a:cubicBezTo>
                <a:cubicBezTo>
                  <a:pt x="24189" y="38371"/>
                  <a:pt x="23664" y="38590"/>
                  <a:pt x="23664" y="39005"/>
                </a:cubicBezTo>
                <a:cubicBezTo>
                  <a:pt x="23664" y="39267"/>
                  <a:pt x="23883" y="39464"/>
                  <a:pt x="24145" y="39464"/>
                </a:cubicBezTo>
                <a:close/>
                <a:moveTo>
                  <a:pt x="19316" y="39354"/>
                </a:moveTo>
                <a:cubicBezTo>
                  <a:pt x="19622" y="39354"/>
                  <a:pt x="19775" y="38983"/>
                  <a:pt x="19556" y="38764"/>
                </a:cubicBezTo>
                <a:cubicBezTo>
                  <a:pt x="19338" y="38546"/>
                  <a:pt x="18967" y="38699"/>
                  <a:pt x="18967" y="39005"/>
                </a:cubicBezTo>
                <a:cubicBezTo>
                  <a:pt x="18967" y="39201"/>
                  <a:pt x="19119" y="39354"/>
                  <a:pt x="19316" y="39354"/>
                </a:cubicBezTo>
                <a:close/>
                <a:moveTo>
                  <a:pt x="14487" y="39223"/>
                </a:moveTo>
                <a:cubicBezTo>
                  <a:pt x="14684" y="39223"/>
                  <a:pt x="14771" y="38983"/>
                  <a:pt x="14640" y="38852"/>
                </a:cubicBezTo>
                <a:cubicBezTo>
                  <a:pt x="14509" y="38721"/>
                  <a:pt x="14269" y="38808"/>
                  <a:pt x="14269" y="39005"/>
                </a:cubicBezTo>
                <a:cubicBezTo>
                  <a:pt x="14269" y="39136"/>
                  <a:pt x="14378" y="39223"/>
                  <a:pt x="14487" y="39223"/>
                </a:cubicBezTo>
                <a:close/>
                <a:moveTo>
                  <a:pt x="9658" y="39114"/>
                </a:moveTo>
                <a:cubicBezTo>
                  <a:pt x="9789" y="39114"/>
                  <a:pt x="9789" y="38917"/>
                  <a:pt x="9658" y="38917"/>
                </a:cubicBezTo>
                <a:cubicBezTo>
                  <a:pt x="9527" y="38917"/>
                  <a:pt x="9527" y="39114"/>
                  <a:pt x="9658" y="39114"/>
                </a:cubicBezTo>
                <a:close/>
                <a:moveTo>
                  <a:pt x="144784" y="34219"/>
                </a:moveTo>
                <a:cubicBezTo>
                  <a:pt x="144805" y="34219"/>
                  <a:pt x="144827" y="34198"/>
                  <a:pt x="144827" y="34198"/>
                </a:cubicBezTo>
                <a:cubicBezTo>
                  <a:pt x="144827" y="34132"/>
                  <a:pt x="144740" y="34132"/>
                  <a:pt x="144740" y="34198"/>
                </a:cubicBezTo>
                <a:cubicBezTo>
                  <a:pt x="144740" y="34198"/>
                  <a:pt x="144762" y="34219"/>
                  <a:pt x="144784" y="34219"/>
                </a:cubicBezTo>
                <a:close/>
                <a:moveTo>
                  <a:pt x="139955" y="34350"/>
                </a:moveTo>
                <a:cubicBezTo>
                  <a:pt x="140042" y="34350"/>
                  <a:pt x="140108" y="34285"/>
                  <a:pt x="140108" y="34176"/>
                </a:cubicBezTo>
                <a:cubicBezTo>
                  <a:pt x="140108" y="34088"/>
                  <a:pt x="140042" y="34023"/>
                  <a:pt x="139955" y="34023"/>
                </a:cubicBezTo>
                <a:cubicBezTo>
                  <a:pt x="139867" y="34023"/>
                  <a:pt x="139802" y="34088"/>
                  <a:pt x="139802" y="34176"/>
                </a:cubicBezTo>
                <a:cubicBezTo>
                  <a:pt x="139802" y="34285"/>
                  <a:pt x="139867" y="34350"/>
                  <a:pt x="139955" y="34350"/>
                </a:cubicBezTo>
                <a:close/>
                <a:moveTo>
                  <a:pt x="135126" y="34460"/>
                </a:moveTo>
                <a:cubicBezTo>
                  <a:pt x="135366" y="34460"/>
                  <a:pt x="135497" y="34176"/>
                  <a:pt x="135322" y="34001"/>
                </a:cubicBezTo>
                <a:cubicBezTo>
                  <a:pt x="135147" y="33826"/>
                  <a:pt x="134863" y="33957"/>
                  <a:pt x="134863" y="34198"/>
                </a:cubicBezTo>
                <a:cubicBezTo>
                  <a:pt x="134863" y="34350"/>
                  <a:pt x="134973" y="34460"/>
                  <a:pt x="135126" y="34460"/>
                </a:cubicBezTo>
                <a:close/>
                <a:moveTo>
                  <a:pt x="130297" y="34591"/>
                </a:moveTo>
                <a:cubicBezTo>
                  <a:pt x="130668" y="34591"/>
                  <a:pt x="130865" y="34154"/>
                  <a:pt x="130602" y="33892"/>
                </a:cubicBezTo>
                <a:cubicBezTo>
                  <a:pt x="130340" y="33629"/>
                  <a:pt x="129881" y="33826"/>
                  <a:pt x="129881" y="34198"/>
                </a:cubicBezTo>
                <a:cubicBezTo>
                  <a:pt x="129881" y="34416"/>
                  <a:pt x="130078" y="34591"/>
                  <a:pt x="130297" y="34591"/>
                </a:cubicBezTo>
                <a:close/>
                <a:moveTo>
                  <a:pt x="125489" y="34700"/>
                </a:moveTo>
                <a:cubicBezTo>
                  <a:pt x="125948" y="34700"/>
                  <a:pt x="126167" y="34132"/>
                  <a:pt x="125839" y="33804"/>
                </a:cubicBezTo>
                <a:cubicBezTo>
                  <a:pt x="125511" y="33476"/>
                  <a:pt x="124965" y="33717"/>
                  <a:pt x="124965" y="34176"/>
                </a:cubicBezTo>
                <a:cubicBezTo>
                  <a:pt x="124965" y="34482"/>
                  <a:pt x="125183" y="34700"/>
                  <a:pt x="125489" y="34700"/>
                </a:cubicBezTo>
                <a:close/>
                <a:moveTo>
                  <a:pt x="120660" y="34831"/>
                </a:moveTo>
                <a:cubicBezTo>
                  <a:pt x="121228" y="34831"/>
                  <a:pt x="121512" y="34132"/>
                  <a:pt x="121119" y="33739"/>
                </a:cubicBezTo>
                <a:cubicBezTo>
                  <a:pt x="120704" y="33323"/>
                  <a:pt x="120005" y="33608"/>
                  <a:pt x="120005" y="34176"/>
                </a:cubicBezTo>
                <a:cubicBezTo>
                  <a:pt x="120005" y="34547"/>
                  <a:pt x="120289" y="34831"/>
                  <a:pt x="120660" y="34831"/>
                </a:cubicBezTo>
                <a:close/>
                <a:moveTo>
                  <a:pt x="115831" y="34940"/>
                </a:moveTo>
                <a:cubicBezTo>
                  <a:pt x="116509" y="34940"/>
                  <a:pt x="116836" y="34132"/>
                  <a:pt x="116356" y="33651"/>
                </a:cubicBezTo>
                <a:cubicBezTo>
                  <a:pt x="115875" y="33171"/>
                  <a:pt x="115066" y="33520"/>
                  <a:pt x="115088" y="34176"/>
                </a:cubicBezTo>
                <a:cubicBezTo>
                  <a:pt x="115066" y="34591"/>
                  <a:pt x="115416" y="34940"/>
                  <a:pt x="115831" y="34940"/>
                </a:cubicBezTo>
                <a:close/>
                <a:moveTo>
                  <a:pt x="111002" y="35028"/>
                </a:moveTo>
                <a:cubicBezTo>
                  <a:pt x="111745" y="35028"/>
                  <a:pt x="112138" y="34110"/>
                  <a:pt x="111592" y="33586"/>
                </a:cubicBezTo>
                <a:cubicBezTo>
                  <a:pt x="111068" y="33061"/>
                  <a:pt x="110150" y="33433"/>
                  <a:pt x="110150" y="34176"/>
                </a:cubicBezTo>
                <a:cubicBezTo>
                  <a:pt x="110150" y="34656"/>
                  <a:pt x="110543" y="35028"/>
                  <a:pt x="111002" y="35028"/>
                </a:cubicBezTo>
                <a:close/>
                <a:moveTo>
                  <a:pt x="106173" y="35137"/>
                </a:moveTo>
                <a:cubicBezTo>
                  <a:pt x="107025" y="35137"/>
                  <a:pt x="107441" y="34110"/>
                  <a:pt x="106851" y="33520"/>
                </a:cubicBezTo>
                <a:cubicBezTo>
                  <a:pt x="106239" y="32908"/>
                  <a:pt x="105234" y="33345"/>
                  <a:pt x="105234" y="34176"/>
                </a:cubicBezTo>
                <a:cubicBezTo>
                  <a:pt x="105234" y="34722"/>
                  <a:pt x="105649" y="35137"/>
                  <a:pt x="106173" y="35137"/>
                </a:cubicBezTo>
                <a:close/>
                <a:moveTo>
                  <a:pt x="101344" y="35225"/>
                </a:moveTo>
                <a:cubicBezTo>
                  <a:pt x="102262" y="35225"/>
                  <a:pt x="102743" y="34110"/>
                  <a:pt x="102087" y="33455"/>
                </a:cubicBezTo>
                <a:cubicBezTo>
                  <a:pt x="101432" y="32799"/>
                  <a:pt x="100317" y="33258"/>
                  <a:pt x="100317" y="34176"/>
                </a:cubicBezTo>
                <a:cubicBezTo>
                  <a:pt x="100317" y="34766"/>
                  <a:pt x="100776" y="35225"/>
                  <a:pt x="101344" y="35225"/>
                </a:cubicBezTo>
                <a:close/>
                <a:moveTo>
                  <a:pt x="96515" y="35290"/>
                </a:moveTo>
                <a:cubicBezTo>
                  <a:pt x="97520" y="35290"/>
                  <a:pt x="98023" y="34088"/>
                  <a:pt x="97302" y="33389"/>
                </a:cubicBezTo>
                <a:cubicBezTo>
                  <a:pt x="96603" y="32690"/>
                  <a:pt x="95423" y="33192"/>
                  <a:pt x="95423" y="34176"/>
                </a:cubicBezTo>
                <a:cubicBezTo>
                  <a:pt x="95423" y="34809"/>
                  <a:pt x="95903" y="35290"/>
                  <a:pt x="96515" y="35290"/>
                </a:cubicBezTo>
                <a:close/>
                <a:moveTo>
                  <a:pt x="91708" y="35356"/>
                </a:moveTo>
                <a:cubicBezTo>
                  <a:pt x="92757" y="35356"/>
                  <a:pt x="93281" y="34088"/>
                  <a:pt x="92538" y="33345"/>
                </a:cubicBezTo>
                <a:cubicBezTo>
                  <a:pt x="91774" y="32602"/>
                  <a:pt x="90528" y="33127"/>
                  <a:pt x="90528" y="34176"/>
                </a:cubicBezTo>
                <a:cubicBezTo>
                  <a:pt x="90528" y="34831"/>
                  <a:pt x="91052" y="35356"/>
                  <a:pt x="91708" y="35356"/>
                </a:cubicBezTo>
                <a:close/>
                <a:moveTo>
                  <a:pt x="86879" y="35399"/>
                </a:moveTo>
                <a:cubicBezTo>
                  <a:pt x="87950" y="35399"/>
                  <a:pt x="88496" y="34088"/>
                  <a:pt x="87731" y="33323"/>
                </a:cubicBezTo>
                <a:cubicBezTo>
                  <a:pt x="86966" y="32559"/>
                  <a:pt x="85655" y="33105"/>
                  <a:pt x="85655" y="34176"/>
                </a:cubicBezTo>
                <a:cubicBezTo>
                  <a:pt x="85655" y="34853"/>
                  <a:pt x="86202" y="35399"/>
                  <a:pt x="86879" y="35399"/>
                </a:cubicBezTo>
                <a:close/>
                <a:moveTo>
                  <a:pt x="82050" y="35421"/>
                </a:moveTo>
                <a:cubicBezTo>
                  <a:pt x="83164" y="35421"/>
                  <a:pt x="83711" y="34088"/>
                  <a:pt x="82924" y="33302"/>
                </a:cubicBezTo>
                <a:cubicBezTo>
                  <a:pt x="82137" y="32515"/>
                  <a:pt x="80804" y="33083"/>
                  <a:pt x="80804" y="34176"/>
                </a:cubicBezTo>
                <a:cubicBezTo>
                  <a:pt x="80804" y="34875"/>
                  <a:pt x="81351" y="35421"/>
                  <a:pt x="82050" y="35421"/>
                </a:cubicBezTo>
                <a:close/>
                <a:moveTo>
                  <a:pt x="77221" y="35421"/>
                </a:moveTo>
                <a:cubicBezTo>
                  <a:pt x="78335" y="35421"/>
                  <a:pt x="78903" y="34066"/>
                  <a:pt x="78117" y="33280"/>
                </a:cubicBezTo>
                <a:cubicBezTo>
                  <a:pt x="77330" y="32493"/>
                  <a:pt x="75954" y="33039"/>
                  <a:pt x="75954" y="34176"/>
                </a:cubicBezTo>
                <a:cubicBezTo>
                  <a:pt x="75954" y="34875"/>
                  <a:pt x="76522" y="35421"/>
                  <a:pt x="77221" y="35421"/>
                </a:cubicBezTo>
                <a:close/>
                <a:moveTo>
                  <a:pt x="72392" y="35421"/>
                </a:moveTo>
                <a:cubicBezTo>
                  <a:pt x="73506" y="35421"/>
                  <a:pt x="74052" y="34088"/>
                  <a:pt x="73288" y="33302"/>
                </a:cubicBezTo>
                <a:cubicBezTo>
                  <a:pt x="72501" y="32515"/>
                  <a:pt x="71146" y="33083"/>
                  <a:pt x="71146" y="34176"/>
                </a:cubicBezTo>
                <a:cubicBezTo>
                  <a:pt x="71146" y="34875"/>
                  <a:pt x="71714" y="35421"/>
                  <a:pt x="72392" y="35421"/>
                </a:cubicBezTo>
                <a:close/>
                <a:moveTo>
                  <a:pt x="67563" y="35399"/>
                </a:moveTo>
                <a:cubicBezTo>
                  <a:pt x="68655" y="35399"/>
                  <a:pt x="69202" y="34088"/>
                  <a:pt x="68437" y="33323"/>
                </a:cubicBezTo>
                <a:cubicBezTo>
                  <a:pt x="67672" y="32559"/>
                  <a:pt x="66361" y="33105"/>
                  <a:pt x="66361" y="34176"/>
                </a:cubicBezTo>
                <a:cubicBezTo>
                  <a:pt x="66361" y="34853"/>
                  <a:pt x="66907" y="35399"/>
                  <a:pt x="67563" y="35399"/>
                </a:cubicBezTo>
                <a:close/>
                <a:moveTo>
                  <a:pt x="62734" y="35356"/>
                </a:moveTo>
                <a:cubicBezTo>
                  <a:pt x="63783" y="35356"/>
                  <a:pt x="64307" y="34088"/>
                  <a:pt x="63564" y="33367"/>
                </a:cubicBezTo>
                <a:cubicBezTo>
                  <a:pt x="62843" y="32624"/>
                  <a:pt x="61576" y="33149"/>
                  <a:pt x="61576" y="34176"/>
                </a:cubicBezTo>
                <a:cubicBezTo>
                  <a:pt x="61576" y="34831"/>
                  <a:pt x="62100" y="35356"/>
                  <a:pt x="62734" y="35356"/>
                </a:cubicBezTo>
                <a:close/>
                <a:moveTo>
                  <a:pt x="57927" y="35290"/>
                </a:moveTo>
                <a:cubicBezTo>
                  <a:pt x="58888" y="35290"/>
                  <a:pt x="59369" y="34110"/>
                  <a:pt x="58691" y="33411"/>
                </a:cubicBezTo>
                <a:cubicBezTo>
                  <a:pt x="57992" y="32734"/>
                  <a:pt x="56834" y="33214"/>
                  <a:pt x="56834" y="34198"/>
                </a:cubicBezTo>
                <a:cubicBezTo>
                  <a:pt x="56834" y="34788"/>
                  <a:pt x="57315" y="35290"/>
                  <a:pt x="57927" y="35290"/>
                </a:cubicBezTo>
                <a:close/>
                <a:moveTo>
                  <a:pt x="53098" y="35203"/>
                </a:moveTo>
                <a:cubicBezTo>
                  <a:pt x="53993" y="35203"/>
                  <a:pt x="54452" y="34110"/>
                  <a:pt x="53819" y="33455"/>
                </a:cubicBezTo>
                <a:cubicBezTo>
                  <a:pt x="53163" y="32821"/>
                  <a:pt x="52071" y="33280"/>
                  <a:pt x="52071" y="34176"/>
                </a:cubicBezTo>
                <a:cubicBezTo>
                  <a:pt x="52071" y="34744"/>
                  <a:pt x="52529" y="35203"/>
                  <a:pt x="53098" y="35203"/>
                </a:cubicBezTo>
                <a:close/>
                <a:moveTo>
                  <a:pt x="48268" y="35115"/>
                </a:moveTo>
                <a:cubicBezTo>
                  <a:pt x="49099" y="35115"/>
                  <a:pt x="49514" y="34110"/>
                  <a:pt x="48924" y="33520"/>
                </a:cubicBezTo>
                <a:cubicBezTo>
                  <a:pt x="48334" y="32930"/>
                  <a:pt x="47329" y="33345"/>
                  <a:pt x="47329" y="34176"/>
                </a:cubicBezTo>
                <a:cubicBezTo>
                  <a:pt x="47329" y="34700"/>
                  <a:pt x="47744" y="35115"/>
                  <a:pt x="48268" y="35115"/>
                </a:cubicBezTo>
                <a:close/>
                <a:moveTo>
                  <a:pt x="43439" y="35028"/>
                </a:moveTo>
                <a:cubicBezTo>
                  <a:pt x="44204" y="35028"/>
                  <a:pt x="44576" y="34110"/>
                  <a:pt x="44051" y="33586"/>
                </a:cubicBezTo>
                <a:cubicBezTo>
                  <a:pt x="43505" y="33061"/>
                  <a:pt x="42609" y="33433"/>
                  <a:pt x="42609" y="34176"/>
                </a:cubicBezTo>
                <a:cubicBezTo>
                  <a:pt x="42609" y="34656"/>
                  <a:pt x="42981" y="35028"/>
                  <a:pt x="43439" y="35028"/>
                </a:cubicBezTo>
                <a:close/>
                <a:moveTo>
                  <a:pt x="38610" y="34919"/>
                </a:moveTo>
                <a:cubicBezTo>
                  <a:pt x="39266" y="34919"/>
                  <a:pt x="39616" y="34132"/>
                  <a:pt x="39135" y="33673"/>
                </a:cubicBezTo>
                <a:cubicBezTo>
                  <a:pt x="38676" y="33192"/>
                  <a:pt x="37889" y="33520"/>
                  <a:pt x="37889" y="34176"/>
                </a:cubicBezTo>
                <a:cubicBezTo>
                  <a:pt x="37889" y="34591"/>
                  <a:pt x="38217" y="34919"/>
                  <a:pt x="38610" y="34919"/>
                </a:cubicBezTo>
                <a:close/>
                <a:moveTo>
                  <a:pt x="33781" y="34809"/>
                </a:moveTo>
                <a:cubicBezTo>
                  <a:pt x="34350" y="34809"/>
                  <a:pt x="34634" y="34132"/>
                  <a:pt x="34240" y="33739"/>
                </a:cubicBezTo>
                <a:cubicBezTo>
                  <a:pt x="33847" y="33345"/>
                  <a:pt x="33170" y="33629"/>
                  <a:pt x="33170" y="34176"/>
                </a:cubicBezTo>
                <a:cubicBezTo>
                  <a:pt x="33170" y="34525"/>
                  <a:pt x="33454" y="34809"/>
                  <a:pt x="33781" y="34809"/>
                </a:cubicBezTo>
                <a:close/>
                <a:moveTo>
                  <a:pt x="28974" y="34700"/>
                </a:moveTo>
                <a:cubicBezTo>
                  <a:pt x="29433" y="34700"/>
                  <a:pt x="29673" y="34132"/>
                  <a:pt x="29324" y="33804"/>
                </a:cubicBezTo>
                <a:cubicBezTo>
                  <a:pt x="28996" y="33476"/>
                  <a:pt x="28450" y="33717"/>
                  <a:pt x="28450" y="34176"/>
                </a:cubicBezTo>
                <a:cubicBezTo>
                  <a:pt x="28450" y="34482"/>
                  <a:pt x="28668" y="34700"/>
                  <a:pt x="28974" y="34700"/>
                </a:cubicBezTo>
                <a:close/>
                <a:moveTo>
                  <a:pt x="24145" y="34591"/>
                </a:moveTo>
                <a:cubicBezTo>
                  <a:pt x="24495" y="34591"/>
                  <a:pt x="24670" y="34154"/>
                  <a:pt x="24429" y="33892"/>
                </a:cubicBezTo>
                <a:cubicBezTo>
                  <a:pt x="24167" y="33651"/>
                  <a:pt x="23730" y="33826"/>
                  <a:pt x="23730" y="34176"/>
                </a:cubicBezTo>
                <a:cubicBezTo>
                  <a:pt x="23730" y="34394"/>
                  <a:pt x="23927" y="34591"/>
                  <a:pt x="24145" y="34591"/>
                </a:cubicBezTo>
                <a:close/>
                <a:moveTo>
                  <a:pt x="19316" y="34460"/>
                </a:moveTo>
                <a:cubicBezTo>
                  <a:pt x="19556" y="34460"/>
                  <a:pt x="19688" y="34176"/>
                  <a:pt x="19513" y="34001"/>
                </a:cubicBezTo>
                <a:cubicBezTo>
                  <a:pt x="19338" y="33826"/>
                  <a:pt x="19032" y="33935"/>
                  <a:pt x="19032" y="34198"/>
                </a:cubicBezTo>
                <a:cubicBezTo>
                  <a:pt x="19032" y="34329"/>
                  <a:pt x="19163" y="34460"/>
                  <a:pt x="19316" y="34460"/>
                </a:cubicBezTo>
                <a:close/>
                <a:moveTo>
                  <a:pt x="14487" y="34350"/>
                </a:moveTo>
                <a:cubicBezTo>
                  <a:pt x="14575" y="34350"/>
                  <a:pt x="14640" y="34263"/>
                  <a:pt x="14640" y="34176"/>
                </a:cubicBezTo>
                <a:cubicBezTo>
                  <a:pt x="14640" y="34088"/>
                  <a:pt x="14575" y="34023"/>
                  <a:pt x="14487" y="34023"/>
                </a:cubicBezTo>
                <a:cubicBezTo>
                  <a:pt x="14400" y="34023"/>
                  <a:pt x="14334" y="34088"/>
                  <a:pt x="14334" y="34176"/>
                </a:cubicBezTo>
                <a:cubicBezTo>
                  <a:pt x="14334" y="34263"/>
                  <a:pt x="14400" y="34350"/>
                  <a:pt x="14487" y="34350"/>
                </a:cubicBezTo>
                <a:close/>
                <a:moveTo>
                  <a:pt x="9658" y="34219"/>
                </a:moveTo>
                <a:cubicBezTo>
                  <a:pt x="9680" y="34219"/>
                  <a:pt x="9702" y="34198"/>
                  <a:pt x="9702" y="34176"/>
                </a:cubicBezTo>
                <a:cubicBezTo>
                  <a:pt x="9702" y="34154"/>
                  <a:pt x="9680" y="34132"/>
                  <a:pt x="9658" y="34132"/>
                </a:cubicBezTo>
                <a:cubicBezTo>
                  <a:pt x="9636" y="34132"/>
                  <a:pt x="9614" y="34154"/>
                  <a:pt x="9614" y="34176"/>
                </a:cubicBezTo>
                <a:cubicBezTo>
                  <a:pt x="9614" y="34198"/>
                  <a:pt x="9636" y="34219"/>
                  <a:pt x="9658" y="34219"/>
                </a:cubicBezTo>
                <a:close/>
                <a:moveTo>
                  <a:pt x="144784" y="29368"/>
                </a:moveTo>
                <a:cubicBezTo>
                  <a:pt x="144784" y="29347"/>
                  <a:pt x="144762" y="29347"/>
                  <a:pt x="144762" y="29368"/>
                </a:cubicBezTo>
                <a:lnTo>
                  <a:pt x="144762" y="29368"/>
                </a:lnTo>
                <a:close/>
                <a:moveTo>
                  <a:pt x="139955" y="29456"/>
                </a:moveTo>
                <a:cubicBezTo>
                  <a:pt x="140086" y="29456"/>
                  <a:pt x="140086" y="29259"/>
                  <a:pt x="139955" y="29259"/>
                </a:cubicBezTo>
                <a:cubicBezTo>
                  <a:pt x="139823" y="29259"/>
                  <a:pt x="139823" y="29456"/>
                  <a:pt x="139955" y="29456"/>
                </a:cubicBezTo>
                <a:close/>
                <a:moveTo>
                  <a:pt x="135126" y="29565"/>
                </a:moveTo>
                <a:cubicBezTo>
                  <a:pt x="135257" y="29565"/>
                  <a:pt x="135344" y="29478"/>
                  <a:pt x="135344" y="29347"/>
                </a:cubicBezTo>
                <a:cubicBezTo>
                  <a:pt x="135344" y="29172"/>
                  <a:pt x="135104" y="29063"/>
                  <a:pt x="134973" y="29194"/>
                </a:cubicBezTo>
                <a:cubicBezTo>
                  <a:pt x="134841" y="29347"/>
                  <a:pt x="134929" y="29565"/>
                  <a:pt x="135126" y="29565"/>
                </a:cubicBezTo>
                <a:close/>
                <a:moveTo>
                  <a:pt x="130297" y="29674"/>
                </a:moveTo>
                <a:cubicBezTo>
                  <a:pt x="130602" y="29674"/>
                  <a:pt x="130734" y="29325"/>
                  <a:pt x="130537" y="29128"/>
                </a:cubicBezTo>
                <a:cubicBezTo>
                  <a:pt x="130318" y="28931"/>
                  <a:pt x="129991" y="29063"/>
                  <a:pt x="129991" y="29347"/>
                </a:cubicBezTo>
                <a:cubicBezTo>
                  <a:pt x="129991" y="29521"/>
                  <a:pt x="130122" y="29674"/>
                  <a:pt x="130297" y="29674"/>
                </a:cubicBezTo>
                <a:close/>
                <a:moveTo>
                  <a:pt x="125489" y="29806"/>
                </a:moveTo>
                <a:cubicBezTo>
                  <a:pt x="125883" y="29784"/>
                  <a:pt x="126079" y="29325"/>
                  <a:pt x="125795" y="29041"/>
                </a:cubicBezTo>
                <a:cubicBezTo>
                  <a:pt x="125511" y="28757"/>
                  <a:pt x="125030" y="28953"/>
                  <a:pt x="125030" y="29347"/>
                </a:cubicBezTo>
                <a:cubicBezTo>
                  <a:pt x="125030" y="29609"/>
                  <a:pt x="125227" y="29806"/>
                  <a:pt x="125489" y="29806"/>
                </a:cubicBezTo>
                <a:close/>
                <a:moveTo>
                  <a:pt x="120660" y="29915"/>
                </a:moveTo>
                <a:cubicBezTo>
                  <a:pt x="121141" y="29915"/>
                  <a:pt x="121381" y="29325"/>
                  <a:pt x="121032" y="28975"/>
                </a:cubicBezTo>
                <a:cubicBezTo>
                  <a:pt x="120704" y="28626"/>
                  <a:pt x="120114" y="28866"/>
                  <a:pt x="120114" y="29368"/>
                </a:cubicBezTo>
                <a:cubicBezTo>
                  <a:pt x="120114" y="29653"/>
                  <a:pt x="120354" y="29915"/>
                  <a:pt x="120660" y="29915"/>
                </a:cubicBezTo>
                <a:close/>
                <a:moveTo>
                  <a:pt x="115831" y="30002"/>
                </a:moveTo>
                <a:cubicBezTo>
                  <a:pt x="116421" y="30002"/>
                  <a:pt x="116705" y="29303"/>
                  <a:pt x="116290" y="28888"/>
                </a:cubicBezTo>
                <a:cubicBezTo>
                  <a:pt x="115875" y="28473"/>
                  <a:pt x="115176" y="28779"/>
                  <a:pt x="115176" y="29347"/>
                </a:cubicBezTo>
                <a:cubicBezTo>
                  <a:pt x="115176" y="29718"/>
                  <a:pt x="115460" y="30002"/>
                  <a:pt x="115831" y="30002"/>
                </a:cubicBezTo>
                <a:close/>
                <a:moveTo>
                  <a:pt x="111002" y="30111"/>
                </a:moveTo>
                <a:cubicBezTo>
                  <a:pt x="111680" y="30111"/>
                  <a:pt x="112007" y="29303"/>
                  <a:pt x="111527" y="28822"/>
                </a:cubicBezTo>
                <a:cubicBezTo>
                  <a:pt x="111068" y="28341"/>
                  <a:pt x="110259" y="28691"/>
                  <a:pt x="110259" y="29347"/>
                </a:cubicBezTo>
                <a:cubicBezTo>
                  <a:pt x="110259" y="29762"/>
                  <a:pt x="110587" y="30111"/>
                  <a:pt x="111002" y="30111"/>
                </a:cubicBezTo>
                <a:close/>
                <a:moveTo>
                  <a:pt x="106173" y="30177"/>
                </a:moveTo>
                <a:cubicBezTo>
                  <a:pt x="106916" y="30177"/>
                  <a:pt x="107266" y="29303"/>
                  <a:pt x="106763" y="28779"/>
                </a:cubicBezTo>
                <a:cubicBezTo>
                  <a:pt x="106239" y="28276"/>
                  <a:pt x="105365" y="28626"/>
                  <a:pt x="105365" y="29368"/>
                </a:cubicBezTo>
                <a:cubicBezTo>
                  <a:pt x="105365" y="29806"/>
                  <a:pt x="105714" y="30177"/>
                  <a:pt x="106173" y="30177"/>
                </a:cubicBezTo>
                <a:close/>
                <a:moveTo>
                  <a:pt x="101344" y="30264"/>
                </a:moveTo>
                <a:cubicBezTo>
                  <a:pt x="102153" y="30264"/>
                  <a:pt x="102568" y="29281"/>
                  <a:pt x="102000" y="28713"/>
                </a:cubicBezTo>
                <a:cubicBezTo>
                  <a:pt x="101410" y="28145"/>
                  <a:pt x="100448" y="28538"/>
                  <a:pt x="100448" y="29347"/>
                </a:cubicBezTo>
                <a:cubicBezTo>
                  <a:pt x="100448" y="29849"/>
                  <a:pt x="100842" y="30264"/>
                  <a:pt x="101344" y="30264"/>
                </a:cubicBezTo>
                <a:close/>
                <a:moveTo>
                  <a:pt x="96515" y="30330"/>
                </a:moveTo>
                <a:cubicBezTo>
                  <a:pt x="97389" y="30330"/>
                  <a:pt x="97826" y="29281"/>
                  <a:pt x="97214" y="28669"/>
                </a:cubicBezTo>
                <a:cubicBezTo>
                  <a:pt x="96603" y="28036"/>
                  <a:pt x="95554" y="28473"/>
                  <a:pt x="95554" y="29347"/>
                </a:cubicBezTo>
                <a:cubicBezTo>
                  <a:pt x="95554" y="29893"/>
                  <a:pt x="95991" y="30330"/>
                  <a:pt x="96515" y="30330"/>
                </a:cubicBezTo>
                <a:close/>
                <a:moveTo>
                  <a:pt x="91708" y="30395"/>
                </a:moveTo>
                <a:cubicBezTo>
                  <a:pt x="92626" y="30374"/>
                  <a:pt x="93085" y="29281"/>
                  <a:pt x="92429" y="28626"/>
                </a:cubicBezTo>
                <a:cubicBezTo>
                  <a:pt x="91774" y="27970"/>
                  <a:pt x="90659" y="28429"/>
                  <a:pt x="90659" y="29347"/>
                </a:cubicBezTo>
                <a:cubicBezTo>
                  <a:pt x="90659" y="29915"/>
                  <a:pt x="91140" y="30395"/>
                  <a:pt x="91708" y="30395"/>
                </a:cubicBezTo>
                <a:close/>
                <a:moveTo>
                  <a:pt x="86879" y="30439"/>
                </a:moveTo>
                <a:cubicBezTo>
                  <a:pt x="87840" y="30439"/>
                  <a:pt x="88343" y="29259"/>
                  <a:pt x="87644" y="28582"/>
                </a:cubicBezTo>
                <a:cubicBezTo>
                  <a:pt x="86966" y="27883"/>
                  <a:pt x="85786" y="28363"/>
                  <a:pt x="85786" y="29347"/>
                </a:cubicBezTo>
                <a:cubicBezTo>
                  <a:pt x="85786" y="29958"/>
                  <a:pt x="86267" y="30439"/>
                  <a:pt x="86879" y="30439"/>
                </a:cubicBezTo>
                <a:close/>
                <a:moveTo>
                  <a:pt x="82050" y="30439"/>
                </a:moveTo>
                <a:cubicBezTo>
                  <a:pt x="83011" y="30439"/>
                  <a:pt x="83514" y="29259"/>
                  <a:pt x="82815" y="28582"/>
                </a:cubicBezTo>
                <a:cubicBezTo>
                  <a:pt x="82137" y="27883"/>
                  <a:pt x="80957" y="28363"/>
                  <a:pt x="80957" y="29347"/>
                </a:cubicBezTo>
                <a:cubicBezTo>
                  <a:pt x="80957" y="29958"/>
                  <a:pt x="81438" y="30439"/>
                  <a:pt x="82050" y="30439"/>
                </a:cubicBezTo>
                <a:close/>
                <a:moveTo>
                  <a:pt x="77221" y="30439"/>
                </a:moveTo>
                <a:cubicBezTo>
                  <a:pt x="78204" y="30439"/>
                  <a:pt x="78707" y="29237"/>
                  <a:pt x="78007" y="28538"/>
                </a:cubicBezTo>
                <a:cubicBezTo>
                  <a:pt x="77308" y="27839"/>
                  <a:pt x="76106" y="28341"/>
                  <a:pt x="76106" y="29325"/>
                </a:cubicBezTo>
                <a:cubicBezTo>
                  <a:pt x="76106" y="29937"/>
                  <a:pt x="76609" y="30439"/>
                  <a:pt x="77221" y="30439"/>
                </a:cubicBezTo>
                <a:close/>
                <a:moveTo>
                  <a:pt x="72392" y="30439"/>
                </a:moveTo>
                <a:cubicBezTo>
                  <a:pt x="73375" y="30439"/>
                  <a:pt x="73856" y="29259"/>
                  <a:pt x="73178" y="28582"/>
                </a:cubicBezTo>
                <a:cubicBezTo>
                  <a:pt x="72479" y="27883"/>
                  <a:pt x="71299" y="28363"/>
                  <a:pt x="71299" y="29347"/>
                </a:cubicBezTo>
                <a:cubicBezTo>
                  <a:pt x="71299" y="29958"/>
                  <a:pt x="71802" y="30439"/>
                  <a:pt x="72392" y="30439"/>
                </a:cubicBezTo>
                <a:close/>
                <a:moveTo>
                  <a:pt x="67563" y="30417"/>
                </a:moveTo>
                <a:cubicBezTo>
                  <a:pt x="68524" y="30417"/>
                  <a:pt x="69005" y="29259"/>
                  <a:pt x="68328" y="28582"/>
                </a:cubicBezTo>
                <a:cubicBezTo>
                  <a:pt x="67650" y="27904"/>
                  <a:pt x="66492" y="28385"/>
                  <a:pt x="66492" y="29347"/>
                </a:cubicBezTo>
                <a:cubicBezTo>
                  <a:pt x="66492" y="29937"/>
                  <a:pt x="66973" y="30417"/>
                  <a:pt x="67563" y="30417"/>
                </a:cubicBezTo>
                <a:close/>
                <a:moveTo>
                  <a:pt x="62734" y="30374"/>
                </a:moveTo>
                <a:cubicBezTo>
                  <a:pt x="63673" y="30374"/>
                  <a:pt x="64132" y="29259"/>
                  <a:pt x="63477" y="28604"/>
                </a:cubicBezTo>
                <a:cubicBezTo>
                  <a:pt x="62821" y="27948"/>
                  <a:pt x="61707" y="28429"/>
                  <a:pt x="61707" y="29347"/>
                </a:cubicBezTo>
                <a:cubicBezTo>
                  <a:pt x="61707" y="29915"/>
                  <a:pt x="62166" y="30374"/>
                  <a:pt x="62734" y="30374"/>
                </a:cubicBezTo>
                <a:close/>
                <a:moveTo>
                  <a:pt x="57927" y="30308"/>
                </a:moveTo>
                <a:cubicBezTo>
                  <a:pt x="58801" y="30308"/>
                  <a:pt x="59238" y="29259"/>
                  <a:pt x="58604" y="28647"/>
                </a:cubicBezTo>
                <a:cubicBezTo>
                  <a:pt x="57992" y="28036"/>
                  <a:pt x="56943" y="28473"/>
                  <a:pt x="56943" y="29347"/>
                </a:cubicBezTo>
                <a:cubicBezTo>
                  <a:pt x="56943" y="29871"/>
                  <a:pt x="57380" y="30308"/>
                  <a:pt x="57927" y="30308"/>
                </a:cubicBezTo>
                <a:close/>
                <a:moveTo>
                  <a:pt x="53098" y="30243"/>
                </a:moveTo>
                <a:cubicBezTo>
                  <a:pt x="53906" y="30243"/>
                  <a:pt x="54299" y="29259"/>
                  <a:pt x="53731" y="28691"/>
                </a:cubicBezTo>
                <a:cubicBezTo>
                  <a:pt x="53163" y="28123"/>
                  <a:pt x="52180" y="28538"/>
                  <a:pt x="52180" y="29347"/>
                </a:cubicBezTo>
                <a:cubicBezTo>
                  <a:pt x="52180" y="29849"/>
                  <a:pt x="52595" y="30243"/>
                  <a:pt x="53098" y="30243"/>
                </a:cubicBezTo>
                <a:close/>
                <a:moveTo>
                  <a:pt x="48268" y="30177"/>
                </a:moveTo>
                <a:cubicBezTo>
                  <a:pt x="48990" y="30177"/>
                  <a:pt x="49361" y="29281"/>
                  <a:pt x="48858" y="28779"/>
                </a:cubicBezTo>
                <a:cubicBezTo>
                  <a:pt x="48334" y="28254"/>
                  <a:pt x="47438" y="28626"/>
                  <a:pt x="47438" y="29347"/>
                </a:cubicBezTo>
                <a:cubicBezTo>
                  <a:pt x="47438" y="29806"/>
                  <a:pt x="47810" y="30177"/>
                  <a:pt x="48268" y="30177"/>
                </a:cubicBezTo>
                <a:close/>
                <a:moveTo>
                  <a:pt x="43439" y="30068"/>
                </a:moveTo>
                <a:cubicBezTo>
                  <a:pt x="44095" y="30068"/>
                  <a:pt x="44423" y="29281"/>
                  <a:pt x="43964" y="28822"/>
                </a:cubicBezTo>
                <a:cubicBezTo>
                  <a:pt x="43505" y="28341"/>
                  <a:pt x="42697" y="28691"/>
                  <a:pt x="42697" y="29347"/>
                </a:cubicBezTo>
                <a:cubicBezTo>
                  <a:pt x="42697" y="29740"/>
                  <a:pt x="43046" y="30068"/>
                  <a:pt x="43439" y="30068"/>
                </a:cubicBezTo>
                <a:close/>
                <a:moveTo>
                  <a:pt x="38610" y="29980"/>
                </a:moveTo>
                <a:cubicBezTo>
                  <a:pt x="39200" y="29980"/>
                  <a:pt x="39484" y="29281"/>
                  <a:pt x="39069" y="28888"/>
                </a:cubicBezTo>
                <a:cubicBezTo>
                  <a:pt x="38676" y="28473"/>
                  <a:pt x="37977" y="28757"/>
                  <a:pt x="37977" y="29347"/>
                </a:cubicBezTo>
                <a:cubicBezTo>
                  <a:pt x="37977" y="29696"/>
                  <a:pt x="38261" y="29980"/>
                  <a:pt x="38610" y="29980"/>
                </a:cubicBezTo>
                <a:close/>
                <a:moveTo>
                  <a:pt x="33781" y="29871"/>
                </a:moveTo>
                <a:cubicBezTo>
                  <a:pt x="34284" y="29871"/>
                  <a:pt x="34524" y="29281"/>
                  <a:pt x="34175" y="28953"/>
                </a:cubicBezTo>
                <a:cubicBezTo>
                  <a:pt x="33825" y="28604"/>
                  <a:pt x="33235" y="28844"/>
                  <a:pt x="33235" y="29325"/>
                </a:cubicBezTo>
                <a:cubicBezTo>
                  <a:pt x="33235" y="29631"/>
                  <a:pt x="33497" y="29871"/>
                  <a:pt x="33781" y="29871"/>
                </a:cubicBezTo>
                <a:close/>
                <a:moveTo>
                  <a:pt x="28974" y="29762"/>
                </a:moveTo>
                <a:cubicBezTo>
                  <a:pt x="29346" y="29762"/>
                  <a:pt x="29542" y="29303"/>
                  <a:pt x="29280" y="29041"/>
                </a:cubicBezTo>
                <a:cubicBezTo>
                  <a:pt x="28996" y="28779"/>
                  <a:pt x="28537" y="28953"/>
                  <a:pt x="28537" y="29347"/>
                </a:cubicBezTo>
                <a:cubicBezTo>
                  <a:pt x="28537" y="29587"/>
                  <a:pt x="28734" y="29762"/>
                  <a:pt x="28974" y="29762"/>
                </a:cubicBezTo>
                <a:close/>
                <a:moveTo>
                  <a:pt x="24145" y="29674"/>
                </a:moveTo>
                <a:cubicBezTo>
                  <a:pt x="24429" y="29674"/>
                  <a:pt x="24560" y="29325"/>
                  <a:pt x="24364" y="29106"/>
                </a:cubicBezTo>
                <a:cubicBezTo>
                  <a:pt x="24167" y="28910"/>
                  <a:pt x="23817" y="29063"/>
                  <a:pt x="23817" y="29347"/>
                </a:cubicBezTo>
                <a:cubicBezTo>
                  <a:pt x="23817" y="29521"/>
                  <a:pt x="23970" y="29674"/>
                  <a:pt x="24145" y="29674"/>
                </a:cubicBezTo>
                <a:close/>
                <a:moveTo>
                  <a:pt x="19316" y="29543"/>
                </a:moveTo>
                <a:cubicBezTo>
                  <a:pt x="19491" y="29543"/>
                  <a:pt x="19578" y="29325"/>
                  <a:pt x="19469" y="29194"/>
                </a:cubicBezTo>
                <a:cubicBezTo>
                  <a:pt x="19338" y="29063"/>
                  <a:pt x="19119" y="29172"/>
                  <a:pt x="19119" y="29347"/>
                </a:cubicBezTo>
                <a:cubicBezTo>
                  <a:pt x="19119" y="29456"/>
                  <a:pt x="19207" y="29543"/>
                  <a:pt x="19316" y="29543"/>
                </a:cubicBezTo>
                <a:close/>
                <a:moveTo>
                  <a:pt x="14487" y="29434"/>
                </a:moveTo>
                <a:cubicBezTo>
                  <a:pt x="14531" y="29434"/>
                  <a:pt x="14575" y="29390"/>
                  <a:pt x="14575" y="29347"/>
                </a:cubicBezTo>
                <a:cubicBezTo>
                  <a:pt x="14575" y="29303"/>
                  <a:pt x="14531" y="29259"/>
                  <a:pt x="14487" y="29259"/>
                </a:cubicBezTo>
                <a:cubicBezTo>
                  <a:pt x="14443" y="29259"/>
                  <a:pt x="14400" y="29303"/>
                  <a:pt x="14400" y="29347"/>
                </a:cubicBezTo>
                <a:cubicBezTo>
                  <a:pt x="14400" y="29390"/>
                  <a:pt x="14443" y="29434"/>
                  <a:pt x="14487" y="29434"/>
                </a:cubicBezTo>
                <a:close/>
                <a:moveTo>
                  <a:pt x="139955" y="24539"/>
                </a:moveTo>
                <a:cubicBezTo>
                  <a:pt x="139976" y="24539"/>
                  <a:pt x="139976" y="24539"/>
                  <a:pt x="139976" y="24518"/>
                </a:cubicBezTo>
                <a:cubicBezTo>
                  <a:pt x="139976" y="24496"/>
                  <a:pt x="139976" y="24496"/>
                  <a:pt x="139955" y="24496"/>
                </a:cubicBezTo>
                <a:cubicBezTo>
                  <a:pt x="139933" y="24496"/>
                  <a:pt x="139933" y="24496"/>
                  <a:pt x="139933" y="24518"/>
                </a:cubicBezTo>
                <a:cubicBezTo>
                  <a:pt x="139933" y="24539"/>
                  <a:pt x="139933" y="24539"/>
                  <a:pt x="139955" y="24539"/>
                </a:cubicBezTo>
                <a:close/>
                <a:moveTo>
                  <a:pt x="135126" y="24649"/>
                </a:moveTo>
                <a:cubicBezTo>
                  <a:pt x="135344" y="24649"/>
                  <a:pt x="134994" y="24321"/>
                  <a:pt x="134994" y="24518"/>
                </a:cubicBezTo>
                <a:cubicBezTo>
                  <a:pt x="134994" y="24605"/>
                  <a:pt x="135060" y="24649"/>
                  <a:pt x="135126" y="24649"/>
                </a:cubicBezTo>
                <a:close/>
                <a:moveTo>
                  <a:pt x="130297" y="24758"/>
                </a:moveTo>
                <a:cubicBezTo>
                  <a:pt x="130624" y="24758"/>
                  <a:pt x="130624" y="24277"/>
                  <a:pt x="130297" y="24277"/>
                </a:cubicBezTo>
                <a:cubicBezTo>
                  <a:pt x="129991" y="24277"/>
                  <a:pt x="129991" y="24758"/>
                  <a:pt x="130297" y="24758"/>
                </a:cubicBezTo>
                <a:close/>
                <a:moveTo>
                  <a:pt x="125489" y="24867"/>
                </a:moveTo>
                <a:cubicBezTo>
                  <a:pt x="125795" y="24867"/>
                  <a:pt x="125948" y="24496"/>
                  <a:pt x="125730" y="24277"/>
                </a:cubicBezTo>
                <a:cubicBezTo>
                  <a:pt x="125511" y="24059"/>
                  <a:pt x="125140" y="24212"/>
                  <a:pt x="125140" y="24518"/>
                </a:cubicBezTo>
                <a:cubicBezTo>
                  <a:pt x="125140" y="24714"/>
                  <a:pt x="125293" y="24867"/>
                  <a:pt x="125489" y="24867"/>
                </a:cubicBezTo>
                <a:close/>
                <a:moveTo>
                  <a:pt x="120660" y="24976"/>
                </a:moveTo>
                <a:cubicBezTo>
                  <a:pt x="121054" y="24976"/>
                  <a:pt x="121250" y="24474"/>
                  <a:pt x="120966" y="24190"/>
                </a:cubicBezTo>
                <a:cubicBezTo>
                  <a:pt x="120682" y="23906"/>
                  <a:pt x="120201" y="24124"/>
                  <a:pt x="120201" y="24518"/>
                </a:cubicBezTo>
                <a:cubicBezTo>
                  <a:pt x="120201" y="24780"/>
                  <a:pt x="120398" y="24976"/>
                  <a:pt x="120660" y="24976"/>
                </a:cubicBezTo>
                <a:close/>
                <a:moveTo>
                  <a:pt x="115831" y="25064"/>
                </a:moveTo>
                <a:cubicBezTo>
                  <a:pt x="116312" y="25064"/>
                  <a:pt x="116552" y="24474"/>
                  <a:pt x="116225" y="24146"/>
                </a:cubicBezTo>
                <a:cubicBezTo>
                  <a:pt x="115875" y="23797"/>
                  <a:pt x="115285" y="24037"/>
                  <a:pt x="115285" y="24518"/>
                </a:cubicBezTo>
                <a:cubicBezTo>
                  <a:pt x="115285" y="24824"/>
                  <a:pt x="115525" y="25064"/>
                  <a:pt x="115831" y="25064"/>
                </a:cubicBezTo>
                <a:close/>
                <a:moveTo>
                  <a:pt x="111002" y="25151"/>
                </a:moveTo>
                <a:cubicBezTo>
                  <a:pt x="111570" y="25151"/>
                  <a:pt x="111833" y="24474"/>
                  <a:pt x="111439" y="24081"/>
                </a:cubicBezTo>
                <a:cubicBezTo>
                  <a:pt x="111046" y="23687"/>
                  <a:pt x="110369" y="23971"/>
                  <a:pt x="110369" y="24518"/>
                </a:cubicBezTo>
                <a:cubicBezTo>
                  <a:pt x="110369" y="24867"/>
                  <a:pt x="110653" y="25151"/>
                  <a:pt x="111002" y="25151"/>
                </a:cubicBezTo>
                <a:close/>
                <a:moveTo>
                  <a:pt x="106173" y="25239"/>
                </a:moveTo>
                <a:cubicBezTo>
                  <a:pt x="106807" y="25239"/>
                  <a:pt x="107135" y="24452"/>
                  <a:pt x="106676" y="24015"/>
                </a:cubicBezTo>
                <a:cubicBezTo>
                  <a:pt x="106217" y="23556"/>
                  <a:pt x="105452" y="23884"/>
                  <a:pt x="105452" y="24518"/>
                </a:cubicBezTo>
                <a:cubicBezTo>
                  <a:pt x="105452" y="24911"/>
                  <a:pt x="105780" y="25239"/>
                  <a:pt x="106173" y="25239"/>
                </a:cubicBezTo>
                <a:close/>
                <a:moveTo>
                  <a:pt x="101344" y="25304"/>
                </a:moveTo>
                <a:cubicBezTo>
                  <a:pt x="102043" y="25304"/>
                  <a:pt x="102415" y="24452"/>
                  <a:pt x="101912" y="23971"/>
                </a:cubicBezTo>
                <a:cubicBezTo>
                  <a:pt x="101410" y="23469"/>
                  <a:pt x="100558" y="23818"/>
                  <a:pt x="100558" y="24518"/>
                </a:cubicBezTo>
                <a:cubicBezTo>
                  <a:pt x="100558" y="24955"/>
                  <a:pt x="100907" y="25304"/>
                  <a:pt x="101344" y="25304"/>
                </a:cubicBezTo>
                <a:close/>
                <a:moveTo>
                  <a:pt x="96515" y="25370"/>
                </a:moveTo>
                <a:cubicBezTo>
                  <a:pt x="97280" y="25370"/>
                  <a:pt x="97673" y="24452"/>
                  <a:pt x="97127" y="23906"/>
                </a:cubicBezTo>
                <a:cubicBezTo>
                  <a:pt x="96603" y="23381"/>
                  <a:pt x="95663" y="23753"/>
                  <a:pt x="95663" y="24518"/>
                </a:cubicBezTo>
                <a:cubicBezTo>
                  <a:pt x="95663" y="24998"/>
                  <a:pt x="96056" y="25370"/>
                  <a:pt x="96515" y="25370"/>
                </a:cubicBezTo>
                <a:close/>
                <a:moveTo>
                  <a:pt x="91708" y="25435"/>
                </a:moveTo>
                <a:cubicBezTo>
                  <a:pt x="92516" y="25435"/>
                  <a:pt x="92910" y="24452"/>
                  <a:pt x="92342" y="23884"/>
                </a:cubicBezTo>
                <a:cubicBezTo>
                  <a:pt x="91774" y="23294"/>
                  <a:pt x="90790" y="23709"/>
                  <a:pt x="90790" y="24518"/>
                </a:cubicBezTo>
                <a:cubicBezTo>
                  <a:pt x="90790" y="25020"/>
                  <a:pt x="91205" y="25435"/>
                  <a:pt x="91708" y="25435"/>
                </a:cubicBezTo>
                <a:close/>
                <a:moveTo>
                  <a:pt x="86879" y="25457"/>
                </a:moveTo>
                <a:cubicBezTo>
                  <a:pt x="87709" y="25457"/>
                  <a:pt x="88124" y="24452"/>
                  <a:pt x="87534" y="23862"/>
                </a:cubicBezTo>
                <a:cubicBezTo>
                  <a:pt x="86944" y="23272"/>
                  <a:pt x="85939" y="23687"/>
                  <a:pt x="85939" y="24518"/>
                </a:cubicBezTo>
                <a:cubicBezTo>
                  <a:pt x="85939" y="25042"/>
                  <a:pt x="86354" y="25457"/>
                  <a:pt x="86879" y="25457"/>
                </a:cubicBezTo>
                <a:close/>
                <a:moveTo>
                  <a:pt x="82050" y="25479"/>
                </a:moveTo>
                <a:cubicBezTo>
                  <a:pt x="82902" y="25479"/>
                  <a:pt x="83339" y="24452"/>
                  <a:pt x="82727" y="23840"/>
                </a:cubicBezTo>
                <a:cubicBezTo>
                  <a:pt x="82115" y="23228"/>
                  <a:pt x="81088" y="23665"/>
                  <a:pt x="81088" y="24518"/>
                </a:cubicBezTo>
                <a:cubicBezTo>
                  <a:pt x="81088" y="25042"/>
                  <a:pt x="81525" y="25479"/>
                  <a:pt x="82050" y="25479"/>
                </a:cubicBezTo>
                <a:close/>
                <a:moveTo>
                  <a:pt x="77221" y="25479"/>
                </a:moveTo>
                <a:cubicBezTo>
                  <a:pt x="78073" y="25479"/>
                  <a:pt x="78510" y="24452"/>
                  <a:pt x="77898" y="23840"/>
                </a:cubicBezTo>
                <a:cubicBezTo>
                  <a:pt x="77308" y="23228"/>
                  <a:pt x="76259" y="23665"/>
                  <a:pt x="76259" y="24518"/>
                </a:cubicBezTo>
                <a:cubicBezTo>
                  <a:pt x="76259" y="25042"/>
                  <a:pt x="76696" y="25479"/>
                  <a:pt x="77221" y="25479"/>
                </a:cubicBezTo>
                <a:close/>
                <a:moveTo>
                  <a:pt x="72392" y="25479"/>
                </a:moveTo>
                <a:cubicBezTo>
                  <a:pt x="73266" y="25479"/>
                  <a:pt x="73681" y="24452"/>
                  <a:pt x="73069" y="23840"/>
                </a:cubicBezTo>
                <a:cubicBezTo>
                  <a:pt x="72479" y="23228"/>
                  <a:pt x="71430" y="23665"/>
                  <a:pt x="71430" y="24518"/>
                </a:cubicBezTo>
                <a:cubicBezTo>
                  <a:pt x="71430" y="25042"/>
                  <a:pt x="71867" y="25479"/>
                  <a:pt x="72392" y="25479"/>
                </a:cubicBezTo>
                <a:close/>
                <a:moveTo>
                  <a:pt x="67563" y="25457"/>
                </a:moveTo>
                <a:cubicBezTo>
                  <a:pt x="68415" y="25457"/>
                  <a:pt x="68830" y="24452"/>
                  <a:pt x="68240" y="23862"/>
                </a:cubicBezTo>
                <a:cubicBezTo>
                  <a:pt x="67650" y="23272"/>
                  <a:pt x="66623" y="23687"/>
                  <a:pt x="66623" y="24518"/>
                </a:cubicBezTo>
                <a:cubicBezTo>
                  <a:pt x="66645" y="25042"/>
                  <a:pt x="67060" y="25457"/>
                  <a:pt x="67563" y="25457"/>
                </a:cubicBezTo>
                <a:close/>
                <a:moveTo>
                  <a:pt x="62734" y="25413"/>
                </a:moveTo>
                <a:cubicBezTo>
                  <a:pt x="63542" y="25413"/>
                  <a:pt x="63957" y="24452"/>
                  <a:pt x="63389" y="23884"/>
                </a:cubicBezTo>
                <a:cubicBezTo>
                  <a:pt x="62821" y="23316"/>
                  <a:pt x="61838" y="23709"/>
                  <a:pt x="61838" y="24518"/>
                </a:cubicBezTo>
                <a:cubicBezTo>
                  <a:pt x="61838" y="25020"/>
                  <a:pt x="62253" y="25413"/>
                  <a:pt x="62734" y="25413"/>
                </a:cubicBezTo>
                <a:close/>
                <a:moveTo>
                  <a:pt x="57927" y="25370"/>
                </a:moveTo>
                <a:cubicBezTo>
                  <a:pt x="58669" y="25370"/>
                  <a:pt x="59041" y="24452"/>
                  <a:pt x="58517" y="23928"/>
                </a:cubicBezTo>
                <a:cubicBezTo>
                  <a:pt x="57992" y="23381"/>
                  <a:pt x="57074" y="23775"/>
                  <a:pt x="57074" y="24518"/>
                </a:cubicBezTo>
                <a:cubicBezTo>
                  <a:pt x="57074" y="24976"/>
                  <a:pt x="57446" y="25370"/>
                  <a:pt x="57927" y="25370"/>
                </a:cubicBezTo>
                <a:close/>
                <a:moveTo>
                  <a:pt x="53098" y="25304"/>
                </a:moveTo>
                <a:cubicBezTo>
                  <a:pt x="53797" y="25304"/>
                  <a:pt x="54146" y="24452"/>
                  <a:pt x="53644" y="23971"/>
                </a:cubicBezTo>
                <a:cubicBezTo>
                  <a:pt x="53163" y="23469"/>
                  <a:pt x="52311" y="23818"/>
                  <a:pt x="52311" y="24518"/>
                </a:cubicBezTo>
                <a:cubicBezTo>
                  <a:pt x="52311" y="24955"/>
                  <a:pt x="52661" y="25304"/>
                  <a:pt x="53098" y="25304"/>
                </a:cubicBezTo>
                <a:close/>
                <a:moveTo>
                  <a:pt x="48268" y="25239"/>
                </a:moveTo>
                <a:cubicBezTo>
                  <a:pt x="48902" y="25239"/>
                  <a:pt x="49208" y="24474"/>
                  <a:pt x="48771" y="24015"/>
                </a:cubicBezTo>
                <a:cubicBezTo>
                  <a:pt x="48334" y="23578"/>
                  <a:pt x="47547" y="23884"/>
                  <a:pt x="47547" y="24518"/>
                </a:cubicBezTo>
                <a:cubicBezTo>
                  <a:pt x="47547" y="24911"/>
                  <a:pt x="47875" y="25239"/>
                  <a:pt x="48268" y="25239"/>
                </a:cubicBezTo>
                <a:close/>
                <a:moveTo>
                  <a:pt x="43439" y="25151"/>
                </a:moveTo>
                <a:cubicBezTo>
                  <a:pt x="44008" y="25151"/>
                  <a:pt x="44292" y="24474"/>
                  <a:pt x="43876" y="24081"/>
                </a:cubicBezTo>
                <a:cubicBezTo>
                  <a:pt x="43483" y="23687"/>
                  <a:pt x="42806" y="23971"/>
                  <a:pt x="42806" y="24518"/>
                </a:cubicBezTo>
                <a:cubicBezTo>
                  <a:pt x="42806" y="24867"/>
                  <a:pt x="43090" y="25151"/>
                  <a:pt x="43439" y="25151"/>
                </a:cubicBezTo>
                <a:close/>
                <a:moveTo>
                  <a:pt x="38610" y="25064"/>
                </a:moveTo>
                <a:cubicBezTo>
                  <a:pt x="39113" y="25064"/>
                  <a:pt x="39353" y="24474"/>
                  <a:pt x="39026" y="24124"/>
                </a:cubicBezTo>
                <a:cubicBezTo>
                  <a:pt x="38676" y="23775"/>
                  <a:pt x="38086" y="24015"/>
                  <a:pt x="38086" y="24518"/>
                </a:cubicBezTo>
                <a:cubicBezTo>
                  <a:pt x="38086" y="24802"/>
                  <a:pt x="38326" y="25042"/>
                  <a:pt x="38610" y="25064"/>
                </a:cubicBezTo>
                <a:close/>
                <a:moveTo>
                  <a:pt x="33781" y="24955"/>
                </a:moveTo>
                <a:cubicBezTo>
                  <a:pt x="34197" y="24955"/>
                  <a:pt x="34393" y="24496"/>
                  <a:pt x="34109" y="24212"/>
                </a:cubicBezTo>
                <a:cubicBezTo>
                  <a:pt x="33825" y="23928"/>
                  <a:pt x="33344" y="24124"/>
                  <a:pt x="33344" y="24518"/>
                </a:cubicBezTo>
                <a:cubicBezTo>
                  <a:pt x="33344" y="24758"/>
                  <a:pt x="33541" y="24955"/>
                  <a:pt x="33781" y="24955"/>
                </a:cubicBezTo>
                <a:close/>
                <a:moveTo>
                  <a:pt x="28974" y="24845"/>
                </a:moveTo>
                <a:cubicBezTo>
                  <a:pt x="29368" y="24824"/>
                  <a:pt x="29368" y="24212"/>
                  <a:pt x="28974" y="24190"/>
                </a:cubicBezTo>
                <a:cubicBezTo>
                  <a:pt x="28472" y="24146"/>
                  <a:pt x="28472" y="24889"/>
                  <a:pt x="28974" y="24845"/>
                </a:cubicBezTo>
                <a:close/>
                <a:moveTo>
                  <a:pt x="24145" y="24758"/>
                </a:moveTo>
                <a:cubicBezTo>
                  <a:pt x="24254" y="24758"/>
                  <a:pt x="24364" y="24649"/>
                  <a:pt x="24364" y="24518"/>
                </a:cubicBezTo>
                <a:cubicBezTo>
                  <a:pt x="24364" y="24212"/>
                  <a:pt x="23905" y="24212"/>
                  <a:pt x="23905" y="24518"/>
                </a:cubicBezTo>
                <a:cubicBezTo>
                  <a:pt x="23905" y="24649"/>
                  <a:pt x="24014" y="24758"/>
                  <a:pt x="24145" y="24758"/>
                </a:cubicBezTo>
                <a:close/>
                <a:moveTo>
                  <a:pt x="19316" y="24649"/>
                </a:moveTo>
                <a:cubicBezTo>
                  <a:pt x="19469" y="24649"/>
                  <a:pt x="19469" y="24408"/>
                  <a:pt x="19316" y="24408"/>
                </a:cubicBezTo>
                <a:cubicBezTo>
                  <a:pt x="19163" y="24408"/>
                  <a:pt x="19163" y="24649"/>
                  <a:pt x="19316" y="24649"/>
                </a:cubicBezTo>
                <a:close/>
                <a:moveTo>
                  <a:pt x="14487" y="24561"/>
                </a:moveTo>
                <a:cubicBezTo>
                  <a:pt x="14509" y="24539"/>
                  <a:pt x="14509" y="24539"/>
                  <a:pt x="14509" y="24518"/>
                </a:cubicBezTo>
                <a:cubicBezTo>
                  <a:pt x="14509" y="24518"/>
                  <a:pt x="14509" y="24496"/>
                  <a:pt x="14487" y="24496"/>
                </a:cubicBezTo>
                <a:cubicBezTo>
                  <a:pt x="14465" y="24496"/>
                  <a:pt x="14465" y="24518"/>
                  <a:pt x="14465" y="24518"/>
                </a:cubicBezTo>
                <a:cubicBezTo>
                  <a:pt x="14465" y="24539"/>
                  <a:pt x="14465" y="24561"/>
                  <a:pt x="14487" y="24561"/>
                </a:cubicBezTo>
                <a:close/>
                <a:moveTo>
                  <a:pt x="135126" y="19754"/>
                </a:moveTo>
                <a:cubicBezTo>
                  <a:pt x="135169" y="19754"/>
                  <a:pt x="135191" y="19732"/>
                  <a:pt x="135191" y="19689"/>
                </a:cubicBezTo>
                <a:cubicBezTo>
                  <a:pt x="135191" y="19667"/>
                  <a:pt x="135169" y="19645"/>
                  <a:pt x="135126" y="19645"/>
                </a:cubicBezTo>
                <a:cubicBezTo>
                  <a:pt x="135104" y="19645"/>
                  <a:pt x="135082" y="19667"/>
                  <a:pt x="135082" y="19689"/>
                </a:cubicBezTo>
                <a:cubicBezTo>
                  <a:pt x="135082" y="19732"/>
                  <a:pt x="135104" y="19754"/>
                  <a:pt x="135126" y="19754"/>
                </a:cubicBezTo>
                <a:close/>
                <a:moveTo>
                  <a:pt x="130297" y="19842"/>
                </a:moveTo>
                <a:cubicBezTo>
                  <a:pt x="130384" y="19842"/>
                  <a:pt x="130449" y="19776"/>
                  <a:pt x="130449" y="19689"/>
                </a:cubicBezTo>
                <a:cubicBezTo>
                  <a:pt x="130449" y="19623"/>
                  <a:pt x="130384" y="19557"/>
                  <a:pt x="130297" y="19557"/>
                </a:cubicBezTo>
                <a:cubicBezTo>
                  <a:pt x="130231" y="19557"/>
                  <a:pt x="130165" y="19623"/>
                  <a:pt x="130165" y="19689"/>
                </a:cubicBezTo>
                <a:cubicBezTo>
                  <a:pt x="130165" y="19776"/>
                  <a:pt x="130231" y="19842"/>
                  <a:pt x="130297" y="19842"/>
                </a:cubicBezTo>
                <a:close/>
                <a:moveTo>
                  <a:pt x="125489" y="19951"/>
                </a:moveTo>
                <a:cubicBezTo>
                  <a:pt x="125708" y="19951"/>
                  <a:pt x="125817" y="19667"/>
                  <a:pt x="125664" y="19514"/>
                </a:cubicBezTo>
                <a:cubicBezTo>
                  <a:pt x="125489" y="19361"/>
                  <a:pt x="125227" y="19470"/>
                  <a:pt x="125227" y="19689"/>
                </a:cubicBezTo>
                <a:cubicBezTo>
                  <a:pt x="125227" y="19842"/>
                  <a:pt x="125336" y="19951"/>
                  <a:pt x="125489" y="19951"/>
                </a:cubicBezTo>
                <a:close/>
                <a:moveTo>
                  <a:pt x="120660" y="20038"/>
                </a:moveTo>
                <a:cubicBezTo>
                  <a:pt x="120966" y="20038"/>
                  <a:pt x="121119" y="19667"/>
                  <a:pt x="120901" y="19448"/>
                </a:cubicBezTo>
                <a:cubicBezTo>
                  <a:pt x="120682" y="19230"/>
                  <a:pt x="120311" y="19383"/>
                  <a:pt x="120311" y="19689"/>
                </a:cubicBezTo>
                <a:cubicBezTo>
                  <a:pt x="120311" y="19885"/>
                  <a:pt x="120464" y="20038"/>
                  <a:pt x="120660" y="20038"/>
                </a:cubicBezTo>
                <a:close/>
                <a:moveTo>
                  <a:pt x="115831" y="20147"/>
                </a:moveTo>
                <a:cubicBezTo>
                  <a:pt x="116225" y="20147"/>
                  <a:pt x="116421" y="19667"/>
                  <a:pt x="116137" y="19383"/>
                </a:cubicBezTo>
                <a:cubicBezTo>
                  <a:pt x="115853" y="19099"/>
                  <a:pt x="115394" y="19295"/>
                  <a:pt x="115394" y="19689"/>
                </a:cubicBezTo>
                <a:cubicBezTo>
                  <a:pt x="115394" y="19951"/>
                  <a:pt x="115591" y="20147"/>
                  <a:pt x="115831" y="20147"/>
                </a:cubicBezTo>
                <a:close/>
                <a:moveTo>
                  <a:pt x="111002" y="20213"/>
                </a:moveTo>
                <a:cubicBezTo>
                  <a:pt x="111461" y="20213"/>
                  <a:pt x="111701" y="19645"/>
                  <a:pt x="111374" y="19317"/>
                </a:cubicBezTo>
                <a:cubicBezTo>
                  <a:pt x="111046" y="18989"/>
                  <a:pt x="110478" y="19230"/>
                  <a:pt x="110478" y="19689"/>
                </a:cubicBezTo>
                <a:cubicBezTo>
                  <a:pt x="110478" y="19994"/>
                  <a:pt x="110718" y="20213"/>
                  <a:pt x="111002" y="20213"/>
                </a:cubicBezTo>
                <a:close/>
                <a:moveTo>
                  <a:pt x="106173" y="20300"/>
                </a:moveTo>
                <a:cubicBezTo>
                  <a:pt x="106719" y="20300"/>
                  <a:pt x="106982" y="19645"/>
                  <a:pt x="106610" y="19273"/>
                </a:cubicBezTo>
                <a:cubicBezTo>
                  <a:pt x="106217" y="18880"/>
                  <a:pt x="105583" y="19164"/>
                  <a:pt x="105583" y="19689"/>
                </a:cubicBezTo>
                <a:cubicBezTo>
                  <a:pt x="105583" y="20038"/>
                  <a:pt x="105845" y="20300"/>
                  <a:pt x="106173" y="20300"/>
                </a:cubicBezTo>
                <a:close/>
                <a:moveTo>
                  <a:pt x="101344" y="20366"/>
                </a:moveTo>
                <a:cubicBezTo>
                  <a:pt x="101956" y="20366"/>
                  <a:pt x="102240" y="19645"/>
                  <a:pt x="101825" y="19230"/>
                </a:cubicBezTo>
                <a:cubicBezTo>
                  <a:pt x="101410" y="18793"/>
                  <a:pt x="100689" y="19099"/>
                  <a:pt x="100689" y="19689"/>
                </a:cubicBezTo>
                <a:cubicBezTo>
                  <a:pt x="100689" y="20060"/>
                  <a:pt x="100973" y="20366"/>
                  <a:pt x="101344" y="20366"/>
                </a:cubicBezTo>
                <a:close/>
                <a:moveTo>
                  <a:pt x="96515" y="20431"/>
                </a:moveTo>
                <a:cubicBezTo>
                  <a:pt x="97171" y="20431"/>
                  <a:pt x="97498" y="19645"/>
                  <a:pt x="97040" y="19186"/>
                </a:cubicBezTo>
                <a:cubicBezTo>
                  <a:pt x="96581" y="18727"/>
                  <a:pt x="95794" y="19055"/>
                  <a:pt x="95794" y="19689"/>
                </a:cubicBezTo>
                <a:cubicBezTo>
                  <a:pt x="95794" y="20104"/>
                  <a:pt x="96122" y="20431"/>
                  <a:pt x="96515" y="20431"/>
                </a:cubicBezTo>
                <a:close/>
                <a:moveTo>
                  <a:pt x="91708" y="20475"/>
                </a:moveTo>
                <a:cubicBezTo>
                  <a:pt x="92385" y="20475"/>
                  <a:pt x="92735" y="19645"/>
                  <a:pt x="92254" y="19142"/>
                </a:cubicBezTo>
                <a:cubicBezTo>
                  <a:pt x="91752" y="18662"/>
                  <a:pt x="90921" y="19011"/>
                  <a:pt x="90921" y="19689"/>
                </a:cubicBezTo>
                <a:cubicBezTo>
                  <a:pt x="90921" y="20126"/>
                  <a:pt x="91271" y="20475"/>
                  <a:pt x="91708" y="20475"/>
                </a:cubicBezTo>
                <a:close/>
                <a:moveTo>
                  <a:pt x="86879" y="20497"/>
                </a:moveTo>
                <a:cubicBezTo>
                  <a:pt x="87578" y="20497"/>
                  <a:pt x="87950" y="19645"/>
                  <a:pt x="87447" y="19120"/>
                </a:cubicBezTo>
                <a:cubicBezTo>
                  <a:pt x="86944" y="18618"/>
                  <a:pt x="86070" y="18989"/>
                  <a:pt x="86070" y="19689"/>
                </a:cubicBezTo>
                <a:cubicBezTo>
                  <a:pt x="86070" y="20147"/>
                  <a:pt x="86420" y="20497"/>
                  <a:pt x="86879" y="20497"/>
                </a:cubicBezTo>
                <a:close/>
                <a:moveTo>
                  <a:pt x="82050" y="20519"/>
                </a:moveTo>
                <a:cubicBezTo>
                  <a:pt x="82771" y="20519"/>
                  <a:pt x="83142" y="19645"/>
                  <a:pt x="82618" y="19120"/>
                </a:cubicBezTo>
                <a:cubicBezTo>
                  <a:pt x="82115" y="18618"/>
                  <a:pt x="81220" y="18967"/>
                  <a:pt x="81220" y="19710"/>
                </a:cubicBezTo>
                <a:cubicBezTo>
                  <a:pt x="81220" y="20169"/>
                  <a:pt x="81591" y="20519"/>
                  <a:pt x="82050" y="20519"/>
                </a:cubicBezTo>
                <a:close/>
                <a:moveTo>
                  <a:pt x="77221" y="20519"/>
                </a:moveTo>
                <a:cubicBezTo>
                  <a:pt x="77942" y="20519"/>
                  <a:pt x="78313" y="19645"/>
                  <a:pt x="77811" y="19120"/>
                </a:cubicBezTo>
                <a:cubicBezTo>
                  <a:pt x="77286" y="18618"/>
                  <a:pt x="76391" y="18967"/>
                  <a:pt x="76391" y="19710"/>
                </a:cubicBezTo>
                <a:cubicBezTo>
                  <a:pt x="76391" y="20169"/>
                  <a:pt x="76762" y="20519"/>
                  <a:pt x="77221" y="20519"/>
                </a:cubicBezTo>
                <a:close/>
                <a:moveTo>
                  <a:pt x="72392" y="20519"/>
                </a:moveTo>
                <a:cubicBezTo>
                  <a:pt x="73135" y="20519"/>
                  <a:pt x="73484" y="19645"/>
                  <a:pt x="72982" y="19120"/>
                </a:cubicBezTo>
                <a:cubicBezTo>
                  <a:pt x="72457" y="18618"/>
                  <a:pt x="71583" y="18967"/>
                  <a:pt x="71583" y="19710"/>
                </a:cubicBezTo>
                <a:cubicBezTo>
                  <a:pt x="71583" y="20169"/>
                  <a:pt x="71955" y="20519"/>
                  <a:pt x="72392" y="20519"/>
                </a:cubicBezTo>
                <a:close/>
                <a:moveTo>
                  <a:pt x="67563" y="20497"/>
                </a:moveTo>
                <a:cubicBezTo>
                  <a:pt x="68284" y="20497"/>
                  <a:pt x="68655" y="19645"/>
                  <a:pt x="68131" y="19120"/>
                </a:cubicBezTo>
                <a:cubicBezTo>
                  <a:pt x="67628" y="18618"/>
                  <a:pt x="66776" y="18989"/>
                  <a:pt x="66776" y="19689"/>
                </a:cubicBezTo>
                <a:cubicBezTo>
                  <a:pt x="66776" y="20147"/>
                  <a:pt x="67126" y="20497"/>
                  <a:pt x="67563" y="20497"/>
                </a:cubicBezTo>
                <a:close/>
                <a:moveTo>
                  <a:pt x="62734" y="20453"/>
                </a:moveTo>
                <a:cubicBezTo>
                  <a:pt x="63433" y="20453"/>
                  <a:pt x="63761" y="19645"/>
                  <a:pt x="63280" y="19164"/>
                </a:cubicBezTo>
                <a:cubicBezTo>
                  <a:pt x="62799" y="18683"/>
                  <a:pt x="61991" y="19011"/>
                  <a:pt x="61991" y="19689"/>
                </a:cubicBezTo>
                <a:cubicBezTo>
                  <a:pt x="61991" y="20126"/>
                  <a:pt x="62319" y="20453"/>
                  <a:pt x="62734" y="20453"/>
                </a:cubicBezTo>
                <a:close/>
                <a:moveTo>
                  <a:pt x="57927" y="20431"/>
                </a:moveTo>
                <a:cubicBezTo>
                  <a:pt x="58560" y="20431"/>
                  <a:pt x="58888" y="19645"/>
                  <a:pt x="58429" y="19186"/>
                </a:cubicBezTo>
                <a:cubicBezTo>
                  <a:pt x="57970" y="18727"/>
                  <a:pt x="57205" y="19055"/>
                  <a:pt x="57205" y="19689"/>
                </a:cubicBezTo>
                <a:cubicBezTo>
                  <a:pt x="57205" y="20104"/>
                  <a:pt x="57511" y="20410"/>
                  <a:pt x="57927" y="20431"/>
                </a:cubicBezTo>
                <a:close/>
                <a:moveTo>
                  <a:pt x="53098" y="20344"/>
                </a:moveTo>
                <a:cubicBezTo>
                  <a:pt x="53687" y="20344"/>
                  <a:pt x="53972" y="19645"/>
                  <a:pt x="53556" y="19230"/>
                </a:cubicBezTo>
                <a:cubicBezTo>
                  <a:pt x="53141" y="18815"/>
                  <a:pt x="52442" y="19120"/>
                  <a:pt x="52442" y="19689"/>
                </a:cubicBezTo>
                <a:cubicBezTo>
                  <a:pt x="52442" y="20060"/>
                  <a:pt x="52726" y="20344"/>
                  <a:pt x="53098" y="20344"/>
                </a:cubicBezTo>
                <a:close/>
                <a:moveTo>
                  <a:pt x="48268" y="20279"/>
                </a:moveTo>
                <a:cubicBezTo>
                  <a:pt x="48793" y="20279"/>
                  <a:pt x="49055" y="19645"/>
                  <a:pt x="48684" y="19273"/>
                </a:cubicBezTo>
                <a:cubicBezTo>
                  <a:pt x="48312" y="18902"/>
                  <a:pt x="47679" y="19164"/>
                  <a:pt x="47679" y="19689"/>
                </a:cubicBezTo>
                <a:cubicBezTo>
                  <a:pt x="47679" y="20016"/>
                  <a:pt x="47941" y="20279"/>
                  <a:pt x="48268" y="20279"/>
                </a:cubicBezTo>
                <a:close/>
                <a:moveTo>
                  <a:pt x="43439" y="20213"/>
                </a:moveTo>
                <a:cubicBezTo>
                  <a:pt x="43898" y="20213"/>
                  <a:pt x="44139" y="19667"/>
                  <a:pt x="43811" y="19317"/>
                </a:cubicBezTo>
                <a:cubicBezTo>
                  <a:pt x="43483" y="18989"/>
                  <a:pt x="42915" y="19230"/>
                  <a:pt x="42915" y="19689"/>
                </a:cubicBezTo>
                <a:cubicBezTo>
                  <a:pt x="42915" y="19994"/>
                  <a:pt x="43155" y="20213"/>
                  <a:pt x="43439" y="20213"/>
                </a:cubicBezTo>
                <a:close/>
                <a:moveTo>
                  <a:pt x="38610" y="20126"/>
                </a:moveTo>
                <a:cubicBezTo>
                  <a:pt x="39004" y="20126"/>
                  <a:pt x="39200" y="19667"/>
                  <a:pt x="38916" y="19404"/>
                </a:cubicBezTo>
                <a:cubicBezTo>
                  <a:pt x="38654" y="19120"/>
                  <a:pt x="38195" y="19317"/>
                  <a:pt x="38195" y="19689"/>
                </a:cubicBezTo>
                <a:cubicBezTo>
                  <a:pt x="38195" y="19929"/>
                  <a:pt x="38370" y="20126"/>
                  <a:pt x="38610" y="20126"/>
                </a:cubicBezTo>
                <a:close/>
                <a:moveTo>
                  <a:pt x="33781" y="20038"/>
                </a:moveTo>
                <a:cubicBezTo>
                  <a:pt x="34087" y="20038"/>
                  <a:pt x="34240" y="19667"/>
                  <a:pt x="34022" y="19470"/>
                </a:cubicBezTo>
                <a:cubicBezTo>
                  <a:pt x="33825" y="19252"/>
                  <a:pt x="33454" y="19404"/>
                  <a:pt x="33454" y="19689"/>
                </a:cubicBezTo>
                <a:cubicBezTo>
                  <a:pt x="33454" y="19885"/>
                  <a:pt x="33607" y="20038"/>
                  <a:pt x="33781" y="20038"/>
                </a:cubicBezTo>
                <a:close/>
                <a:moveTo>
                  <a:pt x="28974" y="19929"/>
                </a:moveTo>
                <a:cubicBezTo>
                  <a:pt x="29171" y="19929"/>
                  <a:pt x="29280" y="19689"/>
                  <a:pt x="29127" y="19536"/>
                </a:cubicBezTo>
                <a:cubicBezTo>
                  <a:pt x="28974" y="19383"/>
                  <a:pt x="28734" y="19492"/>
                  <a:pt x="28734" y="19689"/>
                </a:cubicBezTo>
                <a:cubicBezTo>
                  <a:pt x="28734" y="19820"/>
                  <a:pt x="28843" y="19929"/>
                  <a:pt x="28974" y="19929"/>
                </a:cubicBezTo>
                <a:close/>
                <a:moveTo>
                  <a:pt x="24145" y="19842"/>
                </a:moveTo>
                <a:cubicBezTo>
                  <a:pt x="24211" y="19842"/>
                  <a:pt x="24276" y="19776"/>
                  <a:pt x="24276" y="19689"/>
                </a:cubicBezTo>
                <a:cubicBezTo>
                  <a:pt x="24276" y="19492"/>
                  <a:pt x="23992" y="19492"/>
                  <a:pt x="23992" y="19689"/>
                </a:cubicBezTo>
                <a:cubicBezTo>
                  <a:pt x="23992" y="19776"/>
                  <a:pt x="24058" y="19842"/>
                  <a:pt x="24145" y="19842"/>
                </a:cubicBezTo>
                <a:close/>
                <a:moveTo>
                  <a:pt x="19316" y="19732"/>
                </a:moveTo>
                <a:cubicBezTo>
                  <a:pt x="19338" y="19732"/>
                  <a:pt x="19360" y="19710"/>
                  <a:pt x="19360" y="19689"/>
                </a:cubicBezTo>
                <a:cubicBezTo>
                  <a:pt x="19360" y="19667"/>
                  <a:pt x="19338" y="19667"/>
                  <a:pt x="19316" y="19667"/>
                </a:cubicBezTo>
                <a:cubicBezTo>
                  <a:pt x="19294" y="19667"/>
                  <a:pt x="19272" y="19667"/>
                  <a:pt x="19272" y="19689"/>
                </a:cubicBezTo>
                <a:cubicBezTo>
                  <a:pt x="19272" y="19710"/>
                  <a:pt x="19294" y="19732"/>
                  <a:pt x="19316" y="19732"/>
                </a:cubicBezTo>
                <a:close/>
                <a:moveTo>
                  <a:pt x="130297" y="14925"/>
                </a:moveTo>
                <a:cubicBezTo>
                  <a:pt x="130340" y="14925"/>
                  <a:pt x="130362" y="14903"/>
                  <a:pt x="130362" y="14881"/>
                </a:cubicBezTo>
                <a:cubicBezTo>
                  <a:pt x="130362" y="14838"/>
                  <a:pt x="130340" y="14816"/>
                  <a:pt x="130297" y="14816"/>
                </a:cubicBezTo>
                <a:cubicBezTo>
                  <a:pt x="130231" y="14794"/>
                  <a:pt x="130231" y="14947"/>
                  <a:pt x="130297" y="14925"/>
                </a:cubicBezTo>
                <a:close/>
                <a:moveTo>
                  <a:pt x="125467" y="15012"/>
                </a:moveTo>
                <a:cubicBezTo>
                  <a:pt x="125555" y="15012"/>
                  <a:pt x="125620" y="14947"/>
                  <a:pt x="125620" y="14881"/>
                </a:cubicBezTo>
                <a:cubicBezTo>
                  <a:pt x="125620" y="14794"/>
                  <a:pt x="125555" y="14728"/>
                  <a:pt x="125467" y="14728"/>
                </a:cubicBezTo>
                <a:cubicBezTo>
                  <a:pt x="125402" y="14728"/>
                  <a:pt x="125336" y="14794"/>
                  <a:pt x="125336" y="14881"/>
                </a:cubicBezTo>
                <a:cubicBezTo>
                  <a:pt x="125336" y="14947"/>
                  <a:pt x="125402" y="15012"/>
                  <a:pt x="125467" y="15012"/>
                </a:cubicBezTo>
                <a:close/>
                <a:moveTo>
                  <a:pt x="120660" y="15122"/>
                </a:moveTo>
                <a:cubicBezTo>
                  <a:pt x="120879" y="15122"/>
                  <a:pt x="120988" y="14859"/>
                  <a:pt x="120835" y="14707"/>
                </a:cubicBezTo>
                <a:cubicBezTo>
                  <a:pt x="120682" y="14554"/>
                  <a:pt x="120420" y="14663"/>
                  <a:pt x="120420" y="14881"/>
                </a:cubicBezTo>
                <a:cubicBezTo>
                  <a:pt x="120420" y="15012"/>
                  <a:pt x="120529" y="15122"/>
                  <a:pt x="120660" y="15122"/>
                </a:cubicBezTo>
                <a:close/>
                <a:moveTo>
                  <a:pt x="115831" y="15187"/>
                </a:moveTo>
                <a:cubicBezTo>
                  <a:pt x="116115" y="15187"/>
                  <a:pt x="116268" y="14838"/>
                  <a:pt x="116050" y="14641"/>
                </a:cubicBezTo>
                <a:cubicBezTo>
                  <a:pt x="115853" y="14444"/>
                  <a:pt x="115504" y="14575"/>
                  <a:pt x="115504" y="14881"/>
                </a:cubicBezTo>
                <a:cubicBezTo>
                  <a:pt x="115504" y="15056"/>
                  <a:pt x="115656" y="15187"/>
                  <a:pt x="115831" y="15187"/>
                </a:cubicBezTo>
                <a:close/>
                <a:moveTo>
                  <a:pt x="111002" y="15275"/>
                </a:moveTo>
                <a:cubicBezTo>
                  <a:pt x="111352" y="15275"/>
                  <a:pt x="111549" y="14838"/>
                  <a:pt x="111286" y="14597"/>
                </a:cubicBezTo>
                <a:cubicBezTo>
                  <a:pt x="111024" y="14335"/>
                  <a:pt x="110609" y="14510"/>
                  <a:pt x="110609" y="14881"/>
                </a:cubicBezTo>
                <a:cubicBezTo>
                  <a:pt x="110609" y="15100"/>
                  <a:pt x="110784" y="15275"/>
                  <a:pt x="111002" y="15275"/>
                </a:cubicBezTo>
                <a:close/>
                <a:moveTo>
                  <a:pt x="106173" y="15362"/>
                </a:moveTo>
                <a:cubicBezTo>
                  <a:pt x="106610" y="15362"/>
                  <a:pt x="106829" y="14838"/>
                  <a:pt x="106523" y="14532"/>
                </a:cubicBezTo>
                <a:cubicBezTo>
                  <a:pt x="106217" y="14226"/>
                  <a:pt x="105692" y="14444"/>
                  <a:pt x="105692" y="14881"/>
                </a:cubicBezTo>
                <a:cubicBezTo>
                  <a:pt x="105692" y="15144"/>
                  <a:pt x="105911" y="15362"/>
                  <a:pt x="106173" y="15362"/>
                </a:cubicBezTo>
                <a:close/>
                <a:moveTo>
                  <a:pt x="101344" y="15406"/>
                </a:moveTo>
                <a:cubicBezTo>
                  <a:pt x="101847" y="15406"/>
                  <a:pt x="102087" y="14816"/>
                  <a:pt x="101737" y="14466"/>
                </a:cubicBezTo>
                <a:cubicBezTo>
                  <a:pt x="101388" y="14138"/>
                  <a:pt x="100798" y="14379"/>
                  <a:pt x="100798" y="14859"/>
                </a:cubicBezTo>
                <a:cubicBezTo>
                  <a:pt x="100798" y="15165"/>
                  <a:pt x="101038" y="15406"/>
                  <a:pt x="101344" y="15406"/>
                </a:cubicBezTo>
                <a:close/>
                <a:moveTo>
                  <a:pt x="96537" y="15471"/>
                </a:moveTo>
                <a:cubicBezTo>
                  <a:pt x="97061" y="15471"/>
                  <a:pt x="97324" y="14838"/>
                  <a:pt x="96952" y="14466"/>
                </a:cubicBezTo>
                <a:cubicBezTo>
                  <a:pt x="96581" y="14095"/>
                  <a:pt x="95947" y="14357"/>
                  <a:pt x="95947" y="14881"/>
                </a:cubicBezTo>
                <a:cubicBezTo>
                  <a:pt x="95925" y="15209"/>
                  <a:pt x="96209" y="15471"/>
                  <a:pt x="96537" y="15471"/>
                </a:cubicBezTo>
                <a:close/>
                <a:moveTo>
                  <a:pt x="91708" y="15515"/>
                </a:moveTo>
                <a:cubicBezTo>
                  <a:pt x="92254" y="15493"/>
                  <a:pt x="92538" y="14838"/>
                  <a:pt x="92145" y="14422"/>
                </a:cubicBezTo>
                <a:cubicBezTo>
                  <a:pt x="91752" y="14029"/>
                  <a:pt x="91074" y="14313"/>
                  <a:pt x="91074" y="14881"/>
                </a:cubicBezTo>
                <a:cubicBezTo>
                  <a:pt x="91074" y="15231"/>
                  <a:pt x="91358" y="15515"/>
                  <a:pt x="91708" y="15515"/>
                </a:cubicBezTo>
                <a:close/>
                <a:moveTo>
                  <a:pt x="86879" y="15537"/>
                </a:moveTo>
                <a:cubicBezTo>
                  <a:pt x="87469" y="15537"/>
                  <a:pt x="87775" y="14816"/>
                  <a:pt x="87360" y="14401"/>
                </a:cubicBezTo>
                <a:cubicBezTo>
                  <a:pt x="86923" y="13964"/>
                  <a:pt x="86202" y="14270"/>
                  <a:pt x="86202" y="14881"/>
                </a:cubicBezTo>
                <a:cubicBezTo>
                  <a:pt x="86202" y="15253"/>
                  <a:pt x="86507" y="15537"/>
                  <a:pt x="86879" y="15537"/>
                </a:cubicBezTo>
                <a:close/>
                <a:moveTo>
                  <a:pt x="82050" y="15537"/>
                </a:moveTo>
                <a:cubicBezTo>
                  <a:pt x="82662" y="15537"/>
                  <a:pt x="82968" y="14816"/>
                  <a:pt x="82531" y="14379"/>
                </a:cubicBezTo>
                <a:cubicBezTo>
                  <a:pt x="82094" y="13942"/>
                  <a:pt x="81373" y="14248"/>
                  <a:pt x="81373" y="14859"/>
                </a:cubicBezTo>
                <a:cubicBezTo>
                  <a:pt x="81373" y="15231"/>
                  <a:pt x="81678" y="15537"/>
                  <a:pt x="82050" y="15537"/>
                </a:cubicBezTo>
                <a:close/>
                <a:moveTo>
                  <a:pt x="77221" y="15537"/>
                </a:moveTo>
                <a:cubicBezTo>
                  <a:pt x="77833" y="15537"/>
                  <a:pt x="78139" y="14816"/>
                  <a:pt x="77702" y="14379"/>
                </a:cubicBezTo>
                <a:cubicBezTo>
                  <a:pt x="77286" y="13942"/>
                  <a:pt x="76543" y="14248"/>
                  <a:pt x="76543" y="14859"/>
                </a:cubicBezTo>
                <a:cubicBezTo>
                  <a:pt x="76543" y="15231"/>
                  <a:pt x="76849" y="15537"/>
                  <a:pt x="77221" y="15537"/>
                </a:cubicBezTo>
                <a:close/>
                <a:moveTo>
                  <a:pt x="72392" y="15537"/>
                </a:moveTo>
                <a:cubicBezTo>
                  <a:pt x="73004" y="15537"/>
                  <a:pt x="73310" y="14816"/>
                  <a:pt x="72873" y="14379"/>
                </a:cubicBezTo>
                <a:cubicBezTo>
                  <a:pt x="72457" y="13942"/>
                  <a:pt x="71714" y="14248"/>
                  <a:pt x="71714" y="14859"/>
                </a:cubicBezTo>
                <a:cubicBezTo>
                  <a:pt x="71714" y="15231"/>
                  <a:pt x="72020" y="15537"/>
                  <a:pt x="72392" y="15537"/>
                </a:cubicBezTo>
                <a:close/>
                <a:moveTo>
                  <a:pt x="67563" y="15515"/>
                </a:moveTo>
                <a:cubicBezTo>
                  <a:pt x="68153" y="15515"/>
                  <a:pt x="68437" y="14816"/>
                  <a:pt x="68044" y="14401"/>
                </a:cubicBezTo>
                <a:cubicBezTo>
                  <a:pt x="67628" y="13985"/>
                  <a:pt x="66907" y="14270"/>
                  <a:pt x="66907" y="14859"/>
                </a:cubicBezTo>
                <a:cubicBezTo>
                  <a:pt x="66907" y="15231"/>
                  <a:pt x="67213" y="15515"/>
                  <a:pt x="67563" y="15515"/>
                </a:cubicBezTo>
                <a:close/>
                <a:moveTo>
                  <a:pt x="62734" y="15493"/>
                </a:moveTo>
                <a:cubicBezTo>
                  <a:pt x="63302" y="15493"/>
                  <a:pt x="63586" y="14816"/>
                  <a:pt x="63193" y="14422"/>
                </a:cubicBezTo>
                <a:cubicBezTo>
                  <a:pt x="62799" y="14029"/>
                  <a:pt x="62122" y="14291"/>
                  <a:pt x="62122" y="14859"/>
                </a:cubicBezTo>
                <a:cubicBezTo>
                  <a:pt x="62122" y="15209"/>
                  <a:pt x="62406" y="15493"/>
                  <a:pt x="62734" y="15493"/>
                </a:cubicBezTo>
                <a:close/>
                <a:moveTo>
                  <a:pt x="57927" y="15471"/>
                </a:moveTo>
                <a:cubicBezTo>
                  <a:pt x="58451" y="15471"/>
                  <a:pt x="58713" y="14838"/>
                  <a:pt x="58342" y="14466"/>
                </a:cubicBezTo>
                <a:cubicBezTo>
                  <a:pt x="57970" y="14095"/>
                  <a:pt x="57337" y="14357"/>
                  <a:pt x="57337" y="14881"/>
                </a:cubicBezTo>
                <a:cubicBezTo>
                  <a:pt x="57337" y="15209"/>
                  <a:pt x="57599" y="15471"/>
                  <a:pt x="57927" y="15471"/>
                </a:cubicBezTo>
                <a:close/>
                <a:moveTo>
                  <a:pt x="53098" y="15406"/>
                </a:moveTo>
                <a:cubicBezTo>
                  <a:pt x="53578" y="15406"/>
                  <a:pt x="53819" y="14816"/>
                  <a:pt x="53491" y="14488"/>
                </a:cubicBezTo>
                <a:cubicBezTo>
                  <a:pt x="53141" y="14138"/>
                  <a:pt x="52551" y="14379"/>
                  <a:pt x="52551" y="14859"/>
                </a:cubicBezTo>
                <a:cubicBezTo>
                  <a:pt x="52551" y="15165"/>
                  <a:pt x="52792" y="15406"/>
                  <a:pt x="53098" y="15406"/>
                </a:cubicBezTo>
                <a:close/>
                <a:moveTo>
                  <a:pt x="48268" y="15340"/>
                </a:moveTo>
                <a:cubicBezTo>
                  <a:pt x="48684" y="15340"/>
                  <a:pt x="48902" y="14838"/>
                  <a:pt x="48596" y="14532"/>
                </a:cubicBezTo>
                <a:cubicBezTo>
                  <a:pt x="48312" y="14248"/>
                  <a:pt x="47810" y="14444"/>
                  <a:pt x="47810" y="14881"/>
                </a:cubicBezTo>
                <a:cubicBezTo>
                  <a:pt x="47788" y="15144"/>
                  <a:pt x="48006" y="15340"/>
                  <a:pt x="48268" y="15340"/>
                </a:cubicBezTo>
                <a:close/>
                <a:moveTo>
                  <a:pt x="43439" y="15275"/>
                </a:moveTo>
                <a:cubicBezTo>
                  <a:pt x="43789" y="15275"/>
                  <a:pt x="43986" y="14838"/>
                  <a:pt x="43724" y="14597"/>
                </a:cubicBezTo>
                <a:cubicBezTo>
                  <a:pt x="43483" y="14335"/>
                  <a:pt x="43046" y="14510"/>
                  <a:pt x="43046" y="14881"/>
                </a:cubicBezTo>
                <a:cubicBezTo>
                  <a:pt x="43046" y="15100"/>
                  <a:pt x="43221" y="15275"/>
                  <a:pt x="43439" y="15275"/>
                </a:cubicBezTo>
                <a:close/>
                <a:moveTo>
                  <a:pt x="38610" y="15187"/>
                </a:moveTo>
                <a:cubicBezTo>
                  <a:pt x="38894" y="15187"/>
                  <a:pt x="39047" y="14838"/>
                  <a:pt x="38851" y="14641"/>
                </a:cubicBezTo>
                <a:cubicBezTo>
                  <a:pt x="38654" y="14444"/>
                  <a:pt x="38305" y="14575"/>
                  <a:pt x="38305" y="14859"/>
                </a:cubicBezTo>
                <a:cubicBezTo>
                  <a:pt x="38305" y="15034"/>
                  <a:pt x="38436" y="15187"/>
                  <a:pt x="38610" y="15187"/>
                </a:cubicBezTo>
                <a:close/>
                <a:moveTo>
                  <a:pt x="33803" y="15100"/>
                </a:moveTo>
                <a:cubicBezTo>
                  <a:pt x="33912" y="15100"/>
                  <a:pt x="34022" y="14991"/>
                  <a:pt x="34022" y="14859"/>
                </a:cubicBezTo>
                <a:cubicBezTo>
                  <a:pt x="34000" y="14597"/>
                  <a:pt x="33585" y="14597"/>
                  <a:pt x="33563" y="14859"/>
                </a:cubicBezTo>
                <a:cubicBezTo>
                  <a:pt x="33563" y="14991"/>
                  <a:pt x="33672" y="15100"/>
                  <a:pt x="33803" y="15100"/>
                </a:cubicBezTo>
                <a:close/>
                <a:moveTo>
                  <a:pt x="28974" y="15012"/>
                </a:moveTo>
                <a:cubicBezTo>
                  <a:pt x="29040" y="15012"/>
                  <a:pt x="29105" y="14947"/>
                  <a:pt x="29105" y="14859"/>
                </a:cubicBezTo>
                <a:cubicBezTo>
                  <a:pt x="29105" y="14663"/>
                  <a:pt x="28821" y="14663"/>
                  <a:pt x="28821" y="14859"/>
                </a:cubicBezTo>
                <a:cubicBezTo>
                  <a:pt x="28821" y="14947"/>
                  <a:pt x="28887" y="15012"/>
                  <a:pt x="28974" y="15012"/>
                </a:cubicBezTo>
                <a:close/>
                <a:moveTo>
                  <a:pt x="24145" y="14925"/>
                </a:moveTo>
                <a:cubicBezTo>
                  <a:pt x="24211" y="14947"/>
                  <a:pt x="24211" y="14794"/>
                  <a:pt x="24145" y="14816"/>
                </a:cubicBezTo>
                <a:cubicBezTo>
                  <a:pt x="24080" y="14794"/>
                  <a:pt x="24080" y="14947"/>
                  <a:pt x="24145" y="14925"/>
                </a:cubicBezTo>
                <a:close/>
                <a:moveTo>
                  <a:pt x="125467" y="10074"/>
                </a:moveTo>
                <a:cubicBezTo>
                  <a:pt x="125489" y="10074"/>
                  <a:pt x="125511" y="10074"/>
                  <a:pt x="125511" y="10052"/>
                </a:cubicBezTo>
                <a:cubicBezTo>
                  <a:pt x="125511" y="10030"/>
                  <a:pt x="125489" y="10009"/>
                  <a:pt x="125467" y="10009"/>
                </a:cubicBezTo>
                <a:cubicBezTo>
                  <a:pt x="125446" y="10009"/>
                  <a:pt x="125424" y="10030"/>
                  <a:pt x="125446" y="10052"/>
                </a:cubicBezTo>
                <a:cubicBezTo>
                  <a:pt x="125446" y="10074"/>
                  <a:pt x="125446" y="10074"/>
                  <a:pt x="125467" y="10074"/>
                </a:cubicBezTo>
                <a:close/>
                <a:moveTo>
                  <a:pt x="120638" y="10183"/>
                </a:moveTo>
                <a:cubicBezTo>
                  <a:pt x="120857" y="10183"/>
                  <a:pt x="120507" y="9834"/>
                  <a:pt x="120507" y="10052"/>
                </a:cubicBezTo>
                <a:cubicBezTo>
                  <a:pt x="120507" y="10118"/>
                  <a:pt x="120573" y="10183"/>
                  <a:pt x="120638" y="10183"/>
                </a:cubicBezTo>
                <a:close/>
                <a:moveTo>
                  <a:pt x="115831" y="10271"/>
                </a:moveTo>
                <a:cubicBezTo>
                  <a:pt x="115941" y="10271"/>
                  <a:pt x="116050" y="10183"/>
                  <a:pt x="116050" y="10052"/>
                </a:cubicBezTo>
                <a:cubicBezTo>
                  <a:pt x="116050" y="9877"/>
                  <a:pt x="115809" y="9768"/>
                  <a:pt x="115678" y="9899"/>
                </a:cubicBezTo>
                <a:cubicBezTo>
                  <a:pt x="115547" y="10052"/>
                  <a:pt x="115635" y="10271"/>
                  <a:pt x="115831" y="10271"/>
                </a:cubicBezTo>
                <a:close/>
                <a:moveTo>
                  <a:pt x="111002" y="10336"/>
                </a:moveTo>
                <a:cubicBezTo>
                  <a:pt x="111243" y="10336"/>
                  <a:pt x="111374" y="10052"/>
                  <a:pt x="111199" y="9877"/>
                </a:cubicBezTo>
                <a:cubicBezTo>
                  <a:pt x="111024" y="9703"/>
                  <a:pt x="110740" y="9812"/>
                  <a:pt x="110740" y="10074"/>
                </a:cubicBezTo>
                <a:cubicBezTo>
                  <a:pt x="110740" y="10227"/>
                  <a:pt x="110849" y="10336"/>
                  <a:pt x="111002" y="10336"/>
                </a:cubicBezTo>
                <a:close/>
                <a:moveTo>
                  <a:pt x="106173" y="10402"/>
                </a:moveTo>
                <a:cubicBezTo>
                  <a:pt x="106479" y="10402"/>
                  <a:pt x="106654" y="10030"/>
                  <a:pt x="106435" y="9812"/>
                </a:cubicBezTo>
                <a:cubicBezTo>
                  <a:pt x="106195" y="9593"/>
                  <a:pt x="105824" y="9746"/>
                  <a:pt x="105824" y="10052"/>
                </a:cubicBezTo>
                <a:cubicBezTo>
                  <a:pt x="105824" y="10249"/>
                  <a:pt x="105977" y="10402"/>
                  <a:pt x="106173" y="10402"/>
                </a:cubicBezTo>
                <a:close/>
                <a:moveTo>
                  <a:pt x="101344" y="10467"/>
                </a:moveTo>
                <a:cubicBezTo>
                  <a:pt x="101716" y="10489"/>
                  <a:pt x="101912" y="10052"/>
                  <a:pt x="101672" y="9768"/>
                </a:cubicBezTo>
                <a:cubicBezTo>
                  <a:pt x="101410" y="9506"/>
                  <a:pt x="100951" y="9681"/>
                  <a:pt x="100951" y="10052"/>
                </a:cubicBezTo>
                <a:cubicBezTo>
                  <a:pt x="100951" y="10271"/>
                  <a:pt x="101126" y="10467"/>
                  <a:pt x="101366" y="10467"/>
                </a:cubicBezTo>
                <a:close/>
                <a:moveTo>
                  <a:pt x="96537" y="10511"/>
                </a:moveTo>
                <a:cubicBezTo>
                  <a:pt x="96930" y="10511"/>
                  <a:pt x="97127" y="10030"/>
                  <a:pt x="96843" y="9725"/>
                </a:cubicBezTo>
                <a:cubicBezTo>
                  <a:pt x="96559" y="9440"/>
                  <a:pt x="96078" y="9659"/>
                  <a:pt x="96078" y="10052"/>
                </a:cubicBezTo>
                <a:cubicBezTo>
                  <a:pt x="96078" y="10315"/>
                  <a:pt x="96275" y="10511"/>
                  <a:pt x="96537" y="10511"/>
                </a:cubicBezTo>
                <a:close/>
                <a:moveTo>
                  <a:pt x="91708" y="10555"/>
                </a:moveTo>
                <a:cubicBezTo>
                  <a:pt x="92145" y="10555"/>
                  <a:pt x="92363" y="10009"/>
                  <a:pt x="92036" y="9703"/>
                </a:cubicBezTo>
                <a:cubicBezTo>
                  <a:pt x="91730" y="9397"/>
                  <a:pt x="91205" y="9615"/>
                  <a:pt x="91205" y="10052"/>
                </a:cubicBezTo>
                <a:cubicBezTo>
                  <a:pt x="91205" y="10336"/>
                  <a:pt x="91424" y="10555"/>
                  <a:pt x="91708" y="10555"/>
                </a:cubicBezTo>
                <a:close/>
                <a:moveTo>
                  <a:pt x="86879" y="10577"/>
                </a:moveTo>
                <a:cubicBezTo>
                  <a:pt x="87338" y="10577"/>
                  <a:pt x="87578" y="10009"/>
                  <a:pt x="87250" y="9681"/>
                </a:cubicBezTo>
                <a:cubicBezTo>
                  <a:pt x="86923" y="9353"/>
                  <a:pt x="86354" y="9593"/>
                  <a:pt x="86354" y="10052"/>
                </a:cubicBezTo>
                <a:cubicBezTo>
                  <a:pt x="86354" y="10336"/>
                  <a:pt x="86595" y="10577"/>
                  <a:pt x="86879" y="10577"/>
                </a:cubicBezTo>
                <a:close/>
                <a:moveTo>
                  <a:pt x="82050" y="10599"/>
                </a:moveTo>
                <a:cubicBezTo>
                  <a:pt x="82531" y="10599"/>
                  <a:pt x="82771" y="10009"/>
                  <a:pt x="82443" y="9659"/>
                </a:cubicBezTo>
                <a:cubicBezTo>
                  <a:pt x="82094" y="9331"/>
                  <a:pt x="81504" y="9572"/>
                  <a:pt x="81504" y="10052"/>
                </a:cubicBezTo>
                <a:cubicBezTo>
                  <a:pt x="81504" y="10358"/>
                  <a:pt x="81744" y="10599"/>
                  <a:pt x="82050" y="10599"/>
                </a:cubicBezTo>
                <a:close/>
                <a:moveTo>
                  <a:pt x="77221" y="10599"/>
                </a:moveTo>
                <a:cubicBezTo>
                  <a:pt x="77702" y="10599"/>
                  <a:pt x="77942" y="10009"/>
                  <a:pt x="77614" y="9659"/>
                </a:cubicBezTo>
                <a:cubicBezTo>
                  <a:pt x="77265" y="9331"/>
                  <a:pt x="76675" y="9572"/>
                  <a:pt x="76675" y="10052"/>
                </a:cubicBezTo>
                <a:cubicBezTo>
                  <a:pt x="76675" y="10358"/>
                  <a:pt x="76915" y="10599"/>
                  <a:pt x="77221" y="10599"/>
                </a:cubicBezTo>
                <a:close/>
                <a:moveTo>
                  <a:pt x="72392" y="10599"/>
                </a:moveTo>
                <a:cubicBezTo>
                  <a:pt x="72894" y="10599"/>
                  <a:pt x="73135" y="10009"/>
                  <a:pt x="72785" y="9659"/>
                </a:cubicBezTo>
                <a:cubicBezTo>
                  <a:pt x="72436" y="9331"/>
                  <a:pt x="71846" y="9572"/>
                  <a:pt x="71846" y="10052"/>
                </a:cubicBezTo>
                <a:cubicBezTo>
                  <a:pt x="71846" y="10358"/>
                  <a:pt x="72086" y="10599"/>
                  <a:pt x="72392" y="10599"/>
                </a:cubicBezTo>
                <a:close/>
                <a:moveTo>
                  <a:pt x="67563" y="10577"/>
                </a:moveTo>
                <a:cubicBezTo>
                  <a:pt x="68044" y="10577"/>
                  <a:pt x="68262" y="10030"/>
                  <a:pt x="67934" y="9703"/>
                </a:cubicBezTo>
                <a:cubicBezTo>
                  <a:pt x="67606" y="9375"/>
                  <a:pt x="67038" y="9593"/>
                  <a:pt x="67038" y="10074"/>
                </a:cubicBezTo>
                <a:cubicBezTo>
                  <a:pt x="67060" y="10358"/>
                  <a:pt x="67279" y="10577"/>
                  <a:pt x="67563" y="10577"/>
                </a:cubicBezTo>
                <a:close/>
                <a:moveTo>
                  <a:pt x="62756" y="10555"/>
                </a:moveTo>
                <a:cubicBezTo>
                  <a:pt x="63193" y="10555"/>
                  <a:pt x="63411" y="10009"/>
                  <a:pt x="63083" y="9703"/>
                </a:cubicBezTo>
                <a:cubicBezTo>
                  <a:pt x="62777" y="9397"/>
                  <a:pt x="62253" y="9615"/>
                  <a:pt x="62253" y="10052"/>
                </a:cubicBezTo>
                <a:cubicBezTo>
                  <a:pt x="62253" y="10315"/>
                  <a:pt x="62472" y="10555"/>
                  <a:pt x="62756" y="10555"/>
                </a:cubicBezTo>
                <a:close/>
                <a:moveTo>
                  <a:pt x="57927" y="10511"/>
                </a:moveTo>
                <a:cubicBezTo>
                  <a:pt x="58320" y="10511"/>
                  <a:pt x="58538" y="10009"/>
                  <a:pt x="58254" y="9725"/>
                </a:cubicBezTo>
                <a:cubicBezTo>
                  <a:pt x="57948" y="9440"/>
                  <a:pt x="57468" y="9637"/>
                  <a:pt x="57468" y="10052"/>
                </a:cubicBezTo>
                <a:cubicBezTo>
                  <a:pt x="57468" y="10293"/>
                  <a:pt x="57664" y="10511"/>
                  <a:pt x="57927" y="10511"/>
                </a:cubicBezTo>
                <a:close/>
                <a:moveTo>
                  <a:pt x="53098" y="10446"/>
                </a:moveTo>
                <a:cubicBezTo>
                  <a:pt x="53578" y="10402"/>
                  <a:pt x="53578" y="9681"/>
                  <a:pt x="53098" y="9659"/>
                </a:cubicBezTo>
                <a:cubicBezTo>
                  <a:pt x="52508" y="9593"/>
                  <a:pt x="52508" y="10489"/>
                  <a:pt x="53098" y="10446"/>
                </a:cubicBezTo>
                <a:close/>
                <a:moveTo>
                  <a:pt x="48268" y="10402"/>
                </a:moveTo>
                <a:cubicBezTo>
                  <a:pt x="48574" y="10402"/>
                  <a:pt x="48749" y="10030"/>
                  <a:pt x="48509" y="9812"/>
                </a:cubicBezTo>
                <a:cubicBezTo>
                  <a:pt x="48290" y="9572"/>
                  <a:pt x="47919" y="9746"/>
                  <a:pt x="47919" y="10052"/>
                </a:cubicBezTo>
                <a:cubicBezTo>
                  <a:pt x="47919" y="10249"/>
                  <a:pt x="48072" y="10402"/>
                  <a:pt x="48268" y="10402"/>
                </a:cubicBezTo>
                <a:close/>
                <a:moveTo>
                  <a:pt x="43439" y="10336"/>
                </a:moveTo>
                <a:cubicBezTo>
                  <a:pt x="43680" y="10336"/>
                  <a:pt x="43811" y="10030"/>
                  <a:pt x="43636" y="9856"/>
                </a:cubicBezTo>
                <a:cubicBezTo>
                  <a:pt x="43461" y="9703"/>
                  <a:pt x="43177" y="9812"/>
                  <a:pt x="43177" y="10052"/>
                </a:cubicBezTo>
                <a:cubicBezTo>
                  <a:pt x="43177" y="10205"/>
                  <a:pt x="43287" y="10336"/>
                  <a:pt x="43439" y="10336"/>
                </a:cubicBezTo>
                <a:close/>
                <a:moveTo>
                  <a:pt x="38610" y="10249"/>
                </a:moveTo>
                <a:cubicBezTo>
                  <a:pt x="38807" y="10249"/>
                  <a:pt x="38894" y="10030"/>
                  <a:pt x="38763" y="9899"/>
                </a:cubicBezTo>
                <a:cubicBezTo>
                  <a:pt x="38632" y="9768"/>
                  <a:pt x="38414" y="9877"/>
                  <a:pt x="38414" y="10052"/>
                </a:cubicBezTo>
                <a:cubicBezTo>
                  <a:pt x="38414" y="10162"/>
                  <a:pt x="38501" y="10249"/>
                  <a:pt x="38610" y="10249"/>
                </a:cubicBezTo>
                <a:close/>
                <a:moveTo>
                  <a:pt x="33781" y="10162"/>
                </a:moveTo>
                <a:cubicBezTo>
                  <a:pt x="33869" y="10162"/>
                  <a:pt x="33912" y="10118"/>
                  <a:pt x="33912" y="10052"/>
                </a:cubicBezTo>
                <a:cubicBezTo>
                  <a:pt x="33891" y="9921"/>
                  <a:pt x="33694" y="9921"/>
                  <a:pt x="33672" y="10052"/>
                </a:cubicBezTo>
                <a:cubicBezTo>
                  <a:pt x="33672" y="10118"/>
                  <a:pt x="33716" y="10183"/>
                  <a:pt x="33781" y="10162"/>
                </a:cubicBezTo>
                <a:close/>
                <a:moveTo>
                  <a:pt x="28974" y="10096"/>
                </a:moveTo>
                <a:cubicBezTo>
                  <a:pt x="28996" y="10096"/>
                  <a:pt x="28996" y="10074"/>
                  <a:pt x="28996" y="10052"/>
                </a:cubicBezTo>
                <a:cubicBezTo>
                  <a:pt x="28996" y="10009"/>
                  <a:pt x="28931" y="10009"/>
                  <a:pt x="28931" y="10052"/>
                </a:cubicBezTo>
                <a:cubicBezTo>
                  <a:pt x="28931" y="10074"/>
                  <a:pt x="28952" y="10096"/>
                  <a:pt x="28974" y="10096"/>
                </a:cubicBezTo>
                <a:close/>
                <a:moveTo>
                  <a:pt x="120660" y="5245"/>
                </a:moveTo>
                <a:cubicBezTo>
                  <a:pt x="120660" y="5245"/>
                  <a:pt x="120682" y="5245"/>
                  <a:pt x="120682" y="5223"/>
                </a:cubicBezTo>
                <a:cubicBezTo>
                  <a:pt x="120682" y="5201"/>
                  <a:pt x="120660" y="5201"/>
                  <a:pt x="120660" y="5201"/>
                </a:cubicBezTo>
                <a:cubicBezTo>
                  <a:pt x="120638" y="5201"/>
                  <a:pt x="120638" y="5201"/>
                  <a:pt x="120638" y="5223"/>
                </a:cubicBezTo>
                <a:cubicBezTo>
                  <a:pt x="120617" y="5245"/>
                  <a:pt x="120638" y="5245"/>
                  <a:pt x="120660" y="5245"/>
                </a:cubicBezTo>
                <a:close/>
                <a:moveTo>
                  <a:pt x="115831" y="5311"/>
                </a:moveTo>
                <a:cubicBezTo>
                  <a:pt x="115962" y="5311"/>
                  <a:pt x="115962" y="5136"/>
                  <a:pt x="115831" y="5136"/>
                </a:cubicBezTo>
                <a:cubicBezTo>
                  <a:pt x="115700" y="5136"/>
                  <a:pt x="115700" y="5311"/>
                  <a:pt x="115831" y="5311"/>
                </a:cubicBezTo>
                <a:close/>
                <a:moveTo>
                  <a:pt x="111002" y="5398"/>
                </a:moveTo>
                <a:cubicBezTo>
                  <a:pt x="111090" y="5398"/>
                  <a:pt x="111155" y="5311"/>
                  <a:pt x="111155" y="5223"/>
                </a:cubicBezTo>
                <a:cubicBezTo>
                  <a:pt x="111155" y="5136"/>
                  <a:pt x="111090" y="5070"/>
                  <a:pt x="111002" y="5070"/>
                </a:cubicBezTo>
                <a:cubicBezTo>
                  <a:pt x="110915" y="5070"/>
                  <a:pt x="110849" y="5136"/>
                  <a:pt x="110849" y="5223"/>
                </a:cubicBezTo>
                <a:cubicBezTo>
                  <a:pt x="110849" y="5311"/>
                  <a:pt x="110915" y="5398"/>
                  <a:pt x="111002" y="5398"/>
                </a:cubicBezTo>
                <a:close/>
                <a:moveTo>
                  <a:pt x="106173" y="5442"/>
                </a:moveTo>
                <a:cubicBezTo>
                  <a:pt x="106304" y="5464"/>
                  <a:pt x="106392" y="5354"/>
                  <a:pt x="106392" y="5223"/>
                </a:cubicBezTo>
                <a:cubicBezTo>
                  <a:pt x="106392" y="4917"/>
                  <a:pt x="105955" y="4917"/>
                  <a:pt x="105955" y="5223"/>
                </a:cubicBezTo>
                <a:cubicBezTo>
                  <a:pt x="105955" y="5354"/>
                  <a:pt x="106042" y="5464"/>
                  <a:pt x="106173" y="5442"/>
                </a:cubicBezTo>
                <a:close/>
                <a:moveTo>
                  <a:pt x="101344" y="5507"/>
                </a:moveTo>
                <a:cubicBezTo>
                  <a:pt x="101585" y="5507"/>
                  <a:pt x="101716" y="5223"/>
                  <a:pt x="101541" y="5048"/>
                </a:cubicBezTo>
                <a:cubicBezTo>
                  <a:pt x="101366" y="4874"/>
                  <a:pt x="101082" y="4983"/>
                  <a:pt x="101082" y="5245"/>
                </a:cubicBezTo>
                <a:cubicBezTo>
                  <a:pt x="101082" y="5376"/>
                  <a:pt x="101191" y="5507"/>
                  <a:pt x="101344" y="5507"/>
                </a:cubicBezTo>
                <a:close/>
                <a:moveTo>
                  <a:pt x="96515" y="5551"/>
                </a:moveTo>
                <a:cubicBezTo>
                  <a:pt x="96821" y="5551"/>
                  <a:pt x="96952" y="5201"/>
                  <a:pt x="96755" y="5005"/>
                </a:cubicBezTo>
                <a:cubicBezTo>
                  <a:pt x="96559" y="4786"/>
                  <a:pt x="96209" y="4939"/>
                  <a:pt x="96209" y="5223"/>
                </a:cubicBezTo>
                <a:cubicBezTo>
                  <a:pt x="96209" y="5398"/>
                  <a:pt x="96340" y="5551"/>
                  <a:pt x="96515" y="5551"/>
                </a:cubicBezTo>
                <a:close/>
                <a:moveTo>
                  <a:pt x="91708" y="5595"/>
                </a:moveTo>
                <a:cubicBezTo>
                  <a:pt x="92014" y="5595"/>
                  <a:pt x="92189" y="5201"/>
                  <a:pt x="91948" y="4961"/>
                </a:cubicBezTo>
                <a:cubicBezTo>
                  <a:pt x="91730" y="4743"/>
                  <a:pt x="91336" y="4895"/>
                  <a:pt x="91336" y="5223"/>
                </a:cubicBezTo>
                <a:cubicBezTo>
                  <a:pt x="91336" y="5420"/>
                  <a:pt x="91489" y="5595"/>
                  <a:pt x="91708" y="5595"/>
                </a:cubicBezTo>
                <a:close/>
                <a:moveTo>
                  <a:pt x="86879" y="5617"/>
                </a:moveTo>
                <a:cubicBezTo>
                  <a:pt x="87207" y="5595"/>
                  <a:pt x="87381" y="5180"/>
                  <a:pt x="87141" y="4939"/>
                </a:cubicBezTo>
                <a:cubicBezTo>
                  <a:pt x="86879" y="4699"/>
                  <a:pt x="86486" y="4874"/>
                  <a:pt x="86486" y="5223"/>
                </a:cubicBezTo>
                <a:cubicBezTo>
                  <a:pt x="86486" y="5442"/>
                  <a:pt x="86639" y="5617"/>
                  <a:pt x="86857" y="5617"/>
                </a:cubicBezTo>
                <a:close/>
                <a:moveTo>
                  <a:pt x="82050" y="5617"/>
                </a:moveTo>
                <a:cubicBezTo>
                  <a:pt x="82399" y="5617"/>
                  <a:pt x="82574" y="5180"/>
                  <a:pt x="82334" y="4939"/>
                </a:cubicBezTo>
                <a:cubicBezTo>
                  <a:pt x="82072" y="4677"/>
                  <a:pt x="81635" y="4852"/>
                  <a:pt x="81635" y="5223"/>
                </a:cubicBezTo>
                <a:cubicBezTo>
                  <a:pt x="81635" y="5442"/>
                  <a:pt x="81810" y="5638"/>
                  <a:pt x="82050" y="5638"/>
                </a:cubicBezTo>
                <a:close/>
                <a:moveTo>
                  <a:pt x="77221" y="5617"/>
                </a:moveTo>
                <a:cubicBezTo>
                  <a:pt x="77570" y="5617"/>
                  <a:pt x="77767" y="5180"/>
                  <a:pt x="77505" y="4939"/>
                </a:cubicBezTo>
                <a:cubicBezTo>
                  <a:pt x="77243" y="4677"/>
                  <a:pt x="76828" y="4852"/>
                  <a:pt x="76828" y="5223"/>
                </a:cubicBezTo>
                <a:cubicBezTo>
                  <a:pt x="76806" y="5442"/>
                  <a:pt x="77002" y="5638"/>
                  <a:pt x="77221" y="5638"/>
                </a:cubicBezTo>
                <a:close/>
                <a:moveTo>
                  <a:pt x="72392" y="5617"/>
                </a:moveTo>
                <a:cubicBezTo>
                  <a:pt x="72763" y="5617"/>
                  <a:pt x="72938" y="5180"/>
                  <a:pt x="72676" y="4917"/>
                </a:cubicBezTo>
                <a:cubicBezTo>
                  <a:pt x="72414" y="4677"/>
                  <a:pt x="71977" y="4874"/>
                  <a:pt x="71999" y="5223"/>
                </a:cubicBezTo>
                <a:cubicBezTo>
                  <a:pt x="71999" y="5442"/>
                  <a:pt x="72173" y="5638"/>
                  <a:pt x="72392" y="5638"/>
                </a:cubicBezTo>
                <a:close/>
                <a:moveTo>
                  <a:pt x="67563" y="5617"/>
                </a:moveTo>
                <a:cubicBezTo>
                  <a:pt x="67912" y="5617"/>
                  <a:pt x="68087" y="5201"/>
                  <a:pt x="67847" y="4961"/>
                </a:cubicBezTo>
                <a:cubicBezTo>
                  <a:pt x="67606" y="4699"/>
                  <a:pt x="67191" y="4874"/>
                  <a:pt x="67191" y="5223"/>
                </a:cubicBezTo>
                <a:cubicBezTo>
                  <a:pt x="67191" y="5442"/>
                  <a:pt x="67366" y="5617"/>
                  <a:pt x="67563" y="5617"/>
                </a:cubicBezTo>
                <a:close/>
                <a:moveTo>
                  <a:pt x="62734" y="5595"/>
                </a:moveTo>
                <a:cubicBezTo>
                  <a:pt x="63062" y="5595"/>
                  <a:pt x="63236" y="5201"/>
                  <a:pt x="62996" y="4961"/>
                </a:cubicBezTo>
                <a:cubicBezTo>
                  <a:pt x="62777" y="4743"/>
                  <a:pt x="62384" y="4895"/>
                  <a:pt x="62384" y="5223"/>
                </a:cubicBezTo>
                <a:cubicBezTo>
                  <a:pt x="62384" y="5420"/>
                  <a:pt x="62537" y="5595"/>
                  <a:pt x="62734" y="5595"/>
                </a:cubicBezTo>
                <a:close/>
                <a:moveTo>
                  <a:pt x="57927" y="5551"/>
                </a:moveTo>
                <a:cubicBezTo>
                  <a:pt x="58211" y="5551"/>
                  <a:pt x="58342" y="5201"/>
                  <a:pt x="58145" y="5005"/>
                </a:cubicBezTo>
                <a:cubicBezTo>
                  <a:pt x="57948" y="4786"/>
                  <a:pt x="57599" y="4939"/>
                  <a:pt x="57599" y="5223"/>
                </a:cubicBezTo>
                <a:cubicBezTo>
                  <a:pt x="57599" y="5398"/>
                  <a:pt x="57752" y="5551"/>
                  <a:pt x="57927" y="5551"/>
                </a:cubicBezTo>
                <a:close/>
                <a:moveTo>
                  <a:pt x="53098" y="5485"/>
                </a:moveTo>
                <a:cubicBezTo>
                  <a:pt x="53338" y="5485"/>
                  <a:pt x="53469" y="5201"/>
                  <a:pt x="53294" y="5027"/>
                </a:cubicBezTo>
                <a:cubicBezTo>
                  <a:pt x="53119" y="4852"/>
                  <a:pt x="52813" y="4983"/>
                  <a:pt x="52813" y="5223"/>
                </a:cubicBezTo>
                <a:cubicBezTo>
                  <a:pt x="52813" y="5376"/>
                  <a:pt x="52945" y="5485"/>
                  <a:pt x="53098" y="5485"/>
                </a:cubicBezTo>
                <a:close/>
                <a:moveTo>
                  <a:pt x="48268" y="5442"/>
                </a:moveTo>
                <a:cubicBezTo>
                  <a:pt x="48378" y="5442"/>
                  <a:pt x="48487" y="5354"/>
                  <a:pt x="48487" y="5223"/>
                </a:cubicBezTo>
                <a:cubicBezTo>
                  <a:pt x="48487" y="4939"/>
                  <a:pt x="48050" y="4939"/>
                  <a:pt x="48050" y="5223"/>
                </a:cubicBezTo>
                <a:cubicBezTo>
                  <a:pt x="48050" y="5354"/>
                  <a:pt x="48159" y="5442"/>
                  <a:pt x="48268" y="5442"/>
                </a:cubicBezTo>
                <a:close/>
                <a:moveTo>
                  <a:pt x="43439" y="5398"/>
                </a:moveTo>
                <a:cubicBezTo>
                  <a:pt x="43527" y="5398"/>
                  <a:pt x="43614" y="5311"/>
                  <a:pt x="43592" y="5223"/>
                </a:cubicBezTo>
                <a:cubicBezTo>
                  <a:pt x="43636" y="5048"/>
                  <a:pt x="43265" y="5048"/>
                  <a:pt x="43287" y="5223"/>
                </a:cubicBezTo>
                <a:cubicBezTo>
                  <a:pt x="43287" y="5311"/>
                  <a:pt x="43352" y="5398"/>
                  <a:pt x="43439" y="5398"/>
                </a:cubicBezTo>
                <a:close/>
                <a:moveTo>
                  <a:pt x="38610" y="5311"/>
                </a:moveTo>
                <a:cubicBezTo>
                  <a:pt x="38742" y="5311"/>
                  <a:pt x="38545" y="5092"/>
                  <a:pt x="38545" y="5223"/>
                </a:cubicBezTo>
                <a:cubicBezTo>
                  <a:pt x="38545" y="5267"/>
                  <a:pt x="38567" y="5311"/>
                  <a:pt x="38610" y="5311"/>
                </a:cubicBezTo>
                <a:close/>
                <a:moveTo>
                  <a:pt x="33781" y="5245"/>
                </a:moveTo>
                <a:cubicBezTo>
                  <a:pt x="33803" y="5245"/>
                  <a:pt x="33825" y="5245"/>
                  <a:pt x="33825" y="5223"/>
                </a:cubicBezTo>
                <a:cubicBezTo>
                  <a:pt x="33825" y="5201"/>
                  <a:pt x="33803" y="5201"/>
                  <a:pt x="33781" y="5201"/>
                </a:cubicBezTo>
                <a:cubicBezTo>
                  <a:pt x="33781" y="5201"/>
                  <a:pt x="33760" y="5201"/>
                  <a:pt x="33760" y="5223"/>
                </a:cubicBezTo>
                <a:cubicBezTo>
                  <a:pt x="33760" y="5245"/>
                  <a:pt x="33781" y="5245"/>
                  <a:pt x="33781" y="5245"/>
                </a:cubicBezTo>
                <a:close/>
                <a:moveTo>
                  <a:pt x="111002" y="438"/>
                </a:moveTo>
                <a:cubicBezTo>
                  <a:pt x="111024" y="438"/>
                  <a:pt x="111046" y="416"/>
                  <a:pt x="111046" y="394"/>
                </a:cubicBezTo>
                <a:cubicBezTo>
                  <a:pt x="111046" y="351"/>
                  <a:pt x="110959" y="351"/>
                  <a:pt x="110959" y="394"/>
                </a:cubicBezTo>
                <a:cubicBezTo>
                  <a:pt x="110959" y="416"/>
                  <a:pt x="110980" y="438"/>
                  <a:pt x="111002" y="438"/>
                </a:cubicBezTo>
                <a:close/>
                <a:moveTo>
                  <a:pt x="106173" y="503"/>
                </a:moveTo>
                <a:cubicBezTo>
                  <a:pt x="106217" y="503"/>
                  <a:pt x="106261" y="460"/>
                  <a:pt x="106261" y="394"/>
                </a:cubicBezTo>
                <a:cubicBezTo>
                  <a:pt x="106261" y="285"/>
                  <a:pt x="106086" y="285"/>
                  <a:pt x="106086" y="394"/>
                </a:cubicBezTo>
                <a:cubicBezTo>
                  <a:pt x="106086" y="460"/>
                  <a:pt x="106130" y="503"/>
                  <a:pt x="106173" y="503"/>
                </a:cubicBezTo>
                <a:close/>
                <a:moveTo>
                  <a:pt x="101344" y="547"/>
                </a:moveTo>
                <a:cubicBezTo>
                  <a:pt x="101541" y="547"/>
                  <a:pt x="101541" y="263"/>
                  <a:pt x="101344" y="263"/>
                </a:cubicBezTo>
                <a:cubicBezTo>
                  <a:pt x="101148" y="241"/>
                  <a:pt x="101148" y="547"/>
                  <a:pt x="101344" y="547"/>
                </a:cubicBezTo>
                <a:close/>
                <a:moveTo>
                  <a:pt x="96537" y="591"/>
                </a:moveTo>
                <a:cubicBezTo>
                  <a:pt x="96690" y="591"/>
                  <a:pt x="96777" y="394"/>
                  <a:pt x="96668" y="263"/>
                </a:cubicBezTo>
                <a:cubicBezTo>
                  <a:pt x="96537" y="154"/>
                  <a:pt x="96340" y="241"/>
                  <a:pt x="96340" y="394"/>
                </a:cubicBezTo>
                <a:cubicBezTo>
                  <a:pt x="96340" y="503"/>
                  <a:pt x="96428" y="591"/>
                  <a:pt x="96537" y="591"/>
                </a:cubicBezTo>
                <a:close/>
                <a:moveTo>
                  <a:pt x="91708" y="635"/>
                </a:moveTo>
                <a:cubicBezTo>
                  <a:pt x="91992" y="635"/>
                  <a:pt x="91992" y="176"/>
                  <a:pt x="91708" y="176"/>
                </a:cubicBezTo>
                <a:cubicBezTo>
                  <a:pt x="91402" y="176"/>
                  <a:pt x="91402" y="635"/>
                  <a:pt x="91708" y="635"/>
                </a:cubicBezTo>
                <a:close/>
                <a:moveTo>
                  <a:pt x="86879" y="635"/>
                </a:moveTo>
                <a:cubicBezTo>
                  <a:pt x="87097" y="635"/>
                  <a:pt x="87185" y="372"/>
                  <a:pt x="87032" y="219"/>
                </a:cubicBezTo>
                <a:cubicBezTo>
                  <a:pt x="86879" y="66"/>
                  <a:pt x="86639" y="176"/>
                  <a:pt x="86639" y="394"/>
                </a:cubicBezTo>
                <a:cubicBezTo>
                  <a:pt x="86639" y="525"/>
                  <a:pt x="86748" y="635"/>
                  <a:pt x="86879" y="635"/>
                </a:cubicBezTo>
                <a:close/>
                <a:moveTo>
                  <a:pt x="82050" y="635"/>
                </a:moveTo>
                <a:cubicBezTo>
                  <a:pt x="82181" y="635"/>
                  <a:pt x="82312" y="525"/>
                  <a:pt x="82312" y="394"/>
                </a:cubicBezTo>
                <a:cubicBezTo>
                  <a:pt x="82334" y="1"/>
                  <a:pt x="81744" y="1"/>
                  <a:pt x="81788" y="394"/>
                </a:cubicBezTo>
                <a:cubicBezTo>
                  <a:pt x="81788" y="525"/>
                  <a:pt x="81919" y="635"/>
                  <a:pt x="82050" y="635"/>
                </a:cubicBezTo>
                <a:close/>
                <a:moveTo>
                  <a:pt x="77221" y="635"/>
                </a:moveTo>
                <a:cubicBezTo>
                  <a:pt x="77592" y="635"/>
                  <a:pt x="77592" y="88"/>
                  <a:pt x="77221" y="88"/>
                </a:cubicBezTo>
                <a:cubicBezTo>
                  <a:pt x="76849" y="88"/>
                  <a:pt x="76849" y="635"/>
                  <a:pt x="77221" y="635"/>
                </a:cubicBezTo>
                <a:close/>
                <a:moveTo>
                  <a:pt x="72392" y="635"/>
                </a:moveTo>
                <a:cubicBezTo>
                  <a:pt x="72545" y="635"/>
                  <a:pt x="72654" y="525"/>
                  <a:pt x="72654" y="394"/>
                </a:cubicBezTo>
                <a:cubicBezTo>
                  <a:pt x="72654" y="154"/>
                  <a:pt x="72370" y="45"/>
                  <a:pt x="72217" y="198"/>
                </a:cubicBezTo>
                <a:cubicBezTo>
                  <a:pt x="72042" y="372"/>
                  <a:pt x="72173" y="635"/>
                  <a:pt x="72392" y="635"/>
                </a:cubicBezTo>
                <a:close/>
                <a:moveTo>
                  <a:pt x="67563" y="635"/>
                </a:moveTo>
                <a:cubicBezTo>
                  <a:pt x="67891" y="635"/>
                  <a:pt x="67891" y="154"/>
                  <a:pt x="67563" y="154"/>
                </a:cubicBezTo>
                <a:cubicBezTo>
                  <a:pt x="67257" y="154"/>
                  <a:pt x="67257" y="635"/>
                  <a:pt x="67563" y="635"/>
                </a:cubicBezTo>
                <a:close/>
                <a:moveTo>
                  <a:pt x="62734" y="591"/>
                </a:moveTo>
                <a:cubicBezTo>
                  <a:pt x="62930" y="591"/>
                  <a:pt x="63040" y="372"/>
                  <a:pt x="62887" y="241"/>
                </a:cubicBezTo>
                <a:cubicBezTo>
                  <a:pt x="62756" y="110"/>
                  <a:pt x="62537" y="198"/>
                  <a:pt x="62537" y="394"/>
                </a:cubicBezTo>
                <a:cubicBezTo>
                  <a:pt x="62537" y="503"/>
                  <a:pt x="62624" y="591"/>
                  <a:pt x="62734" y="591"/>
                </a:cubicBezTo>
                <a:close/>
                <a:moveTo>
                  <a:pt x="57927" y="569"/>
                </a:moveTo>
                <a:cubicBezTo>
                  <a:pt x="58080" y="569"/>
                  <a:pt x="58167" y="372"/>
                  <a:pt x="58058" y="263"/>
                </a:cubicBezTo>
                <a:cubicBezTo>
                  <a:pt x="57927" y="132"/>
                  <a:pt x="57730" y="219"/>
                  <a:pt x="57730" y="394"/>
                </a:cubicBezTo>
                <a:cubicBezTo>
                  <a:pt x="57730" y="482"/>
                  <a:pt x="57817" y="569"/>
                  <a:pt x="57927" y="569"/>
                </a:cubicBezTo>
                <a:close/>
                <a:moveTo>
                  <a:pt x="53098" y="525"/>
                </a:moveTo>
                <a:cubicBezTo>
                  <a:pt x="53338" y="525"/>
                  <a:pt x="52945" y="154"/>
                  <a:pt x="52945" y="394"/>
                </a:cubicBezTo>
                <a:cubicBezTo>
                  <a:pt x="52945" y="460"/>
                  <a:pt x="53010" y="525"/>
                  <a:pt x="53098" y="525"/>
                </a:cubicBezTo>
                <a:close/>
                <a:moveTo>
                  <a:pt x="48268" y="482"/>
                </a:moveTo>
                <a:cubicBezTo>
                  <a:pt x="48312" y="482"/>
                  <a:pt x="48356" y="438"/>
                  <a:pt x="48356" y="394"/>
                </a:cubicBezTo>
                <a:cubicBezTo>
                  <a:pt x="48356" y="329"/>
                  <a:pt x="48312" y="285"/>
                  <a:pt x="48268" y="285"/>
                </a:cubicBezTo>
                <a:cubicBezTo>
                  <a:pt x="48225" y="285"/>
                  <a:pt x="48181" y="329"/>
                  <a:pt x="48181" y="394"/>
                </a:cubicBezTo>
                <a:cubicBezTo>
                  <a:pt x="48181" y="438"/>
                  <a:pt x="48225" y="482"/>
                  <a:pt x="48268" y="482"/>
                </a:cubicBezTo>
                <a:close/>
                <a:moveTo>
                  <a:pt x="43439" y="438"/>
                </a:moveTo>
                <a:cubicBezTo>
                  <a:pt x="43461" y="438"/>
                  <a:pt x="43483" y="416"/>
                  <a:pt x="43483" y="394"/>
                </a:cubicBezTo>
                <a:cubicBezTo>
                  <a:pt x="43483" y="372"/>
                  <a:pt x="43461" y="351"/>
                  <a:pt x="43439" y="351"/>
                </a:cubicBezTo>
                <a:cubicBezTo>
                  <a:pt x="43418" y="351"/>
                  <a:pt x="43396" y="372"/>
                  <a:pt x="43396" y="394"/>
                </a:cubicBezTo>
                <a:cubicBezTo>
                  <a:pt x="43396" y="416"/>
                  <a:pt x="43418" y="438"/>
                  <a:pt x="43439" y="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1"/>
          <p:cNvSpPr/>
          <p:nvPr/>
        </p:nvSpPr>
        <p:spPr>
          <a:xfrm>
            <a:off x="447750" y="225450"/>
            <a:ext cx="8248500" cy="4692600"/>
          </a:xfrm>
          <a:prstGeom prst="roundRect">
            <a:avLst>
              <a:gd name="adj" fmla="val 3336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1"/>
          <p:cNvSpPr/>
          <p:nvPr/>
        </p:nvSpPr>
        <p:spPr>
          <a:xfrm>
            <a:off x="453134" y="225450"/>
            <a:ext cx="8238000" cy="385200"/>
          </a:xfrm>
          <a:prstGeom prst="round2SameRect">
            <a:avLst>
              <a:gd name="adj1" fmla="val 34096"/>
              <a:gd name="adj2" fmla="val 0"/>
            </a:avLst>
          </a:prstGeom>
          <a:solidFill>
            <a:srgbClr val="E94F2D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213" name="Google Shape;213;p21"/>
          <p:cNvGrpSpPr/>
          <p:nvPr/>
        </p:nvGrpSpPr>
        <p:grpSpPr>
          <a:xfrm>
            <a:off x="600646" y="346247"/>
            <a:ext cx="750477" cy="143376"/>
            <a:chOff x="7841645" y="1419444"/>
            <a:chExt cx="734897" cy="140400"/>
          </a:xfrm>
        </p:grpSpPr>
        <p:sp>
          <p:nvSpPr>
            <p:cNvPr id="214" name="Google Shape;214;p21"/>
            <p:cNvSpPr/>
            <p:nvPr/>
          </p:nvSpPr>
          <p:spPr>
            <a:xfrm>
              <a:off x="7841645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1"/>
            <p:cNvSpPr/>
            <p:nvPr/>
          </p:nvSpPr>
          <p:spPr>
            <a:xfrm>
              <a:off x="8138893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1"/>
            <p:cNvSpPr/>
            <p:nvPr/>
          </p:nvSpPr>
          <p:spPr>
            <a:xfrm>
              <a:off x="8436142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/>
          <p:nvPr/>
        </p:nvSpPr>
        <p:spPr>
          <a:xfrm>
            <a:off x="4815250" y="-3000351"/>
            <a:ext cx="7651829" cy="6727369"/>
          </a:xfrm>
          <a:custGeom>
            <a:avLst/>
            <a:gdLst/>
            <a:ahLst/>
            <a:cxnLst/>
            <a:rect l="l" t="t" r="r" b="b"/>
            <a:pathLst>
              <a:path w="154442" h="135783" extrusionOk="0">
                <a:moveTo>
                  <a:pt x="115831" y="135542"/>
                </a:moveTo>
                <a:lnTo>
                  <a:pt x="115831" y="135520"/>
                </a:lnTo>
                <a:lnTo>
                  <a:pt x="115831" y="135520"/>
                </a:lnTo>
                <a:cubicBezTo>
                  <a:pt x="115831" y="135520"/>
                  <a:pt x="115809" y="135520"/>
                  <a:pt x="115809" y="135520"/>
                </a:cubicBezTo>
                <a:close/>
                <a:moveTo>
                  <a:pt x="111002" y="135564"/>
                </a:moveTo>
                <a:cubicBezTo>
                  <a:pt x="111090" y="135564"/>
                  <a:pt x="110959" y="135433"/>
                  <a:pt x="110959" y="135520"/>
                </a:cubicBezTo>
                <a:cubicBezTo>
                  <a:pt x="110959" y="135542"/>
                  <a:pt x="110980" y="135564"/>
                  <a:pt x="111002" y="135564"/>
                </a:cubicBezTo>
                <a:close/>
                <a:moveTo>
                  <a:pt x="106173" y="135629"/>
                </a:moveTo>
                <a:cubicBezTo>
                  <a:pt x="106239" y="135629"/>
                  <a:pt x="106282" y="135586"/>
                  <a:pt x="106282" y="135520"/>
                </a:cubicBezTo>
                <a:cubicBezTo>
                  <a:pt x="106282" y="135367"/>
                  <a:pt x="106064" y="135367"/>
                  <a:pt x="106064" y="135520"/>
                </a:cubicBezTo>
                <a:cubicBezTo>
                  <a:pt x="106064" y="135586"/>
                  <a:pt x="106108" y="135629"/>
                  <a:pt x="106173" y="135629"/>
                </a:cubicBezTo>
                <a:close/>
                <a:moveTo>
                  <a:pt x="101344" y="135673"/>
                </a:moveTo>
                <a:cubicBezTo>
                  <a:pt x="101432" y="135673"/>
                  <a:pt x="101519" y="135608"/>
                  <a:pt x="101519" y="135520"/>
                </a:cubicBezTo>
                <a:cubicBezTo>
                  <a:pt x="101519" y="135433"/>
                  <a:pt x="101432" y="135367"/>
                  <a:pt x="101344" y="135367"/>
                </a:cubicBezTo>
                <a:cubicBezTo>
                  <a:pt x="101257" y="135367"/>
                  <a:pt x="101191" y="135433"/>
                  <a:pt x="101191" y="135520"/>
                </a:cubicBezTo>
                <a:cubicBezTo>
                  <a:pt x="101191" y="135608"/>
                  <a:pt x="101257" y="135673"/>
                  <a:pt x="101344" y="135673"/>
                </a:cubicBezTo>
                <a:close/>
                <a:moveTo>
                  <a:pt x="96537" y="135717"/>
                </a:moveTo>
                <a:cubicBezTo>
                  <a:pt x="96646" y="135717"/>
                  <a:pt x="96734" y="135629"/>
                  <a:pt x="96734" y="135520"/>
                </a:cubicBezTo>
                <a:cubicBezTo>
                  <a:pt x="96690" y="135280"/>
                  <a:pt x="96362" y="135280"/>
                  <a:pt x="96318" y="135520"/>
                </a:cubicBezTo>
                <a:cubicBezTo>
                  <a:pt x="96318" y="135629"/>
                  <a:pt x="96406" y="135717"/>
                  <a:pt x="96537" y="135717"/>
                </a:cubicBezTo>
                <a:close/>
                <a:moveTo>
                  <a:pt x="91708" y="135739"/>
                </a:moveTo>
                <a:cubicBezTo>
                  <a:pt x="91992" y="135739"/>
                  <a:pt x="91992" y="135280"/>
                  <a:pt x="91708" y="135302"/>
                </a:cubicBezTo>
                <a:cubicBezTo>
                  <a:pt x="91402" y="135302"/>
                  <a:pt x="91402" y="135739"/>
                  <a:pt x="91708" y="135739"/>
                </a:cubicBezTo>
                <a:close/>
                <a:moveTo>
                  <a:pt x="86879" y="135782"/>
                </a:moveTo>
                <a:cubicBezTo>
                  <a:pt x="87097" y="135782"/>
                  <a:pt x="87207" y="135498"/>
                  <a:pt x="87054" y="135345"/>
                </a:cubicBezTo>
                <a:cubicBezTo>
                  <a:pt x="86901" y="135170"/>
                  <a:pt x="86617" y="135302"/>
                  <a:pt x="86617" y="135520"/>
                </a:cubicBezTo>
                <a:cubicBezTo>
                  <a:pt x="86617" y="135651"/>
                  <a:pt x="86726" y="135782"/>
                  <a:pt x="86879" y="135782"/>
                </a:cubicBezTo>
                <a:close/>
                <a:moveTo>
                  <a:pt x="82050" y="135782"/>
                </a:moveTo>
                <a:cubicBezTo>
                  <a:pt x="82290" y="135782"/>
                  <a:pt x="82421" y="135476"/>
                  <a:pt x="82247" y="135302"/>
                </a:cubicBezTo>
                <a:cubicBezTo>
                  <a:pt x="82072" y="135127"/>
                  <a:pt x="81766" y="135258"/>
                  <a:pt x="81766" y="135498"/>
                </a:cubicBezTo>
                <a:cubicBezTo>
                  <a:pt x="81766" y="135651"/>
                  <a:pt x="81897" y="135782"/>
                  <a:pt x="82050" y="135782"/>
                </a:cubicBezTo>
                <a:close/>
                <a:moveTo>
                  <a:pt x="77221" y="135782"/>
                </a:moveTo>
                <a:cubicBezTo>
                  <a:pt x="77461" y="135782"/>
                  <a:pt x="77592" y="135498"/>
                  <a:pt x="77418" y="135323"/>
                </a:cubicBezTo>
                <a:cubicBezTo>
                  <a:pt x="77243" y="135149"/>
                  <a:pt x="76937" y="135258"/>
                  <a:pt x="76937" y="135520"/>
                </a:cubicBezTo>
                <a:cubicBezTo>
                  <a:pt x="76937" y="135673"/>
                  <a:pt x="77068" y="135782"/>
                  <a:pt x="77221" y="135782"/>
                </a:cubicBezTo>
                <a:close/>
                <a:moveTo>
                  <a:pt x="72392" y="135782"/>
                </a:moveTo>
                <a:cubicBezTo>
                  <a:pt x="72632" y="135782"/>
                  <a:pt x="72763" y="135476"/>
                  <a:pt x="72588" y="135302"/>
                </a:cubicBezTo>
                <a:cubicBezTo>
                  <a:pt x="72414" y="135127"/>
                  <a:pt x="72130" y="135258"/>
                  <a:pt x="72130" y="135498"/>
                </a:cubicBezTo>
                <a:cubicBezTo>
                  <a:pt x="72130" y="135651"/>
                  <a:pt x="72239" y="135782"/>
                  <a:pt x="72392" y="135782"/>
                </a:cubicBezTo>
                <a:close/>
                <a:moveTo>
                  <a:pt x="67563" y="135782"/>
                </a:moveTo>
                <a:cubicBezTo>
                  <a:pt x="67803" y="135782"/>
                  <a:pt x="67912" y="135498"/>
                  <a:pt x="67759" y="135345"/>
                </a:cubicBezTo>
                <a:cubicBezTo>
                  <a:pt x="67585" y="135170"/>
                  <a:pt x="67322" y="135302"/>
                  <a:pt x="67322" y="135520"/>
                </a:cubicBezTo>
                <a:cubicBezTo>
                  <a:pt x="67322" y="135651"/>
                  <a:pt x="67432" y="135782"/>
                  <a:pt x="67563" y="135782"/>
                </a:cubicBezTo>
                <a:close/>
                <a:moveTo>
                  <a:pt x="62734" y="135739"/>
                </a:moveTo>
                <a:cubicBezTo>
                  <a:pt x="62952" y="135739"/>
                  <a:pt x="63040" y="135498"/>
                  <a:pt x="62909" y="135367"/>
                </a:cubicBezTo>
                <a:cubicBezTo>
                  <a:pt x="62756" y="135214"/>
                  <a:pt x="62515" y="135323"/>
                  <a:pt x="62515" y="135520"/>
                </a:cubicBezTo>
                <a:cubicBezTo>
                  <a:pt x="62515" y="135651"/>
                  <a:pt x="62624" y="135739"/>
                  <a:pt x="62734" y="135739"/>
                </a:cubicBezTo>
                <a:close/>
                <a:moveTo>
                  <a:pt x="57927" y="135717"/>
                </a:moveTo>
                <a:cubicBezTo>
                  <a:pt x="58036" y="135717"/>
                  <a:pt x="58123" y="135629"/>
                  <a:pt x="58123" y="135520"/>
                </a:cubicBezTo>
                <a:cubicBezTo>
                  <a:pt x="58101" y="135280"/>
                  <a:pt x="57752" y="135280"/>
                  <a:pt x="57708" y="135520"/>
                </a:cubicBezTo>
                <a:cubicBezTo>
                  <a:pt x="57708" y="135629"/>
                  <a:pt x="57817" y="135717"/>
                  <a:pt x="57927" y="135717"/>
                </a:cubicBezTo>
                <a:close/>
                <a:moveTo>
                  <a:pt x="53098" y="135673"/>
                </a:moveTo>
                <a:cubicBezTo>
                  <a:pt x="53294" y="135673"/>
                  <a:pt x="53294" y="135367"/>
                  <a:pt x="53098" y="135367"/>
                </a:cubicBezTo>
                <a:cubicBezTo>
                  <a:pt x="52901" y="135367"/>
                  <a:pt x="52901" y="135673"/>
                  <a:pt x="53098" y="135673"/>
                </a:cubicBezTo>
                <a:close/>
                <a:moveTo>
                  <a:pt x="48268" y="135629"/>
                </a:moveTo>
                <a:cubicBezTo>
                  <a:pt x="48334" y="135629"/>
                  <a:pt x="48378" y="135586"/>
                  <a:pt x="48378" y="135520"/>
                </a:cubicBezTo>
                <a:cubicBezTo>
                  <a:pt x="48378" y="135455"/>
                  <a:pt x="48334" y="135411"/>
                  <a:pt x="48268" y="135411"/>
                </a:cubicBezTo>
                <a:cubicBezTo>
                  <a:pt x="48203" y="135411"/>
                  <a:pt x="48159" y="135455"/>
                  <a:pt x="48159" y="135520"/>
                </a:cubicBezTo>
                <a:cubicBezTo>
                  <a:pt x="48159" y="135586"/>
                  <a:pt x="48203" y="135629"/>
                  <a:pt x="48268" y="135629"/>
                </a:cubicBezTo>
                <a:close/>
                <a:moveTo>
                  <a:pt x="43439" y="135564"/>
                </a:moveTo>
                <a:cubicBezTo>
                  <a:pt x="43461" y="135564"/>
                  <a:pt x="43483" y="135542"/>
                  <a:pt x="43483" y="135520"/>
                </a:cubicBezTo>
                <a:cubicBezTo>
                  <a:pt x="43483" y="135498"/>
                  <a:pt x="43461" y="135476"/>
                  <a:pt x="43439" y="135476"/>
                </a:cubicBezTo>
                <a:cubicBezTo>
                  <a:pt x="43418" y="135476"/>
                  <a:pt x="43396" y="135498"/>
                  <a:pt x="43396" y="135520"/>
                </a:cubicBezTo>
                <a:cubicBezTo>
                  <a:pt x="43396" y="135542"/>
                  <a:pt x="43418" y="135564"/>
                  <a:pt x="43439" y="135564"/>
                </a:cubicBezTo>
                <a:close/>
                <a:moveTo>
                  <a:pt x="38610" y="135542"/>
                </a:moveTo>
                <a:lnTo>
                  <a:pt x="38632" y="135520"/>
                </a:lnTo>
                <a:cubicBezTo>
                  <a:pt x="38632" y="135520"/>
                  <a:pt x="38610" y="135520"/>
                  <a:pt x="38610" y="135520"/>
                </a:cubicBezTo>
                <a:cubicBezTo>
                  <a:pt x="38610" y="135520"/>
                  <a:pt x="38610" y="135520"/>
                  <a:pt x="38610" y="135520"/>
                </a:cubicBezTo>
                <a:cubicBezTo>
                  <a:pt x="38610" y="135520"/>
                  <a:pt x="38610" y="135542"/>
                  <a:pt x="38610" y="135542"/>
                </a:cubicBezTo>
                <a:close/>
                <a:moveTo>
                  <a:pt x="120660" y="130735"/>
                </a:moveTo>
                <a:cubicBezTo>
                  <a:pt x="120660" y="130735"/>
                  <a:pt x="120682" y="130713"/>
                  <a:pt x="120682" y="130713"/>
                </a:cubicBezTo>
                <a:cubicBezTo>
                  <a:pt x="120682" y="130691"/>
                  <a:pt x="120660" y="130669"/>
                  <a:pt x="120660" y="130669"/>
                </a:cubicBezTo>
                <a:cubicBezTo>
                  <a:pt x="120638" y="130669"/>
                  <a:pt x="120638" y="130691"/>
                  <a:pt x="120638" y="130713"/>
                </a:cubicBezTo>
                <a:cubicBezTo>
                  <a:pt x="120617" y="130713"/>
                  <a:pt x="120638" y="130735"/>
                  <a:pt x="120660" y="130735"/>
                </a:cubicBezTo>
                <a:close/>
                <a:moveTo>
                  <a:pt x="115831" y="130800"/>
                </a:moveTo>
                <a:cubicBezTo>
                  <a:pt x="115941" y="130778"/>
                  <a:pt x="115941" y="130604"/>
                  <a:pt x="115831" y="130604"/>
                </a:cubicBezTo>
                <a:cubicBezTo>
                  <a:pt x="115700" y="130582"/>
                  <a:pt x="115700" y="130822"/>
                  <a:pt x="115831" y="130800"/>
                </a:cubicBezTo>
                <a:close/>
                <a:moveTo>
                  <a:pt x="111002" y="130866"/>
                </a:moveTo>
                <a:cubicBezTo>
                  <a:pt x="111286" y="130866"/>
                  <a:pt x="110827" y="130429"/>
                  <a:pt x="110827" y="130713"/>
                </a:cubicBezTo>
                <a:cubicBezTo>
                  <a:pt x="110827" y="130800"/>
                  <a:pt x="110915" y="130866"/>
                  <a:pt x="111002" y="130866"/>
                </a:cubicBezTo>
                <a:close/>
                <a:moveTo>
                  <a:pt x="106173" y="130931"/>
                </a:moveTo>
                <a:cubicBezTo>
                  <a:pt x="106392" y="130931"/>
                  <a:pt x="106479" y="130691"/>
                  <a:pt x="106348" y="130538"/>
                </a:cubicBezTo>
                <a:cubicBezTo>
                  <a:pt x="106195" y="130385"/>
                  <a:pt x="105955" y="130494"/>
                  <a:pt x="105955" y="130713"/>
                </a:cubicBezTo>
                <a:cubicBezTo>
                  <a:pt x="105955" y="130822"/>
                  <a:pt x="106042" y="130931"/>
                  <a:pt x="106173" y="130931"/>
                </a:cubicBezTo>
                <a:close/>
                <a:moveTo>
                  <a:pt x="101344" y="130997"/>
                </a:moveTo>
                <a:cubicBezTo>
                  <a:pt x="101606" y="130997"/>
                  <a:pt x="101737" y="130669"/>
                  <a:pt x="101563" y="130494"/>
                </a:cubicBezTo>
                <a:cubicBezTo>
                  <a:pt x="101366" y="130298"/>
                  <a:pt x="101060" y="130429"/>
                  <a:pt x="101060" y="130713"/>
                </a:cubicBezTo>
                <a:cubicBezTo>
                  <a:pt x="101060" y="130866"/>
                  <a:pt x="101191" y="130997"/>
                  <a:pt x="101344" y="130997"/>
                </a:cubicBezTo>
                <a:close/>
                <a:moveTo>
                  <a:pt x="96515" y="131041"/>
                </a:moveTo>
                <a:cubicBezTo>
                  <a:pt x="96821" y="131041"/>
                  <a:pt x="96974" y="130669"/>
                  <a:pt x="96755" y="130451"/>
                </a:cubicBezTo>
                <a:cubicBezTo>
                  <a:pt x="96559" y="130254"/>
                  <a:pt x="96187" y="130407"/>
                  <a:pt x="96187" y="130713"/>
                </a:cubicBezTo>
                <a:cubicBezTo>
                  <a:pt x="96187" y="130888"/>
                  <a:pt x="96340" y="131041"/>
                  <a:pt x="96515" y="131041"/>
                </a:cubicBezTo>
                <a:close/>
                <a:moveTo>
                  <a:pt x="91708" y="131084"/>
                </a:moveTo>
                <a:cubicBezTo>
                  <a:pt x="92036" y="131084"/>
                  <a:pt x="92211" y="130669"/>
                  <a:pt x="91970" y="130429"/>
                </a:cubicBezTo>
                <a:cubicBezTo>
                  <a:pt x="91730" y="130188"/>
                  <a:pt x="91315" y="130363"/>
                  <a:pt x="91315" y="130713"/>
                </a:cubicBezTo>
                <a:cubicBezTo>
                  <a:pt x="91315" y="130910"/>
                  <a:pt x="91489" y="131084"/>
                  <a:pt x="91708" y="131084"/>
                </a:cubicBezTo>
                <a:close/>
                <a:moveTo>
                  <a:pt x="86879" y="131106"/>
                </a:moveTo>
                <a:cubicBezTo>
                  <a:pt x="87229" y="131106"/>
                  <a:pt x="87403" y="130669"/>
                  <a:pt x="87163" y="130407"/>
                </a:cubicBezTo>
                <a:cubicBezTo>
                  <a:pt x="86901" y="130167"/>
                  <a:pt x="86464" y="130341"/>
                  <a:pt x="86464" y="130713"/>
                </a:cubicBezTo>
                <a:cubicBezTo>
                  <a:pt x="86464" y="130931"/>
                  <a:pt x="86660" y="131106"/>
                  <a:pt x="86879" y="131106"/>
                </a:cubicBezTo>
                <a:close/>
                <a:moveTo>
                  <a:pt x="82050" y="131106"/>
                </a:moveTo>
                <a:cubicBezTo>
                  <a:pt x="82421" y="131106"/>
                  <a:pt x="82596" y="130647"/>
                  <a:pt x="82334" y="130385"/>
                </a:cubicBezTo>
                <a:cubicBezTo>
                  <a:pt x="82072" y="130123"/>
                  <a:pt x="81635" y="130320"/>
                  <a:pt x="81635" y="130691"/>
                </a:cubicBezTo>
                <a:cubicBezTo>
                  <a:pt x="81635" y="130910"/>
                  <a:pt x="81810" y="131106"/>
                  <a:pt x="82050" y="131106"/>
                </a:cubicBezTo>
                <a:close/>
                <a:moveTo>
                  <a:pt x="77221" y="131106"/>
                </a:moveTo>
                <a:cubicBezTo>
                  <a:pt x="77592" y="131106"/>
                  <a:pt x="77789" y="130647"/>
                  <a:pt x="77527" y="130385"/>
                </a:cubicBezTo>
                <a:cubicBezTo>
                  <a:pt x="77265" y="130123"/>
                  <a:pt x="76806" y="130320"/>
                  <a:pt x="76806" y="130691"/>
                </a:cubicBezTo>
                <a:cubicBezTo>
                  <a:pt x="76806" y="130910"/>
                  <a:pt x="77002" y="131106"/>
                  <a:pt x="77221" y="131106"/>
                </a:cubicBezTo>
                <a:close/>
                <a:moveTo>
                  <a:pt x="72392" y="131106"/>
                </a:moveTo>
                <a:cubicBezTo>
                  <a:pt x="72763" y="131106"/>
                  <a:pt x="72960" y="130647"/>
                  <a:pt x="72698" y="130385"/>
                </a:cubicBezTo>
                <a:cubicBezTo>
                  <a:pt x="72436" y="130123"/>
                  <a:pt x="71977" y="130320"/>
                  <a:pt x="71977" y="130691"/>
                </a:cubicBezTo>
                <a:cubicBezTo>
                  <a:pt x="71977" y="130910"/>
                  <a:pt x="72173" y="131106"/>
                  <a:pt x="72392" y="131106"/>
                </a:cubicBezTo>
                <a:close/>
                <a:moveTo>
                  <a:pt x="67563" y="131106"/>
                </a:moveTo>
                <a:cubicBezTo>
                  <a:pt x="67934" y="131106"/>
                  <a:pt x="68109" y="130669"/>
                  <a:pt x="67847" y="130407"/>
                </a:cubicBezTo>
                <a:cubicBezTo>
                  <a:pt x="67606" y="130167"/>
                  <a:pt x="67169" y="130341"/>
                  <a:pt x="67169" y="130713"/>
                </a:cubicBezTo>
                <a:cubicBezTo>
                  <a:pt x="67169" y="130931"/>
                  <a:pt x="67344" y="131106"/>
                  <a:pt x="67563" y="131106"/>
                </a:cubicBezTo>
                <a:close/>
                <a:moveTo>
                  <a:pt x="62734" y="131084"/>
                </a:moveTo>
                <a:cubicBezTo>
                  <a:pt x="63083" y="131084"/>
                  <a:pt x="63258" y="130669"/>
                  <a:pt x="63018" y="130429"/>
                </a:cubicBezTo>
                <a:cubicBezTo>
                  <a:pt x="62777" y="130188"/>
                  <a:pt x="62362" y="130363"/>
                  <a:pt x="62362" y="130713"/>
                </a:cubicBezTo>
                <a:cubicBezTo>
                  <a:pt x="62362" y="130910"/>
                  <a:pt x="62537" y="131084"/>
                  <a:pt x="62734" y="131084"/>
                </a:cubicBezTo>
                <a:close/>
                <a:moveTo>
                  <a:pt x="57927" y="131041"/>
                </a:moveTo>
                <a:cubicBezTo>
                  <a:pt x="58211" y="131041"/>
                  <a:pt x="58364" y="130669"/>
                  <a:pt x="58167" y="130473"/>
                </a:cubicBezTo>
                <a:cubicBezTo>
                  <a:pt x="57948" y="130254"/>
                  <a:pt x="57577" y="130407"/>
                  <a:pt x="57577" y="130713"/>
                </a:cubicBezTo>
                <a:cubicBezTo>
                  <a:pt x="57577" y="130888"/>
                  <a:pt x="57730" y="131041"/>
                  <a:pt x="57927" y="131041"/>
                </a:cubicBezTo>
                <a:close/>
                <a:moveTo>
                  <a:pt x="53098" y="130975"/>
                </a:moveTo>
                <a:cubicBezTo>
                  <a:pt x="53338" y="130975"/>
                  <a:pt x="53469" y="130691"/>
                  <a:pt x="53294" y="130516"/>
                </a:cubicBezTo>
                <a:cubicBezTo>
                  <a:pt x="53119" y="130341"/>
                  <a:pt x="52813" y="130473"/>
                  <a:pt x="52813" y="130713"/>
                </a:cubicBezTo>
                <a:cubicBezTo>
                  <a:pt x="52813" y="130866"/>
                  <a:pt x="52945" y="130975"/>
                  <a:pt x="53098" y="130975"/>
                </a:cubicBezTo>
                <a:close/>
                <a:moveTo>
                  <a:pt x="48268" y="130931"/>
                </a:moveTo>
                <a:cubicBezTo>
                  <a:pt x="48465" y="130931"/>
                  <a:pt x="48574" y="130691"/>
                  <a:pt x="48443" y="130538"/>
                </a:cubicBezTo>
                <a:cubicBezTo>
                  <a:pt x="48290" y="130385"/>
                  <a:pt x="48050" y="130494"/>
                  <a:pt x="48050" y="130691"/>
                </a:cubicBezTo>
                <a:cubicBezTo>
                  <a:pt x="48050" y="130822"/>
                  <a:pt x="48137" y="130931"/>
                  <a:pt x="48268" y="130931"/>
                </a:cubicBezTo>
                <a:close/>
                <a:moveTo>
                  <a:pt x="43439" y="130866"/>
                </a:moveTo>
                <a:cubicBezTo>
                  <a:pt x="43702" y="130866"/>
                  <a:pt x="43287" y="130451"/>
                  <a:pt x="43287" y="130691"/>
                </a:cubicBezTo>
                <a:cubicBezTo>
                  <a:pt x="43287" y="130800"/>
                  <a:pt x="43352" y="130866"/>
                  <a:pt x="43439" y="130866"/>
                </a:cubicBezTo>
                <a:close/>
                <a:moveTo>
                  <a:pt x="38610" y="130800"/>
                </a:moveTo>
                <a:cubicBezTo>
                  <a:pt x="38676" y="130800"/>
                  <a:pt x="38720" y="130757"/>
                  <a:pt x="38720" y="130691"/>
                </a:cubicBezTo>
                <a:cubicBezTo>
                  <a:pt x="38720" y="130560"/>
                  <a:pt x="38457" y="130800"/>
                  <a:pt x="38610" y="130800"/>
                </a:cubicBezTo>
                <a:close/>
                <a:moveTo>
                  <a:pt x="33803" y="130735"/>
                </a:moveTo>
                <a:cubicBezTo>
                  <a:pt x="33803" y="130735"/>
                  <a:pt x="33825" y="130713"/>
                  <a:pt x="33825" y="130713"/>
                </a:cubicBezTo>
                <a:cubicBezTo>
                  <a:pt x="33825" y="130669"/>
                  <a:pt x="33760" y="130669"/>
                  <a:pt x="33760" y="130713"/>
                </a:cubicBezTo>
                <a:cubicBezTo>
                  <a:pt x="33760" y="130713"/>
                  <a:pt x="33781" y="130735"/>
                  <a:pt x="33803" y="130735"/>
                </a:cubicBezTo>
                <a:close/>
                <a:moveTo>
                  <a:pt x="125489" y="125928"/>
                </a:moveTo>
                <a:cubicBezTo>
                  <a:pt x="125555" y="125928"/>
                  <a:pt x="125424" y="125775"/>
                  <a:pt x="125424" y="125862"/>
                </a:cubicBezTo>
                <a:cubicBezTo>
                  <a:pt x="125424" y="125906"/>
                  <a:pt x="125446" y="125928"/>
                  <a:pt x="125489" y="125928"/>
                </a:cubicBezTo>
                <a:close/>
                <a:moveTo>
                  <a:pt x="120660" y="125993"/>
                </a:moveTo>
                <a:cubicBezTo>
                  <a:pt x="120857" y="125993"/>
                  <a:pt x="120529" y="125665"/>
                  <a:pt x="120529" y="125862"/>
                </a:cubicBezTo>
                <a:cubicBezTo>
                  <a:pt x="120529" y="125949"/>
                  <a:pt x="120573" y="125993"/>
                  <a:pt x="120660" y="125993"/>
                </a:cubicBezTo>
                <a:close/>
                <a:moveTo>
                  <a:pt x="115831" y="126081"/>
                </a:moveTo>
                <a:cubicBezTo>
                  <a:pt x="116028" y="126081"/>
                  <a:pt x="116115" y="125840"/>
                  <a:pt x="115984" y="125709"/>
                </a:cubicBezTo>
                <a:cubicBezTo>
                  <a:pt x="115831" y="125578"/>
                  <a:pt x="115613" y="125687"/>
                  <a:pt x="115613" y="125862"/>
                </a:cubicBezTo>
                <a:cubicBezTo>
                  <a:pt x="115613" y="125993"/>
                  <a:pt x="115700" y="126081"/>
                  <a:pt x="115831" y="126081"/>
                </a:cubicBezTo>
                <a:close/>
                <a:moveTo>
                  <a:pt x="111002" y="126168"/>
                </a:moveTo>
                <a:cubicBezTo>
                  <a:pt x="111264" y="126168"/>
                  <a:pt x="111396" y="125840"/>
                  <a:pt x="111221" y="125665"/>
                </a:cubicBezTo>
                <a:cubicBezTo>
                  <a:pt x="111024" y="125469"/>
                  <a:pt x="110696" y="125600"/>
                  <a:pt x="110718" y="125862"/>
                </a:cubicBezTo>
                <a:cubicBezTo>
                  <a:pt x="110718" y="126037"/>
                  <a:pt x="110849" y="126168"/>
                  <a:pt x="111002" y="126168"/>
                </a:cubicBezTo>
                <a:close/>
                <a:moveTo>
                  <a:pt x="106173" y="126233"/>
                </a:moveTo>
                <a:cubicBezTo>
                  <a:pt x="106501" y="126233"/>
                  <a:pt x="106676" y="125840"/>
                  <a:pt x="106435" y="125600"/>
                </a:cubicBezTo>
                <a:cubicBezTo>
                  <a:pt x="106195" y="125381"/>
                  <a:pt x="105824" y="125534"/>
                  <a:pt x="105824" y="125862"/>
                </a:cubicBezTo>
                <a:cubicBezTo>
                  <a:pt x="105824" y="126059"/>
                  <a:pt x="105977" y="126233"/>
                  <a:pt x="106173" y="126233"/>
                </a:cubicBezTo>
                <a:close/>
                <a:moveTo>
                  <a:pt x="101344" y="126299"/>
                </a:moveTo>
                <a:cubicBezTo>
                  <a:pt x="101737" y="126299"/>
                  <a:pt x="101934" y="125840"/>
                  <a:pt x="101650" y="125556"/>
                </a:cubicBezTo>
                <a:cubicBezTo>
                  <a:pt x="101388" y="125294"/>
                  <a:pt x="100929" y="125491"/>
                  <a:pt x="100929" y="125862"/>
                </a:cubicBezTo>
                <a:cubicBezTo>
                  <a:pt x="100929" y="126102"/>
                  <a:pt x="101104" y="126299"/>
                  <a:pt x="101344" y="126299"/>
                </a:cubicBezTo>
                <a:close/>
                <a:moveTo>
                  <a:pt x="96515" y="126343"/>
                </a:moveTo>
                <a:cubicBezTo>
                  <a:pt x="96952" y="126343"/>
                  <a:pt x="97149" y="125818"/>
                  <a:pt x="96865" y="125534"/>
                </a:cubicBezTo>
                <a:cubicBezTo>
                  <a:pt x="96559" y="125228"/>
                  <a:pt x="96056" y="125447"/>
                  <a:pt x="96056" y="125862"/>
                </a:cubicBezTo>
                <a:cubicBezTo>
                  <a:pt x="96056" y="126124"/>
                  <a:pt x="96275" y="126343"/>
                  <a:pt x="96515" y="126343"/>
                </a:cubicBezTo>
                <a:close/>
                <a:moveTo>
                  <a:pt x="91708" y="126365"/>
                </a:moveTo>
                <a:cubicBezTo>
                  <a:pt x="92145" y="126365"/>
                  <a:pt x="92385" y="125818"/>
                  <a:pt x="92058" y="125512"/>
                </a:cubicBezTo>
                <a:cubicBezTo>
                  <a:pt x="91730" y="125185"/>
                  <a:pt x="91184" y="125425"/>
                  <a:pt x="91184" y="125862"/>
                </a:cubicBezTo>
                <a:cubicBezTo>
                  <a:pt x="91184" y="126146"/>
                  <a:pt x="91424" y="126386"/>
                  <a:pt x="91708" y="126365"/>
                </a:cubicBezTo>
                <a:close/>
                <a:moveTo>
                  <a:pt x="86879" y="126408"/>
                </a:moveTo>
                <a:cubicBezTo>
                  <a:pt x="87360" y="126408"/>
                  <a:pt x="87600" y="125818"/>
                  <a:pt x="87250" y="125469"/>
                </a:cubicBezTo>
                <a:cubicBezTo>
                  <a:pt x="86923" y="125119"/>
                  <a:pt x="86333" y="125359"/>
                  <a:pt x="86333" y="125862"/>
                </a:cubicBezTo>
                <a:cubicBezTo>
                  <a:pt x="86333" y="126168"/>
                  <a:pt x="86573" y="126408"/>
                  <a:pt x="86879" y="126408"/>
                </a:cubicBezTo>
                <a:close/>
                <a:moveTo>
                  <a:pt x="82050" y="126408"/>
                </a:moveTo>
                <a:cubicBezTo>
                  <a:pt x="82531" y="126408"/>
                  <a:pt x="82771" y="125818"/>
                  <a:pt x="82443" y="125491"/>
                </a:cubicBezTo>
                <a:cubicBezTo>
                  <a:pt x="82094" y="125141"/>
                  <a:pt x="81504" y="125381"/>
                  <a:pt x="81504" y="125862"/>
                </a:cubicBezTo>
                <a:cubicBezTo>
                  <a:pt x="81504" y="126168"/>
                  <a:pt x="81744" y="126408"/>
                  <a:pt x="82050" y="126408"/>
                </a:cubicBezTo>
                <a:close/>
                <a:moveTo>
                  <a:pt x="77221" y="126408"/>
                </a:moveTo>
                <a:cubicBezTo>
                  <a:pt x="77723" y="126408"/>
                  <a:pt x="77986" y="125796"/>
                  <a:pt x="77614" y="125447"/>
                </a:cubicBezTo>
                <a:cubicBezTo>
                  <a:pt x="77265" y="125097"/>
                  <a:pt x="76653" y="125359"/>
                  <a:pt x="76653" y="125862"/>
                </a:cubicBezTo>
                <a:cubicBezTo>
                  <a:pt x="76653" y="126168"/>
                  <a:pt x="76915" y="126430"/>
                  <a:pt x="77221" y="126408"/>
                </a:cubicBezTo>
                <a:close/>
                <a:moveTo>
                  <a:pt x="72392" y="126408"/>
                </a:moveTo>
                <a:cubicBezTo>
                  <a:pt x="72894" y="126408"/>
                  <a:pt x="73135" y="125818"/>
                  <a:pt x="72785" y="125491"/>
                </a:cubicBezTo>
                <a:cubicBezTo>
                  <a:pt x="72436" y="125141"/>
                  <a:pt x="71846" y="125381"/>
                  <a:pt x="71846" y="125862"/>
                </a:cubicBezTo>
                <a:cubicBezTo>
                  <a:pt x="71846" y="126168"/>
                  <a:pt x="72086" y="126408"/>
                  <a:pt x="72392" y="126408"/>
                </a:cubicBezTo>
                <a:close/>
                <a:moveTo>
                  <a:pt x="67563" y="126408"/>
                </a:moveTo>
                <a:cubicBezTo>
                  <a:pt x="68065" y="126408"/>
                  <a:pt x="68306" y="125818"/>
                  <a:pt x="67956" y="125469"/>
                </a:cubicBezTo>
                <a:cubicBezTo>
                  <a:pt x="67606" y="125119"/>
                  <a:pt x="67017" y="125359"/>
                  <a:pt x="67017" y="125862"/>
                </a:cubicBezTo>
                <a:cubicBezTo>
                  <a:pt x="67017" y="126168"/>
                  <a:pt x="67279" y="126408"/>
                  <a:pt x="67563" y="126408"/>
                </a:cubicBezTo>
                <a:close/>
                <a:moveTo>
                  <a:pt x="62734" y="126365"/>
                </a:moveTo>
                <a:cubicBezTo>
                  <a:pt x="63193" y="126365"/>
                  <a:pt x="63433" y="125818"/>
                  <a:pt x="63105" y="125512"/>
                </a:cubicBezTo>
                <a:cubicBezTo>
                  <a:pt x="62777" y="125185"/>
                  <a:pt x="62231" y="125425"/>
                  <a:pt x="62231" y="125862"/>
                </a:cubicBezTo>
                <a:cubicBezTo>
                  <a:pt x="62231" y="126146"/>
                  <a:pt x="62472" y="126365"/>
                  <a:pt x="62734" y="126365"/>
                </a:cubicBezTo>
                <a:close/>
                <a:moveTo>
                  <a:pt x="57927" y="126343"/>
                </a:moveTo>
                <a:cubicBezTo>
                  <a:pt x="58342" y="126343"/>
                  <a:pt x="58560" y="125840"/>
                  <a:pt x="58254" y="125534"/>
                </a:cubicBezTo>
                <a:cubicBezTo>
                  <a:pt x="57948" y="125228"/>
                  <a:pt x="57446" y="125447"/>
                  <a:pt x="57446" y="125862"/>
                </a:cubicBezTo>
                <a:cubicBezTo>
                  <a:pt x="57446" y="126124"/>
                  <a:pt x="57664" y="126343"/>
                  <a:pt x="57927" y="126343"/>
                </a:cubicBezTo>
                <a:close/>
                <a:moveTo>
                  <a:pt x="53098" y="126277"/>
                </a:moveTo>
                <a:cubicBezTo>
                  <a:pt x="53469" y="126277"/>
                  <a:pt x="53644" y="125840"/>
                  <a:pt x="53382" y="125578"/>
                </a:cubicBezTo>
                <a:cubicBezTo>
                  <a:pt x="53119" y="125316"/>
                  <a:pt x="52682" y="125491"/>
                  <a:pt x="52682" y="125862"/>
                </a:cubicBezTo>
                <a:cubicBezTo>
                  <a:pt x="52682" y="126102"/>
                  <a:pt x="52857" y="126277"/>
                  <a:pt x="53098" y="126277"/>
                </a:cubicBezTo>
                <a:close/>
                <a:moveTo>
                  <a:pt x="48268" y="126233"/>
                </a:moveTo>
                <a:cubicBezTo>
                  <a:pt x="48596" y="126233"/>
                  <a:pt x="48749" y="125840"/>
                  <a:pt x="48531" y="125600"/>
                </a:cubicBezTo>
                <a:cubicBezTo>
                  <a:pt x="48290" y="125381"/>
                  <a:pt x="47897" y="125534"/>
                  <a:pt x="47897" y="125862"/>
                </a:cubicBezTo>
                <a:cubicBezTo>
                  <a:pt x="47897" y="126059"/>
                  <a:pt x="48072" y="126233"/>
                  <a:pt x="48268" y="126233"/>
                </a:cubicBezTo>
                <a:close/>
                <a:moveTo>
                  <a:pt x="43439" y="126146"/>
                </a:moveTo>
                <a:cubicBezTo>
                  <a:pt x="43680" y="126146"/>
                  <a:pt x="43811" y="125862"/>
                  <a:pt x="43636" y="125687"/>
                </a:cubicBezTo>
                <a:cubicBezTo>
                  <a:pt x="43461" y="125512"/>
                  <a:pt x="43177" y="125622"/>
                  <a:pt x="43177" y="125884"/>
                </a:cubicBezTo>
                <a:cubicBezTo>
                  <a:pt x="43177" y="126037"/>
                  <a:pt x="43287" y="126146"/>
                  <a:pt x="43439" y="126146"/>
                </a:cubicBezTo>
                <a:close/>
                <a:moveTo>
                  <a:pt x="38610" y="126081"/>
                </a:moveTo>
                <a:cubicBezTo>
                  <a:pt x="38894" y="126081"/>
                  <a:pt x="38894" y="125665"/>
                  <a:pt x="38610" y="125665"/>
                </a:cubicBezTo>
                <a:cubicBezTo>
                  <a:pt x="38326" y="125665"/>
                  <a:pt x="38326" y="126081"/>
                  <a:pt x="38610" y="126081"/>
                </a:cubicBezTo>
                <a:close/>
                <a:moveTo>
                  <a:pt x="33803" y="126015"/>
                </a:moveTo>
                <a:cubicBezTo>
                  <a:pt x="34000" y="126015"/>
                  <a:pt x="33650" y="125665"/>
                  <a:pt x="33650" y="125862"/>
                </a:cubicBezTo>
                <a:cubicBezTo>
                  <a:pt x="33650" y="125949"/>
                  <a:pt x="33716" y="126015"/>
                  <a:pt x="33803" y="126015"/>
                </a:cubicBezTo>
                <a:close/>
                <a:moveTo>
                  <a:pt x="28974" y="125928"/>
                </a:moveTo>
                <a:cubicBezTo>
                  <a:pt x="29062" y="125928"/>
                  <a:pt x="28909" y="125775"/>
                  <a:pt x="28909" y="125862"/>
                </a:cubicBezTo>
                <a:cubicBezTo>
                  <a:pt x="28909" y="125906"/>
                  <a:pt x="28931" y="125928"/>
                  <a:pt x="28974" y="125928"/>
                </a:cubicBezTo>
                <a:close/>
                <a:moveTo>
                  <a:pt x="130297" y="121099"/>
                </a:moveTo>
                <a:cubicBezTo>
                  <a:pt x="130362" y="121099"/>
                  <a:pt x="130362" y="120989"/>
                  <a:pt x="130297" y="120989"/>
                </a:cubicBezTo>
                <a:cubicBezTo>
                  <a:pt x="130231" y="120989"/>
                  <a:pt x="130231" y="121099"/>
                  <a:pt x="130297" y="121099"/>
                </a:cubicBezTo>
                <a:close/>
                <a:moveTo>
                  <a:pt x="125467" y="121208"/>
                </a:moveTo>
                <a:cubicBezTo>
                  <a:pt x="125555" y="121208"/>
                  <a:pt x="125642" y="121142"/>
                  <a:pt x="125642" y="121055"/>
                </a:cubicBezTo>
                <a:cubicBezTo>
                  <a:pt x="125642" y="120946"/>
                  <a:pt x="125555" y="120880"/>
                  <a:pt x="125467" y="120880"/>
                </a:cubicBezTo>
                <a:cubicBezTo>
                  <a:pt x="125380" y="120880"/>
                  <a:pt x="125315" y="120946"/>
                  <a:pt x="125315" y="121055"/>
                </a:cubicBezTo>
                <a:cubicBezTo>
                  <a:pt x="125315" y="121142"/>
                  <a:pt x="125380" y="121208"/>
                  <a:pt x="125467" y="121208"/>
                </a:cubicBezTo>
                <a:close/>
                <a:moveTo>
                  <a:pt x="120638" y="121295"/>
                </a:moveTo>
                <a:cubicBezTo>
                  <a:pt x="120879" y="121295"/>
                  <a:pt x="120988" y="121033"/>
                  <a:pt x="120835" y="120858"/>
                </a:cubicBezTo>
                <a:cubicBezTo>
                  <a:pt x="120660" y="120705"/>
                  <a:pt x="120398" y="120814"/>
                  <a:pt x="120398" y="121055"/>
                </a:cubicBezTo>
                <a:cubicBezTo>
                  <a:pt x="120398" y="121186"/>
                  <a:pt x="120507" y="121295"/>
                  <a:pt x="120638" y="121295"/>
                </a:cubicBezTo>
                <a:close/>
                <a:moveTo>
                  <a:pt x="115831" y="121383"/>
                </a:moveTo>
                <a:cubicBezTo>
                  <a:pt x="116115" y="121383"/>
                  <a:pt x="116268" y="121011"/>
                  <a:pt x="116050" y="120793"/>
                </a:cubicBezTo>
                <a:cubicBezTo>
                  <a:pt x="115853" y="120596"/>
                  <a:pt x="115482" y="120749"/>
                  <a:pt x="115482" y="121055"/>
                </a:cubicBezTo>
                <a:cubicBezTo>
                  <a:pt x="115482" y="121230"/>
                  <a:pt x="115635" y="121383"/>
                  <a:pt x="115831" y="121383"/>
                </a:cubicBezTo>
                <a:close/>
                <a:moveTo>
                  <a:pt x="111002" y="121470"/>
                </a:moveTo>
                <a:cubicBezTo>
                  <a:pt x="111374" y="121470"/>
                  <a:pt x="111549" y="121011"/>
                  <a:pt x="111286" y="120749"/>
                </a:cubicBezTo>
                <a:cubicBezTo>
                  <a:pt x="111024" y="120487"/>
                  <a:pt x="110587" y="120683"/>
                  <a:pt x="110587" y="121055"/>
                </a:cubicBezTo>
                <a:cubicBezTo>
                  <a:pt x="110587" y="121273"/>
                  <a:pt x="110762" y="121470"/>
                  <a:pt x="111002" y="121470"/>
                </a:cubicBezTo>
                <a:close/>
                <a:moveTo>
                  <a:pt x="106173" y="121536"/>
                </a:moveTo>
                <a:cubicBezTo>
                  <a:pt x="106610" y="121536"/>
                  <a:pt x="106829" y="121011"/>
                  <a:pt x="106523" y="120683"/>
                </a:cubicBezTo>
                <a:cubicBezTo>
                  <a:pt x="106217" y="120377"/>
                  <a:pt x="105671" y="120596"/>
                  <a:pt x="105671" y="121055"/>
                </a:cubicBezTo>
                <a:cubicBezTo>
                  <a:pt x="105671" y="121317"/>
                  <a:pt x="105889" y="121536"/>
                  <a:pt x="106173" y="121536"/>
                </a:cubicBezTo>
                <a:close/>
                <a:moveTo>
                  <a:pt x="101344" y="121601"/>
                </a:moveTo>
                <a:cubicBezTo>
                  <a:pt x="101825" y="121601"/>
                  <a:pt x="102065" y="121011"/>
                  <a:pt x="101737" y="120661"/>
                </a:cubicBezTo>
                <a:cubicBezTo>
                  <a:pt x="101388" y="120312"/>
                  <a:pt x="100798" y="120552"/>
                  <a:pt x="100798" y="121055"/>
                </a:cubicBezTo>
                <a:cubicBezTo>
                  <a:pt x="100798" y="121339"/>
                  <a:pt x="101038" y="121601"/>
                  <a:pt x="101344" y="121601"/>
                </a:cubicBezTo>
                <a:close/>
                <a:moveTo>
                  <a:pt x="96515" y="121645"/>
                </a:moveTo>
                <a:cubicBezTo>
                  <a:pt x="97061" y="121645"/>
                  <a:pt x="97324" y="120989"/>
                  <a:pt x="96952" y="120618"/>
                </a:cubicBezTo>
                <a:cubicBezTo>
                  <a:pt x="96559" y="120246"/>
                  <a:pt x="95925" y="120509"/>
                  <a:pt x="95925" y="121055"/>
                </a:cubicBezTo>
                <a:cubicBezTo>
                  <a:pt x="95925" y="121383"/>
                  <a:pt x="96187" y="121645"/>
                  <a:pt x="96515" y="121645"/>
                </a:cubicBezTo>
                <a:close/>
                <a:moveTo>
                  <a:pt x="91686" y="121688"/>
                </a:moveTo>
                <a:cubicBezTo>
                  <a:pt x="92276" y="121688"/>
                  <a:pt x="92560" y="120989"/>
                  <a:pt x="92145" y="120596"/>
                </a:cubicBezTo>
                <a:cubicBezTo>
                  <a:pt x="91752" y="120181"/>
                  <a:pt x="91052" y="120465"/>
                  <a:pt x="91052" y="121055"/>
                </a:cubicBezTo>
                <a:cubicBezTo>
                  <a:pt x="91052" y="121404"/>
                  <a:pt x="91336" y="121688"/>
                  <a:pt x="91686" y="121688"/>
                </a:cubicBezTo>
                <a:close/>
                <a:moveTo>
                  <a:pt x="86857" y="121710"/>
                </a:moveTo>
                <a:cubicBezTo>
                  <a:pt x="87469" y="121710"/>
                  <a:pt x="87753" y="120989"/>
                  <a:pt x="87338" y="120574"/>
                </a:cubicBezTo>
                <a:cubicBezTo>
                  <a:pt x="86923" y="120159"/>
                  <a:pt x="86202" y="120443"/>
                  <a:pt x="86202" y="121055"/>
                </a:cubicBezTo>
                <a:cubicBezTo>
                  <a:pt x="86202" y="121404"/>
                  <a:pt x="86507" y="121710"/>
                  <a:pt x="86857" y="121710"/>
                </a:cubicBezTo>
                <a:close/>
                <a:moveTo>
                  <a:pt x="82050" y="121732"/>
                </a:moveTo>
                <a:cubicBezTo>
                  <a:pt x="82662" y="121732"/>
                  <a:pt x="82968" y="120989"/>
                  <a:pt x="82531" y="120552"/>
                </a:cubicBezTo>
                <a:cubicBezTo>
                  <a:pt x="82094" y="120115"/>
                  <a:pt x="81351" y="120421"/>
                  <a:pt x="81351" y="121055"/>
                </a:cubicBezTo>
                <a:cubicBezTo>
                  <a:pt x="81351" y="121426"/>
                  <a:pt x="81657" y="121732"/>
                  <a:pt x="82050" y="121732"/>
                </a:cubicBezTo>
                <a:close/>
                <a:moveTo>
                  <a:pt x="77221" y="121732"/>
                </a:moveTo>
                <a:cubicBezTo>
                  <a:pt x="77833" y="121732"/>
                  <a:pt x="78160" y="120989"/>
                  <a:pt x="77702" y="120552"/>
                </a:cubicBezTo>
                <a:cubicBezTo>
                  <a:pt x="77265" y="120115"/>
                  <a:pt x="76522" y="120421"/>
                  <a:pt x="76522" y="121055"/>
                </a:cubicBezTo>
                <a:cubicBezTo>
                  <a:pt x="76522" y="121426"/>
                  <a:pt x="76828" y="121732"/>
                  <a:pt x="77221" y="121732"/>
                </a:cubicBezTo>
                <a:close/>
                <a:moveTo>
                  <a:pt x="72392" y="121732"/>
                </a:moveTo>
                <a:cubicBezTo>
                  <a:pt x="73004" y="121732"/>
                  <a:pt x="73331" y="120989"/>
                  <a:pt x="72894" y="120552"/>
                </a:cubicBezTo>
                <a:cubicBezTo>
                  <a:pt x="72436" y="120115"/>
                  <a:pt x="71693" y="120421"/>
                  <a:pt x="71693" y="121055"/>
                </a:cubicBezTo>
                <a:cubicBezTo>
                  <a:pt x="71693" y="121426"/>
                  <a:pt x="71999" y="121732"/>
                  <a:pt x="72392" y="121732"/>
                </a:cubicBezTo>
                <a:close/>
                <a:moveTo>
                  <a:pt x="67563" y="121710"/>
                </a:moveTo>
                <a:cubicBezTo>
                  <a:pt x="68153" y="121710"/>
                  <a:pt x="68459" y="120989"/>
                  <a:pt x="68044" y="120574"/>
                </a:cubicBezTo>
                <a:cubicBezTo>
                  <a:pt x="67606" y="120159"/>
                  <a:pt x="66885" y="120443"/>
                  <a:pt x="66885" y="121055"/>
                </a:cubicBezTo>
                <a:cubicBezTo>
                  <a:pt x="66885" y="121404"/>
                  <a:pt x="67191" y="121710"/>
                  <a:pt x="67563" y="121710"/>
                </a:cubicBezTo>
                <a:close/>
                <a:moveTo>
                  <a:pt x="62734" y="121688"/>
                </a:moveTo>
                <a:cubicBezTo>
                  <a:pt x="63302" y="121688"/>
                  <a:pt x="63608" y="120989"/>
                  <a:pt x="63193" y="120596"/>
                </a:cubicBezTo>
                <a:cubicBezTo>
                  <a:pt x="62799" y="120181"/>
                  <a:pt x="62100" y="120465"/>
                  <a:pt x="62100" y="121055"/>
                </a:cubicBezTo>
                <a:cubicBezTo>
                  <a:pt x="62100" y="121404"/>
                  <a:pt x="62384" y="121688"/>
                  <a:pt x="62734" y="121688"/>
                </a:cubicBezTo>
                <a:close/>
                <a:moveTo>
                  <a:pt x="57905" y="121645"/>
                </a:moveTo>
                <a:cubicBezTo>
                  <a:pt x="58451" y="121645"/>
                  <a:pt x="58713" y="120989"/>
                  <a:pt x="58342" y="120618"/>
                </a:cubicBezTo>
                <a:cubicBezTo>
                  <a:pt x="57970" y="120246"/>
                  <a:pt x="57315" y="120509"/>
                  <a:pt x="57315" y="121055"/>
                </a:cubicBezTo>
                <a:cubicBezTo>
                  <a:pt x="57315" y="121383"/>
                  <a:pt x="57577" y="121645"/>
                  <a:pt x="57905" y="121645"/>
                </a:cubicBezTo>
                <a:close/>
                <a:moveTo>
                  <a:pt x="53098" y="121601"/>
                </a:moveTo>
                <a:cubicBezTo>
                  <a:pt x="53578" y="121601"/>
                  <a:pt x="53819" y="121011"/>
                  <a:pt x="53469" y="120661"/>
                </a:cubicBezTo>
                <a:cubicBezTo>
                  <a:pt x="53141" y="120312"/>
                  <a:pt x="52551" y="120552"/>
                  <a:pt x="52551" y="121055"/>
                </a:cubicBezTo>
                <a:cubicBezTo>
                  <a:pt x="52551" y="121339"/>
                  <a:pt x="52792" y="121601"/>
                  <a:pt x="53098" y="121601"/>
                </a:cubicBezTo>
                <a:close/>
                <a:moveTo>
                  <a:pt x="48268" y="121536"/>
                </a:moveTo>
                <a:cubicBezTo>
                  <a:pt x="48706" y="121536"/>
                  <a:pt x="48902" y="121011"/>
                  <a:pt x="48618" y="120705"/>
                </a:cubicBezTo>
                <a:cubicBezTo>
                  <a:pt x="48312" y="120399"/>
                  <a:pt x="47788" y="120618"/>
                  <a:pt x="47788" y="121055"/>
                </a:cubicBezTo>
                <a:cubicBezTo>
                  <a:pt x="47788" y="121317"/>
                  <a:pt x="48006" y="121536"/>
                  <a:pt x="48268" y="121536"/>
                </a:cubicBezTo>
                <a:close/>
                <a:moveTo>
                  <a:pt x="43439" y="121470"/>
                </a:moveTo>
                <a:cubicBezTo>
                  <a:pt x="43811" y="121470"/>
                  <a:pt x="43986" y="121011"/>
                  <a:pt x="43724" y="120749"/>
                </a:cubicBezTo>
                <a:cubicBezTo>
                  <a:pt x="43461" y="120487"/>
                  <a:pt x="43024" y="120683"/>
                  <a:pt x="43024" y="121055"/>
                </a:cubicBezTo>
                <a:cubicBezTo>
                  <a:pt x="43024" y="121273"/>
                  <a:pt x="43199" y="121470"/>
                  <a:pt x="43439" y="121470"/>
                </a:cubicBezTo>
                <a:close/>
                <a:moveTo>
                  <a:pt x="38610" y="121361"/>
                </a:moveTo>
                <a:cubicBezTo>
                  <a:pt x="38894" y="121361"/>
                  <a:pt x="39047" y="121011"/>
                  <a:pt x="38851" y="120814"/>
                </a:cubicBezTo>
                <a:cubicBezTo>
                  <a:pt x="38632" y="120618"/>
                  <a:pt x="38283" y="120749"/>
                  <a:pt x="38283" y="121055"/>
                </a:cubicBezTo>
                <a:cubicBezTo>
                  <a:pt x="38283" y="121230"/>
                  <a:pt x="38436" y="121361"/>
                  <a:pt x="38610" y="121361"/>
                </a:cubicBezTo>
                <a:close/>
                <a:moveTo>
                  <a:pt x="33781" y="121295"/>
                </a:moveTo>
                <a:cubicBezTo>
                  <a:pt x="34000" y="121295"/>
                  <a:pt x="34109" y="121033"/>
                  <a:pt x="33956" y="120880"/>
                </a:cubicBezTo>
                <a:cubicBezTo>
                  <a:pt x="33803" y="120727"/>
                  <a:pt x="33541" y="120836"/>
                  <a:pt x="33541" y="121055"/>
                </a:cubicBezTo>
                <a:cubicBezTo>
                  <a:pt x="33541" y="121186"/>
                  <a:pt x="33650" y="121295"/>
                  <a:pt x="33781" y="121295"/>
                </a:cubicBezTo>
                <a:close/>
                <a:moveTo>
                  <a:pt x="28952" y="121186"/>
                </a:moveTo>
                <a:cubicBezTo>
                  <a:pt x="29193" y="121186"/>
                  <a:pt x="28821" y="120814"/>
                  <a:pt x="28821" y="121055"/>
                </a:cubicBezTo>
                <a:cubicBezTo>
                  <a:pt x="28821" y="121120"/>
                  <a:pt x="28887" y="121186"/>
                  <a:pt x="28952" y="121186"/>
                </a:cubicBezTo>
                <a:close/>
                <a:moveTo>
                  <a:pt x="24123" y="121099"/>
                </a:moveTo>
                <a:cubicBezTo>
                  <a:pt x="24211" y="121099"/>
                  <a:pt x="24211" y="120989"/>
                  <a:pt x="24123" y="120989"/>
                </a:cubicBezTo>
                <a:cubicBezTo>
                  <a:pt x="24058" y="120989"/>
                  <a:pt x="24058" y="121099"/>
                  <a:pt x="24123" y="121099"/>
                </a:cubicBezTo>
                <a:close/>
                <a:moveTo>
                  <a:pt x="135126" y="116269"/>
                </a:moveTo>
                <a:cubicBezTo>
                  <a:pt x="135147" y="116269"/>
                  <a:pt x="135169" y="116248"/>
                  <a:pt x="135169" y="116226"/>
                </a:cubicBezTo>
                <a:cubicBezTo>
                  <a:pt x="135169" y="116182"/>
                  <a:pt x="135147" y="116160"/>
                  <a:pt x="135126" y="116160"/>
                </a:cubicBezTo>
                <a:cubicBezTo>
                  <a:pt x="135104" y="116160"/>
                  <a:pt x="135060" y="116182"/>
                  <a:pt x="135060" y="116226"/>
                </a:cubicBezTo>
                <a:cubicBezTo>
                  <a:pt x="135060" y="116248"/>
                  <a:pt x="135104" y="116269"/>
                  <a:pt x="135126" y="116269"/>
                </a:cubicBezTo>
                <a:close/>
                <a:moveTo>
                  <a:pt x="130297" y="116379"/>
                </a:moveTo>
                <a:cubicBezTo>
                  <a:pt x="130384" y="116379"/>
                  <a:pt x="130449" y="116313"/>
                  <a:pt x="130449" y="116226"/>
                </a:cubicBezTo>
                <a:cubicBezTo>
                  <a:pt x="130449" y="115964"/>
                  <a:pt x="130056" y="116379"/>
                  <a:pt x="130297" y="116379"/>
                </a:cubicBezTo>
                <a:close/>
                <a:moveTo>
                  <a:pt x="125467" y="116466"/>
                </a:moveTo>
                <a:cubicBezTo>
                  <a:pt x="125708" y="116466"/>
                  <a:pt x="125817" y="116204"/>
                  <a:pt x="125642" y="116029"/>
                </a:cubicBezTo>
                <a:cubicBezTo>
                  <a:pt x="125489" y="115876"/>
                  <a:pt x="125227" y="115985"/>
                  <a:pt x="125227" y="116226"/>
                </a:cubicBezTo>
                <a:cubicBezTo>
                  <a:pt x="125227" y="116357"/>
                  <a:pt x="125336" y="116466"/>
                  <a:pt x="125467" y="116466"/>
                </a:cubicBezTo>
                <a:close/>
                <a:moveTo>
                  <a:pt x="120638" y="116575"/>
                </a:moveTo>
                <a:cubicBezTo>
                  <a:pt x="121163" y="116619"/>
                  <a:pt x="121163" y="115811"/>
                  <a:pt x="120638" y="115854"/>
                </a:cubicBezTo>
                <a:cubicBezTo>
                  <a:pt x="120201" y="115898"/>
                  <a:pt x="120201" y="116532"/>
                  <a:pt x="120638" y="116575"/>
                </a:cubicBezTo>
                <a:close/>
                <a:moveTo>
                  <a:pt x="115831" y="116685"/>
                </a:moveTo>
                <a:cubicBezTo>
                  <a:pt x="116225" y="116685"/>
                  <a:pt x="116443" y="116182"/>
                  <a:pt x="116137" y="115898"/>
                </a:cubicBezTo>
                <a:cubicBezTo>
                  <a:pt x="115853" y="115614"/>
                  <a:pt x="115372" y="115811"/>
                  <a:pt x="115372" y="116226"/>
                </a:cubicBezTo>
                <a:cubicBezTo>
                  <a:pt x="115372" y="116466"/>
                  <a:pt x="115569" y="116685"/>
                  <a:pt x="115831" y="116685"/>
                </a:cubicBezTo>
                <a:close/>
                <a:moveTo>
                  <a:pt x="111002" y="116750"/>
                </a:moveTo>
                <a:cubicBezTo>
                  <a:pt x="111483" y="116750"/>
                  <a:pt x="111723" y="116160"/>
                  <a:pt x="111374" y="115811"/>
                </a:cubicBezTo>
                <a:cubicBezTo>
                  <a:pt x="111046" y="115483"/>
                  <a:pt x="110456" y="115723"/>
                  <a:pt x="110456" y="116204"/>
                </a:cubicBezTo>
                <a:cubicBezTo>
                  <a:pt x="110434" y="116510"/>
                  <a:pt x="110696" y="116750"/>
                  <a:pt x="111002" y="116750"/>
                </a:cubicBezTo>
                <a:close/>
                <a:moveTo>
                  <a:pt x="106173" y="116838"/>
                </a:moveTo>
                <a:cubicBezTo>
                  <a:pt x="106719" y="116838"/>
                  <a:pt x="106982" y="116160"/>
                  <a:pt x="106610" y="115789"/>
                </a:cubicBezTo>
                <a:cubicBezTo>
                  <a:pt x="106217" y="115395"/>
                  <a:pt x="105561" y="115679"/>
                  <a:pt x="105561" y="116226"/>
                </a:cubicBezTo>
                <a:cubicBezTo>
                  <a:pt x="105561" y="116554"/>
                  <a:pt x="105824" y="116838"/>
                  <a:pt x="106173" y="116838"/>
                </a:cubicBezTo>
                <a:close/>
                <a:moveTo>
                  <a:pt x="101344" y="116903"/>
                </a:moveTo>
                <a:cubicBezTo>
                  <a:pt x="101956" y="116903"/>
                  <a:pt x="102262" y="116160"/>
                  <a:pt x="101825" y="115745"/>
                </a:cubicBezTo>
                <a:cubicBezTo>
                  <a:pt x="101388" y="115308"/>
                  <a:pt x="100667" y="115614"/>
                  <a:pt x="100667" y="116226"/>
                </a:cubicBezTo>
                <a:cubicBezTo>
                  <a:pt x="100667" y="116597"/>
                  <a:pt x="100973" y="116903"/>
                  <a:pt x="101344" y="116903"/>
                </a:cubicBezTo>
                <a:close/>
                <a:moveTo>
                  <a:pt x="96515" y="116947"/>
                </a:moveTo>
                <a:cubicBezTo>
                  <a:pt x="97171" y="116947"/>
                  <a:pt x="97498" y="116160"/>
                  <a:pt x="97040" y="115701"/>
                </a:cubicBezTo>
                <a:cubicBezTo>
                  <a:pt x="96581" y="115242"/>
                  <a:pt x="95772" y="115570"/>
                  <a:pt x="95772" y="116226"/>
                </a:cubicBezTo>
                <a:cubicBezTo>
                  <a:pt x="95772" y="116619"/>
                  <a:pt x="96122" y="116947"/>
                  <a:pt x="96515" y="116947"/>
                </a:cubicBezTo>
                <a:close/>
                <a:moveTo>
                  <a:pt x="91686" y="116991"/>
                </a:moveTo>
                <a:cubicBezTo>
                  <a:pt x="92385" y="116991"/>
                  <a:pt x="92735" y="116160"/>
                  <a:pt x="92232" y="115679"/>
                </a:cubicBezTo>
                <a:cubicBezTo>
                  <a:pt x="91752" y="115177"/>
                  <a:pt x="90921" y="115527"/>
                  <a:pt x="90921" y="116226"/>
                </a:cubicBezTo>
                <a:cubicBezTo>
                  <a:pt x="90921" y="116641"/>
                  <a:pt x="91271" y="116991"/>
                  <a:pt x="91686" y="116991"/>
                </a:cubicBezTo>
                <a:close/>
                <a:moveTo>
                  <a:pt x="86857" y="117034"/>
                </a:moveTo>
                <a:cubicBezTo>
                  <a:pt x="87600" y="117034"/>
                  <a:pt x="87971" y="116160"/>
                  <a:pt x="87447" y="115636"/>
                </a:cubicBezTo>
                <a:cubicBezTo>
                  <a:pt x="86923" y="115111"/>
                  <a:pt x="86049" y="115483"/>
                  <a:pt x="86049" y="116226"/>
                </a:cubicBezTo>
                <a:cubicBezTo>
                  <a:pt x="86049" y="116663"/>
                  <a:pt x="86420" y="117034"/>
                  <a:pt x="86857" y="117034"/>
                </a:cubicBezTo>
                <a:close/>
                <a:moveTo>
                  <a:pt x="82050" y="117056"/>
                </a:moveTo>
                <a:cubicBezTo>
                  <a:pt x="82793" y="117056"/>
                  <a:pt x="83164" y="116160"/>
                  <a:pt x="82640" y="115614"/>
                </a:cubicBezTo>
                <a:cubicBezTo>
                  <a:pt x="82115" y="115090"/>
                  <a:pt x="81198" y="115461"/>
                  <a:pt x="81198" y="116226"/>
                </a:cubicBezTo>
                <a:cubicBezTo>
                  <a:pt x="81198" y="116685"/>
                  <a:pt x="81569" y="117056"/>
                  <a:pt x="82050" y="117056"/>
                </a:cubicBezTo>
                <a:close/>
                <a:moveTo>
                  <a:pt x="77221" y="117056"/>
                </a:moveTo>
                <a:cubicBezTo>
                  <a:pt x="77964" y="117056"/>
                  <a:pt x="78357" y="116160"/>
                  <a:pt x="77811" y="115614"/>
                </a:cubicBezTo>
                <a:cubicBezTo>
                  <a:pt x="77286" y="115090"/>
                  <a:pt x="76369" y="115461"/>
                  <a:pt x="76369" y="116226"/>
                </a:cubicBezTo>
                <a:cubicBezTo>
                  <a:pt x="76369" y="116685"/>
                  <a:pt x="76740" y="117056"/>
                  <a:pt x="77221" y="117056"/>
                </a:cubicBezTo>
                <a:close/>
                <a:moveTo>
                  <a:pt x="72392" y="117056"/>
                </a:moveTo>
                <a:cubicBezTo>
                  <a:pt x="73113" y="117056"/>
                  <a:pt x="73484" y="116182"/>
                  <a:pt x="72982" y="115658"/>
                </a:cubicBezTo>
                <a:cubicBezTo>
                  <a:pt x="72457" y="115155"/>
                  <a:pt x="71561" y="115505"/>
                  <a:pt x="71561" y="116248"/>
                </a:cubicBezTo>
                <a:cubicBezTo>
                  <a:pt x="71561" y="116685"/>
                  <a:pt x="71933" y="117056"/>
                  <a:pt x="72392" y="117056"/>
                </a:cubicBezTo>
                <a:close/>
                <a:moveTo>
                  <a:pt x="67563" y="117056"/>
                </a:moveTo>
                <a:cubicBezTo>
                  <a:pt x="68306" y="117056"/>
                  <a:pt x="68655" y="116160"/>
                  <a:pt x="68153" y="115658"/>
                </a:cubicBezTo>
                <a:cubicBezTo>
                  <a:pt x="67628" y="115133"/>
                  <a:pt x="66754" y="115505"/>
                  <a:pt x="66754" y="116226"/>
                </a:cubicBezTo>
                <a:cubicBezTo>
                  <a:pt x="66754" y="116685"/>
                  <a:pt x="67104" y="117056"/>
                  <a:pt x="67563" y="117056"/>
                </a:cubicBezTo>
                <a:close/>
                <a:moveTo>
                  <a:pt x="62734" y="117012"/>
                </a:moveTo>
                <a:cubicBezTo>
                  <a:pt x="63433" y="117012"/>
                  <a:pt x="63783" y="116182"/>
                  <a:pt x="63280" y="115679"/>
                </a:cubicBezTo>
                <a:cubicBezTo>
                  <a:pt x="62799" y="115199"/>
                  <a:pt x="61969" y="115548"/>
                  <a:pt x="61969" y="116226"/>
                </a:cubicBezTo>
                <a:cubicBezTo>
                  <a:pt x="61969" y="116663"/>
                  <a:pt x="62319" y="117012"/>
                  <a:pt x="62734" y="117012"/>
                </a:cubicBezTo>
                <a:close/>
                <a:moveTo>
                  <a:pt x="57905" y="116947"/>
                </a:moveTo>
                <a:cubicBezTo>
                  <a:pt x="58560" y="116947"/>
                  <a:pt x="58888" y="116182"/>
                  <a:pt x="58429" y="115723"/>
                </a:cubicBezTo>
                <a:cubicBezTo>
                  <a:pt x="57970" y="115264"/>
                  <a:pt x="57184" y="115592"/>
                  <a:pt x="57184" y="116226"/>
                </a:cubicBezTo>
                <a:cubicBezTo>
                  <a:pt x="57184" y="116619"/>
                  <a:pt x="57511" y="116947"/>
                  <a:pt x="57905" y="116947"/>
                </a:cubicBezTo>
                <a:close/>
                <a:moveTo>
                  <a:pt x="53098" y="116903"/>
                </a:moveTo>
                <a:cubicBezTo>
                  <a:pt x="53687" y="116903"/>
                  <a:pt x="53993" y="116182"/>
                  <a:pt x="53556" y="115767"/>
                </a:cubicBezTo>
                <a:cubicBezTo>
                  <a:pt x="53141" y="115330"/>
                  <a:pt x="52420" y="115636"/>
                  <a:pt x="52420" y="116226"/>
                </a:cubicBezTo>
                <a:cubicBezTo>
                  <a:pt x="52420" y="116597"/>
                  <a:pt x="52726" y="116903"/>
                  <a:pt x="53098" y="116903"/>
                </a:cubicBezTo>
                <a:close/>
                <a:moveTo>
                  <a:pt x="48268" y="116838"/>
                </a:moveTo>
                <a:cubicBezTo>
                  <a:pt x="48793" y="116838"/>
                  <a:pt x="49055" y="116182"/>
                  <a:pt x="48684" y="115811"/>
                </a:cubicBezTo>
                <a:cubicBezTo>
                  <a:pt x="48312" y="115417"/>
                  <a:pt x="47657" y="115701"/>
                  <a:pt x="47657" y="116226"/>
                </a:cubicBezTo>
                <a:cubicBezTo>
                  <a:pt x="47657" y="116554"/>
                  <a:pt x="47941" y="116838"/>
                  <a:pt x="48268" y="116838"/>
                </a:cubicBezTo>
                <a:close/>
                <a:moveTo>
                  <a:pt x="43439" y="116750"/>
                </a:moveTo>
                <a:cubicBezTo>
                  <a:pt x="43898" y="116750"/>
                  <a:pt x="44139" y="116182"/>
                  <a:pt x="43811" y="115854"/>
                </a:cubicBezTo>
                <a:cubicBezTo>
                  <a:pt x="43483" y="115527"/>
                  <a:pt x="42915" y="115767"/>
                  <a:pt x="42915" y="116226"/>
                </a:cubicBezTo>
                <a:cubicBezTo>
                  <a:pt x="42915" y="116510"/>
                  <a:pt x="43155" y="116750"/>
                  <a:pt x="43439" y="116750"/>
                </a:cubicBezTo>
                <a:close/>
                <a:moveTo>
                  <a:pt x="38610" y="116685"/>
                </a:moveTo>
                <a:cubicBezTo>
                  <a:pt x="39004" y="116685"/>
                  <a:pt x="39200" y="116204"/>
                  <a:pt x="38916" y="115920"/>
                </a:cubicBezTo>
                <a:cubicBezTo>
                  <a:pt x="38654" y="115636"/>
                  <a:pt x="38173" y="115832"/>
                  <a:pt x="38173" y="116226"/>
                </a:cubicBezTo>
                <a:cubicBezTo>
                  <a:pt x="38173" y="116466"/>
                  <a:pt x="38370" y="116685"/>
                  <a:pt x="38610" y="116685"/>
                </a:cubicBezTo>
                <a:close/>
                <a:moveTo>
                  <a:pt x="33781" y="116575"/>
                </a:moveTo>
                <a:cubicBezTo>
                  <a:pt x="34109" y="116575"/>
                  <a:pt x="34262" y="116204"/>
                  <a:pt x="34044" y="115985"/>
                </a:cubicBezTo>
                <a:cubicBezTo>
                  <a:pt x="33803" y="115767"/>
                  <a:pt x="33432" y="115920"/>
                  <a:pt x="33432" y="116226"/>
                </a:cubicBezTo>
                <a:cubicBezTo>
                  <a:pt x="33432" y="116422"/>
                  <a:pt x="33585" y="116575"/>
                  <a:pt x="33781" y="116575"/>
                </a:cubicBezTo>
                <a:close/>
                <a:moveTo>
                  <a:pt x="28952" y="116488"/>
                </a:moveTo>
                <a:cubicBezTo>
                  <a:pt x="29193" y="116488"/>
                  <a:pt x="29302" y="116204"/>
                  <a:pt x="29149" y="116051"/>
                </a:cubicBezTo>
                <a:cubicBezTo>
                  <a:pt x="28974" y="115898"/>
                  <a:pt x="28712" y="116007"/>
                  <a:pt x="28712" y="116226"/>
                </a:cubicBezTo>
                <a:cubicBezTo>
                  <a:pt x="28712" y="116379"/>
                  <a:pt x="28821" y="116488"/>
                  <a:pt x="28952" y="116488"/>
                </a:cubicBezTo>
                <a:close/>
                <a:moveTo>
                  <a:pt x="24123" y="116379"/>
                </a:moveTo>
                <a:cubicBezTo>
                  <a:pt x="24364" y="116379"/>
                  <a:pt x="23992" y="116007"/>
                  <a:pt x="23992" y="116226"/>
                </a:cubicBezTo>
                <a:cubicBezTo>
                  <a:pt x="23992" y="116313"/>
                  <a:pt x="24058" y="116379"/>
                  <a:pt x="24123" y="116379"/>
                </a:cubicBezTo>
                <a:close/>
                <a:moveTo>
                  <a:pt x="19316" y="116248"/>
                </a:moveTo>
                <a:cubicBezTo>
                  <a:pt x="19338" y="116248"/>
                  <a:pt x="19360" y="116226"/>
                  <a:pt x="19360" y="116204"/>
                </a:cubicBezTo>
                <a:cubicBezTo>
                  <a:pt x="19360" y="116182"/>
                  <a:pt x="19338" y="116160"/>
                  <a:pt x="19316" y="116182"/>
                </a:cubicBezTo>
                <a:cubicBezTo>
                  <a:pt x="19294" y="116182"/>
                  <a:pt x="19272" y="116182"/>
                  <a:pt x="19272" y="116204"/>
                </a:cubicBezTo>
                <a:cubicBezTo>
                  <a:pt x="19272" y="116226"/>
                  <a:pt x="19294" y="116248"/>
                  <a:pt x="19316" y="116248"/>
                </a:cubicBezTo>
                <a:close/>
                <a:moveTo>
                  <a:pt x="139955" y="111419"/>
                </a:moveTo>
                <a:cubicBezTo>
                  <a:pt x="139976" y="111419"/>
                  <a:pt x="139976" y="111397"/>
                  <a:pt x="139976" y="111397"/>
                </a:cubicBezTo>
                <a:cubicBezTo>
                  <a:pt x="139976" y="111375"/>
                  <a:pt x="139976" y="111353"/>
                  <a:pt x="139955" y="111353"/>
                </a:cubicBezTo>
                <a:cubicBezTo>
                  <a:pt x="139933" y="111353"/>
                  <a:pt x="139933" y="111375"/>
                  <a:pt x="139933" y="111397"/>
                </a:cubicBezTo>
                <a:cubicBezTo>
                  <a:pt x="139933" y="111397"/>
                  <a:pt x="139933" y="111419"/>
                  <a:pt x="139955" y="111419"/>
                </a:cubicBezTo>
                <a:close/>
                <a:moveTo>
                  <a:pt x="135126" y="111528"/>
                </a:moveTo>
                <a:cubicBezTo>
                  <a:pt x="135322" y="111528"/>
                  <a:pt x="135322" y="111244"/>
                  <a:pt x="135126" y="111244"/>
                </a:cubicBezTo>
                <a:cubicBezTo>
                  <a:pt x="134951" y="111244"/>
                  <a:pt x="134951" y="111528"/>
                  <a:pt x="135126" y="111528"/>
                </a:cubicBezTo>
                <a:close/>
                <a:moveTo>
                  <a:pt x="130297" y="111637"/>
                </a:moveTo>
                <a:cubicBezTo>
                  <a:pt x="130646" y="111637"/>
                  <a:pt x="130646" y="111135"/>
                  <a:pt x="130297" y="111135"/>
                </a:cubicBezTo>
                <a:cubicBezTo>
                  <a:pt x="129969" y="111135"/>
                  <a:pt x="129969" y="111637"/>
                  <a:pt x="130297" y="111637"/>
                </a:cubicBezTo>
                <a:close/>
                <a:moveTo>
                  <a:pt x="125467" y="111746"/>
                </a:moveTo>
                <a:cubicBezTo>
                  <a:pt x="125795" y="111746"/>
                  <a:pt x="125970" y="111353"/>
                  <a:pt x="125730" y="111135"/>
                </a:cubicBezTo>
                <a:cubicBezTo>
                  <a:pt x="125511" y="110894"/>
                  <a:pt x="125118" y="111069"/>
                  <a:pt x="125118" y="111375"/>
                </a:cubicBezTo>
                <a:cubicBezTo>
                  <a:pt x="125118" y="111593"/>
                  <a:pt x="125271" y="111746"/>
                  <a:pt x="125467" y="111746"/>
                </a:cubicBezTo>
                <a:close/>
                <a:moveTo>
                  <a:pt x="120660" y="111834"/>
                </a:moveTo>
                <a:cubicBezTo>
                  <a:pt x="121054" y="111834"/>
                  <a:pt x="121272" y="111353"/>
                  <a:pt x="120966" y="111069"/>
                </a:cubicBezTo>
                <a:cubicBezTo>
                  <a:pt x="120682" y="110763"/>
                  <a:pt x="120201" y="110982"/>
                  <a:pt x="120201" y="111375"/>
                </a:cubicBezTo>
                <a:cubicBezTo>
                  <a:pt x="120201" y="111637"/>
                  <a:pt x="120398" y="111834"/>
                  <a:pt x="120660" y="111834"/>
                </a:cubicBezTo>
                <a:close/>
                <a:moveTo>
                  <a:pt x="115831" y="111943"/>
                </a:moveTo>
                <a:cubicBezTo>
                  <a:pt x="116334" y="111943"/>
                  <a:pt x="116574" y="111331"/>
                  <a:pt x="116225" y="110982"/>
                </a:cubicBezTo>
                <a:cubicBezTo>
                  <a:pt x="115875" y="110632"/>
                  <a:pt x="115263" y="110894"/>
                  <a:pt x="115263" y="111375"/>
                </a:cubicBezTo>
                <a:cubicBezTo>
                  <a:pt x="115263" y="111703"/>
                  <a:pt x="115525" y="111943"/>
                  <a:pt x="115831" y="111943"/>
                </a:cubicBezTo>
                <a:close/>
                <a:moveTo>
                  <a:pt x="111002" y="112030"/>
                </a:moveTo>
                <a:cubicBezTo>
                  <a:pt x="111570" y="112030"/>
                  <a:pt x="111854" y="111331"/>
                  <a:pt x="111461" y="110938"/>
                </a:cubicBezTo>
                <a:cubicBezTo>
                  <a:pt x="111046" y="110523"/>
                  <a:pt x="110369" y="110807"/>
                  <a:pt x="110369" y="111397"/>
                </a:cubicBezTo>
                <a:cubicBezTo>
                  <a:pt x="110369" y="111746"/>
                  <a:pt x="110653" y="112030"/>
                  <a:pt x="111002" y="112030"/>
                </a:cubicBezTo>
                <a:close/>
                <a:moveTo>
                  <a:pt x="106173" y="112118"/>
                </a:moveTo>
                <a:cubicBezTo>
                  <a:pt x="106829" y="112096"/>
                  <a:pt x="107135" y="111331"/>
                  <a:pt x="106698" y="110872"/>
                </a:cubicBezTo>
                <a:cubicBezTo>
                  <a:pt x="106239" y="110413"/>
                  <a:pt x="105452" y="110741"/>
                  <a:pt x="105452" y="111397"/>
                </a:cubicBezTo>
                <a:cubicBezTo>
                  <a:pt x="105452" y="111790"/>
                  <a:pt x="105780" y="112118"/>
                  <a:pt x="106173" y="112118"/>
                </a:cubicBezTo>
                <a:close/>
                <a:moveTo>
                  <a:pt x="101344" y="112183"/>
                </a:moveTo>
                <a:cubicBezTo>
                  <a:pt x="102065" y="112183"/>
                  <a:pt x="102415" y="111309"/>
                  <a:pt x="101912" y="110807"/>
                </a:cubicBezTo>
                <a:cubicBezTo>
                  <a:pt x="101410" y="110304"/>
                  <a:pt x="100536" y="110676"/>
                  <a:pt x="100536" y="111397"/>
                </a:cubicBezTo>
                <a:cubicBezTo>
                  <a:pt x="100536" y="111834"/>
                  <a:pt x="100907" y="112183"/>
                  <a:pt x="101344" y="112183"/>
                </a:cubicBezTo>
                <a:close/>
                <a:moveTo>
                  <a:pt x="96515" y="112249"/>
                </a:moveTo>
                <a:cubicBezTo>
                  <a:pt x="97302" y="112249"/>
                  <a:pt x="97695" y="111309"/>
                  <a:pt x="97149" y="110763"/>
                </a:cubicBezTo>
                <a:cubicBezTo>
                  <a:pt x="96581" y="110217"/>
                  <a:pt x="95663" y="110610"/>
                  <a:pt x="95663" y="111397"/>
                </a:cubicBezTo>
                <a:cubicBezTo>
                  <a:pt x="95663" y="111856"/>
                  <a:pt x="96056" y="112249"/>
                  <a:pt x="96515" y="112249"/>
                </a:cubicBezTo>
                <a:close/>
                <a:moveTo>
                  <a:pt x="91708" y="112293"/>
                </a:moveTo>
                <a:cubicBezTo>
                  <a:pt x="92516" y="112293"/>
                  <a:pt x="92932" y="111309"/>
                  <a:pt x="92342" y="110741"/>
                </a:cubicBezTo>
                <a:cubicBezTo>
                  <a:pt x="91774" y="110173"/>
                  <a:pt x="90790" y="110566"/>
                  <a:pt x="90790" y="111397"/>
                </a:cubicBezTo>
                <a:cubicBezTo>
                  <a:pt x="90790" y="111877"/>
                  <a:pt x="91205" y="112293"/>
                  <a:pt x="91708" y="112293"/>
                </a:cubicBezTo>
                <a:close/>
                <a:moveTo>
                  <a:pt x="86879" y="112336"/>
                </a:moveTo>
                <a:cubicBezTo>
                  <a:pt x="87731" y="112336"/>
                  <a:pt x="88146" y="111309"/>
                  <a:pt x="87534" y="110719"/>
                </a:cubicBezTo>
                <a:cubicBezTo>
                  <a:pt x="86944" y="110108"/>
                  <a:pt x="85917" y="110545"/>
                  <a:pt x="85917" y="111375"/>
                </a:cubicBezTo>
                <a:cubicBezTo>
                  <a:pt x="85917" y="111921"/>
                  <a:pt x="86354" y="112336"/>
                  <a:pt x="86879" y="112336"/>
                </a:cubicBezTo>
                <a:close/>
                <a:moveTo>
                  <a:pt x="82050" y="112358"/>
                </a:moveTo>
                <a:cubicBezTo>
                  <a:pt x="82924" y="112358"/>
                  <a:pt x="83361" y="111309"/>
                  <a:pt x="82749" y="110697"/>
                </a:cubicBezTo>
                <a:cubicBezTo>
                  <a:pt x="82115" y="110086"/>
                  <a:pt x="81067" y="110523"/>
                  <a:pt x="81067" y="111397"/>
                </a:cubicBezTo>
                <a:cubicBezTo>
                  <a:pt x="81067" y="111921"/>
                  <a:pt x="81504" y="112358"/>
                  <a:pt x="82050" y="112358"/>
                </a:cubicBezTo>
                <a:close/>
                <a:moveTo>
                  <a:pt x="77221" y="112358"/>
                </a:moveTo>
                <a:cubicBezTo>
                  <a:pt x="78095" y="112358"/>
                  <a:pt x="78532" y="111309"/>
                  <a:pt x="77920" y="110697"/>
                </a:cubicBezTo>
                <a:cubicBezTo>
                  <a:pt x="77308" y="110086"/>
                  <a:pt x="76238" y="110523"/>
                  <a:pt x="76238" y="111397"/>
                </a:cubicBezTo>
                <a:cubicBezTo>
                  <a:pt x="76238" y="111921"/>
                  <a:pt x="76675" y="112358"/>
                  <a:pt x="77221" y="112358"/>
                </a:cubicBezTo>
                <a:close/>
                <a:moveTo>
                  <a:pt x="72392" y="112358"/>
                </a:moveTo>
                <a:cubicBezTo>
                  <a:pt x="73266" y="112358"/>
                  <a:pt x="73703" y="111309"/>
                  <a:pt x="73091" y="110697"/>
                </a:cubicBezTo>
                <a:cubicBezTo>
                  <a:pt x="72479" y="110086"/>
                  <a:pt x="71409" y="110523"/>
                  <a:pt x="71409" y="111397"/>
                </a:cubicBezTo>
                <a:cubicBezTo>
                  <a:pt x="71409" y="111921"/>
                  <a:pt x="71867" y="112358"/>
                  <a:pt x="72392" y="112358"/>
                </a:cubicBezTo>
                <a:close/>
                <a:moveTo>
                  <a:pt x="67563" y="112336"/>
                </a:moveTo>
                <a:cubicBezTo>
                  <a:pt x="68415" y="112336"/>
                  <a:pt x="68852" y="111309"/>
                  <a:pt x="68240" y="110719"/>
                </a:cubicBezTo>
                <a:cubicBezTo>
                  <a:pt x="67650" y="110108"/>
                  <a:pt x="66623" y="110545"/>
                  <a:pt x="66623" y="111375"/>
                </a:cubicBezTo>
                <a:cubicBezTo>
                  <a:pt x="66623" y="111921"/>
                  <a:pt x="67038" y="112336"/>
                  <a:pt x="67563" y="112336"/>
                </a:cubicBezTo>
                <a:close/>
                <a:moveTo>
                  <a:pt x="62734" y="112293"/>
                </a:moveTo>
                <a:cubicBezTo>
                  <a:pt x="63564" y="112293"/>
                  <a:pt x="63957" y="111309"/>
                  <a:pt x="63389" y="110741"/>
                </a:cubicBezTo>
                <a:cubicBezTo>
                  <a:pt x="62821" y="110173"/>
                  <a:pt x="61838" y="110566"/>
                  <a:pt x="61838" y="111397"/>
                </a:cubicBezTo>
                <a:cubicBezTo>
                  <a:pt x="61838" y="111877"/>
                  <a:pt x="62253" y="112293"/>
                  <a:pt x="62734" y="112293"/>
                </a:cubicBezTo>
                <a:close/>
                <a:moveTo>
                  <a:pt x="57927" y="112249"/>
                </a:moveTo>
                <a:cubicBezTo>
                  <a:pt x="58691" y="112249"/>
                  <a:pt x="59063" y="111309"/>
                  <a:pt x="58538" y="110785"/>
                </a:cubicBezTo>
                <a:cubicBezTo>
                  <a:pt x="57992" y="110239"/>
                  <a:pt x="57053" y="110610"/>
                  <a:pt x="57053" y="111397"/>
                </a:cubicBezTo>
                <a:cubicBezTo>
                  <a:pt x="57074" y="111856"/>
                  <a:pt x="57446" y="112249"/>
                  <a:pt x="57927" y="112249"/>
                </a:cubicBezTo>
                <a:close/>
                <a:moveTo>
                  <a:pt x="53098" y="112183"/>
                </a:moveTo>
                <a:cubicBezTo>
                  <a:pt x="53819" y="112183"/>
                  <a:pt x="54168" y="111309"/>
                  <a:pt x="53666" y="110807"/>
                </a:cubicBezTo>
                <a:cubicBezTo>
                  <a:pt x="53163" y="110304"/>
                  <a:pt x="52289" y="110676"/>
                  <a:pt x="52289" y="111397"/>
                </a:cubicBezTo>
                <a:cubicBezTo>
                  <a:pt x="52289" y="111834"/>
                  <a:pt x="52661" y="112183"/>
                  <a:pt x="53098" y="112183"/>
                </a:cubicBezTo>
                <a:close/>
                <a:moveTo>
                  <a:pt x="48268" y="112118"/>
                </a:moveTo>
                <a:cubicBezTo>
                  <a:pt x="48924" y="112096"/>
                  <a:pt x="49230" y="111331"/>
                  <a:pt x="48771" y="110872"/>
                </a:cubicBezTo>
                <a:cubicBezTo>
                  <a:pt x="48312" y="110413"/>
                  <a:pt x="47547" y="110741"/>
                  <a:pt x="47547" y="111397"/>
                </a:cubicBezTo>
                <a:cubicBezTo>
                  <a:pt x="47547" y="111790"/>
                  <a:pt x="47875" y="112118"/>
                  <a:pt x="48268" y="112118"/>
                </a:cubicBezTo>
                <a:close/>
                <a:moveTo>
                  <a:pt x="43439" y="112030"/>
                </a:moveTo>
                <a:cubicBezTo>
                  <a:pt x="44008" y="112030"/>
                  <a:pt x="44292" y="111331"/>
                  <a:pt x="43898" y="110938"/>
                </a:cubicBezTo>
                <a:cubicBezTo>
                  <a:pt x="43483" y="110523"/>
                  <a:pt x="42806" y="110807"/>
                  <a:pt x="42806" y="111397"/>
                </a:cubicBezTo>
                <a:cubicBezTo>
                  <a:pt x="42806" y="111746"/>
                  <a:pt x="43090" y="112030"/>
                  <a:pt x="43439" y="112030"/>
                </a:cubicBezTo>
                <a:close/>
                <a:moveTo>
                  <a:pt x="38610" y="111943"/>
                </a:moveTo>
                <a:cubicBezTo>
                  <a:pt x="39113" y="111943"/>
                  <a:pt x="39353" y="111353"/>
                  <a:pt x="39004" y="111003"/>
                </a:cubicBezTo>
                <a:cubicBezTo>
                  <a:pt x="38654" y="110654"/>
                  <a:pt x="38064" y="110894"/>
                  <a:pt x="38064" y="111397"/>
                </a:cubicBezTo>
                <a:cubicBezTo>
                  <a:pt x="38064" y="111681"/>
                  <a:pt x="38305" y="111943"/>
                  <a:pt x="38610" y="111943"/>
                </a:cubicBezTo>
                <a:close/>
                <a:moveTo>
                  <a:pt x="33781" y="111834"/>
                </a:moveTo>
                <a:cubicBezTo>
                  <a:pt x="34197" y="111834"/>
                  <a:pt x="34393" y="111353"/>
                  <a:pt x="34109" y="111069"/>
                </a:cubicBezTo>
                <a:cubicBezTo>
                  <a:pt x="33825" y="110763"/>
                  <a:pt x="33344" y="110982"/>
                  <a:pt x="33344" y="111397"/>
                </a:cubicBezTo>
                <a:cubicBezTo>
                  <a:pt x="33344" y="111637"/>
                  <a:pt x="33541" y="111834"/>
                  <a:pt x="33781" y="111834"/>
                </a:cubicBezTo>
                <a:close/>
                <a:moveTo>
                  <a:pt x="28974" y="111724"/>
                </a:moveTo>
                <a:cubicBezTo>
                  <a:pt x="29280" y="111724"/>
                  <a:pt x="29433" y="111353"/>
                  <a:pt x="29215" y="111135"/>
                </a:cubicBezTo>
                <a:cubicBezTo>
                  <a:pt x="28996" y="110916"/>
                  <a:pt x="28625" y="111069"/>
                  <a:pt x="28625" y="111397"/>
                </a:cubicBezTo>
                <a:cubicBezTo>
                  <a:pt x="28625" y="111572"/>
                  <a:pt x="28778" y="111724"/>
                  <a:pt x="28974" y="111724"/>
                </a:cubicBezTo>
                <a:close/>
                <a:moveTo>
                  <a:pt x="24145" y="111637"/>
                </a:moveTo>
                <a:cubicBezTo>
                  <a:pt x="24364" y="111637"/>
                  <a:pt x="24473" y="111375"/>
                  <a:pt x="24320" y="111222"/>
                </a:cubicBezTo>
                <a:cubicBezTo>
                  <a:pt x="24167" y="111047"/>
                  <a:pt x="23905" y="111178"/>
                  <a:pt x="23905" y="111397"/>
                </a:cubicBezTo>
                <a:cubicBezTo>
                  <a:pt x="23905" y="111528"/>
                  <a:pt x="24014" y="111637"/>
                  <a:pt x="24145" y="111637"/>
                </a:cubicBezTo>
                <a:close/>
                <a:moveTo>
                  <a:pt x="19316" y="111528"/>
                </a:moveTo>
                <a:cubicBezTo>
                  <a:pt x="19491" y="111528"/>
                  <a:pt x="19491" y="111244"/>
                  <a:pt x="19316" y="111244"/>
                </a:cubicBezTo>
                <a:cubicBezTo>
                  <a:pt x="19141" y="111244"/>
                  <a:pt x="19141" y="111528"/>
                  <a:pt x="19316" y="111528"/>
                </a:cubicBezTo>
                <a:close/>
                <a:moveTo>
                  <a:pt x="14487" y="111419"/>
                </a:moveTo>
                <a:cubicBezTo>
                  <a:pt x="14509" y="111419"/>
                  <a:pt x="14509" y="111397"/>
                  <a:pt x="14509" y="111397"/>
                </a:cubicBezTo>
                <a:cubicBezTo>
                  <a:pt x="14509" y="111375"/>
                  <a:pt x="14509" y="111353"/>
                  <a:pt x="14487" y="111353"/>
                </a:cubicBezTo>
                <a:cubicBezTo>
                  <a:pt x="14465" y="111353"/>
                  <a:pt x="14465" y="111375"/>
                  <a:pt x="14465" y="111397"/>
                </a:cubicBezTo>
                <a:cubicBezTo>
                  <a:pt x="14465" y="111397"/>
                  <a:pt x="14465" y="111419"/>
                  <a:pt x="14487" y="111419"/>
                </a:cubicBezTo>
                <a:close/>
                <a:moveTo>
                  <a:pt x="144784" y="106568"/>
                </a:moveTo>
                <a:lnTo>
                  <a:pt x="144784" y="106568"/>
                </a:lnTo>
                <a:cubicBezTo>
                  <a:pt x="144784" y="106546"/>
                  <a:pt x="144740" y="106546"/>
                  <a:pt x="144740" y="106568"/>
                </a:cubicBezTo>
                <a:lnTo>
                  <a:pt x="144762" y="106568"/>
                </a:lnTo>
                <a:close/>
                <a:moveTo>
                  <a:pt x="139955" y="106677"/>
                </a:moveTo>
                <a:cubicBezTo>
                  <a:pt x="140020" y="106655"/>
                  <a:pt x="140064" y="106611"/>
                  <a:pt x="140064" y="106568"/>
                </a:cubicBezTo>
                <a:cubicBezTo>
                  <a:pt x="140042" y="106437"/>
                  <a:pt x="139867" y="106437"/>
                  <a:pt x="139845" y="106568"/>
                </a:cubicBezTo>
                <a:cubicBezTo>
                  <a:pt x="139845" y="106611"/>
                  <a:pt x="139889" y="106677"/>
                  <a:pt x="139955" y="106677"/>
                </a:cubicBezTo>
                <a:close/>
                <a:moveTo>
                  <a:pt x="135126" y="106764"/>
                </a:moveTo>
                <a:cubicBezTo>
                  <a:pt x="135322" y="106764"/>
                  <a:pt x="135410" y="106546"/>
                  <a:pt x="135279" y="106393"/>
                </a:cubicBezTo>
                <a:cubicBezTo>
                  <a:pt x="135147" y="106262"/>
                  <a:pt x="134907" y="106371"/>
                  <a:pt x="134907" y="106568"/>
                </a:cubicBezTo>
                <a:cubicBezTo>
                  <a:pt x="134907" y="106677"/>
                  <a:pt x="135016" y="106764"/>
                  <a:pt x="135126" y="106764"/>
                </a:cubicBezTo>
                <a:close/>
                <a:moveTo>
                  <a:pt x="130297" y="106895"/>
                </a:moveTo>
                <a:cubicBezTo>
                  <a:pt x="130602" y="106895"/>
                  <a:pt x="130755" y="106524"/>
                  <a:pt x="130537" y="106327"/>
                </a:cubicBezTo>
                <a:cubicBezTo>
                  <a:pt x="130318" y="106109"/>
                  <a:pt x="129969" y="106262"/>
                  <a:pt x="129969" y="106568"/>
                </a:cubicBezTo>
                <a:cubicBezTo>
                  <a:pt x="129969" y="106742"/>
                  <a:pt x="130122" y="106895"/>
                  <a:pt x="130297" y="106895"/>
                </a:cubicBezTo>
                <a:close/>
                <a:moveTo>
                  <a:pt x="125467" y="107005"/>
                </a:moveTo>
                <a:cubicBezTo>
                  <a:pt x="125883" y="107005"/>
                  <a:pt x="126079" y="106524"/>
                  <a:pt x="125795" y="106240"/>
                </a:cubicBezTo>
                <a:cubicBezTo>
                  <a:pt x="125511" y="105956"/>
                  <a:pt x="125009" y="106153"/>
                  <a:pt x="125009" y="106568"/>
                </a:cubicBezTo>
                <a:cubicBezTo>
                  <a:pt x="125030" y="106808"/>
                  <a:pt x="125227" y="107005"/>
                  <a:pt x="125467" y="107005"/>
                </a:cubicBezTo>
                <a:close/>
                <a:moveTo>
                  <a:pt x="120638" y="107114"/>
                </a:moveTo>
                <a:cubicBezTo>
                  <a:pt x="121141" y="107114"/>
                  <a:pt x="121403" y="106524"/>
                  <a:pt x="121054" y="106153"/>
                </a:cubicBezTo>
                <a:cubicBezTo>
                  <a:pt x="120682" y="105803"/>
                  <a:pt x="120092" y="106065"/>
                  <a:pt x="120092" y="106568"/>
                </a:cubicBezTo>
                <a:cubicBezTo>
                  <a:pt x="120092" y="106874"/>
                  <a:pt x="120333" y="107114"/>
                  <a:pt x="120638" y="107114"/>
                </a:cubicBezTo>
                <a:close/>
                <a:moveTo>
                  <a:pt x="115831" y="107223"/>
                </a:moveTo>
                <a:cubicBezTo>
                  <a:pt x="116399" y="107223"/>
                  <a:pt x="116705" y="106502"/>
                  <a:pt x="116290" y="106087"/>
                </a:cubicBezTo>
                <a:cubicBezTo>
                  <a:pt x="115875" y="105694"/>
                  <a:pt x="115176" y="105978"/>
                  <a:pt x="115154" y="106568"/>
                </a:cubicBezTo>
                <a:cubicBezTo>
                  <a:pt x="115176" y="106917"/>
                  <a:pt x="115460" y="107223"/>
                  <a:pt x="115831" y="107223"/>
                </a:cubicBezTo>
                <a:close/>
                <a:moveTo>
                  <a:pt x="111002" y="107311"/>
                </a:moveTo>
                <a:cubicBezTo>
                  <a:pt x="111658" y="107311"/>
                  <a:pt x="112007" y="106502"/>
                  <a:pt x="111527" y="106021"/>
                </a:cubicBezTo>
                <a:cubicBezTo>
                  <a:pt x="111046" y="105563"/>
                  <a:pt x="110237" y="105890"/>
                  <a:pt x="110237" y="106568"/>
                </a:cubicBezTo>
                <a:cubicBezTo>
                  <a:pt x="110237" y="106983"/>
                  <a:pt x="110587" y="107311"/>
                  <a:pt x="111002" y="107311"/>
                </a:cubicBezTo>
                <a:close/>
                <a:moveTo>
                  <a:pt x="106173" y="107398"/>
                </a:moveTo>
                <a:cubicBezTo>
                  <a:pt x="106916" y="107398"/>
                  <a:pt x="107309" y="106480"/>
                  <a:pt x="106763" y="105956"/>
                </a:cubicBezTo>
                <a:cubicBezTo>
                  <a:pt x="106239" y="105431"/>
                  <a:pt x="105321" y="105803"/>
                  <a:pt x="105321" y="106568"/>
                </a:cubicBezTo>
                <a:cubicBezTo>
                  <a:pt x="105321" y="107027"/>
                  <a:pt x="105714" y="107398"/>
                  <a:pt x="106173" y="107398"/>
                </a:cubicBezTo>
                <a:close/>
                <a:moveTo>
                  <a:pt x="101344" y="107485"/>
                </a:moveTo>
                <a:cubicBezTo>
                  <a:pt x="102175" y="107485"/>
                  <a:pt x="102568" y="106480"/>
                  <a:pt x="102000" y="105912"/>
                </a:cubicBezTo>
                <a:cubicBezTo>
                  <a:pt x="101410" y="105322"/>
                  <a:pt x="100426" y="105737"/>
                  <a:pt x="100426" y="106568"/>
                </a:cubicBezTo>
                <a:cubicBezTo>
                  <a:pt x="100426" y="107070"/>
                  <a:pt x="100842" y="107485"/>
                  <a:pt x="101344" y="107485"/>
                </a:cubicBezTo>
                <a:close/>
                <a:moveTo>
                  <a:pt x="96515" y="107551"/>
                </a:moveTo>
                <a:cubicBezTo>
                  <a:pt x="97411" y="107551"/>
                  <a:pt x="97848" y="106480"/>
                  <a:pt x="97214" y="105847"/>
                </a:cubicBezTo>
                <a:cubicBezTo>
                  <a:pt x="96603" y="105235"/>
                  <a:pt x="95532" y="105672"/>
                  <a:pt x="95532" y="106568"/>
                </a:cubicBezTo>
                <a:cubicBezTo>
                  <a:pt x="95532" y="107114"/>
                  <a:pt x="95969" y="107551"/>
                  <a:pt x="96515" y="107551"/>
                </a:cubicBezTo>
                <a:close/>
                <a:moveTo>
                  <a:pt x="91686" y="107595"/>
                </a:moveTo>
                <a:cubicBezTo>
                  <a:pt x="92626" y="107595"/>
                  <a:pt x="93085" y="106480"/>
                  <a:pt x="92429" y="105825"/>
                </a:cubicBezTo>
                <a:cubicBezTo>
                  <a:pt x="91774" y="105169"/>
                  <a:pt x="90659" y="105628"/>
                  <a:pt x="90659" y="106568"/>
                </a:cubicBezTo>
                <a:cubicBezTo>
                  <a:pt x="90659" y="107136"/>
                  <a:pt x="91118" y="107595"/>
                  <a:pt x="91686" y="107595"/>
                </a:cubicBezTo>
                <a:close/>
                <a:moveTo>
                  <a:pt x="86857" y="107638"/>
                </a:moveTo>
                <a:cubicBezTo>
                  <a:pt x="87840" y="107638"/>
                  <a:pt x="88321" y="106458"/>
                  <a:pt x="87644" y="105781"/>
                </a:cubicBezTo>
                <a:cubicBezTo>
                  <a:pt x="86944" y="105082"/>
                  <a:pt x="85765" y="105584"/>
                  <a:pt x="85765" y="106546"/>
                </a:cubicBezTo>
                <a:cubicBezTo>
                  <a:pt x="85765" y="107158"/>
                  <a:pt x="86267" y="107638"/>
                  <a:pt x="86857" y="107638"/>
                </a:cubicBezTo>
                <a:close/>
                <a:moveTo>
                  <a:pt x="82050" y="107660"/>
                </a:moveTo>
                <a:cubicBezTo>
                  <a:pt x="83033" y="107660"/>
                  <a:pt x="83536" y="106480"/>
                  <a:pt x="82837" y="105781"/>
                </a:cubicBezTo>
                <a:cubicBezTo>
                  <a:pt x="82137" y="105060"/>
                  <a:pt x="80935" y="105563"/>
                  <a:pt x="80935" y="106568"/>
                </a:cubicBezTo>
                <a:cubicBezTo>
                  <a:pt x="80935" y="107179"/>
                  <a:pt x="81438" y="107660"/>
                  <a:pt x="82050" y="107660"/>
                </a:cubicBezTo>
                <a:close/>
                <a:moveTo>
                  <a:pt x="77221" y="107660"/>
                </a:moveTo>
                <a:cubicBezTo>
                  <a:pt x="78226" y="107660"/>
                  <a:pt x="78729" y="106458"/>
                  <a:pt x="78007" y="105737"/>
                </a:cubicBezTo>
                <a:cubicBezTo>
                  <a:pt x="77308" y="105038"/>
                  <a:pt x="76085" y="105541"/>
                  <a:pt x="76085" y="106546"/>
                </a:cubicBezTo>
                <a:cubicBezTo>
                  <a:pt x="76085" y="107158"/>
                  <a:pt x="76587" y="107660"/>
                  <a:pt x="77221" y="107660"/>
                </a:cubicBezTo>
                <a:close/>
                <a:moveTo>
                  <a:pt x="72392" y="107660"/>
                </a:moveTo>
                <a:cubicBezTo>
                  <a:pt x="73375" y="107660"/>
                  <a:pt x="73878" y="106480"/>
                  <a:pt x="73178" y="105759"/>
                </a:cubicBezTo>
                <a:cubicBezTo>
                  <a:pt x="72479" y="105060"/>
                  <a:pt x="71277" y="105563"/>
                  <a:pt x="71277" y="106568"/>
                </a:cubicBezTo>
                <a:cubicBezTo>
                  <a:pt x="71277" y="107179"/>
                  <a:pt x="71780" y="107660"/>
                  <a:pt x="72392" y="107660"/>
                </a:cubicBezTo>
                <a:close/>
                <a:moveTo>
                  <a:pt x="67563" y="107638"/>
                </a:moveTo>
                <a:cubicBezTo>
                  <a:pt x="68546" y="107638"/>
                  <a:pt x="69027" y="106458"/>
                  <a:pt x="68328" y="105781"/>
                </a:cubicBezTo>
                <a:cubicBezTo>
                  <a:pt x="67650" y="105082"/>
                  <a:pt x="66470" y="105584"/>
                  <a:pt x="66470" y="106546"/>
                </a:cubicBezTo>
                <a:cubicBezTo>
                  <a:pt x="66470" y="107158"/>
                  <a:pt x="66973" y="107638"/>
                  <a:pt x="67563" y="107638"/>
                </a:cubicBezTo>
                <a:close/>
                <a:moveTo>
                  <a:pt x="62734" y="107595"/>
                </a:moveTo>
                <a:cubicBezTo>
                  <a:pt x="63673" y="107595"/>
                  <a:pt x="64132" y="106480"/>
                  <a:pt x="63477" y="105825"/>
                </a:cubicBezTo>
                <a:cubicBezTo>
                  <a:pt x="62821" y="105169"/>
                  <a:pt x="61685" y="105628"/>
                  <a:pt x="61685" y="106568"/>
                </a:cubicBezTo>
                <a:cubicBezTo>
                  <a:pt x="61685" y="107136"/>
                  <a:pt x="62166" y="107595"/>
                  <a:pt x="62734" y="107595"/>
                </a:cubicBezTo>
                <a:close/>
                <a:moveTo>
                  <a:pt x="57905" y="107551"/>
                </a:moveTo>
                <a:cubicBezTo>
                  <a:pt x="58801" y="107551"/>
                  <a:pt x="59238" y="106480"/>
                  <a:pt x="58626" y="105847"/>
                </a:cubicBezTo>
                <a:cubicBezTo>
                  <a:pt x="57992" y="105235"/>
                  <a:pt x="56921" y="105672"/>
                  <a:pt x="56921" y="106568"/>
                </a:cubicBezTo>
                <a:cubicBezTo>
                  <a:pt x="56921" y="107114"/>
                  <a:pt x="57358" y="107551"/>
                  <a:pt x="57905" y="107551"/>
                </a:cubicBezTo>
                <a:close/>
                <a:moveTo>
                  <a:pt x="53098" y="107464"/>
                </a:moveTo>
                <a:cubicBezTo>
                  <a:pt x="53906" y="107464"/>
                  <a:pt x="54299" y="106480"/>
                  <a:pt x="53731" y="105912"/>
                </a:cubicBezTo>
                <a:cubicBezTo>
                  <a:pt x="53163" y="105344"/>
                  <a:pt x="52180" y="105737"/>
                  <a:pt x="52180" y="106568"/>
                </a:cubicBezTo>
                <a:cubicBezTo>
                  <a:pt x="52180" y="107070"/>
                  <a:pt x="52595" y="107464"/>
                  <a:pt x="53098" y="107464"/>
                </a:cubicBezTo>
                <a:close/>
                <a:moveTo>
                  <a:pt x="48268" y="107398"/>
                </a:moveTo>
                <a:cubicBezTo>
                  <a:pt x="49011" y="107398"/>
                  <a:pt x="49383" y="106480"/>
                  <a:pt x="48858" y="105956"/>
                </a:cubicBezTo>
                <a:cubicBezTo>
                  <a:pt x="48334" y="105431"/>
                  <a:pt x="47416" y="105803"/>
                  <a:pt x="47416" y="106568"/>
                </a:cubicBezTo>
                <a:cubicBezTo>
                  <a:pt x="47416" y="107027"/>
                  <a:pt x="47788" y="107398"/>
                  <a:pt x="48268" y="107398"/>
                </a:cubicBezTo>
                <a:close/>
                <a:moveTo>
                  <a:pt x="43439" y="107311"/>
                </a:moveTo>
                <a:cubicBezTo>
                  <a:pt x="44117" y="107311"/>
                  <a:pt x="44445" y="106502"/>
                  <a:pt x="43964" y="106021"/>
                </a:cubicBezTo>
                <a:cubicBezTo>
                  <a:pt x="43505" y="105541"/>
                  <a:pt x="42697" y="105890"/>
                  <a:pt x="42697" y="106568"/>
                </a:cubicBezTo>
                <a:cubicBezTo>
                  <a:pt x="42697" y="106983"/>
                  <a:pt x="43024" y="107311"/>
                  <a:pt x="43439" y="107311"/>
                </a:cubicBezTo>
                <a:close/>
                <a:moveTo>
                  <a:pt x="38610" y="107223"/>
                </a:moveTo>
                <a:cubicBezTo>
                  <a:pt x="39200" y="107223"/>
                  <a:pt x="39484" y="106502"/>
                  <a:pt x="39069" y="106087"/>
                </a:cubicBezTo>
                <a:cubicBezTo>
                  <a:pt x="38654" y="105694"/>
                  <a:pt x="37955" y="105978"/>
                  <a:pt x="37955" y="106568"/>
                </a:cubicBezTo>
                <a:cubicBezTo>
                  <a:pt x="37955" y="106917"/>
                  <a:pt x="38239" y="107223"/>
                  <a:pt x="38610" y="107223"/>
                </a:cubicBezTo>
                <a:close/>
                <a:moveTo>
                  <a:pt x="33781" y="107114"/>
                </a:moveTo>
                <a:cubicBezTo>
                  <a:pt x="34284" y="107114"/>
                  <a:pt x="34524" y="106524"/>
                  <a:pt x="34175" y="106174"/>
                </a:cubicBezTo>
                <a:cubicBezTo>
                  <a:pt x="33825" y="105825"/>
                  <a:pt x="33235" y="106065"/>
                  <a:pt x="33235" y="106568"/>
                </a:cubicBezTo>
                <a:cubicBezTo>
                  <a:pt x="33235" y="106874"/>
                  <a:pt x="33475" y="107114"/>
                  <a:pt x="33781" y="107114"/>
                </a:cubicBezTo>
                <a:close/>
                <a:moveTo>
                  <a:pt x="28952" y="107005"/>
                </a:moveTo>
                <a:cubicBezTo>
                  <a:pt x="29346" y="107005"/>
                  <a:pt x="29542" y="106524"/>
                  <a:pt x="29280" y="106240"/>
                </a:cubicBezTo>
                <a:cubicBezTo>
                  <a:pt x="28996" y="105956"/>
                  <a:pt x="28515" y="106174"/>
                  <a:pt x="28515" y="106568"/>
                </a:cubicBezTo>
                <a:cubicBezTo>
                  <a:pt x="28515" y="106808"/>
                  <a:pt x="28712" y="107005"/>
                  <a:pt x="28952" y="107005"/>
                </a:cubicBezTo>
                <a:close/>
                <a:moveTo>
                  <a:pt x="24123" y="106874"/>
                </a:moveTo>
                <a:cubicBezTo>
                  <a:pt x="24429" y="106874"/>
                  <a:pt x="24560" y="106524"/>
                  <a:pt x="24364" y="106327"/>
                </a:cubicBezTo>
                <a:cubicBezTo>
                  <a:pt x="24167" y="106131"/>
                  <a:pt x="23817" y="106262"/>
                  <a:pt x="23817" y="106568"/>
                </a:cubicBezTo>
                <a:cubicBezTo>
                  <a:pt x="23817" y="106742"/>
                  <a:pt x="23949" y="106874"/>
                  <a:pt x="24123" y="106874"/>
                </a:cubicBezTo>
                <a:close/>
                <a:moveTo>
                  <a:pt x="19316" y="106764"/>
                </a:moveTo>
                <a:cubicBezTo>
                  <a:pt x="19491" y="106764"/>
                  <a:pt x="19600" y="106546"/>
                  <a:pt x="19469" y="106415"/>
                </a:cubicBezTo>
                <a:cubicBezTo>
                  <a:pt x="19316" y="106262"/>
                  <a:pt x="19098" y="106371"/>
                  <a:pt x="19098" y="106568"/>
                </a:cubicBezTo>
                <a:cubicBezTo>
                  <a:pt x="19098" y="106677"/>
                  <a:pt x="19185" y="106764"/>
                  <a:pt x="19316" y="106764"/>
                </a:cubicBezTo>
                <a:close/>
                <a:moveTo>
                  <a:pt x="14487" y="106655"/>
                </a:moveTo>
                <a:cubicBezTo>
                  <a:pt x="14531" y="106655"/>
                  <a:pt x="14575" y="106611"/>
                  <a:pt x="14575" y="106568"/>
                </a:cubicBezTo>
                <a:cubicBezTo>
                  <a:pt x="14575" y="106502"/>
                  <a:pt x="14531" y="106458"/>
                  <a:pt x="14487" y="106458"/>
                </a:cubicBezTo>
                <a:cubicBezTo>
                  <a:pt x="14422" y="106458"/>
                  <a:pt x="14378" y="106502"/>
                  <a:pt x="14378" y="106568"/>
                </a:cubicBezTo>
                <a:cubicBezTo>
                  <a:pt x="14400" y="106611"/>
                  <a:pt x="14443" y="106655"/>
                  <a:pt x="14487" y="106655"/>
                </a:cubicBezTo>
                <a:close/>
                <a:moveTo>
                  <a:pt x="144762" y="101782"/>
                </a:moveTo>
                <a:cubicBezTo>
                  <a:pt x="144849" y="101782"/>
                  <a:pt x="144718" y="101651"/>
                  <a:pt x="144718" y="101739"/>
                </a:cubicBezTo>
                <a:cubicBezTo>
                  <a:pt x="144718" y="101760"/>
                  <a:pt x="144740" y="101782"/>
                  <a:pt x="144762" y="101782"/>
                </a:cubicBezTo>
                <a:close/>
                <a:moveTo>
                  <a:pt x="139955" y="101913"/>
                </a:moveTo>
                <a:cubicBezTo>
                  <a:pt x="140042" y="101913"/>
                  <a:pt x="140108" y="101826"/>
                  <a:pt x="140108" y="101739"/>
                </a:cubicBezTo>
                <a:cubicBezTo>
                  <a:pt x="140129" y="101586"/>
                  <a:pt x="139933" y="101498"/>
                  <a:pt x="139823" y="101608"/>
                </a:cubicBezTo>
                <a:cubicBezTo>
                  <a:pt x="139714" y="101717"/>
                  <a:pt x="139780" y="101913"/>
                  <a:pt x="139955" y="101913"/>
                </a:cubicBezTo>
                <a:close/>
                <a:moveTo>
                  <a:pt x="135126" y="102023"/>
                </a:moveTo>
                <a:cubicBezTo>
                  <a:pt x="135388" y="102023"/>
                  <a:pt x="135519" y="101717"/>
                  <a:pt x="135322" y="101520"/>
                </a:cubicBezTo>
                <a:cubicBezTo>
                  <a:pt x="135147" y="101345"/>
                  <a:pt x="134820" y="101476"/>
                  <a:pt x="134820" y="101739"/>
                </a:cubicBezTo>
                <a:cubicBezTo>
                  <a:pt x="134820" y="101892"/>
                  <a:pt x="134951" y="102023"/>
                  <a:pt x="135126" y="102023"/>
                </a:cubicBezTo>
                <a:close/>
                <a:moveTo>
                  <a:pt x="130297" y="102154"/>
                </a:moveTo>
                <a:cubicBezTo>
                  <a:pt x="130668" y="102154"/>
                  <a:pt x="130843" y="101695"/>
                  <a:pt x="130581" y="101433"/>
                </a:cubicBezTo>
                <a:cubicBezTo>
                  <a:pt x="130318" y="101171"/>
                  <a:pt x="129881" y="101367"/>
                  <a:pt x="129881" y="101739"/>
                </a:cubicBezTo>
                <a:cubicBezTo>
                  <a:pt x="129881" y="101957"/>
                  <a:pt x="130056" y="102154"/>
                  <a:pt x="130297" y="102154"/>
                </a:cubicBezTo>
                <a:close/>
                <a:moveTo>
                  <a:pt x="125467" y="102263"/>
                </a:moveTo>
                <a:cubicBezTo>
                  <a:pt x="125948" y="102263"/>
                  <a:pt x="126189" y="101673"/>
                  <a:pt x="125861" y="101345"/>
                </a:cubicBezTo>
                <a:cubicBezTo>
                  <a:pt x="125511" y="100996"/>
                  <a:pt x="124921" y="101236"/>
                  <a:pt x="124921" y="101717"/>
                </a:cubicBezTo>
                <a:cubicBezTo>
                  <a:pt x="124921" y="102023"/>
                  <a:pt x="125162" y="102263"/>
                  <a:pt x="125467" y="102263"/>
                </a:cubicBezTo>
                <a:close/>
                <a:moveTo>
                  <a:pt x="120638" y="102372"/>
                </a:moveTo>
                <a:cubicBezTo>
                  <a:pt x="121207" y="102372"/>
                  <a:pt x="121491" y="101673"/>
                  <a:pt x="121097" y="101280"/>
                </a:cubicBezTo>
                <a:cubicBezTo>
                  <a:pt x="120682" y="100865"/>
                  <a:pt x="120005" y="101171"/>
                  <a:pt x="120005" y="101739"/>
                </a:cubicBezTo>
                <a:cubicBezTo>
                  <a:pt x="120005" y="102088"/>
                  <a:pt x="120289" y="102372"/>
                  <a:pt x="120638" y="102372"/>
                </a:cubicBezTo>
                <a:close/>
                <a:moveTo>
                  <a:pt x="115809" y="102482"/>
                </a:moveTo>
                <a:cubicBezTo>
                  <a:pt x="116487" y="102482"/>
                  <a:pt x="116815" y="101673"/>
                  <a:pt x="116334" y="101192"/>
                </a:cubicBezTo>
                <a:cubicBezTo>
                  <a:pt x="115875" y="100733"/>
                  <a:pt x="115066" y="101061"/>
                  <a:pt x="115066" y="101739"/>
                </a:cubicBezTo>
                <a:cubicBezTo>
                  <a:pt x="115066" y="102154"/>
                  <a:pt x="115394" y="102482"/>
                  <a:pt x="115809" y="102482"/>
                </a:cubicBezTo>
                <a:close/>
                <a:moveTo>
                  <a:pt x="111002" y="102591"/>
                </a:moveTo>
                <a:cubicBezTo>
                  <a:pt x="111767" y="102591"/>
                  <a:pt x="112138" y="101673"/>
                  <a:pt x="111614" y="101127"/>
                </a:cubicBezTo>
                <a:cubicBezTo>
                  <a:pt x="111068" y="100581"/>
                  <a:pt x="110150" y="100974"/>
                  <a:pt x="110150" y="101739"/>
                </a:cubicBezTo>
                <a:cubicBezTo>
                  <a:pt x="110150" y="102219"/>
                  <a:pt x="110522" y="102591"/>
                  <a:pt x="111002" y="102591"/>
                </a:cubicBezTo>
                <a:close/>
                <a:moveTo>
                  <a:pt x="106173" y="102700"/>
                </a:moveTo>
                <a:cubicBezTo>
                  <a:pt x="107025" y="102700"/>
                  <a:pt x="107441" y="101673"/>
                  <a:pt x="106851" y="101061"/>
                </a:cubicBezTo>
                <a:cubicBezTo>
                  <a:pt x="106239" y="100471"/>
                  <a:pt x="105234" y="100886"/>
                  <a:pt x="105234" y="101739"/>
                </a:cubicBezTo>
                <a:cubicBezTo>
                  <a:pt x="105234" y="102263"/>
                  <a:pt x="105649" y="102700"/>
                  <a:pt x="106173" y="102700"/>
                </a:cubicBezTo>
                <a:close/>
                <a:moveTo>
                  <a:pt x="101344" y="102787"/>
                </a:moveTo>
                <a:cubicBezTo>
                  <a:pt x="102284" y="102787"/>
                  <a:pt x="102743" y="101651"/>
                  <a:pt x="102087" y="100996"/>
                </a:cubicBezTo>
                <a:cubicBezTo>
                  <a:pt x="101432" y="100340"/>
                  <a:pt x="100317" y="100799"/>
                  <a:pt x="100317" y="101739"/>
                </a:cubicBezTo>
                <a:cubicBezTo>
                  <a:pt x="100295" y="102307"/>
                  <a:pt x="100776" y="102787"/>
                  <a:pt x="101344" y="102787"/>
                </a:cubicBezTo>
                <a:close/>
                <a:moveTo>
                  <a:pt x="96537" y="102875"/>
                </a:moveTo>
                <a:cubicBezTo>
                  <a:pt x="97520" y="102875"/>
                  <a:pt x="98023" y="101651"/>
                  <a:pt x="97324" y="100952"/>
                </a:cubicBezTo>
                <a:cubicBezTo>
                  <a:pt x="96603" y="100253"/>
                  <a:pt x="95401" y="100755"/>
                  <a:pt x="95401" y="101739"/>
                </a:cubicBezTo>
                <a:cubicBezTo>
                  <a:pt x="95401" y="102372"/>
                  <a:pt x="95903" y="102875"/>
                  <a:pt x="96537" y="102875"/>
                </a:cubicBezTo>
                <a:close/>
                <a:moveTo>
                  <a:pt x="91708" y="102919"/>
                </a:moveTo>
                <a:cubicBezTo>
                  <a:pt x="92757" y="102919"/>
                  <a:pt x="93281" y="101651"/>
                  <a:pt x="92538" y="100908"/>
                </a:cubicBezTo>
                <a:cubicBezTo>
                  <a:pt x="91795" y="100165"/>
                  <a:pt x="90528" y="100690"/>
                  <a:pt x="90528" y="101739"/>
                </a:cubicBezTo>
                <a:cubicBezTo>
                  <a:pt x="90528" y="102394"/>
                  <a:pt x="91052" y="102919"/>
                  <a:pt x="91708" y="102919"/>
                </a:cubicBezTo>
                <a:close/>
                <a:moveTo>
                  <a:pt x="86879" y="102984"/>
                </a:moveTo>
                <a:cubicBezTo>
                  <a:pt x="87971" y="102984"/>
                  <a:pt x="88518" y="101651"/>
                  <a:pt x="87753" y="100865"/>
                </a:cubicBezTo>
                <a:cubicBezTo>
                  <a:pt x="86966" y="100100"/>
                  <a:pt x="85633" y="100646"/>
                  <a:pt x="85633" y="101739"/>
                </a:cubicBezTo>
                <a:cubicBezTo>
                  <a:pt x="85633" y="102416"/>
                  <a:pt x="86202" y="102984"/>
                  <a:pt x="86879" y="102984"/>
                </a:cubicBezTo>
                <a:close/>
                <a:moveTo>
                  <a:pt x="82050" y="103006"/>
                </a:moveTo>
                <a:cubicBezTo>
                  <a:pt x="83164" y="103006"/>
                  <a:pt x="83732" y="101651"/>
                  <a:pt x="82946" y="100865"/>
                </a:cubicBezTo>
                <a:cubicBezTo>
                  <a:pt x="82159" y="100056"/>
                  <a:pt x="80783" y="100624"/>
                  <a:pt x="80783" y="101739"/>
                </a:cubicBezTo>
                <a:cubicBezTo>
                  <a:pt x="80783" y="102438"/>
                  <a:pt x="81351" y="103006"/>
                  <a:pt x="82050" y="103006"/>
                </a:cubicBezTo>
                <a:close/>
                <a:moveTo>
                  <a:pt x="77221" y="103006"/>
                </a:moveTo>
                <a:cubicBezTo>
                  <a:pt x="78357" y="103006"/>
                  <a:pt x="78925" y="101629"/>
                  <a:pt x="78117" y="100843"/>
                </a:cubicBezTo>
                <a:cubicBezTo>
                  <a:pt x="77308" y="100034"/>
                  <a:pt x="75954" y="100602"/>
                  <a:pt x="75954" y="101739"/>
                </a:cubicBezTo>
                <a:cubicBezTo>
                  <a:pt x="75954" y="102438"/>
                  <a:pt x="76522" y="103006"/>
                  <a:pt x="77221" y="103006"/>
                </a:cubicBezTo>
                <a:close/>
                <a:moveTo>
                  <a:pt x="72392" y="103006"/>
                </a:moveTo>
                <a:cubicBezTo>
                  <a:pt x="73528" y="103006"/>
                  <a:pt x="74074" y="101651"/>
                  <a:pt x="73288" y="100865"/>
                </a:cubicBezTo>
                <a:cubicBezTo>
                  <a:pt x="72501" y="100056"/>
                  <a:pt x="71146" y="100624"/>
                  <a:pt x="71146" y="101739"/>
                </a:cubicBezTo>
                <a:cubicBezTo>
                  <a:pt x="71146" y="102438"/>
                  <a:pt x="71693" y="103006"/>
                  <a:pt x="72392" y="103006"/>
                </a:cubicBezTo>
                <a:close/>
                <a:moveTo>
                  <a:pt x="67563" y="102984"/>
                </a:moveTo>
                <a:cubicBezTo>
                  <a:pt x="68677" y="102984"/>
                  <a:pt x="69223" y="101651"/>
                  <a:pt x="68437" y="100865"/>
                </a:cubicBezTo>
                <a:cubicBezTo>
                  <a:pt x="67672" y="100100"/>
                  <a:pt x="66339" y="100646"/>
                  <a:pt x="66339" y="101739"/>
                </a:cubicBezTo>
                <a:cubicBezTo>
                  <a:pt x="66339" y="102416"/>
                  <a:pt x="66885" y="102984"/>
                  <a:pt x="67563" y="102984"/>
                </a:cubicBezTo>
                <a:close/>
                <a:moveTo>
                  <a:pt x="62734" y="102919"/>
                </a:moveTo>
                <a:cubicBezTo>
                  <a:pt x="63804" y="102919"/>
                  <a:pt x="64329" y="101651"/>
                  <a:pt x="63586" y="100908"/>
                </a:cubicBezTo>
                <a:cubicBezTo>
                  <a:pt x="62843" y="100165"/>
                  <a:pt x="61576" y="100690"/>
                  <a:pt x="61576" y="101739"/>
                </a:cubicBezTo>
                <a:cubicBezTo>
                  <a:pt x="61576" y="102394"/>
                  <a:pt x="62100" y="102919"/>
                  <a:pt x="62734" y="102919"/>
                </a:cubicBezTo>
                <a:close/>
                <a:moveTo>
                  <a:pt x="57927" y="102853"/>
                </a:moveTo>
                <a:cubicBezTo>
                  <a:pt x="58910" y="102853"/>
                  <a:pt x="59412" y="101651"/>
                  <a:pt x="58713" y="100952"/>
                </a:cubicBezTo>
                <a:cubicBezTo>
                  <a:pt x="58014" y="100253"/>
                  <a:pt x="56812" y="100755"/>
                  <a:pt x="56812" y="101739"/>
                </a:cubicBezTo>
                <a:cubicBezTo>
                  <a:pt x="56812" y="102350"/>
                  <a:pt x="57315" y="102853"/>
                  <a:pt x="57927" y="102853"/>
                </a:cubicBezTo>
                <a:close/>
                <a:moveTo>
                  <a:pt x="53098" y="102766"/>
                </a:moveTo>
                <a:cubicBezTo>
                  <a:pt x="54015" y="102766"/>
                  <a:pt x="54474" y="101673"/>
                  <a:pt x="53819" y="101018"/>
                </a:cubicBezTo>
                <a:cubicBezTo>
                  <a:pt x="53163" y="100362"/>
                  <a:pt x="52071" y="100821"/>
                  <a:pt x="52071" y="101739"/>
                </a:cubicBezTo>
                <a:cubicBezTo>
                  <a:pt x="52071" y="102307"/>
                  <a:pt x="52529" y="102766"/>
                  <a:pt x="53098" y="102766"/>
                </a:cubicBezTo>
                <a:close/>
                <a:moveTo>
                  <a:pt x="48268" y="102700"/>
                </a:moveTo>
                <a:cubicBezTo>
                  <a:pt x="49121" y="102700"/>
                  <a:pt x="49536" y="101673"/>
                  <a:pt x="48946" y="101061"/>
                </a:cubicBezTo>
                <a:cubicBezTo>
                  <a:pt x="48334" y="100471"/>
                  <a:pt x="47307" y="100886"/>
                  <a:pt x="47307" y="101739"/>
                </a:cubicBezTo>
                <a:cubicBezTo>
                  <a:pt x="47307" y="102263"/>
                  <a:pt x="47744" y="102700"/>
                  <a:pt x="48268" y="102700"/>
                </a:cubicBezTo>
                <a:close/>
                <a:moveTo>
                  <a:pt x="43439" y="102591"/>
                </a:moveTo>
                <a:cubicBezTo>
                  <a:pt x="44204" y="102591"/>
                  <a:pt x="44576" y="101673"/>
                  <a:pt x="44051" y="101149"/>
                </a:cubicBezTo>
                <a:cubicBezTo>
                  <a:pt x="43505" y="100602"/>
                  <a:pt x="42609" y="100996"/>
                  <a:pt x="42609" y="101739"/>
                </a:cubicBezTo>
                <a:cubicBezTo>
                  <a:pt x="42609" y="102219"/>
                  <a:pt x="42981" y="102591"/>
                  <a:pt x="43439" y="102591"/>
                </a:cubicBezTo>
                <a:close/>
                <a:moveTo>
                  <a:pt x="38610" y="102503"/>
                </a:moveTo>
                <a:cubicBezTo>
                  <a:pt x="39288" y="102503"/>
                  <a:pt x="39616" y="101695"/>
                  <a:pt x="39135" y="101214"/>
                </a:cubicBezTo>
                <a:cubicBezTo>
                  <a:pt x="38676" y="100733"/>
                  <a:pt x="37867" y="101083"/>
                  <a:pt x="37867" y="101739"/>
                </a:cubicBezTo>
                <a:cubicBezTo>
                  <a:pt x="37867" y="102154"/>
                  <a:pt x="38195" y="102482"/>
                  <a:pt x="38610" y="102503"/>
                </a:cubicBezTo>
                <a:close/>
                <a:moveTo>
                  <a:pt x="33781" y="102372"/>
                </a:moveTo>
                <a:cubicBezTo>
                  <a:pt x="34350" y="102372"/>
                  <a:pt x="34634" y="101695"/>
                  <a:pt x="34240" y="101302"/>
                </a:cubicBezTo>
                <a:cubicBezTo>
                  <a:pt x="33847" y="100908"/>
                  <a:pt x="33170" y="101192"/>
                  <a:pt x="33170" y="101739"/>
                </a:cubicBezTo>
                <a:cubicBezTo>
                  <a:pt x="33170" y="102088"/>
                  <a:pt x="33454" y="102372"/>
                  <a:pt x="33781" y="102372"/>
                </a:cubicBezTo>
                <a:close/>
                <a:moveTo>
                  <a:pt x="28974" y="102263"/>
                </a:moveTo>
                <a:cubicBezTo>
                  <a:pt x="29433" y="102263"/>
                  <a:pt x="29673" y="101695"/>
                  <a:pt x="29346" y="101367"/>
                </a:cubicBezTo>
                <a:cubicBezTo>
                  <a:pt x="28996" y="101039"/>
                  <a:pt x="28450" y="101280"/>
                  <a:pt x="28450" y="101739"/>
                </a:cubicBezTo>
                <a:cubicBezTo>
                  <a:pt x="28450" y="102023"/>
                  <a:pt x="28668" y="102263"/>
                  <a:pt x="28974" y="102263"/>
                </a:cubicBezTo>
                <a:close/>
                <a:moveTo>
                  <a:pt x="24145" y="102154"/>
                </a:moveTo>
                <a:cubicBezTo>
                  <a:pt x="24495" y="102154"/>
                  <a:pt x="24670" y="101717"/>
                  <a:pt x="24429" y="101455"/>
                </a:cubicBezTo>
                <a:cubicBezTo>
                  <a:pt x="24167" y="101214"/>
                  <a:pt x="23730" y="101389"/>
                  <a:pt x="23730" y="101739"/>
                </a:cubicBezTo>
                <a:cubicBezTo>
                  <a:pt x="23730" y="101957"/>
                  <a:pt x="23927" y="102154"/>
                  <a:pt x="24145" y="102154"/>
                </a:cubicBezTo>
                <a:close/>
                <a:moveTo>
                  <a:pt x="19316" y="102023"/>
                </a:moveTo>
                <a:cubicBezTo>
                  <a:pt x="19556" y="102023"/>
                  <a:pt x="19688" y="101739"/>
                  <a:pt x="19513" y="101564"/>
                </a:cubicBezTo>
                <a:cubicBezTo>
                  <a:pt x="19338" y="101389"/>
                  <a:pt x="19032" y="101498"/>
                  <a:pt x="19032" y="101760"/>
                </a:cubicBezTo>
                <a:cubicBezTo>
                  <a:pt x="19032" y="101913"/>
                  <a:pt x="19163" y="102023"/>
                  <a:pt x="19316" y="102023"/>
                </a:cubicBezTo>
                <a:close/>
                <a:moveTo>
                  <a:pt x="14487" y="101913"/>
                </a:moveTo>
                <a:cubicBezTo>
                  <a:pt x="14575" y="101913"/>
                  <a:pt x="14640" y="101826"/>
                  <a:pt x="14640" y="101739"/>
                </a:cubicBezTo>
                <a:cubicBezTo>
                  <a:pt x="14640" y="101651"/>
                  <a:pt x="14575" y="101586"/>
                  <a:pt x="14487" y="101586"/>
                </a:cubicBezTo>
                <a:cubicBezTo>
                  <a:pt x="14400" y="101586"/>
                  <a:pt x="14334" y="101651"/>
                  <a:pt x="14334" y="101739"/>
                </a:cubicBezTo>
                <a:cubicBezTo>
                  <a:pt x="14334" y="101826"/>
                  <a:pt x="14400" y="101913"/>
                  <a:pt x="14487" y="101913"/>
                </a:cubicBezTo>
                <a:close/>
                <a:moveTo>
                  <a:pt x="9658" y="101782"/>
                </a:moveTo>
                <a:cubicBezTo>
                  <a:pt x="9724" y="101782"/>
                  <a:pt x="9724" y="101695"/>
                  <a:pt x="9658" y="101695"/>
                </a:cubicBezTo>
                <a:cubicBezTo>
                  <a:pt x="9614" y="101695"/>
                  <a:pt x="9614" y="101782"/>
                  <a:pt x="9658" y="101782"/>
                </a:cubicBezTo>
                <a:close/>
                <a:moveTo>
                  <a:pt x="149613" y="96931"/>
                </a:moveTo>
                <a:cubicBezTo>
                  <a:pt x="149635" y="96931"/>
                  <a:pt x="149635" y="96888"/>
                  <a:pt x="149613" y="96888"/>
                </a:cubicBezTo>
                <a:cubicBezTo>
                  <a:pt x="149591" y="96888"/>
                  <a:pt x="149591" y="96931"/>
                  <a:pt x="149613" y="96931"/>
                </a:cubicBezTo>
                <a:close/>
                <a:moveTo>
                  <a:pt x="144784" y="97019"/>
                </a:moveTo>
                <a:cubicBezTo>
                  <a:pt x="144958" y="97019"/>
                  <a:pt x="144674" y="96735"/>
                  <a:pt x="144674" y="96910"/>
                </a:cubicBezTo>
                <a:cubicBezTo>
                  <a:pt x="144674" y="96975"/>
                  <a:pt x="144718" y="97019"/>
                  <a:pt x="144784" y="97019"/>
                </a:cubicBezTo>
                <a:close/>
                <a:moveTo>
                  <a:pt x="139955" y="97128"/>
                </a:moveTo>
                <a:cubicBezTo>
                  <a:pt x="140151" y="97128"/>
                  <a:pt x="140261" y="96888"/>
                  <a:pt x="140108" y="96735"/>
                </a:cubicBezTo>
                <a:cubicBezTo>
                  <a:pt x="139976" y="96604"/>
                  <a:pt x="139736" y="96713"/>
                  <a:pt x="139736" y="96910"/>
                </a:cubicBezTo>
                <a:cubicBezTo>
                  <a:pt x="139736" y="97041"/>
                  <a:pt x="139823" y="97128"/>
                  <a:pt x="139955" y="97128"/>
                </a:cubicBezTo>
                <a:close/>
                <a:moveTo>
                  <a:pt x="135126" y="97281"/>
                </a:moveTo>
                <a:cubicBezTo>
                  <a:pt x="135453" y="97259"/>
                  <a:pt x="135606" y="96888"/>
                  <a:pt x="135388" y="96647"/>
                </a:cubicBezTo>
                <a:cubicBezTo>
                  <a:pt x="135169" y="96429"/>
                  <a:pt x="134776" y="96582"/>
                  <a:pt x="134776" y="96910"/>
                </a:cubicBezTo>
                <a:cubicBezTo>
                  <a:pt x="134776" y="97106"/>
                  <a:pt x="134929" y="97281"/>
                  <a:pt x="135126" y="97281"/>
                </a:cubicBezTo>
                <a:close/>
                <a:moveTo>
                  <a:pt x="130297" y="97412"/>
                </a:moveTo>
                <a:cubicBezTo>
                  <a:pt x="130755" y="97390"/>
                  <a:pt x="130952" y="96866"/>
                  <a:pt x="130646" y="96560"/>
                </a:cubicBezTo>
                <a:cubicBezTo>
                  <a:pt x="130340" y="96254"/>
                  <a:pt x="129816" y="96473"/>
                  <a:pt x="129816" y="96910"/>
                </a:cubicBezTo>
                <a:cubicBezTo>
                  <a:pt x="129816" y="97172"/>
                  <a:pt x="130034" y="97412"/>
                  <a:pt x="130297" y="97412"/>
                </a:cubicBezTo>
                <a:close/>
                <a:moveTo>
                  <a:pt x="125489" y="97521"/>
                </a:moveTo>
                <a:cubicBezTo>
                  <a:pt x="126036" y="97521"/>
                  <a:pt x="126298" y="96866"/>
                  <a:pt x="125905" y="96473"/>
                </a:cubicBezTo>
                <a:cubicBezTo>
                  <a:pt x="125533" y="96079"/>
                  <a:pt x="124856" y="96363"/>
                  <a:pt x="124856" y="96910"/>
                </a:cubicBezTo>
                <a:cubicBezTo>
                  <a:pt x="124856" y="97237"/>
                  <a:pt x="125140" y="97521"/>
                  <a:pt x="125489" y="97521"/>
                </a:cubicBezTo>
                <a:close/>
                <a:moveTo>
                  <a:pt x="120660" y="97631"/>
                </a:moveTo>
                <a:cubicBezTo>
                  <a:pt x="121294" y="97631"/>
                  <a:pt x="121622" y="96844"/>
                  <a:pt x="121163" y="96385"/>
                </a:cubicBezTo>
                <a:cubicBezTo>
                  <a:pt x="120704" y="95948"/>
                  <a:pt x="119939" y="96254"/>
                  <a:pt x="119939" y="96910"/>
                </a:cubicBezTo>
                <a:cubicBezTo>
                  <a:pt x="119939" y="97303"/>
                  <a:pt x="120245" y="97631"/>
                  <a:pt x="120660" y="97631"/>
                </a:cubicBezTo>
                <a:close/>
                <a:moveTo>
                  <a:pt x="115831" y="97762"/>
                </a:moveTo>
                <a:cubicBezTo>
                  <a:pt x="116574" y="97740"/>
                  <a:pt x="116968" y="96844"/>
                  <a:pt x="116421" y="96320"/>
                </a:cubicBezTo>
                <a:cubicBezTo>
                  <a:pt x="115897" y="95773"/>
                  <a:pt x="114979" y="96145"/>
                  <a:pt x="114979" y="96910"/>
                </a:cubicBezTo>
                <a:cubicBezTo>
                  <a:pt x="114979" y="97368"/>
                  <a:pt x="115372" y="97762"/>
                  <a:pt x="115831" y="97762"/>
                </a:cubicBezTo>
                <a:close/>
                <a:moveTo>
                  <a:pt x="111002" y="97849"/>
                </a:moveTo>
                <a:cubicBezTo>
                  <a:pt x="111854" y="97849"/>
                  <a:pt x="112270" y="96844"/>
                  <a:pt x="111680" y="96232"/>
                </a:cubicBezTo>
                <a:cubicBezTo>
                  <a:pt x="111068" y="95642"/>
                  <a:pt x="110041" y="96057"/>
                  <a:pt x="110041" y="96910"/>
                </a:cubicBezTo>
                <a:cubicBezTo>
                  <a:pt x="110041" y="97434"/>
                  <a:pt x="110478" y="97849"/>
                  <a:pt x="111002" y="97849"/>
                </a:cubicBezTo>
                <a:close/>
                <a:moveTo>
                  <a:pt x="106173" y="97958"/>
                </a:moveTo>
                <a:cubicBezTo>
                  <a:pt x="107113" y="97958"/>
                  <a:pt x="107594" y="96822"/>
                  <a:pt x="106916" y="96167"/>
                </a:cubicBezTo>
                <a:cubicBezTo>
                  <a:pt x="106261" y="95489"/>
                  <a:pt x="105124" y="95970"/>
                  <a:pt x="105124" y="96910"/>
                </a:cubicBezTo>
                <a:cubicBezTo>
                  <a:pt x="105124" y="97500"/>
                  <a:pt x="105583" y="97958"/>
                  <a:pt x="106173" y="97958"/>
                </a:cubicBezTo>
                <a:close/>
                <a:moveTo>
                  <a:pt x="101344" y="98046"/>
                </a:moveTo>
                <a:cubicBezTo>
                  <a:pt x="102371" y="98046"/>
                  <a:pt x="102896" y="96822"/>
                  <a:pt x="102153" y="96101"/>
                </a:cubicBezTo>
                <a:cubicBezTo>
                  <a:pt x="101432" y="95380"/>
                  <a:pt x="100208" y="95883"/>
                  <a:pt x="100208" y="96910"/>
                </a:cubicBezTo>
                <a:cubicBezTo>
                  <a:pt x="100208" y="97543"/>
                  <a:pt x="100710" y="98046"/>
                  <a:pt x="101344" y="98046"/>
                </a:cubicBezTo>
                <a:close/>
                <a:moveTo>
                  <a:pt x="96515" y="98155"/>
                </a:moveTo>
                <a:cubicBezTo>
                  <a:pt x="97630" y="98155"/>
                  <a:pt x="98198" y="96800"/>
                  <a:pt x="97411" y="96036"/>
                </a:cubicBezTo>
                <a:cubicBezTo>
                  <a:pt x="96624" y="95249"/>
                  <a:pt x="95270" y="95795"/>
                  <a:pt x="95270" y="96910"/>
                </a:cubicBezTo>
                <a:cubicBezTo>
                  <a:pt x="95291" y="97587"/>
                  <a:pt x="95838" y="98155"/>
                  <a:pt x="96515" y="98155"/>
                </a:cubicBezTo>
                <a:close/>
                <a:moveTo>
                  <a:pt x="91708" y="98221"/>
                </a:moveTo>
                <a:cubicBezTo>
                  <a:pt x="92866" y="98221"/>
                  <a:pt x="93456" y="96800"/>
                  <a:pt x="92626" y="95970"/>
                </a:cubicBezTo>
                <a:cubicBezTo>
                  <a:pt x="91795" y="95162"/>
                  <a:pt x="90397" y="95730"/>
                  <a:pt x="90397" y="96910"/>
                </a:cubicBezTo>
                <a:cubicBezTo>
                  <a:pt x="90397" y="97631"/>
                  <a:pt x="90965" y="98221"/>
                  <a:pt x="91708" y="98221"/>
                </a:cubicBezTo>
                <a:close/>
                <a:moveTo>
                  <a:pt x="86879" y="98264"/>
                </a:moveTo>
                <a:cubicBezTo>
                  <a:pt x="88081" y="98264"/>
                  <a:pt x="88693" y="96800"/>
                  <a:pt x="87840" y="95948"/>
                </a:cubicBezTo>
                <a:cubicBezTo>
                  <a:pt x="86988" y="95074"/>
                  <a:pt x="85502" y="95686"/>
                  <a:pt x="85502" y="96910"/>
                </a:cubicBezTo>
                <a:cubicBezTo>
                  <a:pt x="85502" y="97653"/>
                  <a:pt x="86114" y="98264"/>
                  <a:pt x="86879" y="98264"/>
                </a:cubicBezTo>
                <a:close/>
                <a:moveTo>
                  <a:pt x="82050" y="98308"/>
                </a:moveTo>
                <a:cubicBezTo>
                  <a:pt x="83295" y="98308"/>
                  <a:pt x="83907" y="96800"/>
                  <a:pt x="83033" y="95926"/>
                </a:cubicBezTo>
                <a:cubicBezTo>
                  <a:pt x="82159" y="95052"/>
                  <a:pt x="80651" y="95664"/>
                  <a:pt x="80651" y="96910"/>
                </a:cubicBezTo>
                <a:cubicBezTo>
                  <a:pt x="80651" y="97674"/>
                  <a:pt x="81285" y="98308"/>
                  <a:pt x="82050" y="98308"/>
                </a:cubicBezTo>
                <a:close/>
                <a:moveTo>
                  <a:pt x="77221" y="98308"/>
                </a:moveTo>
                <a:cubicBezTo>
                  <a:pt x="78466" y="98308"/>
                  <a:pt x="79100" y="96778"/>
                  <a:pt x="78204" y="95904"/>
                </a:cubicBezTo>
                <a:cubicBezTo>
                  <a:pt x="77330" y="95009"/>
                  <a:pt x="75801" y="95664"/>
                  <a:pt x="75822" y="96910"/>
                </a:cubicBezTo>
                <a:cubicBezTo>
                  <a:pt x="75822" y="97696"/>
                  <a:pt x="76456" y="98308"/>
                  <a:pt x="77221" y="98308"/>
                </a:cubicBezTo>
                <a:close/>
                <a:moveTo>
                  <a:pt x="72392" y="98308"/>
                </a:moveTo>
                <a:cubicBezTo>
                  <a:pt x="73637" y="98308"/>
                  <a:pt x="74249" y="96800"/>
                  <a:pt x="73375" y="95926"/>
                </a:cubicBezTo>
                <a:cubicBezTo>
                  <a:pt x="72501" y="95052"/>
                  <a:pt x="70993" y="95664"/>
                  <a:pt x="70993" y="96910"/>
                </a:cubicBezTo>
                <a:cubicBezTo>
                  <a:pt x="70993" y="97674"/>
                  <a:pt x="71627" y="98308"/>
                  <a:pt x="72392" y="98308"/>
                </a:cubicBezTo>
                <a:close/>
                <a:moveTo>
                  <a:pt x="67563" y="98264"/>
                </a:moveTo>
                <a:cubicBezTo>
                  <a:pt x="68786" y="98264"/>
                  <a:pt x="69376" y="96800"/>
                  <a:pt x="68524" y="95948"/>
                </a:cubicBezTo>
                <a:cubicBezTo>
                  <a:pt x="67672" y="95096"/>
                  <a:pt x="66208" y="95708"/>
                  <a:pt x="66208" y="96910"/>
                </a:cubicBezTo>
                <a:cubicBezTo>
                  <a:pt x="66208" y="97653"/>
                  <a:pt x="66820" y="98264"/>
                  <a:pt x="67563" y="98264"/>
                </a:cubicBezTo>
                <a:close/>
                <a:moveTo>
                  <a:pt x="62756" y="98221"/>
                </a:moveTo>
                <a:cubicBezTo>
                  <a:pt x="63914" y="98221"/>
                  <a:pt x="64482" y="96822"/>
                  <a:pt x="63673" y="96014"/>
                </a:cubicBezTo>
                <a:cubicBezTo>
                  <a:pt x="62843" y="95183"/>
                  <a:pt x="61445" y="95773"/>
                  <a:pt x="61445" y="96931"/>
                </a:cubicBezTo>
                <a:cubicBezTo>
                  <a:pt x="61445" y="97631"/>
                  <a:pt x="62035" y="98221"/>
                  <a:pt x="62756" y="98221"/>
                </a:cubicBezTo>
                <a:close/>
                <a:moveTo>
                  <a:pt x="57927" y="98155"/>
                </a:moveTo>
                <a:cubicBezTo>
                  <a:pt x="59019" y="98155"/>
                  <a:pt x="59565" y="96822"/>
                  <a:pt x="58801" y="96057"/>
                </a:cubicBezTo>
                <a:cubicBezTo>
                  <a:pt x="58014" y="95271"/>
                  <a:pt x="56681" y="95817"/>
                  <a:pt x="56681" y="96931"/>
                </a:cubicBezTo>
                <a:cubicBezTo>
                  <a:pt x="56681" y="97609"/>
                  <a:pt x="57249" y="98155"/>
                  <a:pt x="57927" y="98155"/>
                </a:cubicBezTo>
                <a:close/>
                <a:moveTo>
                  <a:pt x="53098" y="98068"/>
                </a:moveTo>
                <a:cubicBezTo>
                  <a:pt x="54125" y="98068"/>
                  <a:pt x="54627" y="96822"/>
                  <a:pt x="53906" y="96101"/>
                </a:cubicBezTo>
                <a:cubicBezTo>
                  <a:pt x="53185" y="95380"/>
                  <a:pt x="51939" y="95904"/>
                  <a:pt x="51939" y="96931"/>
                </a:cubicBezTo>
                <a:cubicBezTo>
                  <a:pt x="51939" y="97565"/>
                  <a:pt x="52464" y="98068"/>
                  <a:pt x="53098" y="98068"/>
                </a:cubicBezTo>
                <a:close/>
                <a:moveTo>
                  <a:pt x="48268" y="97958"/>
                </a:moveTo>
                <a:cubicBezTo>
                  <a:pt x="49208" y="97958"/>
                  <a:pt x="49667" y="96822"/>
                  <a:pt x="49011" y="96167"/>
                </a:cubicBezTo>
                <a:cubicBezTo>
                  <a:pt x="48356" y="95511"/>
                  <a:pt x="47220" y="95970"/>
                  <a:pt x="47220" y="96910"/>
                </a:cubicBezTo>
                <a:cubicBezTo>
                  <a:pt x="47220" y="97478"/>
                  <a:pt x="47700" y="97958"/>
                  <a:pt x="48268" y="97958"/>
                </a:cubicBezTo>
                <a:close/>
                <a:moveTo>
                  <a:pt x="43439" y="97849"/>
                </a:moveTo>
                <a:cubicBezTo>
                  <a:pt x="44292" y="97871"/>
                  <a:pt x="44729" y="96844"/>
                  <a:pt x="44117" y="96232"/>
                </a:cubicBezTo>
                <a:cubicBezTo>
                  <a:pt x="43527" y="95620"/>
                  <a:pt x="42500" y="96057"/>
                  <a:pt x="42500" y="96910"/>
                </a:cubicBezTo>
                <a:cubicBezTo>
                  <a:pt x="42500" y="97434"/>
                  <a:pt x="42915" y="97871"/>
                  <a:pt x="43439" y="97871"/>
                </a:cubicBezTo>
                <a:close/>
                <a:moveTo>
                  <a:pt x="38610" y="97740"/>
                </a:moveTo>
                <a:cubicBezTo>
                  <a:pt x="39353" y="97740"/>
                  <a:pt x="39703" y="96844"/>
                  <a:pt x="39200" y="96341"/>
                </a:cubicBezTo>
                <a:cubicBezTo>
                  <a:pt x="38676" y="95817"/>
                  <a:pt x="37802" y="96189"/>
                  <a:pt x="37802" y="96910"/>
                </a:cubicBezTo>
                <a:cubicBezTo>
                  <a:pt x="37802" y="97368"/>
                  <a:pt x="38173" y="97740"/>
                  <a:pt x="38610" y="97740"/>
                </a:cubicBezTo>
                <a:close/>
                <a:moveTo>
                  <a:pt x="33781" y="97631"/>
                </a:moveTo>
                <a:cubicBezTo>
                  <a:pt x="34437" y="97631"/>
                  <a:pt x="34765" y="96844"/>
                  <a:pt x="34306" y="96385"/>
                </a:cubicBezTo>
                <a:cubicBezTo>
                  <a:pt x="33847" y="95926"/>
                  <a:pt x="33060" y="96254"/>
                  <a:pt x="33060" y="96910"/>
                </a:cubicBezTo>
                <a:cubicBezTo>
                  <a:pt x="33060" y="97303"/>
                  <a:pt x="33388" y="97631"/>
                  <a:pt x="33781" y="97631"/>
                </a:cubicBezTo>
                <a:close/>
                <a:moveTo>
                  <a:pt x="28974" y="97500"/>
                </a:moveTo>
                <a:cubicBezTo>
                  <a:pt x="29499" y="97500"/>
                  <a:pt x="29783" y="96866"/>
                  <a:pt x="29389" y="96473"/>
                </a:cubicBezTo>
                <a:cubicBezTo>
                  <a:pt x="29018" y="96101"/>
                  <a:pt x="28362" y="96363"/>
                  <a:pt x="28362" y="96910"/>
                </a:cubicBezTo>
                <a:cubicBezTo>
                  <a:pt x="28362" y="97237"/>
                  <a:pt x="28625" y="97500"/>
                  <a:pt x="28974" y="97500"/>
                </a:cubicBezTo>
                <a:close/>
                <a:moveTo>
                  <a:pt x="24145" y="97412"/>
                </a:moveTo>
                <a:cubicBezTo>
                  <a:pt x="24560" y="97412"/>
                  <a:pt x="24779" y="96888"/>
                  <a:pt x="24473" y="96582"/>
                </a:cubicBezTo>
                <a:cubicBezTo>
                  <a:pt x="24189" y="96276"/>
                  <a:pt x="23664" y="96494"/>
                  <a:pt x="23664" y="96910"/>
                </a:cubicBezTo>
                <a:cubicBezTo>
                  <a:pt x="23643" y="97194"/>
                  <a:pt x="23861" y="97412"/>
                  <a:pt x="24145" y="97412"/>
                </a:cubicBezTo>
                <a:close/>
                <a:moveTo>
                  <a:pt x="19316" y="97259"/>
                </a:moveTo>
                <a:cubicBezTo>
                  <a:pt x="19622" y="97259"/>
                  <a:pt x="19775" y="96888"/>
                  <a:pt x="19556" y="96669"/>
                </a:cubicBezTo>
                <a:cubicBezTo>
                  <a:pt x="19338" y="96451"/>
                  <a:pt x="18967" y="96604"/>
                  <a:pt x="18967" y="96931"/>
                </a:cubicBezTo>
                <a:cubicBezTo>
                  <a:pt x="18967" y="97106"/>
                  <a:pt x="19119" y="97259"/>
                  <a:pt x="19316" y="97259"/>
                </a:cubicBezTo>
                <a:close/>
                <a:moveTo>
                  <a:pt x="14487" y="97128"/>
                </a:moveTo>
                <a:cubicBezTo>
                  <a:pt x="14684" y="97128"/>
                  <a:pt x="14793" y="96888"/>
                  <a:pt x="14640" y="96735"/>
                </a:cubicBezTo>
                <a:cubicBezTo>
                  <a:pt x="14509" y="96604"/>
                  <a:pt x="14269" y="96713"/>
                  <a:pt x="14269" y="96910"/>
                </a:cubicBezTo>
                <a:cubicBezTo>
                  <a:pt x="14269" y="97019"/>
                  <a:pt x="14356" y="97128"/>
                  <a:pt x="14487" y="97128"/>
                </a:cubicBezTo>
                <a:close/>
                <a:moveTo>
                  <a:pt x="9658" y="96997"/>
                </a:moveTo>
                <a:cubicBezTo>
                  <a:pt x="9724" y="96997"/>
                  <a:pt x="9767" y="96953"/>
                  <a:pt x="9767" y="96910"/>
                </a:cubicBezTo>
                <a:cubicBezTo>
                  <a:pt x="9767" y="96844"/>
                  <a:pt x="9724" y="96800"/>
                  <a:pt x="9658" y="96822"/>
                </a:cubicBezTo>
                <a:cubicBezTo>
                  <a:pt x="9614" y="96822"/>
                  <a:pt x="9571" y="96844"/>
                  <a:pt x="9571" y="96910"/>
                </a:cubicBezTo>
                <a:cubicBezTo>
                  <a:pt x="9571" y="96953"/>
                  <a:pt x="9614" y="96997"/>
                  <a:pt x="9658" y="96997"/>
                </a:cubicBezTo>
                <a:close/>
                <a:moveTo>
                  <a:pt x="149613" y="92102"/>
                </a:moveTo>
                <a:cubicBezTo>
                  <a:pt x="149613" y="92102"/>
                  <a:pt x="149635" y="92102"/>
                  <a:pt x="149635" y="92081"/>
                </a:cubicBezTo>
                <a:cubicBezTo>
                  <a:pt x="149635" y="92059"/>
                  <a:pt x="149613" y="92059"/>
                  <a:pt x="149613" y="92059"/>
                </a:cubicBezTo>
                <a:cubicBezTo>
                  <a:pt x="149591" y="92059"/>
                  <a:pt x="149569" y="92059"/>
                  <a:pt x="149591" y="92081"/>
                </a:cubicBezTo>
                <a:cubicBezTo>
                  <a:pt x="149569" y="92102"/>
                  <a:pt x="149591" y="92102"/>
                  <a:pt x="149613" y="92102"/>
                </a:cubicBezTo>
                <a:close/>
                <a:moveTo>
                  <a:pt x="144784" y="92233"/>
                </a:moveTo>
                <a:cubicBezTo>
                  <a:pt x="144871" y="92233"/>
                  <a:pt x="144937" y="92168"/>
                  <a:pt x="144937" y="92081"/>
                </a:cubicBezTo>
                <a:cubicBezTo>
                  <a:pt x="144937" y="91862"/>
                  <a:pt x="144631" y="91862"/>
                  <a:pt x="144631" y="92081"/>
                </a:cubicBezTo>
                <a:cubicBezTo>
                  <a:pt x="144631" y="92168"/>
                  <a:pt x="144696" y="92233"/>
                  <a:pt x="144784" y="92233"/>
                </a:cubicBezTo>
                <a:close/>
                <a:moveTo>
                  <a:pt x="139955" y="92365"/>
                </a:moveTo>
                <a:cubicBezTo>
                  <a:pt x="140217" y="92365"/>
                  <a:pt x="140348" y="92059"/>
                  <a:pt x="140173" y="91862"/>
                </a:cubicBezTo>
                <a:cubicBezTo>
                  <a:pt x="139976" y="91687"/>
                  <a:pt x="139671" y="91818"/>
                  <a:pt x="139671" y="92081"/>
                </a:cubicBezTo>
                <a:cubicBezTo>
                  <a:pt x="139671" y="92233"/>
                  <a:pt x="139802" y="92365"/>
                  <a:pt x="139955" y="92365"/>
                </a:cubicBezTo>
                <a:close/>
                <a:moveTo>
                  <a:pt x="135126" y="92518"/>
                </a:moveTo>
                <a:cubicBezTo>
                  <a:pt x="135519" y="92496"/>
                  <a:pt x="135694" y="92037"/>
                  <a:pt x="135431" y="91775"/>
                </a:cubicBezTo>
                <a:cubicBezTo>
                  <a:pt x="135169" y="91512"/>
                  <a:pt x="134710" y="91687"/>
                  <a:pt x="134710" y="92081"/>
                </a:cubicBezTo>
                <a:cubicBezTo>
                  <a:pt x="134710" y="92321"/>
                  <a:pt x="134885" y="92496"/>
                  <a:pt x="135126" y="92518"/>
                </a:cubicBezTo>
                <a:close/>
                <a:moveTo>
                  <a:pt x="130297" y="92627"/>
                </a:moveTo>
                <a:cubicBezTo>
                  <a:pt x="130799" y="92627"/>
                  <a:pt x="131039" y="92037"/>
                  <a:pt x="130690" y="91687"/>
                </a:cubicBezTo>
                <a:cubicBezTo>
                  <a:pt x="130340" y="91359"/>
                  <a:pt x="129750" y="91600"/>
                  <a:pt x="129750" y="92081"/>
                </a:cubicBezTo>
                <a:cubicBezTo>
                  <a:pt x="129750" y="92386"/>
                  <a:pt x="130012" y="92627"/>
                  <a:pt x="130297" y="92627"/>
                </a:cubicBezTo>
                <a:close/>
                <a:moveTo>
                  <a:pt x="125489" y="92758"/>
                </a:moveTo>
                <a:cubicBezTo>
                  <a:pt x="126079" y="92758"/>
                  <a:pt x="126385" y="92015"/>
                  <a:pt x="125970" y="91600"/>
                </a:cubicBezTo>
                <a:cubicBezTo>
                  <a:pt x="125533" y="91163"/>
                  <a:pt x="124790" y="91469"/>
                  <a:pt x="124790" y="92081"/>
                </a:cubicBezTo>
                <a:cubicBezTo>
                  <a:pt x="124790" y="92452"/>
                  <a:pt x="125096" y="92758"/>
                  <a:pt x="125489" y="92758"/>
                </a:cubicBezTo>
                <a:close/>
                <a:moveTo>
                  <a:pt x="120660" y="92889"/>
                </a:moveTo>
                <a:cubicBezTo>
                  <a:pt x="121360" y="92889"/>
                  <a:pt x="121731" y="92037"/>
                  <a:pt x="121228" y="91512"/>
                </a:cubicBezTo>
                <a:cubicBezTo>
                  <a:pt x="120726" y="91010"/>
                  <a:pt x="119874" y="91359"/>
                  <a:pt x="119852" y="92059"/>
                </a:cubicBezTo>
                <a:cubicBezTo>
                  <a:pt x="119830" y="92518"/>
                  <a:pt x="120201" y="92889"/>
                  <a:pt x="120660" y="92889"/>
                </a:cubicBezTo>
                <a:close/>
                <a:moveTo>
                  <a:pt x="115831" y="92998"/>
                </a:moveTo>
                <a:cubicBezTo>
                  <a:pt x="116640" y="92998"/>
                  <a:pt x="117055" y="92015"/>
                  <a:pt x="116487" y="91425"/>
                </a:cubicBezTo>
                <a:cubicBezTo>
                  <a:pt x="115897" y="90835"/>
                  <a:pt x="114914" y="91250"/>
                  <a:pt x="114914" y="92081"/>
                </a:cubicBezTo>
                <a:cubicBezTo>
                  <a:pt x="114892" y="92583"/>
                  <a:pt x="115307" y="92998"/>
                  <a:pt x="115831" y="92998"/>
                </a:cubicBezTo>
                <a:close/>
                <a:moveTo>
                  <a:pt x="111002" y="93129"/>
                </a:moveTo>
                <a:cubicBezTo>
                  <a:pt x="111942" y="93129"/>
                  <a:pt x="112401" y="91993"/>
                  <a:pt x="111745" y="91338"/>
                </a:cubicBezTo>
                <a:cubicBezTo>
                  <a:pt x="111090" y="90682"/>
                  <a:pt x="109953" y="91141"/>
                  <a:pt x="109953" y="92081"/>
                </a:cubicBezTo>
                <a:cubicBezTo>
                  <a:pt x="109953" y="92649"/>
                  <a:pt x="110434" y="93129"/>
                  <a:pt x="111002" y="93129"/>
                </a:cubicBezTo>
                <a:close/>
                <a:moveTo>
                  <a:pt x="106173" y="93239"/>
                </a:moveTo>
                <a:cubicBezTo>
                  <a:pt x="107200" y="93239"/>
                  <a:pt x="107725" y="91993"/>
                  <a:pt x="106982" y="91272"/>
                </a:cubicBezTo>
                <a:cubicBezTo>
                  <a:pt x="106261" y="90529"/>
                  <a:pt x="105015" y="91054"/>
                  <a:pt x="105015" y="92081"/>
                </a:cubicBezTo>
                <a:cubicBezTo>
                  <a:pt x="105015" y="92714"/>
                  <a:pt x="105540" y="93239"/>
                  <a:pt x="106173" y="93239"/>
                </a:cubicBezTo>
                <a:close/>
                <a:moveTo>
                  <a:pt x="101344" y="93326"/>
                </a:moveTo>
                <a:cubicBezTo>
                  <a:pt x="102480" y="93326"/>
                  <a:pt x="103027" y="91971"/>
                  <a:pt x="102240" y="91185"/>
                </a:cubicBezTo>
                <a:cubicBezTo>
                  <a:pt x="101453" y="90398"/>
                  <a:pt x="100099" y="90966"/>
                  <a:pt x="100099" y="92081"/>
                </a:cubicBezTo>
                <a:cubicBezTo>
                  <a:pt x="100099" y="92780"/>
                  <a:pt x="100645" y="93326"/>
                  <a:pt x="101344" y="93326"/>
                </a:cubicBezTo>
                <a:close/>
                <a:moveTo>
                  <a:pt x="96515" y="93435"/>
                </a:moveTo>
                <a:cubicBezTo>
                  <a:pt x="97739" y="93435"/>
                  <a:pt x="98372" y="91971"/>
                  <a:pt x="97520" y="91097"/>
                </a:cubicBezTo>
                <a:cubicBezTo>
                  <a:pt x="96646" y="90245"/>
                  <a:pt x="95182" y="90835"/>
                  <a:pt x="95182" y="92059"/>
                </a:cubicBezTo>
                <a:cubicBezTo>
                  <a:pt x="95160" y="92823"/>
                  <a:pt x="95772" y="93435"/>
                  <a:pt x="96515" y="93435"/>
                </a:cubicBezTo>
                <a:close/>
                <a:moveTo>
                  <a:pt x="91708" y="93501"/>
                </a:moveTo>
                <a:cubicBezTo>
                  <a:pt x="92975" y="93501"/>
                  <a:pt x="93609" y="91971"/>
                  <a:pt x="92713" y="91075"/>
                </a:cubicBezTo>
                <a:cubicBezTo>
                  <a:pt x="91817" y="90158"/>
                  <a:pt x="90266" y="90813"/>
                  <a:pt x="90266" y="92081"/>
                </a:cubicBezTo>
                <a:cubicBezTo>
                  <a:pt x="90266" y="92867"/>
                  <a:pt x="90899" y="93501"/>
                  <a:pt x="91708" y="93501"/>
                </a:cubicBezTo>
                <a:close/>
                <a:moveTo>
                  <a:pt x="86879" y="93566"/>
                </a:moveTo>
                <a:cubicBezTo>
                  <a:pt x="88212" y="93566"/>
                  <a:pt x="88889" y="91971"/>
                  <a:pt x="87928" y="91010"/>
                </a:cubicBezTo>
                <a:cubicBezTo>
                  <a:pt x="86988" y="90070"/>
                  <a:pt x="85371" y="90748"/>
                  <a:pt x="85371" y="92081"/>
                </a:cubicBezTo>
                <a:cubicBezTo>
                  <a:pt x="85371" y="92911"/>
                  <a:pt x="86049" y="93566"/>
                  <a:pt x="86879" y="93566"/>
                </a:cubicBezTo>
                <a:close/>
                <a:moveTo>
                  <a:pt x="82050" y="93610"/>
                </a:moveTo>
                <a:cubicBezTo>
                  <a:pt x="83426" y="93610"/>
                  <a:pt x="84104" y="91949"/>
                  <a:pt x="83142" y="90988"/>
                </a:cubicBezTo>
                <a:cubicBezTo>
                  <a:pt x="82159" y="90027"/>
                  <a:pt x="80498" y="90704"/>
                  <a:pt x="80498" y="92081"/>
                </a:cubicBezTo>
                <a:cubicBezTo>
                  <a:pt x="80498" y="92933"/>
                  <a:pt x="81198" y="93610"/>
                  <a:pt x="82050" y="93610"/>
                </a:cubicBezTo>
                <a:close/>
                <a:moveTo>
                  <a:pt x="77221" y="93632"/>
                </a:moveTo>
                <a:cubicBezTo>
                  <a:pt x="78597" y="93632"/>
                  <a:pt x="79297" y="91949"/>
                  <a:pt x="78313" y="90988"/>
                </a:cubicBezTo>
                <a:cubicBezTo>
                  <a:pt x="77352" y="90005"/>
                  <a:pt x="75669" y="90682"/>
                  <a:pt x="75669" y="92081"/>
                </a:cubicBezTo>
                <a:cubicBezTo>
                  <a:pt x="75669" y="92933"/>
                  <a:pt x="76369" y="93632"/>
                  <a:pt x="77221" y="93632"/>
                </a:cubicBezTo>
                <a:close/>
                <a:moveTo>
                  <a:pt x="72392" y="93610"/>
                </a:moveTo>
                <a:cubicBezTo>
                  <a:pt x="73768" y="93610"/>
                  <a:pt x="74468" y="91949"/>
                  <a:pt x="73484" y="90988"/>
                </a:cubicBezTo>
                <a:cubicBezTo>
                  <a:pt x="72523" y="90027"/>
                  <a:pt x="70862" y="90704"/>
                  <a:pt x="70862" y="92081"/>
                </a:cubicBezTo>
                <a:cubicBezTo>
                  <a:pt x="70862" y="92933"/>
                  <a:pt x="71540" y="93610"/>
                  <a:pt x="72392" y="93610"/>
                </a:cubicBezTo>
                <a:close/>
                <a:moveTo>
                  <a:pt x="67563" y="93566"/>
                </a:moveTo>
                <a:cubicBezTo>
                  <a:pt x="68896" y="93566"/>
                  <a:pt x="69551" y="91971"/>
                  <a:pt x="68612" y="91032"/>
                </a:cubicBezTo>
                <a:cubicBezTo>
                  <a:pt x="67694" y="90092"/>
                  <a:pt x="66077" y="90748"/>
                  <a:pt x="66077" y="92081"/>
                </a:cubicBezTo>
                <a:cubicBezTo>
                  <a:pt x="66077" y="92889"/>
                  <a:pt x="66754" y="93566"/>
                  <a:pt x="67563" y="93566"/>
                </a:cubicBezTo>
                <a:close/>
                <a:moveTo>
                  <a:pt x="62734" y="93501"/>
                </a:moveTo>
                <a:cubicBezTo>
                  <a:pt x="64001" y="93501"/>
                  <a:pt x="64657" y="91971"/>
                  <a:pt x="63761" y="91075"/>
                </a:cubicBezTo>
                <a:cubicBezTo>
                  <a:pt x="62865" y="90180"/>
                  <a:pt x="61335" y="90813"/>
                  <a:pt x="61335" y="92081"/>
                </a:cubicBezTo>
                <a:cubicBezTo>
                  <a:pt x="61335" y="92867"/>
                  <a:pt x="61969" y="93501"/>
                  <a:pt x="62734" y="93501"/>
                </a:cubicBezTo>
                <a:close/>
                <a:moveTo>
                  <a:pt x="57927" y="93435"/>
                </a:moveTo>
                <a:cubicBezTo>
                  <a:pt x="59128" y="93435"/>
                  <a:pt x="59762" y="91971"/>
                  <a:pt x="58910" y="91097"/>
                </a:cubicBezTo>
                <a:cubicBezTo>
                  <a:pt x="58036" y="90245"/>
                  <a:pt x="56572" y="90835"/>
                  <a:pt x="56572" y="92059"/>
                </a:cubicBezTo>
                <a:cubicBezTo>
                  <a:pt x="56550" y="92823"/>
                  <a:pt x="57162" y="93435"/>
                  <a:pt x="57927" y="93435"/>
                </a:cubicBezTo>
                <a:close/>
                <a:moveTo>
                  <a:pt x="53098" y="93326"/>
                </a:moveTo>
                <a:cubicBezTo>
                  <a:pt x="54212" y="93326"/>
                  <a:pt x="54780" y="91971"/>
                  <a:pt x="53993" y="91185"/>
                </a:cubicBezTo>
                <a:cubicBezTo>
                  <a:pt x="53185" y="90398"/>
                  <a:pt x="51830" y="90966"/>
                  <a:pt x="51830" y="92081"/>
                </a:cubicBezTo>
                <a:cubicBezTo>
                  <a:pt x="51830" y="92780"/>
                  <a:pt x="52398" y="93348"/>
                  <a:pt x="53098" y="93326"/>
                </a:cubicBezTo>
                <a:close/>
                <a:moveTo>
                  <a:pt x="48268" y="93239"/>
                </a:moveTo>
                <a:cubicBezTo>
                  <a:pt x="49295" y="93239"/>
                  <a:pt x="49820" y="91993"/>
                  <a:pt x="49077" y="91272"/>
                </a:cubicBezTo>
                <a:cubicBezTo>
                  <a:pt x="48356" y="90529"/>
                  <a:pt x="47110" y="91054"/>
                  <a:pt x="47110" y="92081"/>
                </a:cubicBezTo>
                <a:cubicBezTo>
                  <a:pt x="47110" y="92714"/>
                  <a:pt x="47635" y="93239"/>
                  <a:pt x="48268" y="93239"/>
                </a:cubicBezTo>
                <a:close/>
                <a:moveTo>
                  <a:pt x="43439" y="93108"/>
                </a:moveTo>
                <a:cubicBezTo>
                  <a:pt x="44357" y="93108"/>
                  <a:pt x="44816" y="91993"/>
                  <a:pt x="44182" y="91359"/>
                </a:cubicBezTo>
                <a:cubicBezTo>
                  <a:pt x="43527" y="90704"/>
                  <a:pt x="42412" y="91163"/>
                  <a:pt x="42412" y="92081"/>
                </a:cubicBezTo>
                <a:cubicBezTo>
                  <a:pt x="42412" y="92649"/>
                  <a:pt x="42871" y="93108"/>
                  <a:pt x="43439" y="93108"/>
                </a:cubicBezTo>
                <a:close/>
                <a:moveTo>
                  <a:pt x="38610" y="92998"/>
                </a:moveTo>
                <a:cubicBezTo>
                  <a:pt x="39419" y="92998"/>
                  <a:pt x="39834" y="92015"/>
                  <a:pt x="39266" y="91425"/>
                </a:cubicBezTo>
                <a:cubicBezTo>
                  <a:pt x="38698" y="90857"/>
                  <a:pt x="37715" y="91272"/>
                  <a:pt x="37715" y="92081"/>
                </a:cubicBezTo>
                <a:cubicBezTo>
                  <a:pt x="37715" y="92583"/>
                  <a:pt x="38108" y="92998"/>
                  <a:pt x="38610" y="92998"/>
                </a:cubicBezTo>
                <a:close/>
                <a:moveTo>
                  <a:pt x="33781" y="92867"/>
                </a:moveTo>
                <a:cubicBezTo>
                  <a:pt x="34502" y="92867"/>
                  <a:pt x="34852" y="92015"/>
                  <a:pt x="34350" y="91534"/>
                </a:cubicBezTo>
                <a:cubicBezTo>
                  <a:pt x="33847" y="91032"/>
                  <a:pt x="32995" y="91381"/>
                  <a:pt x="32995" y="92081"/>
                </a:cubicBezTo>
                <a:cubicBezTo>
                  <a:pt x="32995" y="92518"/>
                  <a:pt x="33366" y="92867"/>
                  <a:pt x="33781" y="92867"/>
                </a:cubicBezTo>
                <a:close/>
                <a:moveTo>
                  <a:pt x="28974" y="92758"/>
                </a:moveTo>
                <a:cubicBezTo>
                  <a:pt x="29564" y="92758"/>
                  <a:pt x="29870" y="92037"/>
                  <a:pt x="29433" y="91622"/>
                </a:cubicBezTo>
                <a:cubicBezTo>
                  <a:pt x="29018" y="91206"/>
                  <a:pt x="28297" y="91491"/>
                  <a:pt x="28297" y="92102"/>
                </a:cubicBezTo>
                <a:cubicBezTo>
                  <a:pt x="28297" y="92452"/>
                  <a:pt x="28603" y="92758"/>
                  <a:pt x="28974" y="92758"/>
                </a:cubicBezTo>
                <a:close/>
                <a:moveTo>
                  <a:pt x="24145" y="92627"/>
                </a:moveTo>
                <a:cubicBezTo>
                  <a:pt x="24626" y="92627"/>
                  <a:pt x="24866" y="92037"/>
                  <a:pt x="24517" y="91687"/>
                </a:cubicBezTo>
                <a:cubicBezTo>
                  <a:pt x="24189" y="91359"/>
                  <a:pt x="23599" y="91600"/>
                  <a:pt x="23599" y="92081"/>
                </a:cubicBezTo>
                <a:cubicBezTo>
                  <a:pt x="23599" y="92386"/>
                  <a:pt x="23839" y="92627"/>
                  <a:pt x="24145" y="92627"/>
                </a:cubicBezTo>
                <a:close/>
                <a:moveTo>
                  <a:pt x="19316" y="92518"/>
                </a:moveTo>
                <a:cubicBezTo>
                  <a:pt x="19688" y="92518"/>
                  <a:pt x="19862" y="92059"/>
                  <a:pt x="19600" y="91796"/>
                </a:cubicBezTo>
                <a:cubicBezTo>
                  <a:pt x="19360" y="91534"/>
                  <a:pt x="18901" y="91731"/>
                  <a:pt x="18901" y="92102"/>
                </a:cubicBezTo>
                <a:cubicBezTo>
                  <a:pt x="18901" y="92321"/>
                  <a:pt x="19076" y="92518"/>
                  <a:pt x="19316" y="92518"/>
                </a:cubicBezTo>
                <a:close/>
                <a:moveTo>
                  <a:pt x="14487" y="92365"/>
                </a:moveTo>
                <a:cubicBezTo>
                  <a:pt x="14727" y="92365"/>
                  <a:pt x="14859" y="92081"/>
                  <a:pt x="14684" y="91906"/>
                </a:cubicBezTo>
                <a:cubicBezTo>
                  <a:pt x="14509" y="91731"/>
                  <a:pt x="14225" y="91862"/>
                  <a:pt x="14225" y="92102"/>
                </a:cubicBezTo>
                <a:cubicBezTo>
                  <a:pt x="14225" y="92255"/>
                  <a:pt x="14334" y="92365"/>
                  <a:pt x="14487" y="92365"/>
                </a:cubicBezTo>
                <a:close/>
                <a:moveTo>
                  <a:pt x="9658" y="92233"/>
                </a:moveTo>
                <a:cubicBezTo>
                  <a:pt x="9833" y="92255"/>
                  <a:pt x="9833" y="91928"/>
                  <a:pt x="9658" y="91949"/>
                </a:cubicBezTo>
                <a:cubicBezTo>
                  <a:pt x="9483" y="91971"/>
                  <a:pt x="9483" y="92212"/>
                  <a:pt x="9658" y="92233"/>
                </a:cubicBezTo>
                <a:close/>
                <a:moveTo>
                  <a:pt x="4829" y="92124"/>
                </a:moveTo>
                <a:cubicBezTo>
                  <a:pt x="4851" y="92124"/>
                  <a:pt x="4873" y="92102"/>
                  <a:pt x="4873" y="92081"/>
                </a:cubicBezTo>
                <a:cubicBezTo>
                  <a:pt x="4873" y="92081"/>
                  <a:pt x="4851" y="92059"/>
                  <a:pt x="4829" y="92059"/>
                </a:cubicBezTo>
                <a:cubicBezTo>
                  <a:pt x="4829" y="92059"/>
                  <a:pt x="4807" y="92081"/>
                  <a:pt x="4807" y="92081"/>
                </a:cubicBezTo>
                <a:cubicBezTo>
                  <a:pt x="4807" y="92102"/>
                  <a:pt x="4829" y="92124"/>
                  <a:pt x="4829" y="92124"/>
                </a:cubicBezTo>
                <a:close/>
                <a:moveTo>
                  <a:pt x="149591" y="87339"/>
                </a:moveTo>
                <a:cubicBezTo>
                  <a:pt x="149700" y="87339"/>
                  <a:pt x="149525" y="87164"/>
                  <a:pt x="149525" y="87273"/>
                </a:cubicBezTo>
                <a:cubicBezTo>
                  <a:pt x="149525" y="87295"/>
                  <a:pt x="149569" y="87339"/>
                  <a:pt x="149591" y="87339"/>
                </a:cubicBezTo>
                <a:close/>
                <a:moveTo>
                  <a:pt x="144784" y="87470"/>
                </a:moveTo>
                <a:cubicBezTo>
                  <a:pt x="144958" y="87470"/>
                  <a:pt x="145046" y="87251"/>
                  <a:pt x="144915" y="87120"/>
                </a:cubicBezTo>
                <a:cubicBezTo>
                  <a:pt x="144784" y="86989"/>
                  <a:pt x="144565" y="87077"/>
                  <a:pt x="144565" y="87273"/>
                </a:cubicBezTo>
                <a:cubicBezTo>
                  <a:pt x="144565" y="87383"/>
                  <a:pt x="144653" y="87470"/>
                  <a:pt x="144784" y="87470"/>
                </a:cubicBezTo>
                <a:close/>
                <a:moveTo>
                  <a:pt x="139955" y="87601"/>
                </a:moveTo>
                <a:cubicBezTo>
                  <a:pt x="140239" y="87601"/>
                  <a:pt x="140392" y="87230"/>
                  <a:pt x="140195" y="87033"/>
                </a:cubicBezTo>
                <a:cubicBezTo>
                  <a:pt x="139976" y="86814"/>
                  <a:pt x="139605" y="86967"/>
                  <a:pt x="139605" y="87273"/>
                </a:cubicBezTo>
                <a:cubicBezTo>
                  <a:pt x="139605" y="87448"/>
                  <a:pt x="139758" y="87601"/>
                  <a:pt x="139955" y="87601"/>
                </a:cubicBezTo>
                <a:close/>
                <a:moveTo>
                  <a:pt x="135126" y="87732"/>
                </a:moveTo>
                <a:cubicBezTo>
                  <a:pt x="135541" y="87732"/>
                  <a:pt x="135759" y="87230"/>
                  <a:pt x="135453" y="86924"/>
                </a:cubicBezTo>
                <a:cubicBezTo>
                  <a:pt x="135147" y="86640"/>
                  <a:pt x="134645" y="86858"/>
                  <a:pt x="134645" y="87273"/>
                </a:cubicBezTo>
                <a:cubicBezTo>
                  <a:pt x="134645" y="87536"/>
                  <a:pt x="134863" y="87732"/>
                  <a:pt x="135126" y="87732"/>
                </a:cubicBezTo>
                <a:close/>
                <a:moveTo>
                  <a:pt x="130297" y="87863"/>
                </a:moveTo>
                <a:cubicBezTo>
                  <a:pt x="130843" y="87863"/>
                  <a:pt x="131105" y="87208"/>
                  <a:pt x="130712" y="86836"/>
                </a:cubicBezTo>
                <a:cubicBezTo>
                  <a:pt x="130340" y="86465"/>
                  <a:pt x="129685" y="86727"/>
                  <a:pt x="129685" y="87273"/>
                </a:cubicBezTo>
                <a:cubicBezTo>
                  <a:pt x="129707" y="87601"/>
                  <a:pt x="129969" y="87863"/>
                  <a:pt x="130297" y="87863"/>
                </a:cubicBezTo>
                <a:close/>
                <a:moveTo>
                  <a:pt x="125467" y="87994"/>
                </a:moveTo>
                <a:cubicBezTo>
                  <a:pt x="126123" y="87994"/>
                  <a:pt x="126451" y="87208"/>
                  <a:pt x="125992" y="86749"/>
                </a:cubicBezTo>
                <a:cubicBezTo>
                  <a:pt x="125533" y="86268"/>
                  <a:pt x="124725" y="86618"/>
                  <a:pt x="124746" y="87273"/>
                </a:cubicBezTo>
                <a:cubicBezTo>
                  <a:pt x="124746" y="87667"/>
                  <a:pt x="125074" y="87994"/>
                  <a:pt x="125467" y="87994"/>
                </a:cubicBezTo>
                <a:close/>
                <a:moveTo>
                  <a:pt x="120638" y="88147"/>
                </a:moveTo>
                <a:cubicBezTo>
                  <a:pt x="121425" y="88147"/>
                  <a:pt x="121818" y="87208"/>
                  <a:pt x="121272" y="86640"/>
                </a:cubicBezTo>
                <a:cubicBezTo>
                  <a:pt x="120704" y="86093"/>
                  <a:pt x="119764" y="86487"/>
                  <a:pt x="119786" y="87273"/>
                </a:cubicBezTo>
                <a:cubicBezTo>
                  <a:pt x="119786" y="87754"/>
                  <a:pt x="120158" y="88126"/>
                  <a:pt x="120638" y="88147"/>
                </a:cubicBezTo>
                <a:close/>
                <a:moveTo>
                  <a:pt x="115831" y="88257"/>
                </a:moveTo>
                <a:cubicBezTo>
                  <a:pt x="116705" y="88257"/>
                  <a:pt x="117142" y="87186"/>
                  <a:pt x="116530" y="86552"/>
                </a:cubicBezTo>
                <a:cubicBezTo>
                  <a:pt x="115897" y="85940"/>
                  <a:pt x="114826" y="86377"/>
                  <a:pt x="114826" y="87273"/>
                </a:cubicBezTo>
                <a:cubicBezTo>
                  <a:pt x="114826" y="87820"/>
                  <a:pt x="115263" y="88257"/>
                  <a:pt x="115831" y="88257"/>
                </a:cubicBezTo>
                <a:close/>
                <a:moveTo>
                  <a:pt x="111002" y="88388"/>
                </a:moveTo>
                <a:cubicBezTo>
                  <a:pt x="112007" y="88388"/>
                  <a:pt x="112510" y="87186"/>
                  <a:pt x="111789" y="86465"/>
                </a:cubicBezTo>
                <a:cubicBezTo>
                  <a:pt x="111090" y="85766"/>
                  <a:pt x="109866" y="86268"/>
                  <a:pt x="109888" y="87273"/>
                </a:cubicBezTo>
                <a:cubicBezTo>
                  <a:pt x="109866" y="87885"/>
                  <a:pt x="110390" y="88388"/>
                  <a:pt x="111002" y="88388"/>
                </a:cubicBezTo>
                <a:close/>
                <a:moveTo>
                  <a:pt x="106173" y="88519"/>
                </a:moveTo>
                <a:cubicBezTo>
                  <a:pt x="107288" y="88519"/>
                  <a:pt x="107834" y="87164"/>
                  <a:pt x="107047" y="86377"/>
                </a:cubicBezTo>
                <a:cubicBezTo>
                  <a:pt x="106261" y="85591"/>
                  <a:pt x="104928" y="86159"/>
                  <a:pt x="104928" y="87273"/>
                </a:cubicBezTo>
                <a:cubicBezTo>
                  <a:pt x="104928" y="87951"/>
                  <a:pt x="105496" y="88519"/>
                  <a:pt x="106173" y="88519"/>
                </a:cubicBezTo>
                <a:close/>
                <a:moveTo>
                  <a:pt x="101344" y="88628"/>
                </a:moveTo>
                <a:cubicBezTo>
                  <a:pt x="102546" y="88628"/>
                  <a:pt x="103158" y="87164"/>
                  <a:pt x="102306" y="86312"/>
                </a:cubicBezTo>
                <a:cubicBezTo>
                  <a:pt x="101453" y="85460"/>
                  <a:pt x="99989" y="86072"/>
                  <a:pt x="99989" y="87273"/>
                </a:cubicBezTo>
                <a:cubicBezTo>
                  <a:pt x="99989" y="88016"/>
                  <a:pt x="100601" y="88628"/>
                  <a:pt x="101344" y="88628"/>
                </a:cubicBezTo>
                <a:close/>
                <a:moveTo>
                  <a:pt x="96537" y="88715"/>
                </a:moveTo>
                <a:cubicBezTo>
                  <a:pt x="97826" y="88715"/>
                  <a:pt x="98482" y="87142"/>
                  <a:pt x="97542" y="86224"/>
                </a:cubicBezTo>
                <a:cubicBezTo>
                  <a:pt x="96624" y="85307"/>
                  <a:pt x="95073" y="85962"/>
                  <a:pt x="95073" y="87273"/>
                </a:cubicBezTo>
                <a:cubicBezTo>
                  <a:pt x="95073" y="88082"/>
                  <a:pt x="95729" y="88737"/>
                  <a:pt x="96537" y="88715"/>
                </a:cubicBezTo>
                <a:close/>
                <a:moveTo>
                  <a:pt x="91708" y="88825"/>
                </a:moveTo>
                <a:cubicBezTo>
                  <a:pt x="93085" y="88825"/>
                  <a:pt x="93784" y="87142"/>
                  <a:pt x="92800" y="86159"/>
                </a:cubicBezTo>
                <a:cubicBezTo>
                  <a:pt x="91817" y="85198"/>
                  <a:pt x="90135" y="85875"/>
                  <a:pt x="90157" y="87273"/>
                </a:cubicBezTo>
                <a:cubicBezTo>
                  <a:pt x="90157" y="88126"/>
                  <a:pt x="90834" y="88825"/>
                  <a:pt x="91708" y="88825"/>
                </a:cubicBezTo>
                <a:close/>
                <a:moveTo>
                  <a:pt x="86879" y="88890"/>
                </a:moveTo>
                <a:cubicBezTo>
                  <a:pt x="88321" y="88890"/>
                  <a:pt x="89042" y="87142"/>
                  <a:pt x="88015" y="86115"/>
                </a:cubicBezTo>
                <a:cubicBezTo>
                  <a:pt x="86988" y="85110"/>
                  <a:pt x="85262" y="85831"/>
                  <a:pt x="85262" y="87273"/>
                </a:cubicBezTo>
                <a:cubicBezTo>
                  <a:pt x="85262" y="88169"/>
                  <a:pt x="85983" y="88890"/>
                  <a:pt x="86879" y="88890"/>
                </a:cubicBezTo>
                <a:close/>
                <a:moveTo>
                  <a:pt x="82050" y="88934"/>
                </a:moveTo>
                <a:cubicBezTo>
                  <a:pt x="83536" y="88934"/>
                  <a:pt x="84279" y="87142"/>
                  <a:pt x="83230" y="86093"/>
                </a:cubicBezTo>
                <a:cubicBezTo>
                  <a:pt x="82181" y="85023"/>
                  <a:pt x="80367" y="85787"/>
                  <a:pt x="80367" y="87273"/>
                </a:cubicBezTo>
                <a:cubicBezTo>
                  <a:pt x="80367" y="88191"/>
                  <a:pt x="81132" y="88934"/>
                  <a:pt x="82050" y="88934"/>
                </a:cubicBezTo>
                <a:close/>
                <a:moveTo>
                  <a:pt x="77221" y="88956"/>
                </a:moveTo>
                <a:cubicBezTo>
                  <a:pt x="78729" y="88956"/>
                  <a:pt x="79471" y="87142"/>
                  <a:pt x="78423" y="86072"/>
                </a:cubicBezTo>
                <a:cubicBezTo>
                  <a:pt x="77352" y="85001"/>
                  <a:pt x="75538" y="85766"/>
                  <a:pt x="75538" y="87273"/>
                </a:cubicBezTo>
                <a:cubicBezTo>
                  <a:pt x="75538" y="88191"/>
                  <a:pt x="76281" y="88956"/>
                  <a:pt x="77221" y="88956"/>
                </a:cubicBezTo>
                <a:close/>
                <a:moveTo>
                  <a:pt x="72392" y="88934"/>
                </a:moveTo>
                <a:cubicBezTo>
                  <a:pt x="73878" y="88934"/>
                  <a:pt x="74621" y="87142"/>
                  <a:pt x="73572" y="86072"/>
                </a:cubicBezTo>
                <a:cubicBezTo>
                  <a:pt x="72523" y="85023"/>
                  <a:pt x="70731" y="85766"/>
                  <a:pt x="70731" y="87273"/>
                </a:cubicBezTo>
                <a:cubicBezTo>
                  <a:pt x="70731" y="88191"/>
                  <a:pt x="71474" y="88934"/>
                  <a:pt x="72392" y="88934"/>
                </a:cubicBezTo>
                <a:close/>
                <a:moveTo>
                  <a:pt x="67563" y="88890"/>
                </a:moveTo>
                <a:cubicBezTo>
                  <a:pt x="69005" y="88890"/>
                  <a:pt x="69726" y="87142"/>
                  <a:pt x="68721" y="86115"/>
                </a:cubicBezTo>
                <a:cubicBezTo>
                  <a:pt x="67694" y="85110"/>
                  <a:pt x="65946" y="85831"/>
                  <a:pt x="65946" y="87273"/>
                </a:cubicBezTo>
                <a:cubicBezTo>
                  <a:pt x="65946" y="88169"/>
                  <a:pt x="66667" y="88890"/>
                  <a:pt x="67563" y="88890"/>
                </a:cubicBezTo>
                <a:close/>
                <a:moveTo>
                  <a:pt x="62734" y="88803"/>
                </a:moveTo>
                <a:cubicBezTo>
                  <a:pt x="64110" y="88803"/>
                  <a:pt x="64810" y="87142"/>
                  <a:pt x="63826" y="86181"/>
                </a:cubicBezTo>
                <a:cubicBezTo>
                  <a:pt x="62865" y="85198"/>
                  <a:pt x="61204" y="85897"/>
                  <a:pt x="61204" y="87273"/>
                </a:cubicBezTo>
                <a:cubicBezTo>
                  <a:pt x="61204" y="88104"/>
                  <a:pt x="61903" y="88803"/>
                  <a:pt x="62734" y="88803"/>
                </a:cubicBezTo>
                <a:close/>
                <a:moveTo>
                  <a:pt x="57927" y="88715"/>
                </a:moveTo>
                <a:cubicBezTo>
                  <a:pt x="59216" y="88715"/>
                  <a:pt x="59849" y="87164"/>
                  <a:pt x="58932" y="86246"/>
                </a:cubicBezTo>
                <a:cubicBezTo>
                  <a:pt x="58036" y="85329"/>
                  <a:pt x="56463" y="85984"/>
                  <a:pt x="56463" y="87273"/>
                </a:cubicBezTo>
                <a:cubicBezTo>
                  <a:pt x="56463" y="88060"/>
                  <a:pt x="57118" y="88715"/>
                  <a:pt x="57927" y="88715"/>
                </a:cubicBezTo>
                <a:close/>
                <a:moveTo>
                  <a:pt x="53098" y="88606"/>
                </a:moveTo>
                <a:cubicBezTo>
                  <a:pt x="54277" y="88606"/>
                  <a:pt x="54889" y="87164"/>
                  <a:pt x="54037" y="86312"/>
                </a:cubicBezTo>
                <a:cubicBezTo>
                  <a:pt x="53207" y="85482"/>
                  <a:pt x="51765" y="86072"/>
                  <a:pt x="51765" y="87273"/>
                </a:cubicBezTo>
                <a:cubicBezTo>
                  <a:pt x="51765" y="87994"/>
                  <a:pt x="52355" y="88606"/>
                  <a:pt x="53098" y="88606"/>
                </a:cubicBezTo>
                <a:close/>
                <a:moveTo>
                  <a:pt x="48268" y="88497"/>
                </a:moveTo>
                <a:cubicBezTo>
                  <a:pt x="49361" y="88497"/>
                  <a:pt x="49907" y="87164"/>
                  <a:pt x="49143" y="86399"/>
                </a:cubicBezTo>
                <a:cubicBezTo>
                  <a:pt x="48356" y="85613"/>
                  <a:pt x="47045" y="86159"/>
                  <a:pt x="47045" y="87273"/>
                </a:cubicBezTo>
                <a:cubicBezTo>
                  <a:pt x="47045" y="87951"/>
                  <a:pt x="47591" y="88497"/>
                  <a:pt x="48268" y="88497"/>
                </a:cubicBezTo>
                <a:close/>
                <a:moveTo>
                  <a:pt x="43439" y="88366"/>
                </a:moveTo>
                <a:cubicBezTo>
                  <a:pt x="44445" y="88366"/>
                  <a:pt x="44925" y="87186"/>
                  <a:pt x="44226" y="86487"/>
                </a:cubicBezTo>
                <a:cubicBezTo>
                  <a:pt x="43527" y="85766"/>
                  <a:pt x="42325" y="86268"/>
                  <a:pt x="42325" y="87273"/>
                </a:cubicBezTo>
                <a:cubicBezTo>
                  <a:pt x="42325" y="87885"/>
                  <a:pt x="42828" y="88366"/>
                  <a:pt x="43439" y="88366"/>
                </a:cubicBezTo>
                <a:close/>
                <a:moveTo>
                  <a:pt x="38610" y="88235"/>
                </a:moveTo>
                <a:cubicBezTo>
                  <a:pt x="39484" y="88235"/>
                  <a:pt x="39921" y="87186"/>
                  <a:pt x="39310" y="86574"/>
                </a:cubicBezTo>
                <a:cubicBezTo>
                  <a:pt x="38698" y="85962"/>
                  <a:pt x="37627" y="86399"/>
                  <a:pt x="37627" y="87273"/>
                </a:cubicBezTo>
                <a:cubicBezTo>
                  <a:pt x="37627" y="87798"/>
                  <a:pt x="38086" y="88235"/>
                  <a:pt x="38610" y="88235"/>
                </a:cubicBezTo>
                <a:close/>
                <a:moveTo>
                  <a:pt x="33803" y="88126"/>
                </a:moveTo>
                <a:cubicBezTo>
                  <a:pt x="34568" y="88126"/>
                  <a:pt x="34939" y="87186"/>
                  <a:pt x="34393" y="86662"/>
                </a:cubicBezTo>
                <a:cubicBezTo>
                  <a:pt x="33847" y="86115"/>
                  <a:pt x="32929" y="86487"/>
                  <a:pt x="32929" y="87273"/>
                </a:cubicBezTo>
                <a:cubicBezTo>
                  <a:pt x="32929" y="87732"/>
                  <a:pt x="33323" y="88126"/>
                  <a:pt x="33803" y="88126"/>
                </a:cubicBezTo>
                <a:close/>
                <a:moveTo>
                  <a:pt x="28974" y="87994"/>
                </a:moveTo>
                <a:cubicBezTo>
                  <a:pt x="29608" y="87973"/>
                  <a:pt x="29936" y="87208"/>
                  <a:pt x="29477" y="86749"/>
                </a:cubicBezTo>
                <a:cubicBezTo>
                  <a:pt x="29018" y="86290"/>
                  <a:pt x="28231" y="86618"/>
                  <a:pt x="28253" y="87273"/>
                </a:cubicBezTo>
                <a:cubicBezTo>
                  <a:pt x="28253" y="87667"/>
                  <a:pt x="28559" y="87994"/>
                  <a:pt x="28974" y="87994"/>
                </a:cubicBezTo>
                <a:close/>
                <a:moveTo>
                  <a:pt x="24145" y="87841"/>
                </a:moveTo>
                <a:cubicBezTo>
                  <a:pt x="24670" y="87841"/>
                  <a:pt x="24932" y="87208"/>
                  <a:pt x="24560" y="86836"/>
                </a:cubicBezTo>
                <a:cubicBezTo>
                  <a:pt x="24189" y="86465"/>
                  <a:pt x="23555" y="86727"/>
                  <a:pt x="23555" y="87251"/>
                </a:cubicBezTo>
                <a:cubicBezTo>
                  <a:pt x="23555" y="87579"/>
                  <a:pt x="23817" y="87841"/>
                  <a:pt x="24145" y="87841"/>
                </a:cubicBezTo>
                <a:close/>
                <a:moveTo>
                  <a:pt x="19316" y="87710"/>
                </a:moveTo>
                <a:cubicBezTo>
                  <a:pt x="19731" y="87710"/>
                  <a:pt x="19928" y="87230"/>
                  <a:pt x="19644" y="86924"/>
                </a:cubicBezTo>
                <a:cubicBezTo>
                  <a:pt x="19360" y="86640"/>
                  <a:pt x="18857" y="86858"/>
                  <a:pt x="18857" y="87251"/>
                </a:cubicBezTo>
                <a:cubicBezTo>
                  <a:pt x="18857" y="87514"/>
                  <a:pt x="19054" y="87710"/>
                  <a:pt x="19316" y="87710"/>
                </a:cubicBezTo>
                <a:close/>
                <a:moveTo>
                  <a:pt x="14487" y="87579"/>
                </a:moveTo>
                <a:cubicBezTo>
                  <a:pt x="14880" y="87536"/>
                  <a:pt x="14880" y="86967"/>
                  <a:pt x="14487" y="86924"/>
                </a:cubicBezTo>
                <a:cubicBezTo>
                  <a:pt x="14028" y="86880"/>
                  <a:pt x="14028" y="87623"/>
                  <a:pt x="14487" y="87579"/>
                </a:cubicBezTo>
                <a:close/>
                <a:moveTo>
                  <a:pt x="9658" y="87448"/>
                </a:moveTo>
                <a:cubicBezTo>
                  <a:pt x="9767" y="87448"/>
                  <a:pt x="9855" y="87361"/>
                  <a:pt x="9855" y="87251"/>
                </a:cubicBezTo>
                <a:cubicBezTo>
                  <a:pt x="9855" y="87011"/>
                  <a:pt x="9483" y="87011"/>
                  <a:pt x="9483" y="87251"/>
                </a:cubicBezTo>
                <a:cubicBezTo>
                  <a:pt x="9483" y="87361"/>
                  <a:pt x="9549" y="87426"/>
                  <a:pt x="9658" y="87448"/>
                </a:cubicBezTo>
                <a:close/>
                <a:moveTo>
                  <a:pt x="4829" y="87295"/>
                </a:moveTo>
                <a:cubicBezTo>
                  <a:pt x="4873" y="87295"/>
                  <a:pt x="4895" y="87273"/>
                  <a:pt x="4895" y="87251"/>
                </a:cubicBezTo>
                <a:cubicBezTo>
                  <a:pt x="4895" y="87186"/>
                  <a:pt x="4785" y="87186"/>
                  <a:pt x="4785" y="87251"/>
                </a:cubicBezTo>
                <a:cubicBezTo>
                  <a:pt x="4785" y="87273"/>
                  <a:pt x="4807" y="87295"/>
                  <a:pt x="4829" y="87295"/>
                </a:cubicBezTo>
                <a:close/>
                <a:moveTo>
                  <a:pt x="149591" y="82510"/>
                </a:moveTo>
                <a:cubicBezTo>
                  <a:pt x="149656" y="82510"/>
                  <a:pt x="149700" y="82466"/>
                  <a:pt x="149700" y="82422"/>
                </a:cubicBezTo>
                <a:cubicBezTo>
                  <a:pt x="149700" y="82379"/>
                  <a:pt x="149656" y="82335"/>
                  <a:pt x="149591" y="82335"/>
                </a:cubicBezTo>
                <a:cubicBezTo>
                  <a:pt x="149547" y="82335"/>
                  <a:pt x="149503" y="82379"/>
                  <a:pt x="149503" y="82422"/>
                </a:cubicBezTo>
                <a:cubicBezTo>
                  <a:pt x="149503" y="82466"/>
                  <a:pt x="149547" y="82510"/>
                  <a:pt x="149591" y="82510"/>
                </a:cubicBezTo>
                <a:close/>
                <a:moveTo>
                  <a:pt x="144784" y="82663"/>
                </a:moveTo>
                <a:cubicBezTo>
                  <a:pt x="144980" y="82663"/>
                  <a:pt x="145068" y="82401"/>
                  <a:pt x="144937" y="82269"/>
                </a:cubicBezTo>
                <a:cubicBezTo>
                  <a:pt x="144784" y="82117"/>
                  <a:pt x="144543" y="82226"/>
                  <a:pt x="144543" y="82422"/>
                </a:cubicBezTo>
                <a:cubicBezTo>
                  <a:pt x="144543" y="82554"/>
                  <a:pt x="144653" y="82663"/>
                  <a:pt x="144784" y="82663"/>
                </a:cubicBezTo>
                <a:close/>
                <a:moveTo>
                  <a:pt x="139955" y="82794"/>
                </a:moveTo>
                <a:cubicBezTo>
                  <a:pt x="140282" y="82794"/>
                  <a:pt x="140435" y="82401"/>
                  <a:pt x="140217" y="82160"/>
                </a:cubicBezTo>
                <a:cubicBezTo>
                  <a:pt x="139976" y="81920"/>
                  <a:pt x="139583" y="82095"/>
                  <a:pt x="139583" y="82422"/>
                </a:cubicBezTo>
                <a:cubicBezTo>
                  <a:pt x="139561" y="82641"/>
                  <a:pt x="139736" y="82794"/>
                  <a:pt x="139955" y="82794"/>
                </a:cubicBezTo>
                <a:close/>
                <a:moveTo>
                  <a:pt x="135126" y="82925"/>
                </a:moveTo>
                <a:cubicBezTo>
                  <a:pt x="135584" y="82925"/>
                  <a:pt x="135803" y="82379"/>
                  <a:pt x="135475" y="82073"/>
                </a:cubicBezTo>
                <a:cubicBezTo>
                  <a:pt x="135147" y="81745"/>
                  <a:pt x="134623" y="81964"/>
                  <a:pt x="134623" y="82422"/>
                </a:cubicBezTo>
                <a:cubicBezTo>
                  <a:pt x="134601" y="82707"/>
                  <a:pt x="134841" y="82925"/>
                  <a:pt x="135126" y="82925"/>
                </a:cubicBezTo>
                <a:close/>
                <a:moveTo>
                  <a:pt x="130297" y="83078"/>
                </a:moveTo>
                <a:cubicBezTo>
                  <a:pt x="130865" y="83078"/>
                  <a:pt x="131149" y="82379"/>
                  <a:pt x="130755" y="81964"/>
                </a:cubicBezTo>
                <a:cubicBezTo>
                  <a:pt x="130340" y="81570"/>
                  <a:pt x="129663" y="81854"/>
                  <a:pt x="129663" y="82422"/>
                </a:cubicBezTo>
                <a:cubicBezTo>
                  <a:pt x="129663" y="82772"/>
                  <a:pt x="129947" y="83078"/>
                  <a:pt x="130297" y="83078"/>
                </a:cubicBezTo>
                <a:close/>
                <a:moveTo>
                  <a:pt x="125489" y="83209"/>
                </a:moveTo>
                <a:cubicBezTo>
                  <a:pt x="126167" y="83209"/>
                  <a:pt x="126538" y="82379"/>
                  <a:pt x="126036" y="81876"/>
                </a:cubicBezTo>
                <a:cubicBezTo>
                  <a:pt x="125555" y="81374"/>
                  <a:pt x="124703" y="81745"/>
                  <a:pt x="124725" y="82444"/>
                </a:cubicBezTo>
                <a:cubicBezTo>
                  <a:pt x="124725" y="82859"/>
                  <a:pt x="125052" y="83187"/>
                  <a:pt x="125489" y="83209"/>
                </a:cubicBezTo>
                <a:close/>
                <a:moveTo>
                  <a:pt x="120660" y="83340"/>
                </a:moveTo>
                <a:cubicBezTo>
                  <a:pt x="121469" y="83340"/>
                  <a:pt x="121862" y="82357"/>
                  <a:pt x="121294" y="81789"/>
                </a:cubicBezTo>
                <a:cubicBezTo>
                  <a:pt x="120726" y="81199"/>
                  <a:pt x="119743" y="81614"/>
                  <a:pt x="119743" y="82422"/>
                </a:cubicBezTo>
                <a:cubicBezTo>
                  <a:pt x="119743" y="82925"/>
                  <a:pt x="120158" y="83340"/>
                  <a:pt x="120660" y="83340"/>
                </a:cubicBezTo>
                <a:close/>
                <a:moveTo>
                  <a:pt x="115831" y="83471"/>
                </a:moveTo>
                <a:cubicBezTo>
                  <a:pt x="116749" y="83471"/>
                  <a:pt x="117230" y="82335"/>
                  <a:pt x="116574" y="81680"/>
                </a:cubicBezTo>
                <a:cubicBezTo>
                  <a:pt x="115919" y="81024"/>
                  <a:pt x="114782" y="81505"/>
                  <a:pt x="114782" y="82422"/>
                </a:cubicBezTo>
                <a:cubicBezTo>
                  <a:pt x="114782" y="82991"/>
                  <a:pt x="115263" y="83471"/>
                  <a:pt x="115831" y="83471"/>
                </a:cubicBezTo>
                <a:close/>
                <a:moveTo>
                  <a:pt x="111002" y="83602"/>
                </a:moveTo>
                <a:cubicBezTo>
                  <a:pt x="112051" y="83602"/>
                  <a:pt x="112575" y="82335"/>
                  <a:pt x="111833" y="81592"/>
                </a:cubicBezTo>
                <a:cubicBezTo>
                  <a:pt x="111090" y="80849"/>
                  <a:pt x="109822" y="81374"/>
                  <a:pt x="109822" y="82422"/>
                </a:cubicBezTo>
                <a:cubicBezTo>
                  <a:pt x="109822" y="83078"/>
                  <a:pt x="110347" y="83602"/>
                  <a:pt x="111002" y="83602"/>
                </a:cubicBezTo>
                <a:close/>
                <a:moveTo>
                  <a:pt x="106173" y="83733"/>
                </a:moveTo>
                <a:cubicBezTo>
                  <a:pt x="107353" y="83733"/>
                  <a:pt x="107921" y="82313"/>
                  <a:pt x="107113" y="81505"/>
                </a:cubicBezTo>
                <a:cubicBezTo>
                  <a:pt x="106282" y="80674"/>
                  <a:pt x="104862" y="81264"/>
                  <a:pt x="104862" y="82422"/>
                </a:cubicBezTo>
                <a:cubicBezTo>
                  <a:pt x="104862" y="83144"/>
                  <a:pt x="105452" y="83733"/>
                  <a:pt x="106173" y="83733"/>
                </a:cubicBezTo>
                <a:close/>
                <a:moveTo>
                  <a:pt x="101344" y="83865"/>
                </a:moveTo>
                <a:cubicBezTo>
                  <a:pt x="102633" y="83865"/>
                  <a:pt x="103267" y="82313"/>
                  <a:pt x="102371" y="81417"/>
                </a:cubicBezTo>
                <a:cubicBezTo>
                  <a:pt x="101453" y="80521"/>
                  <a:pt x="99924" y="81155"/>
                  <a:pt x="99924" y="82422"/>
                </a:cubicBezTo>
                <a:cubicBezTo>
                  <a:pt x="99924" y="83209"/>
                  <a:pt x="100558" y="83865"/>
                  <a:pt x="101344" y="83865"/>
                </a:cubicBezTo>
                <a:close/>
                <a:moveTo>
                  <a:pt x="96515" y="83974"/>
                </a:moveTo>
                <a:cubicBezTo>
                  <a:pt x="97914" y="83974"/>
                  <a:pt x="98591" y="82313"/>
                  <a:pt x="97630" y="81330"/>
                </a:cubicBezTo>
                <a:cubicBezTo>
                  <a:pt x="96646" y="80347"/>
                  <a:pt x="94964" y="81046"/>
                  <a:pt x="94964" y="82422"/>
                </a:cubicBezTo>
                <a:cubicBezTo>
                  <a:pt x="94964" y="83275"/>
                  <a:pt x="95663" y="83974"/>
                  <a:pt x="96515" y="83974"/>
                </a:cubicBezTo>
                <a:close/>
                <a:moveTo>
                  <a:pt x="91708" y="84083"/>
                </a:moveTo>
                <a:cubicBezTo>
                  <a:pt x="93172" y="84083"/>
                  <a:pt x="93915" y="82291"/>
                  <a:pt x="92866" y="81242"/>
                </a:cubicBezTo>
                <a:cubicBezTo>
                  <a:pt x="91817" y="80194"/>
                  <a:pt x="90047" y="80937"/>
                  <a:pt x="90047" y="82422"/>
                </a:cubicBezTo>
                <a:cubicBezTo>
                  <a:pt x="90047" y="83340"/>
                  <a:pt x="90790" y="84083"/>
                  <a:pt x="91708" y="84083"/>
                </a:cubicBezTo>
                <a:close/>
                <a:moveTo>
                  <a:pt x="86879" y="84171"/>
                </a:moveTo>
                <a:cubicBezTo>
                  <a:pt x="88430" y="84171"/>
                  <a:pt x="89195" y="82291"/>
                  <a:pt x="88103" y="81199"/>
                </a:cubicBezTo>
                <a:cubicBezTo>
                  <a:pt x="87010" y="80106"/>
                  <a:pt x="85131" y="80871"/>
                  <a:pt x="85131" y="82422"/>
                </a:cubicBezTo>
                <a:cubicBezTo>
                  <a:pt x="85131" y="83384"/>
                  <a:pt x="85917" y="84171"/>
                  <a:pt x="86879" y="84171"/>
                </a:cubicBezTo>
                <a:close/>
                <a:moveTo>
                  <a:pt x="82050" y="84236"/>
                </a:moveTo>
                <a:cubicBezTo>
                  <a:pt x="83645" y="84236"/>
                  <a:pt x="84453" y="82291"/>
                  <a:pt x="83317" y="81155"/>
                </a:cubicBezTo>
                <a:cubicBezTo>
                  <a:pt x="82181" y="80019"/>
                  <a:pt x="80236" y="80827"/>
                  <a:pt x="80236" y="82422"/>
                </a:cubicBezTo>
                <a:cubicBezTo>
                  <a:pt x="80236" y="83428"/>
                  <a:pt x="81045" y="84236"/>
                  <a:pt x="82050" y="84236"/>
                </a:cubicBezTo>
                <a:close/>
                <a:moveTo>
                  <a:pt x="77221" y="84258"/>
                </a:moveTo>
                <a:cubicBezTo>
                  <a:pt x="78860" y="84258"/>
                  <a:pt x="79668" y="82291"/>
                  <a:pt x="78510" y="81133"/>
                </a:cubicBezTo>
                <a:cubicBezTo>
                  <a:pt x="77352" y="79975"/>
                  <a:pt x="75385" y="80784"/>
                  <a:pt x="75385" y="82422"/>
                </a:cubicBezTo>
                <a:cubicBezTo>
                  <a:pt x="75385" y="83428"/>
                  <a:pt x="76216" y="84258"/>
                  <a:pt x="77221" y="84258"/>
                </a:cubicBezTo>
                <a:close/>
                <a:moveTo>
                  <a:pt x="72392" y="84236"/>
                </a:moveTo>
                <a:cubicBezTo>
                  <a:pt x="74009" y="84236"/>
                  <a:pt x="74817" y="82291"/>
                  <a:pt x="73681" y="81155"/>
                </a:cubicBezTo>
                <a:cubicBezTo>
                  <a:pt x="72545" y="80019"/>
                  <a:pt x="70600" y="80827"/>
                  <a:pt x="70600" y="82422"/>
                </a:cubicBezTo>
                <a:cubicBezTo>
                  <a:pt x="70600" y="83428"/>
                  <a:pt x="71409" y="84236"/>
                  <a:pt x="72392" y="84236"/>
                </a:cubicBezTo>
                <a:close/>
                <a:moveTo>
                  <a:pt x="67563" y="84171"/>
                </a:moveTo>
                <a:cubicBezTo>
                  <a:pt x="69114" y="84171"/>
                  <a:pt x="69901" y="82291"/>
                  <a:pt x="68808" y="81199"/>
                </a:cubicBezTo>
                <a:cubicBezTo>
                  <a:pt x="67716" y="80106"/>
                  <a:pt x="65837" y="80871"/>
                  <a:pt x="65837" y="82422"/>
                </a:cubicBezTo>
                <a:cubicBezTo>
                  <a:pt x="65837" y="83384"/>
                  <a:pt x="66601" y="84171"/>
                  <a:pt x="67563" y="84171"/>
                </a:cubicBezTo>
                <a:close/>
                <a:moveTo>
                  <a:pt x="62734" y="84061"/>
                </a:moveTo>
                <a:cubicBezTo>
                  <a:pt x="64198" y="84061"/>
                  <a:pt x="64941" y="82313"/>
                  <a:pt x="63914" y="81264"/>
                </a:cubicBezTo>
                <a:cubicBezTo>
                  <a:pt x="62865" y="80237"/>
                  <a:pt x="61095" y="80980"/>
                  <a:pt x="61095" y="82422"/>
                </a:cubicBezTo>
                <a:cubicBezTo>
                  <a:pt x="61095" y="83340"/>
                  <a:pt x="61838" y="84061"/>
                  <a:pt x="62734" y="84061"/>
                </a:cubicBezTo>
                <a:close/>
                <a:moveTo>
                  <a:pt x="57927" y="83974"/>
                </a:moveTo>
                <a:cubicBezTo>
                  <a:pt x="59281" y="83974"/>
                  <a:pt x="59981" y="82313"/>
                  <a:pt x="59019" y="81330"/>
                </a:cubicBezTo>
                <a:cubicBezTo>
                  <a:pt x="58036" y="80368"/>
                  <a:pt x="56375" y="81046"/>
                  <a:pt x="56375" y="82422"/>
                </a:cubicBezTo>
                <a:cubicBezTo>
                  <a:pt x="56375" y="83275"/>
                  <a:pt x="57074" y="83974"/>
                  <a:pt x="57927" y="83974"/>
                </a:cubicBezTo>
                <a:close/>
                <a:moveTo>
                  <a:pt x="53098" y="83843"/>
                </a:moveTo>
                <a:cubicBezTo>
                  <a:pt x="54365" y="83843"/>
                  <a:pt x="54999" y="82313"/>
                  <a:pt x="54103" y="81417"/>
                </a:cubicBezTo>
                <a:cubicBezTo>
                  <a:pt x="53207" y="80521"/>
                  <a:pt x="51677" y="81155"/>
                  <a:pt x="51677" y="82422"/>
                </a:cubicBezTo>
                <a:cubicBezTo>
                  <a:pt x="51677" y="83209"/>
                  <a:pt x="52311" y="83843"/>
                  <a:pt x="53098" y="83843"/>
                </a:cubicBezTo>
                <a:close/>
                <a:moveTo>
                  <a:pt x="48268" y="83755"/>
                </a:moveTo>
                <a:cubicBezTo>
                  <a:pt x="49427" y="83755"/>
                  <a:pt x="49995" y="82357"/>
                  <a:pt x="49186" y="81527"/>
                </a:cubicBezTo>
                <a:cubicBezTo>
                  <a:pt x="48378" y="80718"/>
                  <a:pt x="46979" y="81286"/>
                  <a:pt x="46979" y="82444"/>
                </a:cubicBezTo>
                <a:cubicBezTo>
                  <a:pt x="46979" y="83165"/>
                  <a:pt x="47547" y="83755"/>
                  <a:pt x="48268" y="83755"/>
                </a:cubicBezTo>
                <a:close/>
                <a:moveTo>
                  <a:pt x="43439" y="83624"/>
                </a:moveTo>
                <a:cubicBezTo>
                  <a:pt x="44488" y="83624"/>
                  <a:pt x="45013" y="82357"/>
                  <a:pt x="44270" y="81614"/>
                </a:cubicBezTo>
                <a:cubicBezTo>
                  <a:pt x="43527" y="80871"/>
                  <a:pt x="42260" y="81395"/>
                  <a:pt x="42260" y="82444"/>
                </a:cubicBezTo>
                <a:cubicBezTo>
                  <a:pt x="42260" y="83100"/>
                  <a:pt x="42784" y="83624"/>
                  <a:pt x="43439" y="83624"/>
                </a:cubicBezTo>
                <a:close/>
                <a:moveTo>
                  <a:pt x="38610" y="83471"/>
                </a:moveTo>
                <a:cubicBezTo>
                  <a:pt x="39528" y="83471"/>
                  <a:pt x="39987" y="82357"/>
                  <a:pt x="39353" y="81723"/>
                </a:cubicBezTo>
                <a:cubicBezTo>
                  <a:pt x="38698" y="81068"/>
                  <a:pt x="37583" y="81527"/>
                  <a:pt x="37583" y="82444"/>
                </a:cubicBezTo>
                <a:cubicBezTo>
                  <a:pt x="37583" y="83012"/>
                  <a:pt x="38042" y="83471"/>
                  <a:pt x="38610" y="83471"/>
                </a:cubicBezTo>
                <a:close/>
                <a:moveTo>
                  <a:pt x="33803" y="83362"/>
                </a:moveTo>
                <a:cubicBezTo>
                  <a:pt x="34612" y="83362"/>
                  <a:pt x="35005" y="82379"/>
                  <a:pt x="34437" y="81811"/>
                </a:cubicBezTo>
                <a:cubicBezTo>
                  <a:pt x="33869" y="81221"/>
                  <a:pt x="32886" y="81636"/>
                  <a:pt x="32886" y="82444"/>
                </a:cubicBezTo>
                <a:cubicBezTo>
                  <a:pt x="32886" y="82947"/>
                  <a:pt x="33301" y="83362"/>
                  <a:pt x="33803" y="83362"/>
                </a:cubicBezTo>
                <a:close/>
                <a:moveTo>
                  <a:pt x="28974" y="83209"/>
                </a:moveTo>
                <a:cubicBezTo>
                  <a:pt x="29652" y="83209"/>
                  <a:pt x="30001" y="82357"/>
                  <a:pt x="29520" y="81876"/>
                </a:cubicBezTo>
                <a:cubicBezTo>
                  <a:pt x="29018" y="81395"/>
                  <a:pt x="28188" y="81723"/>
                  <a:pt x="28188" y="82422"/>
                </a:cubicBezTo>
                <a:cubicBezTo>
                  <a:pt x="28188" y="82859"/>
                  <a:pt x="28537" y="83209"/>
                  <a:pt x="28974" y="83209"/>
                </a:cubicBezTo>
                <a:close/>
                <a:moveTo>
                  <a:pt x="24145" y="83056"/>
                </a:moveTo>
                <a:cubicBezTo>
                  <a:pt x="24691" y="83056"/>
                  <a:pt x="24976" y="82379"/>
                  <a:pt x="24582" y="81985"/>
                </a:cubicBezTo>
                <a:cubicBezTo>
                  <a:pt x="24189" y="81592"/>
                  <a:pt x="23511" y="81876"/>
                  <a:pt x="23511" y="82422"/>
                </a:cubicBezTo>
                <a:cubicBezTo>
                  <a:pt x="23511" y="82772"/>
                  <a:pt x="23796" y="83056"/>
                  <a:pt x="24145" y="83056"/>
                </a:cubicBezTo>
                <a:close/>
                <a:moveTo>
                  <a:pt x="19316" y="82925"/>
                </a:moveTo>
                <a:cubicBezTo>
                  <a:pt x="19753" y="82925"/>
                  <a:pt x="19972" y="82401"/>
                  <a:pt x="19666" y="82095"/>
                </a:cubicBezTo>
                <a:cubicBezTo>
                  <a:pt x="19360" y="81767"/>
                  <a:pt x="18814" y="81985"/>
                  <a:pt x="18814" y="82444"/>
                </a:cubicBezTo>
                <a:cubicBezTo>
                  <a:pt x="18814" y="82707"/>
                  <a:pt x="19032" y="82925"/>
                  <a:pt x="19316" y="82925"/>
                </a:cubicBezTo>
                <a:close/>
                <a:moveTo>
                  <a:pt x="14487" y="82794"/>
                </a:moveTo>
                <a:cubicBezTo>
                  <a:pt x="14815" y="82794"/>
                  <a:pt x="14968" y="82401"/>
                  <a:pt x="14749" y="82182"/>
                </a:cubicBezTo>
                <a:cubicBezTo>
                  <a:pt x="14509" y="81942"/>
                  <a:pt x="14137" y="82117"/>
                  <a:pt x="14137" y="82444"/>
                </a:cubicBezTo>
                <a:cubicBezTo>
                  <a:pt x="14116" y="82641"/>
                  <a:pt x="14290" y="82794"/>
                  <a:pt x="14487" y="82794"/>
                </a:cubicBezTo>
                <a:close/>
                <a:moveTo>
                  <a:pt x="9658" y="82663"/>
                </a:moveTo>
                <a:cubicBezTo>
                  <a:pt x="9855" y="82663"/>
                  <a:pt x="9964" y="82422"/>
                  <a:pt x="9833" y="82269"/>
                </a:cubicBezTo>
                <a:cubicBezTo>
                  <a:pt x="9680" y="82117"/>
                  <a:pt x="9440" y="82226"/>
                  <a:pt x="9440" y="82422"/>
                </a:cubicBezTo>
                <a:cubicBezTo>
                  <a:pt x="9440" y="82554"/>
                  <a:pt x="9527" y="82663"/>
                  <a:pt x="9658" y="82663"/>
                </a:cubicBezTo>
                <a:close/>
                <a:moveTo>
                  <a:pt x="4829" y="82510"/>
                </a:moveTo>
                <a:cubicBezTo>
                  <a:pt x="4873" y="82510"/>
                  <a:pt x="4916" y="82466"/>
                  <a:pt x="4916" y="82422"/>
                </a:cubicBezTo>
                <a:cubicBezTo>
                  <a:pt x="4916" y="82379"/>
                  <a:pt x="4873" y="82357"/>
                  <a:pt x="4829" y="82335"/>
                </a:cubicBezTo>
                <a:cubicBezTo>
                  <a:pt x="4785" y="82357"/>
                  <a:pt x="4763" y="82379"/>
                  <a:pt x="4763" y="82422"/>
                </a:cubicBezTo>
                <a:cubicBezTo>
                  <a:pt x="4763" y="82466"/>
                  <a:pt x="4785" y="82510"/>
                  <a:pt x="4829" y="82510"/>
                </a:cubicBezTo>
                <a:close/>
                <a:moveTo>
                  <a:pt x="154442" y="77615"/>
                </a:moveTo>
                <a:cubicBezTo>
                  <a:pt x="154442" y="77615"/>
                  <a:pt x="154442" y="77593"/>
                  <a:pt x="154442" y="77593"/>
                </a:cubicBezTo>
                <a:close/>
                <a:moveTo>
                  <a:pt x="149613" y="77725"/>
                </a:moveTo>
                <a:cubicBezTo>
                  <a:pt x="149787" y="77725"/>
                  <a:pt x="149482" y="77419"/>
                  <a:pt x="149482" y="77593"/>
                </a:cubicBezTo>
                <a:cubicBezTo>
                  <a:pt x="149482" y="77659"/>
                  <a:pt x="149547" y="77725"/>
                  <a:pt x="149613" y="77725"/>
                </a:cubicBezTo>
                <a:close/>
                <a:moveTo>
                  <a:pt x="144784" y="77856"/>
                </a:moveTo>
                <a:cubicBezTo>
                  <a:pt x="145002" y="77856"/>
                  <a:pt x="145111" y="77572"/>
                  <a:pt x="144958" y="77419"/>
                </a:cubicBezTo>
                <a:cubicBezTo>
                  <a:pt x="144805" y="77266"/>
                  <a:pt x="144521" y="77375"/>
                  <a:pt x="144521" y="77593"/>
                </a:cubicBezTo>
                <a:cubicBezTo>
                  <a:pt x="144521" y="77746"/>
                  <a:pt x="144631" y="77856"/>
                  <a:pt x="144784" y="77856"/>
                </a:cubicBezTo>
                <a:close/>
                <a:moveTo>
                  <a:pt x="139955" y="78009"/>
                </a:moveTo>
                <a:cubicBezTo>
                  <a:pt x="140304" y="78009"/>
                  <a:pt x="140501" y="77572"/>
                  <a:pt x="140239" y="77309"/>
                </a:cubicBezTo>
                <a:cubicBezTo>
                  <a:pt x="139976" y="77069"/>
                  <a:pt x="139561" y="77244"/>
                  <a:pt x="139561" y="77593"/>
                </a:cubicBezTo>
                <a:cubicBezTo>
                  <a:pt x="139561" y="77834"/>
                  <a:pt x="139736" y="78009"/>
                  <a:pt x="139955" y="78009"/>
                </a:cubicBezTo>
                <a:close/>
                <a:moveTo>
                  <a:pt x="135126" y="78140"/>
                </a:moveTo>
                <a:cubicBezTo>
                  <a:pt x="135628" y="78140"/>
                  <a:pt x="135868" y="77550"/>
                  <a:pt x="135519" y="77200"/>
                </a:cubicBezTo>
                <a:cubicBezTo>
                  <a:pt x="135169" y="76850"/>
                  <a:pt x="134579" y="77113"/>
                  <a:pt x="134579" y="77593"/>
                </a:cubicBezTo>
                <a:cubicBezTo>
                  <a:pt x="134579" y="77899"/>
                  <a:pt x="134820" y="78140"/>
                  <a:pt x="135126" y="78140"/>
                </a:cubicBezTo>
                <a:close/>
                <a:moveTo>
                  <a:pt x="130297" y="78271"/>
                </a:moveTo>
                <a:cubicBezTo>
                  <a:pt x="130908" y="78271"/>
                  <a:pt x="131192" y="77550"/>
                  <a:pt x="130777" y="77135"/>
                </a:cubicBezTo>
                <a:cubicBezTo>
                  <a:pt x="130362" y="76698"/>
                  <a:pt x="129641" y="77003"/>
                  <a:pt x="129641" y="77593"/>
                </a:cubicBezTo>
                <a:cubicBezTo>
                  <a:pt x="129641" y="77965"/>
                  <a:pt x="129925" y="78271"/>
                  <a:pt x="130297" y="78271"/>
                </a:cubicBezTo>
                <a:close/>
                <a:moveTo>
                  <a:pt x="125489" y="78424"/>
                </a:moveTo>
                <a:cubicBezTo>
                  <a:pt x="126210" y="78424"/>
                  <a:pt x="126582" y="77528"/>
                  <a:pt x="126057" y="77025"/>
                </a:cubicBezTo>
                <a:cubicBezTo>
                  <a:pt x="125533" y="76501"/>
                  <a:pt x="124659" y="76872"/>
                  <a:pt x="124659" y="77593"/>
                </a:cubicBezTo>
                <a:cubicBezTo>
                  <a:pt x="124659" y="78052"/>
                  <a:pt x="125030" y="78424"/>
                  <a:pt x="125489" y="78424"/>
                </a:cubicBezTo>
                <a:close/>
                <a:moveTo>
                  <a:pt x="120660" y="78555"/>
                </a:moveTo>
                <a:cubicBezTo>
                  <a:pt x="121491" y="78555"/>
                  <a:pt x="121928" y="77528"/>
                  <a:pt x="121338" y="76938"/>
                </a:cubicBezTo>
                <a:cubicBezTo>
                  <a:pt x="120726" y="76326"/>
                  <a:pt x="119699" y="76763"/>
                  <a:pt x="119699" y="77593"/>
                </a:cubicBezTo>
                <a:cubicBezTo>
                  <a:pt x="119699" y="78118"/>
                  <a:pt x="120136" y="78555"/>
                  <a:pt x="120660" y="78555"/>
                </a:cubicBezTo>
                <a:close/>
                <a:moveTo>
                  <a:pt x="115831" y="78686"/>
                </a:moveTo>
                <a:cubicBezTo>
                  <a:pt x="116793" y="78686"/>
                  <a:pt x="117295" y="77506"/>
                  <a:pt x="116596" y="76829"/>
                </a:cubicBezTo>
                <a:cubicBezTo>
                  <a:pt x="115919" y="76129"/>
                  <a:pt x="114739" y="76610"/>
                  <a:pt x="114739" y="77593"/>
                </a:cubicBezTo>
                <a:cubicBezTo>
                  <a:pt x="114739" y="78205"/>
                  <a:pt x="115219" y="78686"/>
                  <a:pt x="115831" y="78686"/>
                </a:cubicBezTo>
                <a:close/>
                <a:moveTo>
                  <a:pt x="111002" y="78839"/>
                </a:moveTo>
                <a:cubicBezTo>
                  <a:pt x="112095" y="78839"/>
                  <a:pt x="112641" y="77506"/>
                  <a:pt x="111876" y="76719"/>
                </a:cubicBezTo>
                <a:cubicBezTo>
                  <a:pt x="111090" y="75955"/>
                  <a:pt x="109779" y="76501"/>
                  <a:pt x="109779" y="77593"/>
                </a:cubicBezTo>
                <a:cubicBezTo>
                  <a:pt x="109779" y="78271"/>
                  <a:pt x="110325" y="78839"/>
                  <a:pt x="111002" y="78839"/>
                </a:cubicBezTo>
                <a:close/>
                <a:moveTo>
                  <a:pt x="106173" y="78970"/>
                </a:moveTo>
                <a:cubicBezTo>
                  <a:pt x="107397" y="78970"/>
                  <a:pt x="108009" y="77484"/>
                  <a:pt x="107135" y="76632"/>
                </a:cubicBezTo>
                <a:cubicBezTo>
                  <a:pt x="106282" y="75780"/>
                  <a:pt x="104818" y="76392"/>
                  <a:pt x="104818" y="77593"/>
                </a:cubicBezTo>
                <a:cubicBezTo>
                  <a:pt x="104818" y="78358"/>
                  <a:pt x="105430" y="78970"/>
                  <a:pt x="106173" y="78970"/>
                </a:cubicBezTo>
                <a:close/>
                <a:moveTo>
                  <a:pt x="101344" y="79101"/>
                </a:moveTo>
                <a:cubicBezTo>
                  <a:pt x="102677" y="79101"/>
                  <a:pt x="103354" y="77484"/>
                  <a:pt x="102415" y="76545"/>
                </a:cubicBezTo>
                <a:cubicBezTo>
                  <a:pt x="101475" y="75583"/>
                  <a:pt x="99858" y="76260"/>
                  <a:pt x="99858" y="77593"/>
                </a:cubicBezTo>
                <a:cubicBezTo>
                  <a:pt x="99858" y="78424"/>
                  <a:pt x="100514" y="79101"/>
                  <a:pt x="101344" y="79101"/>
                </a:cubicBezTo>
                <a:close/>
                <a:moveTo>
                  <a:pt x="96537" y="79210"/>
                </a:moveTo>
                <a:cubicBezTo>
                  <a:pt x="97979" y="79210"/>
                  <a:pt x="98700" y="77484"/>
                  <a:pt x="97673" y="76457"/>
                </a:cubicBezTo>
                <a:cubicBezTo>
                  <a:pt x="96646" y="75430"/>
                  <a:pt x="94898" y="76151"/>
                  <a:pt x="94898" y="77593"/>
                </a:cubicBezTo>
                <a:cubicBezTo>
                  <a:pt x="94898" y="78489"/>
                  <a:pt x="95641" y="79210"/>
                  <a:pt x="96537" y="79210"/>
                </a:cubicBezTo>
                <a:close/>
                <a:moveTo>
                  <a:pt x="91708" y="79341"/>
                </a:moveTo>
                <a:cubicBezTo>
                  <a:pt x="93259" y="79341"/>
                  <a:pt x="94024" y="77462"/>
                  <a:pt x="92932" y="76370"/>
                </a:cubicBezTo>
                <a:cubicBezTo>
                  <a:pt x="91839" y="75277"/>
                  <a:pt x="89960" y="76042"/>
                  <a:pt x="89960" y="77593"/>
                </a:cubicBezTo>
                <a:cubicBezTo>
                  <a:pt x="89960" y="78555"/>
                  <a:pt x="90747" y="79341"/>
                  <a:pt x="91708" y="79341"/>
                </a:cubicBezTo>
                <a:close/>
                <a:moveTo>
                  <a:pt x="86879" y="79451"/>
                </a:moveTo>
                <a:cubicBezTo>
                  <a:pt x="88540" y="79451"/>
                  <a:pt x="89370" y="77462"/>
                  <a:pt x="88190" y="76282"/>
                </a:cubicBezTo>
                <a:cubicBezTo>
                  <a:pt x="87010" y="75102"/>
                  <a:pt x="85022" y="75933"/>
                  <a:pt x="85022" y="77593"/>
                </a:cubicBezTo>
                <a:cubicBezTo>
                  <a:pt x="85022" y="78620"/>
                  <a:pt x="85852" y="79451"/>
                  <a:pt x="86879" y="79451"/>
                </a:cubicBezTo>
                <a:close/>
                <a:moveTo>
                  <a:pt x="82050" y="79538"/>
                </a:moveTo>
                <a:cubicBezTo>
                  <a:pt x="83776" y="79538"/>
                  <a:pt x="84650" y="77440"/>
                  <a:pt x="83426" y="76217"/>
                </a:cubicBezTo>
                <a:cubicBezTo>
                  <a:pt x="82203" y="75015"/>
                  <a:pt x="80105" y="75867"/>
                  <a:pt x="80105" y="77593"/>
                </a:cubicBezTo>
                <a:cubicBezTo>
                  <a:pt x="80105" y="78664"/>
                  <a:pt x="80979" y="79538"/>
                  <a:pt x="82050" y="79538"/>
                </a:cubicBezTo>
                <a:close/>
                <a:moveTo>
                  <a:pt x="77221" y="79560"/>
                </a:moveTo>
                <a:cubicBezTo>
                  <a:pt x="78969" y="79560"/>
                  <a:pt x="79843" y="77440"/>
                  <a:pt x="78619" y="76217"/>
                </a:cubicBezTo>
                <a:cubicBezTo>
                  <a:pt x="77374" y="74971"/>
                  <a:pt x="75254" y="75845"/>
                  <a:pt x="75254" y="77593"/>
                </a:cubicBezTo>
                <a:cubicBezTo>
                  <a:pt x="75254" y="78686"/>
                  <a:pt x="76128" y="79560"/>
                  <a:pt x="77221" y="79560"/>
                </a:cubicBezTo>
                <a:close/>
                <a:moveTo>
                  <a:pt x="72392" y="79538"/>
                </a:moveTo>
                <a:cubicBezTo>
                  <a:pt x="74118" y="79538"/>
                  <a:pt x="74992" y="77440"/>
                  <a:pt x="73768" y="76217"/>
                </a:cubicBezTo>
                <a:cubicBezTo>
                  <a:pt x="72545" y="75015"/>
                  <a:pt x="70447" y="75867"/>
                  <a:pt x="70447" y="77593"/>
                </a:cubicBezTo>
                <a:cubicBezTo>
                  <a:pt x="70447" y="78664"/>
                  <a:pt x="71321" y="79538"/>
                  <a:pt x="72392" y="79538"/>
                </a:cubicBezTo>
                <a:close/>
                <a:moveTo>
                  <a:pt x="67563" y="79451"/>
                </a:moveTo>
                <a:cubicBezTo>
                  <a:pt x="69223" y="79451"/>
                  <a:pt x="70032" y="77462"/>
                  <a:pt x="68874" y="76304"/>
                </a:cubicBezTo>
                <a:cubicBezTo>
                  <a:pt x="67716" y="75124"/>
                  <a:pt x="65727" y="75955"/>
                  <a:pt x="65727" y="77593"/>
                </a:cubicBezTo>
                <a:cubicBezTo>
                  <a:pt x="65727" y="78620"/>
                  <a:pt x="66558" y="79451"/>
                  <a:pt x="67563" y="79451"/>
                </a:cubicBezTo>
                <a:close/>
                <a:moveTo>
                  <a:pt x="62734" y="79341"/>
                </a:moveTo>
                <a:cubicBezTo>
                  <a:pt x="64285" y="79341"/>
                  <a:pt x="65072" y="77462"/>
                  <a:pt x="63979" y="76370"/>
                </a:cubicBezTo>
                <a:cubicBezTo>
                  <a:pt x="62887" y="75277"/>
                  <a:pt x="61008" y="76042"/>
                  <a:pt x="61008" y="77593"/>
                </a:cubicBezTo>
                <a:cubicBezTo>
                  <a:pt x="61008" y="78555"/>
                  <a:pt x="61794" y="79341"/>
                  <a:pt x="62734" y="79341"/>
                </a:cubicBezTo>
                <a:close/>
                <a:moveTo>
                  <a:pt x="57927" y="79210"/>
                </a:moveTo>
                <a:cubicBezTo>
                  <a:pt x="59369" y="79210"/>
                  <a:pt x="60090" y="77484"/>
                  <a:pt x="59063" y="76457"/>
                </a:cubicBezTo>
                <a:cubicBezTo>
                  <a:pt x="58058" y="75430"/>
                  <a:pt x="56310" y="76151"/>
                  <a:pt x="56310" y="77593"/>
                </a:cubicBezTo>
                <a:cubicBezTo>
                  <a:pt x="56310" y="78489"/>
                  <a:pt x="57031" y="79210"/>
                  <a:pt x="57927" y="79210"/>
                </a:cubicBezTo>
                <a:close/>
                <a:moveTo>
                  <a:pt x="53098" y="79101"/>
                </a:moveTo>
                <a:cubicBezTo>
                  <a:pt x="54409" y="79101"/>
                  <a:pt x="55086" y="77506"/>
                  <a:pt x="54146" y="76566"/>
                </a:cubicBezTo>
                <a:cubicBezTo>
                  <a:pt x="53207" y="75627"/>
                  <a:pt x="51612" y="76304"/>
                  <a:pt x="51612" y="77615"/>
                </a:cubicBezTo>
                <a:cubicBezTo>
                  <a:pt x="51612" y="78446"/>
                  <a:pt x="52267" y="79101"/>
                  <a:pt x="53098" y="79101"/>
                </a:cubicBezTo>
                <a:close/>
                <a:moveTo>
                  <a:pt x="48268" y="78970"/>
                </a:moveTo>
                <a:cubicBezTo>
                  <a:pt x="49470" y="78948"/>
                  <a:pt x="50060" y="77506"/>
                  <a:pt x="49208" y="76654"/>
                </a:cubicBezTo>
                <a:cubicBezTo>
                  <a:pt x="48356" y="75823"/>
                  <a:pt x="46914" y="76413"/>
                  <a:pt x="46914" y="77615"/>
                </a:cubicBezTo>
                <a:cubicBezTo>
                  <a:pt x="46914" y="78358"/>
                  <a:pt x="47504" y="78970"/>
                  <a:pt x="48268" y="78970"/>
                </a:cubicBezTo>
                <a:close/>
                <a:moveTo>
                  <a:pt x="43439" y="78839"/>
                </a:moveTo>
                <a:cubicBezTo>
                  <a:pt x="44532" y="78839"/>
                  <a:pt x="45078" y="77528"/>
                  <a:pt x="44313" y="76763"/>
                </a:cubicBezTo>
                <a:cubicBezTo>
                  <a:pt x="43549" y="75976"/>
                  <a:pt x="42238" y="76523"/>
                  <a:pt x="42238" y="77615"/>
                </a:cubicBezTo>
                <a:cubicBezTo>
                  <a:pt x="42216" y="78293"/>
                  <a:pt x="42762" y="78839"/>
                  <a:pt x="43439" y="78839"/>
                </a:cubicBezTo>
                <a:close/>
                <a:moveTo>
                  <a:pt x="38610" y="78708"/>
                </a:moveTo>
                <a:cubicBezTo>
                  <a:pt x="39594" y="78708"/>
                  <a:pt x="40074" y="77528"/>
                  <a:pt x="39397" y="76829"/>
                </a:cubicBezTo>
                <a:cubicBezTo>
                  <a:pt x="38698" y="76151"/>
                  <a:pt x="37518" y="76632"/>
                  <a:pt x="37518" y="77615"/>
                </a:cubicBezTo>
                <a:cubicBezTo>
                  <a:pt x="37518" y="78205"/>
                  <a:pt x="38020" y="78708"/>
                  <a:pt x="38610" y="78708"/>
                </a:cubicBezTo>
                <a:close/>
                <a:moveTo>
                  <a:pt x="33803" y="78555"/>
                </a:moveTo>
                <a:cubicBezTo>
                  <a:pt x="34634" y="78555"/>
                  <a:pt x="35049" y="77550"/>
                  <a:pt x="34459" y="76960"/>
                </a:cubicBezTo>
                <a:cubicBezTo>
                  <a:pt x="33869" y="76370"/>
                  <a:pt x="32864" y="76785"/>
                  <a:pt x="32864" y="77615"/>
                </a:cubicBezTo>
                <a:cubicBezTo>
                  <a:pt x="32864" y="78140"/>
                  <a:pt x="33279" y="78555"/>
                  <a:pt x="33803" y="78555"/>
                </a:cubicBezTo>
                <a:close/>
                <a:moveTo>
                  <a:pt x="28974" y="78424"/>
                </a:moveTo>
                <a:cubicBezTo>
                  <a:pt x="29673" y="78424"/>
                  <a:pt x="30045" y="77550"/>
                  <a:pt x="29542" y="77047"/>
                </a:cubicBezTo>
                <a:cubicBezTo>
                  <a:pt x="29018" y="76545"/>
                  <a:pt x="28166" y="76916"/>
                  <a:pt x="28166" y="77615"/>
                </a:cubicBezTo>
                <a:cubicBezTo>
                  <a:pt x="28166" y="78074"/>
                  <a:pt x="28515" y="78424"/>
                  <a:pt x="28974" y="78424"/>
                </a:cubicBezTo>
                <a:close/>
                <a:moveTo>
                  <a:pt x="24145" y="78293"/>
                </a:moveTo>
                <a:cubicBezTo>
                  <a:pt x="24735" y="78293"/>
                  <a:pt x="25041" y="77572"/>
                  <a:pt x="24604" y="77135"/>
                </a:cubicBezTo>
                <a:cubicBezTo>
                  <a:pt x="24189" y="76719"/>
                  <a:pt x="23468" y="77025"/>
                  <a:pt x="23468" y="77615"/>
                </a:cubicBezTo>
                <a:cubicBezTo>
                  <a:pt x="23468" y="77987"/>
                  <a:pt x="23774" y="78293"/>
                  <a:pt x="24145" y="78293"/>
                </a:cubicBezTo>
                <a:close/>
                <a:moveTo>
                  <a:pt x="19316" y="78140"/>
                </a:moveTo>
                <a:cubicBezTo>
                  <a:pt x="19775" y="78140"/>
                  <a:pt x="20015" y="77572"/>
                  <a:pt x="19688" y="77244"/>
                </a:cubicBezTo>
                <a:cubicBezTo>
                  <a:pt x="19360" y="76916"/>
                  <a:pt x="18792" y="77156"/>
                  <a:pt x="18792" y="77615"/>
                </a:cubicBezTo>
                <a:cubicBezTo>
                  <a:pt x="18792" y="77899"/>
                  <a:pt x="19032" y="78140"/>
                  <a:pt x="19316" y="78140"/>
                </a:cubicBezTo>
                <a:close/>
                <a:moveTo>
                  <a:pt x="14487" y="78009"/>
                </a:moveTo>
                <a:cubicBezTo>
                  <a:pt x="14837" y="78009"/>
                  <a:pt x="14990" y="77593"/>
                  <a:pt x="14749" y="77353"/>
                </a:cubicBezTo>
                <a:cubicBezTo>
                  <a:pt x="14509" y="77113"/>
                  <a:pt x="14116" y="77266"/>
                  <a:pt x="14094" y="77615"/>
                </a:cubicBezTo>
                <a:cubicBezTo>
                  <a:pt x="14094" y="77834"/>
                  <a:pt x="14269" y="78009"/>
                  <a:pt x="14487" y="78009"/>
                </a:cubicBezTo>
                <a:close/>
                <a:moveTo>
                  <a:pt x="9658" y="77856"/>
                </a:moveTo>
                <a:cubicBezTo>
                  <a:pt x="9877" y="77856"/>
                  <a:pt x="9986" y="77615"/>
                  <a:pt x="9833" y="77462"/>
                </a:cubicBezTo>
                <a:cubicBezTo>
                  <a:pt x="9680" y="77309"/>
                  <a:pt x="9418" y="77419"/>
                  <a:pt x="9418" y="77615"/>
                </a:cubicBezTo>
                <a:cubicBezTo>
                  <a:pt x="9418" y="77746"/>
                  <a:pt x="9527" y="77856"/>
                  <a:pt x="9658" y="77856"/>
                </a:cubicBezTo>
                <a:close/>
                <a:moveTo>
                  <a:pt x="4829" y="77725"/>
                </a:moveTo>
                <a:cubicBezTo>
                  <a:pt x="4895" y="77725"/>
                  <a:pt x="4938" y="77681"/>
                  <a:pt x="4938" y="77615"/>
                </a:cubicBezTo>
                <a:cubicBezTo>
                  <a:pt x="4938" y="77484"/>
                  <a:pt x="4742" y="77484"/>
                  <a:pt x="4742" y="77615"/>
                </a:cubicBezTo>
                <a:cubicBezTo>
                  <a:pt x="4720" y="77681"/>
                  <a:pt x="4785" y="77725"/>
                  <a:pt x="4829" y="77725"/>
                </a:cubicBezTo>
                <a:close/>
                <a:moveTo>
                  <a:pt x="154442" y="72808"/>
                </a:moveTo>
                <a:lnTo>
                  <a:pt x="154442" y="72808"/>
                </a:lnTo>
                <a:cubicBezTo>
                  <a:pt x="154442" y="72808"/>
                  <a:pt x="154442" y="72808"/>
                  <a:pt x="154442" y="72808"/>
                </a:cubicBezTo>
                <a:close/>
                <a:moveTo>
                  <a:pt x="149613" y="72939"/>
                </a:moveTo>
                <a:cubicBezTo>
                  <a:pt x="149831" y="72939"/>
                  <a:pt x="149460" y="72590"/>
                  <a:pt x="149482" y="72808"/>
                </a:cubicBezTo>
                <a:cubicBezTo>
                  <a:pt x="149482" y="72874"/>
                  <a:pt x="149525" y="72939"/>
                  <a:pt x="149613" y="72939"/>
                </a:cubicBezTo>
                <a:close/>
                <a:moveTo>
                  <a:pt x="144784" y="73070"/>
                </a:moveTo>
                <a:cubicBezTo>
                  <a:pt x="144937" y="73070"/>
                  <a:pt x="145046" y="72939"/>
                  <a:pt x="145046" y="72786"/>
                </a:cubicBezTo>
                <a:cubicBezTo>
                  <a:pt x="145046" y="72437"/>
                  <a:pt x="144500" y="72437"/>
                  <a:pt x="144500" y="72786"/>
                </a:cubicBezTo>
                <a:cubicBezTo>
                  <a:pt x="144500" y="72939"/>
                  <a:pt x="144631" y="73070"/>
                  <a:pt x="144784" y="73070"/>
                </a:cubicBezTo>
                <a:close/>
                <a:moveTo>
                  <a:pt x="139955" y="73223"/>
                </a:moveTo>
                <a:cubicBezTo>
                  <a:pt x="140326" y="73223"/>
                  <a:pt x="140501" y="72764"/>
                  <a:pt x="140239" y="72502"/>
                </a:cubicBezTo>
                <a:cubicBezTo>
                  <a:pt x="139976" y="72240"/>
                  <a:pt x="139539" y="72437"/>
                  <a:pt x="139539" y="72808"/>
                </a:cubicBezTo>
                <a:cubicBezTo>
                  <a:pt x="139539" y="73027"/>
                  <a:pt x="139736" y="73223"/>
                  <a:pt x="139955" y="73223"/>
                </a:cubicBezTo>
                <a:close/>
                <a:moveTo>
                  <a:pt x="135126" y="73354"/>
                </a:moveTo>
                <a:cubicBezTo>
                  <a:pt x="135628" y="73354"/>
                  <a:pt x="135868" y="72764"/>
                  <a:pt x="135519" y="72415"/>
                </a:cubicBezTo>
                <a:cubicBezTo>
                  <a:pt x="135169" y="72065"/>
                  <a:pt x="134579" y="72305"/>
                  <a:pt x="134579" y="72808"/>
                </a:cubicBezTo>
                <a:cubicBezTo>
                  <a:pt x="134579" y="73114"/>
                  <a:pt x="134820" y="73354"/>
                  <a:pt x="135126" y="73354"/>
                </a:cubicBezTo>
                <a:close/>
                <a:moveTo>
                  <a:pt x="130297" y="73507"/>
                </a:moveTo>
                <a:cubicBezTo>
                  <a:pt x="130930" y="73485"/>
                  <a:pt x="131236" y="72742"/>
                  <a:pt x="130799" y="72305"/>
                </a:cubicBezTo>
                <a:cubicBezTo>
                  <a:pt x="130362" y="71868"/>
                  <a:pt x="129597" y="72174"/>
                  <a:pt x="129619" y="72808"/>
                </a:cubicBezTo>
                <a:cubicBezTo>
                  <a:pt x="129619" y="73180"/>
                  <a:pt x="129925" y="73507"/>
                  <a:pt x="130297" y="73507"/>
                </a:cubicBezTo>
                <a:close/>
                <a:moveTo>
                  <a:pt x="125489" y="73638"/>
                </a:moveTo>
                <a:cubicBezTo>
                  <a:pt x="126232" y="73638"/>
                  <a:pt x="126604" y="72721"/>
                  <a:pt x="126079" y="72196"/>
                </a:cubicBezTo>
                <a:cubicBezTo>
                  <a:pt x="125533" y="71672"/>
                  <a:pt x="124637" y="72043"/>
                  <a:pt x="124637" y="72808"/>
                </a:cubicBezTo>
                <a:cubicBezTo>
                  <a:pt x="124637" y="73267"/>
                  <a:pt x="125009" y="73638"/>
                  <a:pt x="125489" y="73638"/>
                </a:cubicBezTo>
                <a:close/>
                <a:moveTo>
                  <a:pt x="120660" y="73769"/>
                </a:moveTo>
                <a:cubicBezTo>
                  <a:pt x="121534" y="73769"/>
                  <a:pt x="121950" y="72721"/>
                  <a:pt x="121338" y="72109"/>
                </a:cubicBezTo>
                <a:cubicBezTo>
                  <a:pt x="120726" y="71497"/>
                  <a:pt x="119677" y="71934"/>
                  <a:pt x="119677" y="72808"/>
                </a:cubicBezTo>
                <a:cubicBezTo>
                  <a:pt x="119677" y="73332"/>
                  <a:pt x="120114" y="73769"/>
                  <a:pt x="120660" y="73769"/>
                </a:cubicBezTo>
                <a:close/>
                <a:moveTo>
                  <a:pt x="115831" y="73901"/>
                </a:moveTo>
                <a:cubicBezTo>
                  <a:pt x="116815" y="73901"/>
                  <a:pt x="117317" y="72721"/>
                  <a:pt x="116618" y="72000"/>
                </a:cubicBezTo>
                <a:cubicBezTo>
                  <a:pt x="115919" y="71300"/>
                  <a:pt x="114717" y="71803"/>
                  <a:pt x="114717" y="72808"/>
                </a:cubicBezTo>
                <a:cubicBezTo>
                  <a:pt x="114717" y="73420"/>
                  <a:pt x="115219" y="73901"/>
                  <a:pt x="115831" y="73901"/>
                </a:cubicBezTo>
                <a:close/>
                <a:moveTo>
                  <a:pt x="111002" y="74054"/>
                </a:moveTo>
                <a:cubicBezTo>
                  <a:pt x="112117" y="74054"/>
                  <a:pt x="112685" y="72699"/>
                  <a:pt x="111898" y="71912"/>
                </a:cubicBezTo>
                <a:cubicBezTo>
                  <a:pt x="111090" y="71104"/>
                  <a:pt x="109735" y="71672"/>
                  <a:pt x="109735" y="72808"/>
                </a:cubicBezTo>
                <a:cubicBezTo>
                  <a:pt x="109735" y="73485"/>
                  <a:pt x="110303" y="74054"/>
                  <a:pt x="111002" y="74054"/>
                </a:cubicBezTo>
                <a:close/>
                <a:moveTo>
                  <a:pt x="106173" y="74185"/>
                </a:moveTo>
                <a:cubicBezTo>
                  <a:pt x="107419" y="74185"/>
                  <a:pt x="108052" y="72699"/>
                  <a:pt x="107156" y="71803"/>
                </a:cubicBezTo>
                <a:cubicBezTo>
                  <a:pt x="106282" y="70929"/>
                  <a:pt x="104775" y="71563"/>
                  <a:pt x="104797" y="72808"/>
                </a:cubicBezTo>
                <a:cubicBezTo>
                  <a:pt x="104797" y="73573"/>
                  <a:pt x="105408" y="74185"/>
                  <a:pt x="106173" y="74185"/>
                </a:cubicBezTo>
                <a:close/>
                <a:moveTo>
                  <a:pt x="101344" y="74338"/>
                </a:moveTo>
                <a:cubicBezTo>
                  <a:pt x="102721" y="74338"/>
                  <a:pt x="103420" y="72677"/>
                  <a:pt x="102437" y="71716"/>
                </a:cubicBezTo>
                <a:cubicBezTo>
                  <a:pt x="101475" y="70732"/>
                  <a:pt x="99815" y="71431"/>
                  <a:pt x="99815" y="72808"/>
                </a:cubicBezTo>
                <a:cubicBezTo>
                  <a:pt x="99815" y="73660"/>
                  <a:pt x="100492" y="74338"/>
                  <a:pt x="101344" y="74338"/>
                </a:cubicBezTo>
                <a:close/>
                <a:moveTo>
                  <a:pt x="96537" y="74469"/>
                </a:moveTo>
                <a:cubicBezTo>
                  <a:pt x="98023" y="74469"/>
                  <a:pt x="98766" y="72655"/>
                  <a:pt x="97717" y="71606"/>
                </a:cubicBezTo>
                <a:cubicBezTo>
                  <a:pt x="96646" y="70557"/>
                  <a:pt x="94854" y="71300"/>
                  <a:pt x="94854" y="72786"/>
                </a:cubicBezTo>
                <a:cubicBezTo>
                  <a:pt x="94854" y="73704"/>
                  <a:pt x="95597" y="74469"/>
                  <a:pt x="96537" y="74469"/>
                </a:cubicBezTo>
                <a:close/>
                <a:moveTo>
                  <a:pt x="91708" y="74600"/>
                </a:moveTo>
                <a:cubicBezTo>
                  <a:pt x="93303" y="74600"/>
                  <a:pt x="94112" y="72655"/>
                  <a:pt x="92975" y="71497"/>
                </a:cubicBezTo>
                <a:cubicBezTo>
                  <a:pt x="91839" y="70361"/>
                  <a:pt x="89894" y="71169"/>
                  <a:pt x="89894" y="72786"/>
                </a:cubicBezTo>
                <a:cubicBezTo>
                  <a:pt x="89894" y="73791"/>
                  <a:pt x="90703" y="74600"/>
                  <a:pt x="91708" y="74600"/>
                </a:cubicBezTo>
                <a:close/>
                <a:moveTo>
                  <a:pt x="86879" y="74731"/>
                </a:moveTo>
                <a:cubicBezTo>
                  <a:pt x="88605" y="74731"/>
                  <a:pt x="89479" y="72633"/>
                  <a:pt x="88256" y="71410"/>
                </a:cubicBezTo>
                <a:cubicBezTo>
                  <a:pt x="87032" y="70186"/>
                  <a:pt x="84934" y="71060"/>
                  <a:pt x="84934" y="72786"/>
                </a:cubicBezTo>
                <a:cubicBezTo>
                  <a:pt x="84934" y="73857"/>
                  <a:pt x="85808" y="74731"/>
                  <a:pt x="86879" y="74731"/>
                </a:cubicBezTo>
                <a:close/>
                <a:moveTo>
                  <a:pt x="82050" y="74840"/>
                </a:moveTo>
                <a:cubicBezTo>
                  <a:pt x="83864" y="74840"/>
                  <a:pt x="84781" y="72633"/>
                  <a:pt x="83492" y="71344"/>
                </a:cubicBezTo>
                <a:cubicBezTo>
                  <a:pt x="82203" y="70055"/>
                  <a:pt x="79996" y="70973"/>
                  <a:pt x="79996" y="72786"/>
                </a:cubicBezTo>
                <a:cubicBezTo>
                  <a:pt x="79996" y="73922"/>
                  <a:pt x="80914" y="74840"/>
                  <a:pt x="82050" y="74840"/>
                </a:cubicBezTo>
                <a:close/>
                <a:moveTo>
                  <a:pt x="77221" y="74884"/>
                </a:moveTo>
                <a:cubicBezTo>
                  <a:pt x="79100" y="74884"/>
                  <a:pt x="80040" y="72633"/>
                  <a:pt x="78707" y="71300"/>
                </a:cubicBezTo>
                <a:cubicBezTo>
                  <a:pt x="77374" y="69967"/>
                  <a:pt x="75123" y="70907"/>
                  <a:pt x="75123" y="72786"/>
                </a:cubicBezTo>
                <a:cubicBezTo>
                  <a:pt x="75123" y="73944"/>
                  <a:pt x="76063" y="74884"/>
                  <a:pt x="77221" y="74884"/>
                </a:cubicBezTo>
                <a:close/>
                <a:moveTo>
                  <a:pt x="72392" y="74840"/>
                </a:moveTo>
                <a:cubicBezTo>
                  <a:pt x="74227" y="74840"/>
                  <a:pt x="75145" y="72633"/>
                  <a:pt x="73834" y="71344"/>
                </a:cubicBezTo>
                <a:cubicBezTo>
                  <a:pt x="72545" y="70055"/>
                  <a:pt x="70338" y="70973"/>
                  <a:pt x="70338" y="72786"/>
                </a:cubicBezTo>
                <a:cubicBezTo>
                  <a:pt x="70338" y="73922"/>
                  <a:pt x="71256" y="74840"/>
                  <a:pt x="72392" y="74840"/>
                </a:cubicBezTo>
                <a:close/>
                <a:moveTo>
                  <a:pt x="67563" y="74709"/>
                </a:moveTo>
                <a:cubicBezTo>
                  <a:pt x="69289" y="74709"/>
                  <a:pt x="70141" y="72633"/>
                  <a:pt x="68939" y="71431"/>
                </a:cubicBezTo>
                <a:cubicBezTo>
                  <a:pt x="67716" y="70208"/>
                  <a:pt x="65640" y="71060"/>
                  <a:pt x="65640" y="72786"/>
                </a:cubicBezTo>
                <a:cubicBezTo>
                  <a:pt x="65640" y="73857"/>
                  <a:pt x="66514" y="74709"/>
                  <a:pt x="67563" y="74709"/>
                </a:cubicBezTo>
                <a:close/>
                <a:moveTo>
                  <a:pt x="62734" y="74578"/>
                </a:moveTo>
                <a:cubicBezTo>
                  <a:pt x="64351" y="74578"/>
                  <a:pt x="65137" y="72655"/>
                  <a:pt x="64023" y="71519"/>
                </a:cubicBezTo>
                <a:cubicBezTo>
                  <a:pt x="62887" y="70383"/>
                  <a:pt x="60942" y="71191"/>
                  <a:pt x="60942" y="72786"/>
                </a:cubicBezTo>
                <a:cubicBezTo>
                  <a:pt x="60964" y="73769"/>
                  <a:pt x="61750" y="74578"/>
                  <a:pt x="62734" y="74578"/>
                </a:cubicBezTo>
                <a:close/>
                <a:moveTo>
                  <a:pt x="57927" y="74447"/>
                </a:moveTo>
                <a:cubicBezTo>
                  <a:pt x="59391" y="74447"/>
                  <a:pt x="60133" y="72655"/>
                  <a:pt x="59085" y="71606"/>
                </a:cubicBezTo>
                <a:cubicBezTo>
                  <a:pt x="58058" y="70557"/>
                  <a:pt x="56266" y="71300"/>
                  <a:pt x="56266" y="72786"/>
                </a:cubicBezTo>
                <a:cubicBezTo>
                  <a:pt x="56266" y="73704"/>
                  <a:pt x="57009" y="74447"/>
                  <a:pt x="57927" y="74447"/>
                </a:cubicBezTo>
                <a:close/>
                <a:moveTo>
                  <a:pt x="53098" y="74316"/>
                </a:moveTo>
                <a:cubicBezTo>
                  <a:pt x="54452" y="74316"/>
                  <a:pt x="55130" y="72677"/>
                  <a:pt x="54168" y="71716"/>
                </a:cubicBezTo>
                <a:cubicBezTo>
                  <a:pt x="53207" y="70754"/>
                  <a:pt x="51568" y="71431"/>
                  <a:pt x="51568" y="72786"/>
                </a:cubicBezTo>
                <a:cubicBezTo>
                  <a:pt x="51568" y="73638"/>
                  <a:pt x="52245" y="74316"/>
                  <a:pt x="53098" y="74316"/>
                </a:cubicBezTo>
                <a:close/>
                <a:moveTo>
                  <a:pt x="48268" y="74163"/>
                </a:moveTo>
                <a:cubicBezTo>
                  <a:pt x="49492" y="74163"/>
                  <a:pt x="50082" y="72677"/>
                  <a:pt x="49208" y="71825"/>
                </a:cubicBezTo>
                <a:cubicBezTo>
                  <a:pt x="48356" y="70973"/>
                  <a:pt x="46892" y="71584"/>
                  <a:pt x="46892" y="72808"/>
                </a:cubicBezTo>
                <a:cubicBezTo>
                  <a:pt x="46892" y="73551"/>
                  <a:pt x="47504" y="74163"/>
                  <a:pt x="48268" y="74163"/>
                </a:cubicBezTo>
                <a:close/>
                <a:moveTo>
                  <a:pt x="43439" y="74032"/>
                </a:moveTo>
                <a:cubicBezTo>
                  <a:pt x="44554" y="74032"/>
                  <a:pt x="45122" y="72699"/>
                  <a:pt x="44335" y="71912"/>
                </a:cubicBezTo>
                <a:cubicBezTo>
                  <a:pt x="43549" y="71126"/>
                  <a:pt x="42194" y="71672"/>
                  <a:pt x="42194" y="72786"/>
                </a:cubicBezTo>
                <a:cubicBezTo>
                  <a:pt x="42194" y="73485"/>
                  <a:pt x="42762" y="74032"/>
                  <a:pt x="43439" y="74032"/>
                </a:cubicBezTo>
                <a:close/>
                <a:moveTo>
                  <a:pt x="38610" y="73879"/>
                </a:moveTo>
                <a:cubicBezTo>
                  <a:pt x="39594" y="73879"/>
                  <a:pt x="40074" y="72699"/>
                  <a:pt x="39397" y="72021"/>
                </a:cubicBezTo>
                <a:cubicBezTo>
                  <a:pt x="38698" y="71322"/>
                  <a:pt x="37518" y="71825"/>
                  <a:pt x="37518" y="72786"/>
                </a:cubicBezTo>
                <a:cubicBezTo>
                  <a:pt x="37518" y="73398"/>
                  <a:pt x="38020" y="73879"/>
                  <a:pt x="38610" y="73879"/>
                </a:cubicBezTo>
                <a:close/>
                <a:moveTo>
                  <a:pt x="33781" y="73748"/>
                </a:moveTo>
                <a:cubicBezTo>
                  <a:pt x="34655" y="73748"/>
                  <a:pt x="35092" y="72721"/>
                  <a:pt x="34481" y="72109"/>
                </a:cubicBezTo>
                <a:cubicBezTo>
                  <a:pt x="33869" y="71497"/>
                  <a:pt x="32820" y="71934"/>
                  <a:pt x="32820" y="72786"/>
                </a:cubicBezTo>
                <a:cubicBezTo>
                  <a:pt x="32820" y="73311"/>
                  <a:pt x="33257" y="73748"/>
                  <a:pt x="33781" y="73748"/>
                </a:cubicBezTo>
                <a:close/>
                <a:moveTo>
                  <a:pt x="28974" y="73617"/>
                </a:moveTo>
                <a:cubicBezTo>
                  <a:pt x="29695" y="73617"/>
                  <a:pt x="30067" y="72742"/>
                  <a:pt x="29542" y="72218"/>
                </a:cubicBezTo>
                <a:cubicBezTo>
                  <a:pt x="29040" y="71694"/>
                  <a:pt x="28144" y="72065"/>
                  <a:pt x="28144" y="72786"/>
                </a:cubicBezTo>
                <a:cubicBezTo>
                  <a:pt x="28144" y="73245"/>
                  <a:pt x="28515" y="73617"/>
                  <a:pt x="28974" y="73617"/>
                </a:cubicBezTo>
                <a:close/>
                <a:moveTo>
                  <a:pt x="24145" y="73464"/>
                </a:moveTo>
                <a:cubicBezTo>
                  <a:pt x="24757" y="73464"/>
                  <a:pt x="25063" y="72742"/>
                  <a:pt x="24626" y="72305"/>
                </a:cubicBezTo>
                <a:cubicBezTo>
                  <a:pt x="24189" y="71868"/>
                  <a:pt x="23446" y="72174"/>
                  <a:pt x="23446" y="72786"/>
                </a:cubicBezTo>
                <a:cubicBezTo>
                  <a:pt x="23468" y="73158"/>
                  <a:pt x="23774" y="73464"/>
                  <a:pt x="24145" y="73464"/>
                </a:cubicBezTo>
                <a:close/>
                <a:moveTo>
                  <a:pt x="19316" y="73332"/>
                </a:moveTo>
                <a:cubicBezTo>
                  <a:pt x="19797" y="73332"/>
                  <a:pt x="20037" y="72742"/>
                  <a:pt x="19709" y="72393"/>
                </a:cubicBezTo>
                <a:cubicBezTo>
                  <a:pt x="19360" y="72065"/>
                  <a:pt x="18770" y="72305"/>
                  <a:pt x="18770" y="72786"/>
                </a:cubicBezTo>
                <a:cubicBezTo>
                  <a:pt x="18770" y="73092"/>
                  <a:pt x="19010" y="73332"/>
                  <a:pt x="19316" y="73332"/>
                </a:cubicBezTo>
                <a:close/>
                <a:moveTo>
                  <a:pt x="14487" y="73180"/>
                </a:moveTo>
                <a:cubicBezTo>
                  <a:pt x="14859" y="73201"/>
                  <a:pt x="15033" y="72764"/>
                  <a:pt x="14771" y="72502"/>
                </a:cubicBezTo>
                <a:cubicBezTo>
                  <a:pt x="14531" y="72240"/>
                  <a:pt x="14094" y="72437"/>
                  <a:pt x="14094" y="72786"/>
                </a:cubicBezTo>
                <a:cubicBezTo>
                  <a:pt x="14094" y="73005"/>
                  <a:pt x="14269" y="73180"/>
                  <a:pt x="14509" y="73180"/>
                </a:cubicBezTo>
                <a:close/>
                <a:moveTo>
                  <a:pt x="9658" y="73048"/>
                </a:moveTo>
                <a:cubicBezTo>
                  <a:pt x="9811" y="73048"/>
                  <a:pt x="9920" y="72939"/>
                  <a:pt x="9920" y="72786"/>
                </a:cubicBezTo>
                <a:cubicBezTo>
                  <a:pt x="9920" y="72458"/>
                  <a:pt x="9418" y="72458"/>
                  <a:pt x="9418" y="72786"/>
                </a:cubicBezTo>
                <a:cubicBezTo>
                  <a:pt x="9418" y="72917"/>
                  <a:pt x="9527" y="73048"/>
                  <a:pt x="9658" y="73048"/>
                </a:cubicBezTo>
                <a:close/>
                <a:moveTo>
                  <a:pt x="4829" y="72895"/>
                </a:moveTo>
                <a:cubicBezTo>
                  <a:pt x="4895" y="72917"/>
                  <a:pt x="4960" y="72852"/>
                  <a:pt x="4960" y="72786"/>
                </a:cubicBezTo>
                <a:cubicBezTo>
                  <a:pt x="4960" y="72633"/>
                  <a:pt x="4720" y="72633"/>
                  <a:pt x="4720" y="72786"/>
                </a:cubicBezTo>
                <a:cubicBezTo>
                  <a:pt x="4720" y="72852"/>
                  <a:pt x="4763" y="72917"/>
                  <a:pt x="4829" y="72895"/>
                </a:cubicBezTo>
                <a:close/>
                <a:moveTo>
                  <a:pt x="22" y="72808"/>
                </a:moveTo>
                <a:lnTo>
                  <a:pt x="22" y="72808"/>
                </a:lnTo>
                <a:cubicBezTo>
                  <a:pt x="22" y="72786"/>
                  <a:pt x="22" y="72786"/>
                  <a:pt x="22" y="72786"/>
                </a:cubicBezTo>
                <a:lnTo>
                  <a:pt x="0" y="72808"/>
                </a:lnTo>
                <a:close/>
                <a:moveTo>
                  <a:pt x="154442" y="67979"/>
                </a:moveTo>
                <a:cubicBezTo>
                  <a:pt x="154442" y="67979"/>
                  <a:pt x="154442" y="67979"/>
                  <a:pt x="154442" y="67957"/>
                </a:cubicBezTo>
                <a:cubicBezTo>
                  <a:pt x="154442" y="67957"/>
                  <a:pt x="154442" y="67957"/>
                  <a:pt x="154442" y="67957"/>
                </a:cubicBezTo>
                <a:lnTo>
                  <a:pt x="154442" y="67957"/>
                </a:lnTo>
                <a:cubicBezTo>
                  <a:pt x="154442" y="67957"/>
                  <a:pt x="154442" y="67979"/>
                  <a:pt x="154442" y="67979"/>
                </a:cubicBezTo>
                <a:close/>
                <a:moveTo>
                  <a:pt x="149613" y="68088"/>
                </a:moveTo>
                <a:cubicBezTo>
                  <a:pt x="149809" y="68088"/>
                  <a:pt x="149482" y="67760"/>
                  <a:pt x="149482" y="67957"/>
                </a:cubicBezTo>
                <a:cubicBezTo>
                  <a:pt x="149482" y="68045"/>
                  <a:pt x="149525" y="68088"/>
                  <a:pt x="149613" y="68088"/>
                </a:cubicBezTo>
                <a:close/>
                <a:moveTo>
                  <a:pt x="144784" y="68241"/>
                </a:moveTo>
                <a:cubicBezTo>
                  <a:pt x="145024" y="68241"/>
                  <a:pt x="145155" y="67957"/>
                  <a:pt x="144980" y="67782"/>
                </a:cubicBezTo>
                <a:cubicBezTo>
                  <a:pt x="144805" y="67608"/>
                  <a:pt x="144500" y="67717"/>
                  <a:pt x="144500" y="67979"/>
                </a:cubicBezTo>
                <a:cubicBezTo>
                  <a:pt x="144500" y="68132"/>
                  <a:pt x="144631" y="68241"/>
                  <a:pt x="144784" y="68241"/>
                </a:cubicBezTo>
                <a:close/>
                <a:moveTo>
                  <a:pt x="139955" y="68372"/>
                </a:moveTo>
                <a:cubicBezTo>
                  <a:pt x="140413" y="68307"/>
                  <a:pt x="140413" y="67629"/>
                  <a:pt x="139955" y="67564"/>
                </a:cubicBezTo>
                <a:cubicBezTo>
                  <a:pt x="139474" y="67476"/>
                  <a:pt x="139474" y="68460"/>
                  <a:pt x="139955" y="68372"/>
                </a:cubicBezTo>
                <a:close/>
                <a:moveTo>
                  <a:pt x="135126" y="68525"/>
                </a:moveTo>
                <a:cubicBezTo>
                  <a:pt x="135628" y="68525"/>
                  <a:pt x="135890" y="67913"/>
                  <a:pt x="135519" y="67564"/>
                </a:cubicBezTo>
                <a:cubicBezTo>
                  <a:pt x="135169" y="67214"/>
                  <a:pt x="134557" y="67455"/>
                  <a:pt x="134557" y="67957"/>
                </a:cubicBezTo>
                <a:cubicBezTo>
                  <a:pt x="134557" y="68263"/>
                  <a:pt x="134820" y="68525"/>
                  <a:pt x="135126" y="68525"/>
                </a:cubicBezTo>
                <a:close/>
                <a:moveTo>
                  <a:pt x="130297" y="68656"/>
                </a:moveTo>
                <a:cubicBezTo>
                  <a:pt x="130930" y="68656"/>
                  <a:pt x="131236" y="67913"/>
                  <a:pt x="130799" y="67476"/>
                </a:cubicBezTo>
                <a:cubicBezTo>
                  <a:pt x="130362" y="67039"/>
                  <a:pt x="129619" y="67345"/>
                  <a:pt x="129597" y="67957"/>
                </a:cubicBezTo>
                <a:cubicBezTo>
                  <a:pt x="129619" y="68350"/>
                  <a:pt x="129925" y="68656"/>
                  <a:pt x="130297" y="68656"/>
                </a:cubicBezTo>
                <a:close/>
                <a:moveTo>
                  <a:pt x="125467" y="68809"/>
                </a:moveTo>
                <a:cubicBezTo>
                  <a:pt x="126232" y="68809"/>
                  <a:pt x="126604" y="67892"/>
                  <a:pt x="126079" y="67367"/>
                </a:cubicBezTo>
                <a:cubicBezTo>
                  <a:pt x="125533" y="66821"/>
                  <a:pt x="124637" y="67214"/>
                  <a:pt x="124637" y="67957"/>
                </a:cubicBezTo>
                <a:cubicBezTo>
                  <a:pt x="124637" y="68438"/>
                  <a:pt x="125009" y="68809"/>
                  <a:pt x="125467" y="68809"/>
                </a:cubicBezTo>
                <a:close/>
                <a:moveTo>
                  <a:pt x="120660" y="68940"/>
                </a:moveTo>
                <a:cubicBezTo>
                  <a:pt x="121534" y="68940"/>
                  <a:pt x="121950" y="67892"/>
                  <a:pt x="121338" y="67258"/>
                </a:cubicBezTo>
                <a:cubicBezTo>
                  <a:pt x="120726" y="66646"/>
                  <a:pt x="119677" y="67083"/>
                  <a:pt x="119677" y="67957"/>
                </a:cubicBezTo>
                <a:cubicBezTo>
                  <a:pt x="119677" y="68503"/>
                  <a:pt x="120114" y="68940"/>
                  <a:pt x="120660" y="68940"/>
                </a:cubicBezTo>
                <a:close/>
                <a:moveTo>
                  <a:pt x="115831" y="69093"/>
                </a:moveTo>
                <a:cubicBezTo>
                  <a:pt x="116836" y="69093"/>
                  <a:pt x="117339" y="67870"/>
                  <a:pt x="116618" y="67171"/>
                </a:cubicBezTo>
                <a:cubicBezTo>
                  <a:pt x="115919" y="66449"/>
                  <a:pt x="114695" y="66952"/>
                  <a:pt x="114695" y="67957"/>
                </a:cubicBezTo>
                <a:cubicBezTo>
                  <a:pt x="114695" y="68591"/>
                  <a:pt x="115198" y="69093"/>
                  <a:pt x="115831" y="69093"/>
                </a:cubicBezTo>
                <a:close/>
                <a:moveTo>
                  <a:pt x="111002" y="69225"/>
                </a:moveTo>
                <a:cubicBezTo>
                  <a:pt x="112138" y="69225"/>
                  <a:pt x="112707" y="67870"/>
                  <a:pt x="111898" y="67061"/>
                </a:cubicBezTo>
                <a:cubicBezTo>
                  <a:pt x="111090" y="66253"/>
                  <a:pt x="109735" y="66821"/>
                  <a:pt x="109735" y="67957"/>
                </a:cubicBezTo>
                <a:cubicBezTo>
                  <a:pt x="109735" y="68656"/>
                  <a:pt x="110303" y="69225"/>
                  <a:pt x="111002" y="69225"/>
                </a:cubicBezTo>
                <a:close/>
                <a:moveTo>
                  <a:pt x="106173" y="69356"/>
                </a:moveTo>
                <a:cubicBezTo>
                  <a:pt x="107441" y="69377"/>
                  <a:pt x="108052" y="67848"/>
                  <a:pt x="107178" y="66974"/>
                </a:cubicBezTo>
                <a:cubicBezTo>
                  <a:pt x="106282" y="66078"/>
                  <a:pt x="104775" y="66712"/>
                  <a:pt x="104775" y="67957"/>
                </a:cubicBezTo>
                <a:cubicBezTo>
                  <a:pt x="104775" y="68744"/>
                  <a:pt x="105408" y="69356"/>
                  <a:pt x="106173" y="69356"/>
                </a:cubicBezTo>
                <a:close/>
                <a:moveTo>
                  <a:pt x="101344" y="69509"/>
                </a:moveTo>
                <a:cubicBezTo>
                  <a:pt x="102743" y="69509"/>
                  <a:pt x="103442" y="67848"/>
                  <a:pt x="102459" y="66865"/>
                </a:cubicBezTo>
                <a:cubicBezTo>
                  <a:pt x="101475" y="65881"/>
                  <a:pt x="99793" y="66581"/>
                  <a:pt x="99793" y="67957"/>
                </a:cubicBezTo>
                <a:cubicBezTo>
                  <a:pt x="99793" y="68809"/>
                  <a:pt x="100492" y="69509"/>
                  <a:pt x="101344" y="69509"/>
                </a:cubicBezTo>
                <a:close/>
                <a:moveTo>
                  <a:pt x="96515" y="69640"/>
                </a:moveTo>
                <a:cubicBezTo>
                  <a:pt x="98023" y="69640"/>
                  <a:pt x="98788" y="67826"/>
                  <a:pt x="97717" y="66755"/>
                </a:cubicBezTo>
                <a:cubicBezTo>
                  <a:pt x="96646" y="65707"/>
                  <a:pt x="94833" y="66449"/>
                  <a:pt x="94833" y="67957"/>
                </a:cubicBezTo>
                <a:cubicBezTo>
                  <a:pt x="94833" y="68897"/>
                  <a:pt x="95597" y="69640"/>
                  <a:pt x="96515" y="69640"/>
                </a:cubicBezTo>
                <a:close/>
                <a:moveTo>
                  <a:pt x="91708" y="69793"/>
                </a:moveTo>
                <a:cubicBezTo>
                  <a:pt x="93325" y="69793"/>
                  <a:pt x="94155" y="67826"/>
                  <a:pt x="92997" y="66668"/>
                </a:cubicBezTo>
                <a:cubicBezTo>
                  <a:pt x="91839" y="65510"/>
                  <a:pt x="89872" y="66318"/>
                  <a:pt x="89872" y="67957"/>
                </a:cubicBezTo>
                <a:cubicBezTo>
                  <a:pt x="89872" y="68984"/>
                  <a:pt x="90681" y="69793"/>
                  <a:pt x="91708" y="69793"/>
                </a:cubicBezTo>
                <a:close/>
                <a:moveTo>
                  <a:pt x="86879" y="69924"/>
                </a:moveTo>
                <a:cubicBezTo>
                  <a:pt x="88627" y="69924"/>
                  <a:pt x="89501" y="67804"/>
                  <a:pt x="88256" y="66581"/>
                </a:cubicBezTo>
                <a:cubicBezTo>
                  <a:pt x="87032" y="65335"/>
                  <a:pt x="84912" y="66209"/>
                  <a:pt x="84912" y="67957"/>
                </a:cubicBezTo>
                <a:cubicBezTo>
                  <a:pt x="84912" y="69050"/>
                  <a:pt x="85786" y="69924"/>
                  <a:pt x="86879" y="69924"/>
                </a:cubicBezTo>
                <a:close/>
                <a:moveTo>
                  <a:pt x="82050" y="70055"/>
                </a:moveTo>
                <a:cubicBezTo>
                  <a:pt x="83929" y="70055"/>
                  <a:pt x="84869" y="67804"/>
                  <a:pt x="83536" y="66471"/>
                </a:cubicBezTo>
                <a:cubicBezTo>
                  <a:pt x="82203" y="65138"/>
                  <a:pt x="79952" y="66078"/>
                  <a:pt x="79952" y="67957"/>
                </a:cubicBezTo>
                <a:cubicBezTo>
                  <a:pt x="79952" y="69115"/>
                  <a:pt x="80892" y="70055"/>
                  <a:pt x="82050" y="70055"/>
                </a:cubicBezTo>
                <a:close/>
                <a:moveTo>
                  <a:pt x="77221" y="70164"/>
                </a:moveTo>
                <a:cubicBezTo>
                  <a:pt x="79166" y="70164"/>
                  <a:pt x="80149" y="67804"/>
                  <a:pt x="78772" y="66428"/>
                </a:cubicBezTo>
                <a:cubicBezTo>
                  <a:pt x="77396" y="65051"/>
                  <a:pt x="75036" y="66034"/>
                  <a:pt x="75036" y="67979"/>
                </a:cubicBezTo>
                <a:cubicBezTo>
                  <a:pt x="75036" y="69181"/>
                  <a:pt x="76019" y="70164"/>
                  <a:pt x="77221" y="70164"/>
                </a:cubicBezTo>
                <a:close/>
                <a:moveTo>
                  <a:pt x="72392" y="70055"/>
                </a:moveTo>
                <a:cubicBezTo>
                  <a:pt x="74271" y="70055"/>
                  <a:pt x="75189" y="67804"/>
                  <a:pt x="73878" y="66493"/>
                </a:cubicBezTo>
                <a:cubicBezTo>
                  <a:pt x="72567" y="65160"/>
                  <a:pt x="70316" y="66100"/>
                  <a:pt x="70316" y="67957"/>
                </a:cubicBezTo>
                <a:cubicBezTo>
                  <a:pt x="70316" y="69115"/>
                  <a:pt x="71256" y="70055"/>
                  <a:pt x="72392" y="70055"/>
                </a:cubicBezTo>
                <a:close/>
                <a:moveTo>
                  <a:pt x="67563" y="69924"/>
                </a:moveTo>
                <a:cubicBezTo>
                  <a:pt x="69311" y="69924"/>
                  <a:pt x="70185" y="67804"/>
                  <a:pt x="68961" y="66581"/>
                </a:cubicBezTo>
                <a:cubicBezTo>
                  <a:pt x="67716" y="65335"/>
                  <a:pt x="65618" y="66209"/>
                  <a:pt x="65618" y="67957"/>
                </a:cubicBezTo>
                <a:cubicBezTo>
                  <a:pt x="65618" y="69050"/>
                  <a:pt x="66492" y="69924"/>
                  <a:pt x="67563" y="69924"/>
                </a:cubicBezTo>
                <a:close/>
                <a:moveTo>
                  <a:pt x="62734" y="69771"/>
                </a:moveTo>
                <a:cubicBezTo>
                  <a:pt x="64373" y="69793"/>
                  <a:pt x="65181" y="67826"/>
                  <a:pt x="64045" y="66668"/>
                </a:cubicBezTo>
                <a:cubicBezTo>
                  <a:pt x="62887" y="65532"/>
                  <a:pt x="60920" y="66340"/>
                  <a:pt x="60920" y="67957"/>
                </a:cubicBezTo>
                <a:cubicBezTo>
                  <a:pt x="60920" y="68962"/>
                  <a:pt x="61750" y="69771"/>
                  <a:pt x="62734" y="69771"/>
                </a:cubicBezTo>
                <a:close/>
                <a:moveTo>
                  <a:pt x="57927" y="69640"/>
                </a:moveTo>
                <a:cubicBezTo>
                  <a:pt x="59412" y="69640"/>
                  <a:pt x="60155" y="67826"/>
                  <a:pt x="59107" y="66777"/>
                </a:cubicBezTo>
                <a:cubicBezTo>
                  <a:pt x="58058" y="65728"/>
                  <a:pt x="56244" y="66471"/>
                  <a:pt x="56244" y="67957"/>
                </a:cubicBezTo>
                <a:cubicBezTo>
                  <a:pt x="56244" y="68875"/>
                  <a:pt x="56987" y="69640"/>
                  <a:pt x="57927" y="69640"/>
                </a:cubicBezTo>
                <a:close/>
                <a:moveTo>
                  <a:pt x="53098" y="69509"/>
                </a:moveTo>
                <a:cubicBezTo>
                  <a:pt x="54474" y="69509"/>
                  <a:pt x="55152" y="67848"/>
                  <a:pt x="54190" y="66865"/>
                </a:cubicBezTo>
                <a:cubicBezTo>
                  <a:pt x="53207" y="65903"/>
                  <a:pt x="51546" y="66581"/>
                  <a:pt x="51546" y="67957"/>
                </a:cubicBezTo>
                <a:cubicBezTo>
                  <a:pt x="51546" y="68809"/>
                  <a:pt x="52245" y="69509"/>
                  <a:pt x="53098" y="69509"/>
                </a:cubicBezTo>
                <a:close/>
                <a:moveTo>
                  <a:pt x="48268" y="69356"/>
                </a:moveTo>
                <a:cubicBezTo>
                  <a:pt x="49514" y="69356"/>
                  <a:pt x="50126" y="67848"/>
                  <a:pt x="49252" y="66974"/>
                </a:cubicBezTo>
                <a:cubicBezTo>
                  <a:pt x="48378" y="66100"/>
                  <a:pt x="46870" y="66712"/>
                  <a:pt x="46870" y="67957"/>
                </a:cubicBezTo>
                <a:cubicBezTo>
                  <a:pt x="46870" y="68722"/>
                  <a:pt x="47482" y="69356"/>
                  <a:pt x="48268" y="69356"/>
                </a:cubicBezTo>
                <a:close/>
                <a:moveTo>
                  <a:pt x="43439" y="69225"/>
                </a:moveTo>
                <a:cubicBezTo>
                  <a:pt x="44576" y="69225"/>
                  <a:pt x="45122" y="67870"/>
                  <a:pt x="44335" y="67061"/>
                </a:cubicBezTo>
                <a:cubicBezTo>
                  <a:pt x="43549" y="66275"/>
                  <a:pt x="42194" y="66843"/>
                  <a:pt x="42194" y="67957"/>
                </a:cubicBezTo>
                <a:cubicBezTo>
                  <a:pt x="42194" y="68656"/>
                  <a:pt x="42740" y="69225"/>
                  <a:pt x="43439" y="69225"/>
                </a:cubicBezTo>
                <a:close/>
                <a:moveTo>
                  <a:pt x="38610" y="69072"/>
                </a:moveTo>
                <a:cubicBezTo>
                  <a:pt x="39616" y="69072"/>
                  <a:pt x="40096" y="67870"/>
                  <a:pt x="39397" y="67171"/>
                </a:cubicBezTo>
                <a:cubicBezTo>
                  <a:pt x="38698" y="66471"/>
                  <a:pt x="37496" y="66974"/>
                  <a:pt x="37496" y="67957"/>
                </a:cubicBezTo>
                <a:cubicBezTo>
                  <a:pt x="37518" y="68569"/>
                  <a:pt x="37999" y="69072"/>
                  <a:pt x="38610" y="69072"/>
                </a:cubicBezTo>
                <a:close/>
                <a:moveTo>
                  <a:pt x="33781" y="68919"/>
                </a:moveTo>
                <a:cubicBezTo>
                  <a:pt x="34655" y="68919"/>
                  <a:pt x="35071" y="67892"/>
                  <a:pt x="34481" y="67280"/>
                </a:cubicBezTo>
                <a:cubicBezTo>
                  <a:pt x="33869" y="66668"/>
                  <a:pt x="32820" y="67105"/>
                  <a:pt x="32820" y="67957"/>
                </a:cubicBezTo>
                <a:cubicBezTo>
                  <a:pt x="32820" y="68503"/>
                  <a:pt x="33257" y="68919"/>
                  <a:pt x="33781" y="68919"/>
                </a:cubicBezTo>
                <a:close/>
                <a:moveTo>
                  <a:pt x="28974" y="68787"/>
                </a:moveTo>
                <a:cubicBezTo>
                  <a:pt x="29695" y="68787"/>
                  <a:pt x="30067" y="67913"/>
                  <a:pt x="29542" y="67389"/>
                </a:cubicBezTo>
                <a:cubicBezTo>
                  <a:pt x="29040" y="66865"/>
                  <a:pt x="28144" y="67236"/>
                  <a:pt x="28144" y="67979"/>
                </a:cubicBezTo>
                <a:cubicBezTo>
                  <a:pt x="28144" y="68416"/>
                  <a:pt x="28515" y="68787"/>
                  <a:pt x="28974" y="68787"/>
                </a:cubicBezTo>
                <a:close/>
                <a:moveTo>
                  <a:pt x="24145" y="68635"/>
                </a:moveTo>
                <a:cubicBezTo>
                  <a:pt x="24757" y="68635"/>
                  <a:pt x="25063" y="67913"/>
                  <a:pt x="24626" y="67476"/>
                </a:cubicBezTo>
                <a:cubicBezTo>
                  <a:pt x="24189" y="67039"/>
                  <a:pt x="23446" y="67345"/>
                  <a:pt x="23446" y="67957"/>
                </a:cubicBezTo>
                <a:cubicBezTo>
                  <a:pt x="23446" y="68350"/>
                  <a:pt x="23752" y="68635"/>
                  <a:pt x="24145" y="68635"/>
                </a:cubicBezTo>
                <a:close/>
                <a:moveTo>
                  <a:pt x="19316" y="68503"/>
                </a:moveTo>
                <a:cubicBezTo>
                  <a:pt x="19797" y="68503"/>
                  <a:pt x="20037" y="67913"/>
                  <a:pt x="19709" y="67586"/>
                </a:cubicBezTo>
                <a:cubicBezTo>
                  <a:pt x="19360" y="67236"/>
                  <a:pt x="18770" y="67476"/>
                  <a:pt x="18770" y="67957"/>
                </a:cubicBezTo>
                <a:cubicBezTo>
                  <a:pt x="18770" y="68263"/>
                  <a:pt x="19010" y="68503"/>
                  <a:pt x="19316" y="68503"/>
                </a:cubicBezTo>
                <a:close/>
                <a:moveTo>
                  <a:pt x="14487" y="68372"/>
                </a:moveTo>
                <a:cubicBezTo>
                  <a:pt x="14859" y="68372"/>
                  <a:pt x="15033" y="67935"/>
                  <a:pt x="14771" y="67673"/>
                </a:cubicBezTo>
                <a:cubicBezTo>
                  <a:pt x="14531" y="67433"/>
                  <a:pt x="14094" y="67608"/>
                  <a:pt x="14094" y="67957"/>
                </a:cubicBezTo>
                <a:cubicBezTo>
                  <a:pt x="14094" y="68176"/>
                  <a:pt x="14269" y="68372"/>
                  <a:pt x="14509" y="68372"/>
                </a:cubicBezTo>
                <a:close/>
                <a:moveTo>
                  <a:pt x="9658" y="68219"/>
                </a:moveTo>
                <a:cubicBezTo>
                  <a:pt x="9898" y="68219"/>
                  <a:pt x="10030" y="67935"/>
                  <a:pt x="9855" y="67760"/>
                </a:cubicBezTo>
                <a:cubicBezTo>
                  <a:pt x="9680" y="67586"/>
                  <a:pt x="9396" y="67717"/>
                  <a:pt x="9396" y="67957"/>
                </a:cubicBezTo>
                <a:cubicBezTo>
                  <a:pt x="9396" y="68110"/>
                  <a:pt x="9505" y="68219"/>
                  <a:pt x="9658" y="68219"/>
                </a:cubicBezTo>
                <a:close/>
                <a:moveTo>
                  <a:pt x="4829" y="68088"/>
                </a:moveTo>
                <a:cubicBezTo>
                  <a:pt x="4895" y="68088"/>
                  <a:pt x="4960" y="68023"/>
                  <a:pt x="4960" y="67957"/>
                </a:cubicBezTo>
                <a:cubicBezTo>
                  <a:pt x="4960" y="67804"/>
                  <a:pt x="4720" y="67804"/>
                  <a:pt x="4720" y="67957"/>
                </a:cubicBezTo>
                <a:cubicBezTo>
                  <a:pt x="4720" y="68023"/>
                  <a:pt x="4763" y="68088"/>
                  <a:pt x="4829" y="68088"/>
                </a:cubicBezTo>
                <a:close/>
                <a:moveTo>
                  <a:pt x="22" y="67979"/>
                </a:moveTo>
                <a:cubicBezTo>
                  <a:pt x="22" y="67979"/>
                  <a:pt x="22" y="67957"/>
                  <a:pt x="22" y="67957"/>
                </a:cubicBezTo>
                <a:cubicBezTo>
                  <a:pt x="22" y="67957"/>
                  <a:pt x="22" y="67957"/>
                  <a:pt x="22" y="67957"/>
                </a:cubicBezTo>
                <a:lnTo>
                  <a:pt x="0" y="67957"/>
                </a:lnTo>
                <a:cubicBezTo>
                  <a:pt x="0" y="67979"/>
                  <a:pt x="0" y="67979"/>
                  <a:pt x="22" y="67979"/>
                </a:cubicBezTo>
                <a:close/>
                <a:moveTo>
                  <a:pt x="154442" y="63150"/>
                </a:moveTo>
                <a:cubicBezTo>
                  <a:pt x="154442" y="63150"/>
                  <a:pt x="154442" y="63128"/>
                  <a:pt x="154442" y="63128"/>
                </a:cubicBezTo>
                <a:close/>
                <a:moveTo>
                  <a:pt x="149613" y="63259"/>
                </a:moveTo>
                <a:cubicBezTo>
                  <a:pt x="149809" y="63259"/>
                  <a:pt x="149482" y="62931"/>
                  <a:pt x="149482" y="63128"/>
                </a:cubicBezTo>
                <a:cubicBezTo>
                  <a:pt x="149482" y="63216"/>
                  <a:pt x="149525" y="63259"/>
                  <a:pt x="149613" y="63259"/>
                </a:cubicBezTo>
                <a:close/>
                <a:moveTo>
                  <a:pt x="144784" y="63412"/>
                </a:moveTo>
                <a:cubicBezTo>
                  <a:pt x="145024" y="63412"/>
                  <a:pt x="145155" y="63106"/>
                  <a:pt x="144980" y="62931"/>
                </a:cubicBezTo>
                <a:cubicBezTo>
                  <a:pt x="144805" y="62757"/>
                  <a:pt x="144500" y="62888"/>
                  <a:pt x="144500" y="63128"/>
                </a:cubicBezTo>
                <a:cubicBezTo>
                  <a:pt x="144500" y="63281"/>
                  <a:pt x="144631" y="63412"/>
                  <a:pt x="144784" y="63412"/>
                </a:cubicBezTo>
                <a:close/>
                <a:moveTo>
                  <a:pt x="139955" y="63543"/>
                </a:moveTo>
                <a:cubicBezTo>
                  <a:pt x="140326" y="63543"/>
                  <a:pt x="140501" y="63106"/>
                  <a:pt x="140239" y="62844"/>
                </a:cubicBezTo>
                <a:cubicBezTo>
                  <a:pt x="139976" y="62582"/>
                  <a:pt x="139539" y="62757"/>
                  <a:pt x="139539" y="63128"/>
                </a:cubicBezTo>
                <a:cubicBezTo>
                  <a:pt x="139539" y="63368"/>
                  <a:pt x="139736" y="63543"/>
                  <a:pt x="139955" y="63543"/>
                </a:cubicBezTo>
                <a:close/>
                <a:moveTo>
                  <a:pt x="135126" y="63674"/>
                </a:moveTo>
                <a:cubicBezTo>
                  <a:pt x="135628" y="63674"/>
                  <a:pt x="135868" y="63106"/>
                  <a:pt x="135519" y="62757"/>
                </a:cubicBezTo>
                <a:cubicBezTo>
                  <a:pt x="135169" y="62407"/>
                  <a:pt x="134579" y="62647"/>
                  <a:pt x="134579" y="63128"/>
                </a:cubicBezTo>
                <a:cubicBezTo>
                  <a:pt x="134579" y="63434"/>
                  <a:pt x="134820" y="63674"/>
                  <a:pt x="135126" y="63674"/>
                </a:cubicBezTo>
                <a:close/>
                <a:moveTo>
                  <a:pt x="130297" y="63827"/>
                </a:moveTo>
                <a:cubicBezTo>
                  <a:pt x="130930" y="63827"/>
                  <a:pt x="131236" y="63084"/>
                  <a:pt x="130799" y="62647"/>
                </a:cubicBezTo>
                <a:cubicBezTo>
                  <a:pt x="130362" y="62210"/>
                  <a:pt x="129597" y="62516"/>
                  <a:pt x="129597" y="63128"/>
                </a:cubicBezTo>
                <a:cubicBezTo>
                  <a:pt x="129619" y="63521"/>
                  <a:pt x="129925" y="63827"/>
                  <a:pt x="130297" y="63827"/>
                </a:cubicBezTo>
                <a:close/>
                <a:moveTo>
                  <a:pt x="125467" y="63958"/>
                </a:moveTo>
                <a:cubicBezTo>
                  <a:pt x="126210" y="63958"/>
                  <a:pt x="126582" y="63084"/>
                  <a:pt x="126057" y="62560"/>
                </a:cubicBezTo>
                <a:cubicBezTo>
                  <a:pt x="125533" y="62057"/>
                  <a:pt x="124659" y="62407"/>
                  <a:pt x="124659" y="63150"/>
                </a:cubicBezTo>
                <a:cubicBezTo>
                  <a:pt x="124659" y="63609"/>
                  <a:pt x="125030" y="63958"/>
                  <a:pt x="125467" y="63958"/>
                </a:cubicBezTo>
                <a:close/>
                <a:moveTo>
                  <a:pt x="120660" y="64111"/>
                </a:moveTo>
                <a:cubicBezTo>
                  <a:pt x="121512" y="64111"/>
                  <a:pt x="121950" y="63063"/>
                  <a:pt x="121338" y="62451"/>
                </a:cubicBezTo>
                <a:cubicBezTo>
                  <a:pt x="120726" y="61839"/>
                  <a:pt x="119677" y="62276"/>
                  <a:pt x="119677" y="63128"/>
                </a:cubicBezTo>
                <a:cubicBezTo>
                  <a:pt x="119677" y="63674"/>
                  <a:pt x="120114" y="64111"/>
                  <a:pt x="120660" y="64111"/>
                </a:cubicBezTo>
                <a:close/>
                <a:moveTo>
                  <a:pt x="115831" y="64243"/>
                </a:moveTo>
                <a:cubicBezTo>
                  <a:pt x="116815" y="64243"/>
                  <a:pt x="117317" y="63041"/>
                  <a:pt x="116618" y="62341"/>
                </a:cubicBezTo>
                <a:cubicBezTo>
                  <a:pt x="115919" y="61642"/>
                  <a:pt x="114717" y="62145"/>
                  <a:pt x="114717" y="63128"/>
                </a:cubicBezTo>
                <a:cubicBezTo>
                  <a:pt x="114717" y="63740"/>
                  <a:pt x="115219" y="64243"/>
                  <a:pt x="115831" y="64243"/>
                </a:cubicBezTo>
                <a:close/>
                <a:moveTo>
                  <a:pt x="111002" y="64395"/>
                </a:moveTo>
                <a:cubicBezTo>
                  <a:pt x="112117" y="64395"/>
                  <a:pt x="112685" y="63041"/>
                  <a:pt x="111898" y="62232"/>
                </a:cubicBezTo>
                <a:cubicBezTo>
                  <a:pt x="111090" y="61446"/>
                  <a:pt x="109735" y="62014"/>
                  <a:pt x="109735" y="63128"/>
                </a:cubicBezTo>
                <a:cubicBezTo>
                  <a:pt x="109735" y="63827"/>
                  <a:pt x="110303" y="64395"/>
                  <a:pt x="111002" y="64395"/>
                </a:cubicBezTo>
                <a:close/>
                <a:moveTo>
                  <a:pt x="106173" y="64527"/>
                </a:moveTo>
                <a:cubicBezTo>
                  <a:pt x="107419" y="64527"/>
                  <a:pt x="108031" y="63019"/>
                  <a:pt x="107156" y="62145"/>
                </a:cubicBezTo>
                <a:cubicBezTo>
                  <a:pt x="106282" y="61271"/>
                  <a:pt x="104775" y="61904"/>
                  <a:pt x="104775" y="63128"/>
                </a:cubicBezTo>
                <a:cubicBezTo>
                  <a:pt x="104797" y="63893"/>
                  <a:pt x="105408" y="64527"/>
                  <a:pt x="106173" y="64527"/>
                </a:cubicBezTo>
                <a:close/>
                <a:moveTo>
                  <a:pt x="101344" y="64680"/>
                </a:moveTo>
                <a:cubicBezTo>
                  <a:pt x="102721" y="64680"/>
                  <a:pt x="103398" y="63019"/>
                  <a:pt x="102437" y="62057"/>
                </a:cubicBezTo>
                <a:cubicBezTo>
                  <a:pt x="101475" y="61074"/>
                  <a:pt x="99815" y="61773"/>
                  <a:pt x="99815" y="63128"/>
                </a:cubicBezTo>
                <a:cubicBezTo>
                  <a:pt x="99815" y="63980"/>
                  <a:pt x="100492" y="64680"/>
                  <a:pt x="101344" y="64680"/>
                </a:cubicBezTo>
                <a:close/>
                <a:moveTo>
                  <a:pt x="96515" y="64811"/>
                </a:moveTo>
                <a:cubicBezTo>
                  <a:pt x="98023" y="64811"/>
                  <a:pt x="98766" y="62997"/>
                  <a:pt x="97695" y="61948"/>
                </a:cubicBezTo>
                <a:cubicBezTo>
                  <a:pt x="96646" y="60899"/>
                  <a:pt x="94854" y="61642"/>
                  <a:pt x="94854" y="63128"/>
                </a:cubicBezTo>
                <a:cubicBezTo>
                  <a:pt x="94854" y="64068"/>
                  <a:pt x="95597" y="64811"/>
                  <a:pt x="96515" y="64811"/>
                </a:cubicBezTo>
                <a:close/>
                <a:moveTo>
                  <a:pt x="91708" y="64942"/>
                </a:moveTo>
                <a:cubicBezTo>
                  <a:pt x="93303" y="64942"/>
                  <a:pt x="94112" y="62997"/>
                  <a:pt x="92975" y="61861"/>
                </a:cubicBezTo>
                <a:cubicBezTo>
                  <a:pt x="91839" y="60725"/>
                  <a:pt x="89894" y="61533"/>
                  <a:pt x="89894" y="63128"/>
                </a:cubicBezTo>
                <a:cubicBezTo>
                  <a:pt x="89894" y="64133"/>
                  <a:pt x="90703" y="64942"/>
                  <a:pt x="91708" y="64942"/>
                </a:cubicBezTo>
                <a:close/>
                <a:moveTo>
                  <a:pt x="86879" y="65073"/>
                </a:moveTo>
                <a:cubicBezTo>
                  <a:pt x="88605" y="65073"/>
                  <a:pt x="89457" y="62975"/>
                  <a:pt x="88234" y="61773"/>
                </a:cubicBezTo>
                <a:cubicBezTo>
                  <a:pt x="87010" y="60550"/>
                  <a:pt x="84934" y="61402"/>
                  <a:pt x="84934" y="63128"/>
                </a:cubicBezTo>
                <a:cubicBezTo>
                  <a:pt x="84934" y="64199"/>
                  <a:pt x="85808" y="65073"/>
                  <a:pt x="86879" y="65073"/>
                </a:cubicBezTo>
                <a:close/>
                <a:moveTo>
                  <a:pt x="82050" y="65182"/>
                </a:moveTo>
                <a:cubicBezTo>
                  <a:pt x="83864" y="65182"/>
                  <a:pt x="84781" y="62975"/>
                  <a:pt x="83492" y="61686"/>
                </a:cubicBezTo>
                <a:cubicBezTo>
                  <a:pt x="82203" y="60397"/>
                  <a:pt x="79996" y="61314"/>
                  <a:pt x="79996" y="63128"/>
                </a:cubicBezTo>
                <a:cubicBezTo>
                  <a:pt x="79996" y="64264"/>
                  <a:pt x="80914" y="65182"/>
                  <a:pt x="82050" y="65182"/>
                </a:cubicBezTo>
                <a:close/>
                <a:moveTo>
                  <a:pt x="77221" y="65226"/>
                </a:moveTo>
                <a:cubicBezTo>
                  <a:pt x="79078" y="65226"/>
                  <a:pt x="80018" y="62975"/>
                  <a:pt x="78707" y="61664"/>
                </a:cubicBezTo>
                <a:cubicBezTo>
                  <a:pt x="77374" y="60353"/>
                  <a:pt x="75123" y="61271"/>
                  <a:pt x="75123" y="63128"/>
                </a:cubicBezTo>
                <a:cubicBezTo>
                  <a:pt x="75145" y="64286"/>
                  <a:pt x="76063" y="65226"/>
                  <a:pt x="77221" y="65226"/>
                </a:cubicBezTo>
                <a:close/>
                <a:moveTo>
                  <a:pt x="72392" y="65182"/>
                </a:moveTo>
                <a:cubicBezTo>
                  <a:pt x="74205" y="65182"/>
                  <a:pt x="75123" y="62975"/>
                  <a:pt x="73834" y="61708"/>
                </a:cubicBezTo>
                <a:cubicBezTo>
                  <a:pt x="72545" y="60419"/>
                  <a:pt x="70360" y="61336"/>
                  <a:pt x="70360" y="63150"/>
                </a:cubicBezTo>
                <a:cubicBezTo>
                  <a:pt x="70360" y="64264"/>
                  <a:pt x="71277" y="65182"/>
                  <a:pt x="72392" y="65182"/>
                </a:cubicBezTo>
                <a:close/>
                <a:moveTo>
                  <a:pt x="67563" y="65073"/>
                </a:moveTo>
                <a:cubicBezTo>
                  <a:pt x="69289" y="65073"/>
                  <a:pt x="70141" y="62997"/>
                  <a:pt x="68939" y="61773"/>
                </a:cubicBezTo>
                <a:cubicBezTo>
                  <a:pt x="67716" y="60550"/>
                  <a:pt x="65640" y="61424"/>
                  <a:pt x="65640" y="63150"/>
                </a:cubicBezTo>
                <a:cubicBezTo>
                  <a:pt x="65640" y="64199"/>
                  <a:pt x="66514" y="65073"/>
                  <a:pt x="67563" y="65073"/>
                </a:cubicBezTo>
                <a:close/>
                <a:moveTo>
                  <a:pt x="62734" y="64942"/>
                </a:moveTo>
                <a:cubicBezTo>
                  <a:pt x="64351" y="64942"/>
                  <a:pt x="65137" y="62997"/>
                  <a:pt x="64023" y="61861"/>
                </a:cubicBezTo>
                <a:cubicBezTo>
                  <a:pt x="62887" y="60746"/>
                  <a:pt x="60942" y="61533"/>
                  <a:pt x="60942" y="63150"/>
                </a:cubicBezTo>
                <a:cubicBezTo>
                  <a:pt x="60942" y="64133"/>
                  <a:pt x="61750" y="64942"/>
                  <a:pt x="62734" y="64942"/>
                </a:cubicBezTo>
                <a:close/>
                <a:moveTo>
                  <a:pt x="57927" y="64811"/>
                </a:moveTo>
                <a:cubicBezTo>
                  <a:pt x="59391" y="64811"/>
                  <a:pt x="60133" y="63019"/>
                  <a:pt x="59107" y="61970"/>
                </a:cubicBezTo>
                <a:cubicBezTo>
                  <a:pt x="58058" y="60921"/>
                  <a:pt x="56266" y="61664"/>
                  <a:pt x="56266" y="63150"/>
                </a:cubicBezTo>
                <a:cubicBezTo>
                  <a:pt x="56266" y="64046"/>
                  <a:pt x="57009" y="64789"/>
                  <a:pt x="57927" y="64811"/>
                </a:cubicBezTo>
                <a:close/>
                <a:moveTo>
                  <a:pt x="53098" y="64658"/>
                </a:moveTo>
                <a:cubicBezTo>
                  <a:pt x="54452" y="64658"/>
                  <a:pt x="55130" y="63019"/>
                  <a:pt x="54168" y="62057"/>
                </a:cubicBezTo>
                <a:cubicBezTo>
                  <a:pt x="53207" y="61096"/>
                  <a:pt x="51568" y="61773"/>
                  <a:pt x="51568" y="63150"/>
                </a:cubicBezTo>
                <a:cubicBezTo>
                  <a:pt x="51568" y="63980"/>
                  <a:pt x="52245" y="64658"/>
                  <a:pt x="53098" y="64658"/>
                </a:cubicBezTo>
                <a:close/>
                <a:moveTo>
                  <a:pt x="48268" y="64527"/>
                </a:moveTo>
                <a:cubicBezTo>
                  <a:pt x="49492" y="64527"/>
                  <a:pt x="50104" y="63041"/>
                  <a:pt x="49252" y="62167"/>
                </a:cubicBezTo>
                <a:cubicBezTo>
                  <a:pt x="48378" y="61293"/>
                  <a:pt x="46892" y="61904"/>
                  <a:pt x="46892" y="63150"/>
                </a:cubicBezTo>
                <a:cubicBezTo>
                  <a:pt x="46892" y="63915"/>
                  <a:pt x="47504" y="64527"/>
                  <a:pt x="48268" y="64527"/>
                </a:cubicBezTo>
                <a:close/>
                <a:moveTo>
                  <a:pt x="43439" y="64374"/>
                </a:moveTo>
                <a:cubicBezTo>
                  <a:pt x="44554" y="64374"/>
                  <a:pt x="45122" y="63041"/>
                  <a:pt x="44335" y="62254"/>
                </a:cubicBezTo>
                <a:cubicBezTo>
                  <a:pt x="43549" y="61467"/>
                  <a:pt x="42194" y="62036"/>
                  <a:pt x="42194" y="63150"/>
                </a:cubicBezTo>
                <a:cubicBezTo>
                  <a:pt x="42194" y="63827"/>
                  <a:pt x="42762" y="64374"/>
                  <a:pt x="43439" y="64374"/>
                </a:cubicBezTo>
                <a:close/>
                <a:moveTo>
                  <a:pt x="38610" y="64243"/>
                </a:moveTo>
                <a:cubicBezTo>
                  <a:pt x="39594" y="64243"/>
                  <a:pt x="40074" y="63063"/>
                  <a:pt x="39397" y="62363"/>
                </a:cubicBezTo>
                <a:cubicBezTo>
                  <a:pt x="38698" y="61686"/>
                  <a:pt x="37518" y="62167"/>
                  <a:pt x="37518" y="63150"/>
                </a:cubicBezTo>
                <a:cubicBezTo>
                  <a:pt x="37518" y="63740"/>
                  <a:pt x="38020" y="64243"/>
                  <a:pt x="38610" y="64243"/>
                </a:cubicBezTo>
                <a:close/>
                <a:moveTo>
                  <a:pt x="33781" y="64111"/>
                </a:moveTo>
                <a:cubicBezTo>
                  <a:pt x="34655" y="64111"/>
                  <a:pt x="35071" y="63063"/>
                  <a:pt x="34481" y="62451"/>
                </a:cubicBezTo>
                <a:cubicBezTo>
                  <a:pt x="33869" y="61861"/>
                  <a:pt x="32820" y="62276"/>
                  <a:pt x="32820" y="63150"/>
                </a:cubicBezTo>
                <a:cubicBezTo>
                  <a:pt x="32820" y="63674"/>
                  <a:pt x="33257" y="64111"/>
                  <a:pt x="33781" y="64111"/>
                </a:cubicBezTo>
                <a:close/>
                <a:moveTo>
                  <a:pt x="28974" y="63980"/>
                </a:moveTo>
                <a:cubicBezTo>
                  <a:pt x="29695" y="63980"/>
                  <a:pt x="30067" y="63084"/>
                  <a:pt x="29542" y="62560"/>
                </a:cubicBezTo>
                <a:cubicBezTo>
                  <a:pt x="29040" y="62057"/>
                  <a:pt x="28144" y="62429"/>
                  <a:pt x="28144" y="63150"/>
                </a:cubicBezTo>
                <a:cubicBezTo>
                  <a:pt x="28144" y="63609"/>
                  <a:pt x="28515" y="63980"/>
                  <a:pt x="28974" y="63980"/>
                </a:cubicBezTo>
                <a:close/>
                <a:moveTo>
                  <a:pt x="24145" y="63805"/>
                </a:moveTo>
                <a:cubicBezTo>
                  <a:pt x="24757" y="63805"/>
                  <a:pt x="25063" y="63063"/>
                  <a:pt x="24626" y="62647"/>
                </a:cubicBezTo>
                <a:cubicBezTo>
                  <a:pt x="24189" y="62210"/>
                  <a:pt x="23468" y="62516"/>
                  <a:pt x="23468" y="63128"/>
                </a:cubicBezTo>
                <a:cubicBezTo>
                  <a:pt x="23468" y="63500"/>
                  <a:pt x="23752" y="63805"/>
                  <a:pt x="24145" y="63805"/>
                </a:cubicBezTo>
                <a:close/>
                <a:moveTo>
                  <a:pt x="19316" y="63653"/>
                </a:moveTo>
                <a:cubicBezTo>
                  <a:pt x="19797" y="63653"/>
                  <a:pt x="20037" y="63063"/>
                  <a:pt x="19709" y="62735"/>
                </a:cubicBezTo>
                <a:cubicBezTo>
                  <a:pt x="19360" y="62385"/>
                  <a:pt x="18770" y="62626"/>
                  <a:pt x="18770" y="63106"/>
                </a:cubicBezTo>
                <a:cubicBezTo>
                  <a:pt x="18770" y="63412"/>
                  <a:pt x="19010" y="63653"/>
                  <a:pt x="19316" y="63653"/>
                </a:cubicBezTo>
                <a:close/>
                <a:moveTo>
                  <a:pt x="14487" y="63543"/>
                </a:moveTo>
                <a:cubicBezTo>
                  <a:pt x="14859" y="63543"/>
                  <a:pt x="15033" y="63106"/>
                  <a:pt x="14771" y="62844"/>
                </a:cubicBezTo>
                <a:cubicBezTo>
                  <a:pt x="14531" y="62604"/>
                  <a:pt x="14094" y="62778"/>
                  <a:pt x="14094" y="63128"/>
                </a:cubicBezTo>
                <a:cubicBezTo>
                  <a:pt x="14094" y="63347"/>
                  <a:pt x="14269" y="63521"/>
                  <a:pt x="14487" y="63543"/>
                </a:cubicBezTo>
                <a:close/>
                <a:moveTo>
                  <a:pt x="9658" y="63390"/>
                </a:moveTo>
                <a:cubicBezTo>
                  <a:pt x="10008" y="63390"/>
                  <a:pt x="10008" y="62888"/>
                  <a:pt x="9658" y="62888"/>
                </a:cubicBezTo>
                <a:cubicBezTo>
                  <a:pt x="9330" y="62888"/>
                  <a:pt x="9330" y="63390"/>
                  <a:pt x="9658" y="63390"/>
                </a:cubicBezTo>
                <a:close/>
                <a:moveTo>
                  <a:pt x="4829" y="63259"/>
                </a:moveTo>
                <a:cubicBezTo>
                  <a:pt x="5026" y="63259"/>
                  <a:pt x="4720" y="62953"/>
                  <a:pt x="4720" y="63150"/>
                </a:cubicBezTo>
                <a:cubicBezTo>
                  <a:pt x="4720" y="63216"/>
                  <a:pt x="4763" y="63259"/>
                  <a:pt x="4829" y="63259"/>
                </a:cubicBezTo>
                <a:close/>
                <a:moveTo>
                  <a:pt x="22" y="63150"/>
                </a:moveTo>
                <a:lnTo>
                  <a:pt x="22" y="63128"/>
                </a:lnTo>
                <a:cubicBezTo>
                  <a:pt x="0" y="63128"/>
                  <a:pt x="0" y="63150"/>
                  <a:pt x="22" y="63150"/>
                </a:cubicBezTo>
                <a:close/>
                <a:moveTo>
                  <a:pt x="154442" y="58321"/>
                </a:moveTo>
                <a:cubicBezTo>
                  <a:pt x="154442" y="58321"/>
                  <a:pt x="154442" y="58321"/>
                  <a:pt x="154442" y="58321"/>
                </a:cubicBezTo>
                <a:cubicBezTo>
                  <a:pt x="154442" y="58299"/>
                  <a:pt x="154442" y="58299"/>
                  <a:pt x="154442" y="58299"/>
                </a:cubicBezTo>
                <a:cubicBezTo>
                  <a:pt x="154442" y="58299"/>
                  <a:pt x="154442" y="58321"/>
                  <a:pt x="154442" y="58321"/>
                </a:cubicBezTo>
                <a:close/>
                <a:moveTo>
                  <a:pt x="149613" y="58430"/>
                </a:moveTo>
                <a:cubicBezTo>
                  <a:pt x="149678" y="58430"/>
                  <a:pt x="149722" y="58386"/>
                  <a:pt x="149722" y="58321"/>
                </a:cubicBezTo>
                <a:cubicBezTo>
                  <a:pt x="149722" y="58146"/>
                  <a:pt x="149482" y="58146"/>
                  <a:pt x="149482" y="58321"/>
                </a:cubicBezTo>
                <a:cubicBezTo>
                  <a:pt x="149482" y="58386"/>
                  <a:pt x="149547" y="58430"/>
                  <a:pt x="149613" y="58430"/>
                </a:cubicBezTo>
                <a:close/>
                <a:moveTo>
                  <a:pt x="144784" y="58561"/>
                </a:moveTo>
                <a:cubicBezTo>
                  <a:pt x="145002" y="58561"/>
                  <a:pt x="145111" y="58299"/>
                  <a:pt x="144958" y="58146"/>
                </a:cubicBezTo>
                <a:cubicBezTo>
                  <a:pt x="144805" y="57971"/>
                  <a:pt x="144521" y="58081"/>
                  <a:pt x="144521" y="58321"/>
                </a:cubicBezTo>
                <a:cubicBezTo>
                  <a:pt x="144521" y="58452"/>
                  <a:pt x="144631" y="58561"/>
                  <a:pt x="144784" y="58561"/>
                </a:cubicBezTo>
                <a:close/>
                <a:moveTo>
                  <a:pt x="139955" y="58714"/>
                </a:moveTo>
                <a:cubicBezTo>
                  <a:pt x="140304" y="58714"/>
                  <a:pt x="140501" y="58277"/>
                  <a:pt x="140239" y="58037"/>
                </a:cubicBezTo>
                <a:cubicBezTo>
                  <a:pt x="139976" y="57775"/>
                  <a:pt x="139561" y="57949"/>
                  <a:pt x="139561" y="58321"/>
                </a:cubicBezTo>
                <a:cubicBezTo>
                  <a:pt x="139561" y="58539"/>
                  <a:pt x="139736" y="58714"/>
                  <a:pt x="139955" y="58714"/>
                </a:cubicBezTo>
                <a:close/>
                <a:moveTo>
                  <a:pt x="135126" y="58845"/>
                </a:moveTo>
                <a:cubicBezTo>
                  <a:pt x="135628" y="58845"/>
                  <a:pt x="135868" y="58255"/>
                  <a:pt x="135519" y="57928"/>
                </a:cubicBezTo>
                <a:cubicBezTo>
                  <a:pt x="135169" y="57578"/>
                  <a:pt x="134579" y="57818"/>
                  <a:pt x="134579" y="58299"/>
                </a:cubicBezTo>
                <a:cubicBezTo>
                  <a:pt x="134579" y="58605"/>
                  <a:pt x="134820" y="58867"/>
                  <a:pt x="135126" y="58845"/>
                </a:cubicBezTo>
                <a:close/>
                <a:moveTo>
                  <a:pt x="130297" y="58976"/>
                </a:moveTo>
                <a:cubicBezTo>
                  <a:pt x="130908" y="58976"/>
                  <a:pt x="131192" y="58255"/>
                  <a:pt x="130777" y="57840"/>
                </a:cubicBezTo>
                <a:cubicBezTo>
                  <a:pt x="130362" y="57425"/>
                  <a:pt x="129641" y="57709"/>
                  <a:pt x="129641" y="58321"/>
                </a:cubicBezTo>
                <a:cubicBezTo>
                  <a:pt x="129641" y="58692"/>
                  <a:pt x="129925" y="58976"/>
                  <a:pt x="130297" y="58976"/>
                </a:cubicBezTo>
                <a:close/>
                <a:moveTo>
                  <a:pt x="125489" y="59129"/>
                </a:moveTo>
                <a:cubicBezTo>
                  <a:pt x="126210" y="59129"/>
                  <a:pt x="126582" y="58255"/>
                  <a:pt x="126057" y="57731"/>
                </a:cubicBezTo>
                <a:cubicBezTo>
                  <a:pt x="125533" y="57207"/>
                  <a:pt x="124659" y="57578"/>
                  <a:pt x="124659" y="58321"/>
                </a:cubicBezTo>
                <a:cubicBezTo>
                  <a:pt x="124659" y="58758"/>
                  <a:pt x="125030" y="59129"/>
                  <a:pt x="125489" y="59129"/>
                </a:cubicBezTo>
                <a:close/>
                <a:moveTo>
                  <a:pt x="120660" y="59261"/>
                </a:moveTo>
                <a:cubicBezTo>
                  <a:pt x="121491" y="59261"/>
                  <a:pt x="121928" y="58234"/>
                  <a:pt x="121338" y="57644"/>
                </a:cubicBezTo>
                <a:cubicBezTo>
                  <a:pt x="120726" y="57054"/>
                  <a:pt x="119699" y="57469"/>
                  <a:pt x="119699" y="58321"/>
                </a:cubicBezTo>
                <a:cubicBezTo>
                  <a:pt x="119699" y="58845"/>
                  <a:pt x="120136" y="59261"/>
                  <a:pt x="120660" y="59261"/>
                </a:cubicBezTo>
                <a:close/>
                <a:moveTo>
                  <a:pt x="115831" y="59392"/>
                </a:moveTo>
                <a:cubicBezTo>
                  <a:pt x="116793" y="59392"/>
                  <a:pt x="117295" y="58234"/>
                  <a:pt x="116596" y="57534"/>
                </a:cubicBezTo>
                <a:cubicBezTo>
                  <a:pt x="115919" y="56857"/>
                  <a:pt x="114739" y="57338"/>
                  <a:pt x="114739" y="58299"/>
                </a:cubicBezTo>
                <a:cubicBezTo>
                  <a:pt x="114739" y="58911"/>
                  <a:pt x="115219" y="59392"/>
                  <a:pt x="115831" y="59392"/>
                </a:cubicBezTo>
                <a:close/>
                <a:moveTo>
                  <a:pt x="111002" y="59545"/>
                </a:moveTo>
                <a:cubicBezTo>
                  <a:pt x="112095" y="59545"/>
                  <a:pt x="112641" y="58212"/>
                  <a:pt x="111876" y="57447"/>
                </a:cubicBezTo>
                <a:cubicBezTo>
                  <a:pt x="111090" y="56660"/>
                  <a:pt x="109779" y="57228"/>
                  <a:pt x="109779" y="58321"/>
                </a:cubicBezTo>
                <a:cubicBezTo>
                  <a:pt x="109779" y="58998"/>
                  <a:pt x="110325" y="59545"/>
                  <a:pt x="111002" y="59545"/>
                </a:cubicBezTo>
                <a:close/>
                <a:moveTo>
                  <a:pt x="106173" y="59676"/>
                </a:moveTo>
                <a:cubicBezTo>
                  <a:pt x="107375" y="59676"/>
                  <a:pt x="107987" y="58212"/>
                  <a:pt x="107135" y="57359"/>
                </a:cubicBezTo>
                <a:cubicBezTo>
                  <a:pt x="106282" y="56507"/>
                  <a:pt x="104818" y="57119"/>
                  <a:pt x="104818" y="58321"/>
                </a:cubicBezTo>
                <a:cubicBezTo>
                  <a:pt x="104840" y="59064"/>
                  <a:pt x="105430" y="59654"/>
                  <a:pt x="106173" y="59676"/>
                </a:cubicBezTo>
                <a:close/>
                <a:moveTo>
                  <a:pt x="101344" y="59807"/>
                </a:moveTo>
                <a:cubicBezTo>
                  <a:pt x="102677" y="59807"/>
                  <a:pt x="103333" y="58212"/>
                  <a:pt x="102393" y="57272"/>
                </a:cubicBezTo>
                <a:cubicBezTo>
                  <a:pt x="101453" y="56332"/>
                  <a:pt x="99858" y="56988"/>
                  <a:pt x="99858" y="58321"/>
                </a:cubicBezTo>
                <a:cubicBezTo>
                  <a:pt x="99858" y="59129"/>
                  <a:pt x="100536" y="59807"/>
                  <a:pt x="101344" y="59807"/>
                </a:cubicBezTo>
                <a:close/>
                <a:moveTo>
                  <a:pt x="96537" y="59938"/>
                </a:moveTo>
                <a:cubicBezTo>
                  <a:pt x="97979" y="59938"/>
                  <a:pt x="98700" y="58190"/>
                  <a:pt x="97673" y="57163"/>
                </a:cubicBezTo>
                <a:cubicBezTo>
                  <a:pt x="96646" y="56158"/>
                  <a:pt x="94898" y="56879"/>
                  <a:pt x="94898" y="58321"/>
                </a:cubicBezTo>
                <a:cubicBezTo>
                  <a:pt x="94898" y="59217"/>
                  <a:pt x="95641" y="59938"/>
                  <a:pt x="96537" y="59938"/>
                </a:cubicBezTo>
                <a:close/>
                <a:moveTo>
                  <a:pt x="91708" y="60047"/>
                </a:moveTo>
                <a:cubicBezTo>
                  <a:pt x="93259" y="60047"/>
                  <a:pt x="94024" y="58190"/>
                  <a:pt x="92932" y="57075"/>
                </a:cubicBezTo>
                <a:cubicBezTo>
                  <a:pt x="91839" y="55983"/>
                  <a:pt x="89960" y="56770"/>
                  <a:pt x="89960" y="58321"/>
                </a:cubicBezTo>
                <a:cubicBezTo>
                  <a:pt x="89960" y="59282"/>
                  <a:pt x="90747" y="60047"/>
                  <a:pt x="91708" y="60047"/>
                </a:cubicBezTo>
                <a:close/>
                <a:moveTo>
                  <a:pt x="86879" y="60156"/>
                </a:moveTo>
                <a:cubicBezTo>
                  <a:pt x="88518" y="60156"/>
                  <a:pt x="89348" y="58168"/>
                  <a:pt x="88168" y="57010"/>
                </a:cubicBezTo>
                <a:cubicBezTo>
                  <a:pt x="87010" y="55852"/>
                  <a:pt x="85022" y="56660"/>
                  <a:pt x="85022" y="58321"/>
                </a:cubicBezTo>
                <a:cubicBezTo>
                  <a:pt x="85022" y="59326"/>
                  <a:pt x="85852" y="60156"/>
                  <a:pt x="86879" y="60156"/>
                </a:cubicBezTo>
                <a:close/>
                <a:moveTo>
                  <a:pt x="82050" y="60244"/>
                </a:moveTo>
                <a:cubicBezTo>
                  <a:pt x="83754" y="60244"/>
                  <a:pt x="84628" y="58168"/>
                  <a:pt x="83405" y="56944"/>
                </a:cubicBezTo>
                <a:cubicBezTo>
                  <a:pt x="82203" y="55743"/>
                  <a:pt x="80127" y="56595"/>
                  <a:pt x="80127" y="58321"/>
                </a:cubicBezTo>
                <a:cubicBezTo>
                  <a:pt x="80127" y="59370"/>
                  <a:pt x="80979" y="60244"/>
                  <a:pt x="82050" y="60244"/>
                </a:cubicBezTo>
                <a:close/>
                <a:moveTo>
                  <a:pt x="77221" y="60266"/>
                </a:moveTo>
                <a:cubicBezTo>
                  <a:pt x="78969" y="60266"/>
                  <a:pt x="79843" y="58168"/>
                  <a:pt x="78597" y="56944"/>
                </a:cubicBezTo>
                <a:cubicBezTo>
                  <a:pt x="77374" y="55699"/>
                  <a:pt x="75276" y="56573"/>
                  <a:pt x="75276" y="58321"/>
                </a:cubicBezTo>
                <a:cubicBezTo>
                  <a:pt x="75276" y="59392"/>
                  <a:pt x="76150" y="60266"/>
                  <a:pt x="77221" y="60266"/>
                </a:cubicBezTo>
                <a:close/>
                <a:moveTo>
                  <a:pt x="72392" y="60244"/>
                </a:moveTo>
                <a:cubicBezTo>
                  <a:pt x="74118" y="60244"/>
                  <a:pt x="74970" y="58168"/>
                  <a:pt x="73747" y="56944"/>
                </a:cubicBezTo>
                <a:cubicBezTo>
                  <a:pt x="72545" y="55743"/>
                  <a:pt x="70469" y="56595"/>
                  <a:pt x="70469" y="58321"/>
                </a:cubicBezTo>
                <a:cubicBezTo>
                  <a:pt x="70469" y="59392"/>
                  <a:pt x="71321" y="60244"/>
                  <a:pt x="72392" y="60244"/>
                </a:cubicBezTo>
                <a:close/>
                <a:moveTo>
                  <a:pt x="67563" y="60156"/>
                </a:moveTo>
                <a:cubicBezTo>
                  <a:pt x="69202" y="60156"/>
                  <a:pt x="70032" y="58168"/>
                  <a:pt x="68874" y="57010"/>
                </a:cubicBezTo>
                <a:cubicBezTo>
                  <a:pt x="67716" y="55874"/>
                  <a:pt x="65727" y="56682"/>
                  <a:pt x="65727" y="58321"/>
                </a:cubicBezTo>
                <a:cubicBezTo>
                  <a:pt x="65727" y="59326"/>
                  <a:pt x="66558" y="60156"/>
                  <a:pt x="67563" y="60156"/>
                </a:cubicBezTo>
                <a:close/>
                <a:moveTo>
                  <a:pt x="62734" y="60047"/>
                </a:moveTo>
                <a:cubicBezTo>
                  <a:pt x="64285" y="60047"/>
                  <a:pt x="65050" y="58190"/>
                  <a:pt x="63957" y="57097"/>
                </a:cubicBezTo>
                <a:cubicBezTo>
                  <a:pt x="62887" y="56005"/>
                  <a:pt x="61008" y="56770"/>
                  <a:pt x="61008" y="58321"/>
                </a:cubicBezTo>
                <a:cubicBezTo>
                  <a:pt x="61008" y="59261"/>
                  <a:pt x="61794" y="60047"/>
                  <a:pt x="62734" y="60047"/>
                </a:cubicBezTo>
                <a:close/>
                <a:moveTo>
                  <a:pt x="57927" y="59916"/>
                </a:moveTo>
                <a:cubicBezTo>
                  <a:pt x="59347" y="59916"/>
                  <a:pt x="60068" y="58190"/>
                  <a:pt x="59063" y="57185"/>
                </a:cubicBezTo>
                <a:cubicBezTo>
                  <a:pt x="58036" y="56158"/>
                  <a:pt x="56310" y="56879"/>
                  <a:pt x="56310" y="58321"/>
                </a:cubicBezTo>
                <a:cubicBezTo>
                  <a:pt x="56310" y="59195"/>
                  <a:pt x="57031" y="59916"/>
                  <a:pt x="57927" y="59916"/>
                </a:cubicBezTo>
                <a:close/>
                <a:moveTo>
                  <a:pt x="53098" y="59785"/>
                </a:moveTo>
                <a:cubicBezTo>
                  <a:pt x="54409" y="59785"/>
                  <a:pt x="55064" y="58212"/>
                  <a:pt x="54146" y="57272"/>
                </a:cubicBezTo>
                <a:cubicBezTo>
                  <a:pt x="53207" y="56354"/>
                  <a:pt x="51612" y="57010"/>
                  <a:pt x="51612" y="58321"/>
                </a:cubicBezTo>
                <a:cubicBezTo>
                  <a:pt x="51612" y="59129"/>
                  <a:pt x="52289" y="59785"/>
                  <a:pt x="53098" y="59785"/>
                </a:cubicBezTo>
                <a:close/>
                <a:moveTo>
                  <a:pt x="48268" y="59676"/>
                </a:moveTo>
                <a:cubicBezTo>
                  <a:pt x="49470" y="59654"/>
                  <a:pt x="50060" y="58190"/>
                  <a:pt x="49208" y="57359"/>
                </a:cubicBezTo>
                <a:cubicBezTo>
                  <a:pt x="48356" y="56507"/>
                  <a:pt x="46914" y="57119"/>
                  <a:pt x="46892" y="58321"/>
                </a:cubicBezTo>
                <a:cubicBezTo>
                  <a:pt x="46914" y="59064"/>
                  <a:pt x="47526" y="59676"/>
                  <a:pt x="48268" y="59676"/>
                </a:cubicBezTo>
                <a:close/>
                <a:moveTo>
                  <a:pt x="43439" y="59545"/>
                </a:moveTo>
                <a:cubicBezTo>
                  <a:pt x="44532" y="59545"/>
                  <a:pt x="45078" y="58234"/>
                  <a:pt x="44313" y="57447"/>
                </a:cubicBezTo>
                <a:cubicBezTo>
                  <a:pt x="43549" y="56682"/>
                  <a:pt x="42238" y="57228"/>
                  <a:pt x="42216" y="58321"/>
                </a:cubicBezTo>
                <a:cubicBezTo>
                  <a:pt x="42216" y="58976"/>
                  <a:pt x="42762" y="59523"/>
                  <a:pt x="43439" y="59545"/>
                </a:cubicBezTo>
                <a:close/>
                <a:moveTo>
                  <a:pt x="38610" y="59392"/>
                </a:moveTo>
                <a:cubicBezTo>
                  <a:pt x="39572" y="59392"/>
                  <a:pt x="40053" y="58234"/>
                  <a:pt x="39375" y="57556"/>
                </a:cubicBezTo>
                <a:cubicBezTo>
                  <a:pt x="38698" y="56879"/>
                  <a:pt x="37540" y="57359"/>
                  <a:pt x="37540" y="58321"/>
                </a:cubicBezTo>
                <a:cubicBezTo>
                  <a:pt x="37540" y="58911"/>
                  <a:pt x="38020" y="59392"/>
                  <a:pt x="38610" y="59392"/>
                </a:cubicBezTo>
                <a:close/>
                <a:moveTo>
                  <a:pt x="33781" y="59261"/>
                </a:moveTo>
                <a:cubicBezTo>
                  <a:pt x="34634" y="59261"/>
                  <a:pt x="35049" y="58234"/>
                  <a:pt x="34459" y="57644"/>
                </a:cubicBezTo>
                <a:cubicBezTo>
                  <a:pt x="33869" y="57054"/>
                  <a:pt x="32864" y="57491"/>
                  <a:pt x="32864" y="58321"/>
                </a:cubicBezTo>
                <a:cubicBezTo>
                  <a:pt x="32864" y="58823"/>
                  <a:pt x="33279" y="59261"/>
                  <a:pt x="33781" y="59261"/>
                </a:cubicBezTo>
                <a:close/>
                <a:moveTo>
                  <a:pt x="28974" y="59129"/>
                </a:moveTo>
                <a:cubicBezTo>
                  <a:pt x="29673" y="59129"/>
                  <a:pt x="30045" y="58255"/>
                  <a:pt x="29542" y="57753"/>
                </a:cubicBezTo>
                <a:cubicBezTo>
                  <a:pt x="29018" y="57250"/>
                  <a:pt x="28166" y="57600"/>
                  <a:pt x="28166" y="58321"/>
                </a:cubicBezTo>
                <a:cubicBezTo>
                  <a:pt x="28166" y="58758"/>
                  <a:pt x="28515" y="59129"/>
                  <a:pt x="28974" y="59129"/>
                </a:cubicBezTo>
                <a:close/>
                <a:moveTo>
                  <a:pt x="24145" y="58976"/>
                </a:moveTo>
                <a:cubicBezTo>
                  <a:pt x="24713" y="58976"/>
                  <a:pt x="25019" y="58255"/>
                  <a:pt x="24604" y="57862"/>
                </a:cubicBezTo>
                <a:cubicBezTo>
                  <a:pt x="24189" y="57447"/>
                  <a:pt x="23490" y="57731"/>
                  <a:pt x="23490" y="58321"/>
                </a:cubicBezTo>
                <a:cubicBezTo>
                  <a:pt x="23490" y="58671"/>
                  <a:pt x="23774" y="58976"/>
                  <a:pt x="24145" y="58976"/>
                </a:cubicBezTo>
                <a:close/>
                <a:moveTo>
                  <a:pt x="19316" y="58845"/>
                </a:moveTo>
                <a:cubicBezTo>
                  <a:pt x="19775" y="58845"/>
                  <a:pt x="20015" y="58277"/>
                  <a:pt x="19688" y="57949"/>
                </a:cubicBezTo>
                <a:cubicBezTo>
                  <a:pt x="19360" y="57622"/>
                  <a:pt x="18792" y="57840"/>
                  <a:pt x="18792" y="58321"/>
                </a:cubicBezTo>
                <a:cubicBezTo>
                  <a:pt x="18792" y="58605"/>
                  <a:pt x="19032" y="58845"/>
                  <a:pt x="19316" y="58845"/>
                </a:cubicBezTo>
                <a:close/>
                <a:moveTo>
                  <a:pt x="14487" y="58714"/>
                </a:moveTo>
                <a:cubicBezTo>
                  <a:pt x="14837" y="58692"/>
                  <a:pt x="14990" y="58277"/>
                  <a:pt x="14749" y="58037"/>
                </a:cubicBezTo>
                <a:cubicBezTo>
                  <a:pt x="14509" y="57796"/>
                  <a:pt x="14094" y="57971"/>
                  <a:pt x="14094" y="58299"/>
                </a:cubicBezTo>
                <a:cubicBezTo>
                  <a:pt x="14094" y="58518"/>
                  <a:pt x="14269" y="58692"/>
                  <a:pt x="14487" y="58692"/>
                </a:cubicBezTo>
                <a:close/>
                <a:moveTo>
                  <a:pt x="9658" y="58561"/>
                </a:moveTo>
                <a:cubicBezTo>
                  <a:pt x="9877" y="58561"/>
                  <a:pt x="9986" y="58299"/>
                  <a:pt x="9833" y="58146"/>
                </a:cubicBezTo>
                <a:cubicBezTo>
                  <a:pt x="9680" y="57993"/>
                  <a:pt x="9418" y="58102"/>
                  <a:pt x="9418" y="58321"/>
                </a:cubicBezTo>
                <a:cubicBezTo>
                  <a:pt x="9418" y="58452"/>
                  <a:pt x="9527" y="58561"/>
                  <a:pt x="9658" y="58561"/>
                </a:cubicBezTo>
                <a:close/>
                <a:moveTo>
                  <a:pt x="4829" y="58430"/>
                </a:moveTo>
                <a:cubicBezTo>
                  <a:pt x="4895" y="58430"/>
                  <a:pt x="4938" y="58365"/>
                  <a:pt x="4938" y="58321"/>
                </a:cubicBezTo>
                <a:cubicBezTo>
                  <a:pt x="4938" y="58168"/>
                  <a:pt x="4720" y="58168"/>
                  <a:pt x="4720" y="58321"/>
                </a:cubicBezTo>
                <a:cubicBezTo>
                  <a:pt x="4720" y="58365"/>
                  <a:pt x="4785" y="58430"/>
                  <a:pt x="4829" y="58430"/>
                </a:cubicBezTo>
                <a:close/>
                <a:moveTo>
                  <a:pt x="149591" y="53579"/>
                </a:moveTo>
                <a:cubicBezTo>
                  <a:pt x="149656" y="53579"/>
                  <a:pt x="149700" y="53536"/>
                  <a:pt x="149700" y="53492"/>
                </a:cubicBezTo>
                <a:cubicBezTo>
                  <a:pt x="149700" y="53448"/>
                  <a:pt x="149656" y="53404"/>
                  <a:pt x="149591" y="53404"/>
                </a:cubicBezTo>
                <a:cubicBezTo>
                  <a:pt x="149547" y="53404"/>
                  <a:pt x="149503" y="53448"/>
                  <a:pt x="149503" y="53492"/>
                </a:cubicBezTo>
                <a:cubicBezTo>
                  <a:pt x="149503" y="53536"/>
                  <a:pt x="149547" y="53579"/>
                  <a:pt x="149591" y="53579"/>
                </a:cubicBezTo>
                <a:close/>
                <a:moveTo>
                  <a:pt x="144784" y="53710"/>
                </a:moveTo>
                <a:cubicBezTo>
                  <a:pt x="144980" y="53710"/>
                  <a:pt x="145090" y="53470"/>
                  <a:pt x="144937" y="53317"/>
                </a:cubicBezTo>
                <a:cubicBezTo>
                  <a:pt x="144784" y="53186"/>
                  <a:pt x="144543" y="53295"/>
                  <a:pt x="144543" y="53492"/>
                </a:cubicBezTo>
                <a:cubicBezTo>
                  <a:pt x="144543" y="53623"/>
                  <a:pt x="144653" y="53710"/>
                  <a:pt x="144784" y="53710"/>
                </a:cubicBezTo>
                <a:close/>
                <a:moveTo>
                  <a:pt x="139955" y="53863"/>
                </a:moveTo>
                <a:cubicBezTo>
                  <a:pt x="140282" y="53863"/>
                  <a:pt x="140457" y="53448"/>
                  <a:pt x="140217" y="53230"/>
                </a:cubicBezTo>
                <a:cubicBezTo>
                  <a:pt x="139976" y="52989"/>
                  <a:pt x="139561" y="53164"/>
                  <a:pt x="139583" y="53492"/>
                </a:cubicBezTo>
                <a:cubicBezTo>
                  <a:pt x="139583" y="53689"/>
                  <a:pt x="139736" y="53863"/>
                  <a:pt x="139955" y="53863"/>
                </a:cubicBezTo>
                <a:close/>
                <a:moveTo>
                  <a:pt x="135126" y="53994"/>
                </a:moveTo>
                <a:cubicBezTo>
                  <a:pt x="135584" y="53994"/>
                  <a:pt x="135803" y="53448"/>
                  <a:pt x="135475" y="53120"/>
                </a:cubicBezTo>
                <a:cubicBezTo>
                  <a:pt x="135147" y="52814"/>
                  <a:pt x="134601" y="53033"/>
                  <a:pt x="134623" y="53492"/>
                </a:cubicBezTo>
                <a:cubicBezTo>
                  <a:pt x="134623" y="53776"/>
                  <a:pt x="134841" y="53994"/>
                  <a:pt x="135126" y="53994"/>
                </a:cubicBezTo>
                <a:close/>
                <a:moveTo>
                  <a:pt x="130297" y="54126"/>
                </a:moveTo>
                <a:cubicBezTo>
                  <a:pt x="130865" y="54126"/>
                  <a:pt x="131171" y="53448"/>
                  <a:pt x="130755" y="53033"/>
                </a:cubicBezTo>
                <a:cubicBezTo>
                  <a:pt x="130340" y="52618"/>
                  <a:pt x="129663" y="52924"/>
                  <a:pt x="129663" y="53492"/>
                </a:cubicBezTo>
                <a:cubicBezTo>
                  <a:pt x="129663" y="53841"/>
                  <a:pt x="129947" y="54126"/>
                  <a:pt x="130297" y="54126"/>
                </a:cubicBezTo>
                <a:close/>
                <a:moveTo>
                  <a:pt x="125489" y="54257"/>
                </a:moveTo>
                <a:cubicBezTo>
                  <a:pt x="126189" y="54257"/>
                  <a:pt x="126538" y="53404"/>
                  <a:pt x="126036" y="52924"/>
                </a:cubicBezTo>
                <a:cubicBezTo>
                  <a:pt x="125555" y="52421"/>
                  <a:pt x="124703" y="52793"/>
                  <a:pt x="124725" y="53492"/>
                </a:cubicBezTo>
                <a:cubicBezTo>
                  <a:pt x="124725" y="53907"/>
                  <a:pt x="125052" y="54235"/>
                  <a:pt x="125489" y="54257"/>
                </a:cubicBezTo>
                <a:close/>
                <a:moveTo>
                  <a:pt x="120660" y="54388"/>
                </a:moveTo>
                <a:cubicBezTo>
                  <a:pt x="121469" y="54388"/>
                  <a:pt x="121884" y="53404"/>
                  <a:pt x="121294" y="52814"/>
                </a:cubicBezTo>
                <a:cubicBezTo>
                  <a:pt x="120726" y="52246"/>
                  <a:pt x="119743" y="52662"/>
                  <a:pt x="119743" y="53470"/>
                </a:cubicBezTo>
                <a:cubicBezTo>
                  <a:pt x="119743" y="53973"/>
                  <a:pt x="120158" y="54388"/>
                  <a:pt x="120660" y="54388"/>
                </a:cubicBezTo>
                <a:close/>
                <a:moveTo>
                  <a:pt x="115831" y="54519"/>
                </a:moveTo>
                <a:cubicBezTo>
                  <a:pt x="116749" y="54519"/>
                  <a:pt x="117230" y="53383"/>
                  <a:pt x="116574" y="52727"/>
                </a:cubicBezTo>
                <a:cubicBezTo>
                  <a:pt x="115919" y="52072"/>
                  <a:pt x="114782" y="52552"/>
                  <a:pt x="114782" y="53470"/>
                </a:cubicBezTo>
                <a:cubicBezTo>
                  <a:pt x="114782" y="54038"/>
                  <a:pt x="115263" y="54519"/>
                  <a:pt x="115831" y="54519"/>
                </a:cubicBezTo>
                <a:close/>
                <a:moveTo>
                  <a:pt x="111002" y="54650"/>
                </a:moveTo>
                <a:cubicBezTo>
                  <a:pt x="112051" y="54650"/>
                  <a:pt x="112575" y="53383"/>
                  <a:pt x="111833" y="52640"/>
                </a:cubicBezTo>
                <a:cubicBezTo>
                  <a:pt x="111090" y="51897"/>
                  <a:pt x="109822" y="52421"/>
                  <a:pt x="109822" y="53470"/>
                </a:cubicBezTo>
                <a:cubicBezTo>
                  <a:pt x="109822" y="54126"/>
                  <a:pt x="110347" y="54650"/>
                  <a:pt x="111002" y="54650"/>
                </a:cubicBezTo>
                <a:close/>
                <a:moveTo>
                  <a:pt x="106173" y="54781"/>
                </a:moveTo>
                <a:cubicBezTo>
                  <a:pt x="107331" y="54781"/>
                  <a:pt x="107921" y="53361"/>
                  <a:pt x="107091" y="52552"/>
                </a:cubicBezTo>
                <a:cubicBezTo>
                  <a:pt x="106282" y="51722"/>
                  <a:pt x="104884" y="52312"/>
                  <a:pt x="104884" y="53470"/>
                </a:cubicBezTo>
                <a:cubicBezTo>
                  <a:pt x="104884" y="54191"/>
                  <a:pt x="105452" y="54781"/>
                  <a:pt x="106173" y="54781"/>
                </a:cubicBezTo>
                <a:close/>
                <a:moveTo>
                  <a:pt x="101344" y="54890"/>
                </a:moveTo>
                <a:cubicBezTo>
                  <a:pt x="102612" y="54890"/>
                  <a:pt x="103245" y="53361"/>
                  <a:pt x="102349" y="52465"/>
                </a:cubicBezTo>
                <a:cubicBezTo>
                  <a:pt x="101453" y="51569"/>
                  <a:pt x="99924" y="52203"/>
                  <a:pt x="99924" y="53470"/>
                </a:cubicBezTo>
                <a:cubicBezTo>
                  <a:pt x="99924" y="54257"/>
                  <a:pt x="100558" y="54890"/>
                  <a:pt x="101344" y="54890"/>
                </a:cubicBezTo>
                <a:close/>
                <a:moveTo>
                  <a:pt x="96515" y="55021"/>
                </a:moveTo>
                <a:cubicBezTo>
                  <a:pt x="97892" y="55000"/>
                  <a:pt x="98591" y="53339"/>
                  <a:pt x="97608" y="52377"/>
                </a:cubicBezTo>
                <a:cubicBezTo>
                  <a:pt x="96646" y="51416"/>
                  <a:pt x="94986" y="52093"/>
                  <a:pt x="94986" y="53470"/>
                </a:cubicBezTo>
                <a:cubicBezTo>
                  <a:pt x="94986" y="54322"/>
                  <a:pt x="95685" y="55021"/>
                  <a:pt x="96515" y="55021"/>
                </a:cubicBezTo>
                <a:close/>
                <a:moveTo>
                  <a:pt x="91708" y="55109"/>
                </a:moveTo>
                <a:cubicBezTo>
                  <a:pt x="93150" y="55109"/>
                  <a:pt x="93893" y="53361"/>
                  <a:pt x="92866" y="52312"/>
                </a:cubicBezTo>
                <a:cubicBezTo>
                  <a:pt x="91817" y="51285"/>
                  <a:pt x="90069" y="52028"/>
                  <a:pt x="90069" y="53470"/>
                </a:cubicBezTo>
                <a:cubicBezTo>
                  <a:pt x="90069" y="54388"/>
                  <a:pt x="90790" y="55109"/>
                  <a:pt x="91708" y="55109"/>
                </a:cubicBezTo>
                <a:close/>
                <a:moveTo>
                  <a:pt x="86879" y="55218"/>
                </a:moveTo>
                <a:cubicBezTo>
                  <a:pt x="88430" y="55218"/>
                  <a:pt x="89195" y="53339"/>
                  <a:pt x="88103" y="52246"/>
                </a:cubicBezTo>
                <a:cubicBezTo>
                  <a:pt x="87010" y="51154"/>
                  <a:pt x="85131" y="51919"/>
                  <a:pt x="85131" y="53470"/>
                </a:cubicBezTo>
                <a:cubicBezTo>
                  <a:pt x="85131" y="54431"/>
                  <a:pt x="85917" y="55218"/>
                  <a:pt x="86879" y="55218"/>
                </a:cubicBezTo>
                <a:close/>
                <a:moveTo>
                  <a:pt x="82050" y="55262"/>
                </a:moveTo>
                <a:cubicBezTo>
                  <a:pt x="83645" y="55262"/>
                  <a:pt x="84453" y="53339"/>
                  <a:pt x="83317" y="52203"/>
                </a:cubicBezTo>
                <a:cubicBezTo>
                  <a:pt x="82181" y="51066"/>
                  <a:pt x="80258" y="51875"/>
                  <a:pt x="80258" y="53470"/>
                </a:cubicBezTo>
                <a:cubicBezTo>
                  <a:pt x="80258" y="54453"/>
                  <a:pt x="81067" y="55262"/>
                  <a:pt x="82050" y="55262"/>
                </a:cubicBezTo>
                <a:close/>
                <a:moveTo>
                  <a:pt x="77221" y="55284"/>
                </a:moveTo>
                <a:cubicBezTo>
                  <a:pt x="78838" y="55284"/>
                  <a:pt x="79668" y="53339"/>
                  <a:pt x="78510" y="52181"/>
                </a:cubicBezTo>
                <a:cubicBezTo>
                  <a:pt x="77374" y="51023"/>
                  <a:pt x="75407" y="51853"/>
                  <a:pt x="75407" y="53470"/>
                </a:cubicBezTo>
                <a:cubicBezTo>
                  <a:pt x="75407" y="54475"/>
                  <a:pt x="76216" y="55284"/>
                  <a:pt x="77221" y="55284"/>
                </a:cubicBezTo>
                <a:close/>
                <a:moveTo>
                  <a:pt x="72392" y="55262"/>
                </a:moveTo>
                <a:cubicBezTo>
                  <a:pt x="73987" y="55262"/>
                  <a:pt x="74795" y="53339"/>
                  <a:pt x="73659" y="52203"/>
                </a:cubicBezTo>
                <a:cubicBezTo>
                  <a:pt x="72523" y="51066"/>
                  <a:pt x="70600" y="51875"/>
                  <a:pt x="70600" y="53470"/>
                </a:cubicBezTo>
                <a:cubicBezTo>
                  <a:pt x="70600" y="54453"/>
                  <a:pt x="71409" y="55262"/>
                  <a:pt x="72392" y="55262"/>
                </a:cubicBezTo>
                <a:close/>
                <a:moveTo>
                  <a:pt x="67563" y="55196"/>
                </a:moveTo>
                <a:cubicBezTo>
                  <a:pt x="69114" y="55196"/>
                  <a:pt x="69879" y="53339"/>
                  <a:pt x="68786" y="52246"/>
                </a:cubicBezTo>
                <a:cubicBezTo>
                  <a:pt x="67694" y="51154"/>
                  <a:pt x="65837" y="51940"/>
                  <a:pt x="65837" y="53470"/>
                </a:cubicBezTo>
                <a:cubicBezTo>
                  <a:pt x="65837" y="54431"/>
                  <a:pt x="66623" y="55196"/>
                  <a:pt x="67563" y="55196"/>
                </a:cubicBezTo>
                <a:close/>
                <a:moveTo>
                  <a:pt x="62734" y="55109"/>
                </a:moveTo>
                <a:cubicBezTo>
                  <a:pt x="64198" y="55109"/>
                  <a:pt x="64941" y="53339"/>
                  <a:pt x="63914" y="52312"/>
                </a:cubicBezTo>
                <a:cubicBezTo>
                  <a:pt x="62865" y="51263"/>
                  <a:pt x="61095" y="52006"/>
                  <a:pt x="61095" y="53470"/>
                </a:cubicBezTo>
                <a:cubicBezTo>
                  <a:pt x="61095" y="54366"/>
                  <a:pt x="61838" y="55109"/>
                  <a:pt x="62734" y="55109"/>
                </a:cubicBezTo>
                <a:close/>
                <a:moveTo>
                  <a:pt x="57927" y="55000"/>
                </a:moveTo>
                <a:cubicBezTo>
                  <a:pt x="59281" y="55021"/>
                  <a:pt x="59981" y="53361"/>
                  <a:pt x="59019" y="52377"/>
                </a:cubicBezTo>
                <a:cubicBezTo>
                  <a:pt x="58036" y="51416"/>
                  <a:pt x="56375" y="52093"/>
                  <a:pt x="56375" y="53470"/>
                </a:cubicBezTo>
                <a:cubicBezTo>
                  <a:pt x="56375" y="54322"/>
                  <a:pt x="57074" y="55000"/>
                  <a:pt x="57927" y="55000"/>
                </a:cubicBezTo>
                <a:close/>
                <a:moveTo>
                  <a:pt x="53098" y="54890"/>
                </a:moveTo>
                <a:cubicBezTo>
                  <a:pt x="54365" y="54890"/>
                  <a:pt x="54999" y="53361"/>
                  <a:pt x="54103" y="52465"/>
                </a:cubicBezTo>
                <a:cubicBezTo>
                  <a:pt x="53207" y="51569"/>
                  <a:pt x="51677" y="52203"/>
                  <a:pt x="51677" y="53470"/>
                </a:cubicBezTo>
                <a:cubicBezTo>
                  <a:pt x="51677" y="54257"/>
                  <a:pt x="52311" y="54890"/>
                  <a:pt x="53098" y="54890"/>
                </a:cubicBezTo>
                <a:close/>
                <a:moveTo>
                  <a:pt x="48268" y="54803"/>
                </a:moveTo>
                <a:cubicBezTo>
                  <a:pt x="49427" y="54803"/>
                  <a:pt x="50017" y="53404"/>
                  <a:pt x="49186" y="52574"/>
                </a:cubicBezTo>
                <a:cubicBezTo>
                  <a:pt x="48378" y="51766"/>
                  <a:pt x="46979" y="52334"/>
                  <a:pt x="46979" y="53492"/>
                </a:cubicBezTo>
                <a:cubicBezTo>
                  <a:pt x="46979" y="54213"/>
                  <a:pt x="47547" y="54803"/>
                  <a:pt x="48268" y="54803"/>
                </a:cubicBezTo>
                <a:close/>
                <a:moveTo>
                  <a:pt x="43439" y="54650"/>
                </a:moveTo>
                <a:cubicBezTo>
                  <a:pt x="44488" y="54650"/>
                  <a:pt x="44991" y="53404"/>
                  <a:pt x="44270" y="52662"/>
                </a:cubicBezTo>
                <a:cubicBezTo>
                  <a:pt x="43527" y="51940"/>
                  <a:pt x="42281" y="52465"/>
                  <a:pt x="42281" y="53492"/>
                </a:cubicBezTo>
                <a:cubicBezTo>
                  <a:pt x="42281" y="54147"/>
                  <a:pt x="42806" y="54650"/>
                  <a:pt x="43439" y="54650"/>
                </a:cubicBezTo>
                <a:close/>
                <a:moveTo>
                  <a:pt x="38610" y="54519"/>
                </a:moveTo>
                <a:cubicBezTo>
                  <a:pt x="39528" y="54519"/>
                  <a:pt x="39987" y="53404"/>
                  <a:pt x="39353" y="52771"/>
                </a:cubicBezTo>
                <a:cubicBezTo>
                  <a:pt x="38698" y="52115"/>
                  <a:pt x="37583" y="52574"/>
                  <a:pt x="37583" y="53492"/>
                </a:cubicBezTo>
                <a:cubicBezTo>
                  <a:pt x="37583" y="54060"/>
                  <a:pt x="38042" y="54519"/>
                  <a:pt x="38610" y="54519"/>
                </a:cubicBezTo>
                <a:close/>
                <a:moveTo>
                  <a:pt x="33803" y="54388"/>
                </a:moveTo>
                <a:cubicBezTo>
                  <a:pt x="34590" y="54388"/>
                  <a:pt x="35005" y="53426"/>
                  <a:pt x="34437" y="52858"/>
                </a:cubicBezTo>
                <a:cubicBezTo>
                  <a:pt x="33869" y="52290"/>
                  <a:pt x="32886" y="52683"/>
                  <a:pt x="32907" y="53492"/>
                </a:cubicBezTo>
                <a:cubicBezTo>
                  <a:pt x="32886" y="53994"/>
                  <a:pt x="33301" y="54388"/>
                  <a:pt x="33803" y="54388"/>
                </a:cubicBezTo>
                <a:close/>
                <a:moveTo>
                  <a:pt x="28974" y="54257"/>
                </a:moveTo>
                <a:cubicBezTo>
                  <a:pt x="29652" y="54257"/>
                  <a:pt x="30001" y="53426"/>
                  <a:pt x="29499" y="52946"/>
                </a:cubicBezTo>
                <a:cubicBezTo>
                  <a:pt x="29018" y="52465"/>
                  <a:pt x="28209" y="52814"/>
                  <a:pt x="28209" y="53492"/>
                </a:cubicBezTo>
                <a:cubicBezTo>
                  <a:pt x="28209" y="53907"/>
                  <a:pt x="28537" y="54257"/>
                  <a:pt x="28974" y="54257"/>
                </a:cubicBezTo>
                <a:close/>
                <a:moveTo>
                  <a:pt x="24145" y="54126"/>
                </a:moveTo>
                <a:cubicBezTo>
                  <a:pt x="24713" y="54126"/>
                  <a:pt x="24997" y="53426"/>
                  <a:pt x="24582" y="53033"/>
                </a:cubicBezTo>
                <a:cubicBezTo>
                  <a:pt x="24189" y="52640"/>
                  <a:pt x="23511" y="52924"/>
                  <a:pt x="23511" y="53492"/>
                </a:cubicBezTo>
                <a:cubicBezTo>
                  <a:pt x="23511" y="53841"/>
                  <a:pt x="23796" y="54126"/>
                  <a:pt x="24145" y="54126"/>
                </a:cubicBezTo>
                <a:close/>
                <a:moveTo>
                  <a:pt x="19316" y="53973"/>
                </a:moveTo>
                <a:cubicBezTo>
                  <a:pt x="19753" y="53973"/>
                  <a:pt x="19972" y="53448"/>
                  <a:pt x="19666" y="53120"/>
                </a:cubicBezTo>
                <a:cubicBezTo>
                  <a:pt x="19360" y="52814"/>
                  <a:pt x="18814" y="53033"/>
                  <a:pt x="18814" y="53492"/>
                </a:cubicBezTo>
                <a:cubicBezTo>
                  <a:pt x="18814" y="53754"/>
                  <a:pt x="19032" y="53973"/>
                  <a:pt x="19316" y="53973"/>
                </a:cubicBezTo>
                <a:close/>
                <a:moveTo>
                  <a:pt x="14487" y="53841"/>
                </a:moveTo>
                <a:cubicBezTo>
                  <a:pt x="14815" y="53841"/>
                  <a:pt x="14968" y="53448"/>
                  <a:pt x="14749" y="53230"/>
                </a:cubicBezTo>
                <a:cubicBezTo>
                  <a:pt x="14509" y="52989"/>
                  <a:pt x="14116" y="53164"/>
                  <a:pt x="14137" y="53492"/>
                </a:cubicBezTo>
                <a:cubicBezTo>
                  <a:pt x="14137" y="53689"/>
                  <a:pt x="14290" y="53841"/>
                  <a:pt x="14487" y="53841"/>
                </a:cubicBezTo>
                <a:close/>
                <a:moveTo>
                  <a:pt x="9658" y="53710"/>
                </a:moveTo>
                <a:cubicBezTo>
                  <a:pt x="9855" y="53710"/>
                  <a:pt x="9964" y="53470"/>
                  <a:pt x="9811" y="53339"/>
                </a:cubicBezTo>
                <a:cubicBezTo>
                  <a:pt x="9680" y="53186"/>
                  <a:pt x="9440" y="53295"/>
                  <a:pt x="9461" y="53492"/>
                </a:cubicBezTo>
                <a:cubicBezTo>
                  <a:pt x="9440" y="53601"/>
                  <a:pt x="9549" y="53710"/>
                  <a:pt x="9658" y="53710"/>
                </a:cubicBezTo>
                <a:close/>
                <a:moveTo>
                  <a:pt x="4829" y="53579"/>
                </a:moveTo>
                <a:cubicBezTo>
                  <a:pt x="4938" y="53579"/>
                  <a:pt x="4938" y="53383"/>
                  <a:pt x="4829" y="53404"/>
                </a:cubicBezTo>
                <a:cubicBezTo>
                  <a:pt x="4742" y="53426"/>
                  <a:pt x="4742" y="53557"/>
                  <a:pt x="4829" y="53579"/>
                </a:cubicBezTo>
                <a:close/>
                <a:moveTo>
                  <a:pt x="149591" y="48728"/>
                </a:moveTo>
                <a:cubicBezTo>
                  <a:pt x="149700" y="48728"/>
                  <a:pt x="149525" y="48554"/>
                  <a:pt x="149525" y="48663"/>
                </a:cubicBezTo>
                <a:cubicBezTo>
                  <a:pt x="149525" y="48707"/>
                  <a:pt x="149569" y="48728"/>
                  <a:pt x="149591" y="48728"/>
                </a:cubicBezTo>
                <a:close/>
                <a:moveTo>
                  <a:pt x="144784" y="48859"/>
                </a:moveTo>
                <a:cubicBezTo>
                  <a:pt x="144958" y="48859"/>
                  <a:pt x="145046" y="48641"/>
                  <a:pt x="144915" y="48510"/>
                </a:cubicBezTo>
                <a:cubicBezTo>
                  <a:pt x="144784" y="48401"/>
                  <a:pt x="144565" y="48488"/>
                  <a:pt x="144565" y="48663"/>
                </a:cubicBezTo>
                <a:cubicBezTo>
                  <a:pt x="144565" y="48772"/>
                  <a:pt x="144653" y="48859"/>
                  <a:pt x="144784" y="48859"/>
                </a:cubicBezTo>
                <a:close/>
                <a:moveTo>
                  <a:pt x="139955" y="48991"/>
                </a:moveTo>
                <a:cubicBezTo>
                  <a:pt x="140239" y="48991"/>
                  <a:pt x="140392" y="48641"/>
                  <a:pt x="140195" y="48422"/>
                </a:cubicBezTo>
                <a:cubicBezTo>
                  <a:pt x="139976" y="48204"/>
                  <a:pt x="139605" y="48357"/>
                  <a:pt x="139605" y="48663"/>
                </a:cubicBezTo>
                <a:cubicBezTo>
                  <a:pt x="139605" y="48838"/>
                  <a:pt x="139758" y="48991"/>
                  <a:pt x="139955" y="48991"/>
                </a:cubicBezTo>
                <a:close/>
                <a:moveTo>
                  <a:pt x="135126" y="49122"/>
                </a:moveTo>
                <a:cubicBezTo>
                  <a:pt x="135541" y="49122"/>
                  <a:pt x="135759" y="48619"/>
                  <a:pt x="135453" y="48335"/>
                </a:cubicBezTo>
                <a:cubicBezTo>
                  <a:pt x="135169" y="48029"/>
                  <a:pt x="134645" y="48248"/>
                  <a:pt x="134645" y="48663"/>
                </a:cubicBezTo>
                <a:cubicBezTo>
                  <a:pt x="134645" y="48925"/>
                  <a:pt x="134863" y="49122"/>
                  <a:pt x="135126" y="49122"/>
                </a:cubicBezTo>
                <a:close/>
                <a:moveTo>
                  <a:pt x="130297" y="49275"/>
                </a:moveTo>
                <a:cubicBezTo>
                  <a:pt x="130843" y="49253"/>
                  <a:pt x="131105" y="48619"/>
                  <a:pt x="130734" y="48226"/>
                </a:cubicBezTo>
                <a:cubicBezTo>
                  <a:pt x="130340" y="47854"/>
                  <a:pt x="129685" y="48117"/>
                  <a:pt x="129685" y="48663"/>
                </a:cubicBezTo>
                <a:cubicBezTo>
                  <a:pt x="129685" y="48991"/>
                  <a:pt x="129969" y="49275"/>
                  <a:pt x="130297" y="49275"/>
                </a:cubicBezTo>
                <a:close/>
                <a:moveTo>
                  <a:pt x="125467" y="49384"/>
                </a:moveTo>
                <a:cubicBezTo>
                  <a:pt x="126123" y="49384"/>
                  <a:pt x="126429" y="48597"/>
                  <a:pt x="125992" y="48138"/>
                </a:cubicBezTo>
                <a:cubicBezTo>
                  <a:pt x="125533" y="47701"/>
                  <a:pt x="124746" y="48007"/>
                  <a:pt x="124746" y="48663"/>
                </a:cubicBezTo>
                <a:cubicBezTo>
                  <a:pt x="124746" y="49056"/>
                  <a:pt x="125074" y="49384"/>
                  <a:pt x="125467" y="49384"/>
                </a:cubicBezTo>
                <a:close/>
                <a:moveTo>
                  <a:pt x="120638" y="49515"/>
                </a:moveTo>
                <a:cubicBezTo>
                  <a:pt x="121403" y="49515"/>
                  <a:pt x="121797" y="48597"/>
                  <a:pt x="121250" y="48051"/>
                </a:cubicBezTo>
                <a:cubicBezTo>
                  <a:pt x="120704" y="47505"/>
                  <a:pt x="119786" y="47898"/>
                  <a:pt x="119786" y="48663"/>
                </a:cubicBezTo>
                <a:cubicBezTo>
                  <a:pt x="119786" y="49144"/>
                  <a:pt x="120180" y="49515"/>
                  <a:pt x="120638" y="49515"/>
                </a:cubicBezTo>
                <a:close/>
                <a:moveTo>
                  <a:pt x="115831" y="49646"/>
                </a:moveTo>
                <a:cubicBezTo>
                  <a:pt x="116705" y="49646"/>
                  <a:pt x="117142" y="48575"/>
                  <a:pt x="116530" y="47964"/>
                </a:cubicBezTo>
                <a:cubicBezTo>
                  <a:pt x="115897" y="47330"/>
                  <a:pt x="114826" y="47767"/>
                  <a:pt x="114826" y="48663"/>
                </a:cubicBezTo>
                <a:cubicBezTo>
                  <a:pt x="114826" y="49209"/>
                  <a:pt x="115263" y="49646"/>
                  <a:pt x="115831" y="49646"/>
                </a:cubicBezTo>
                <a:close/>
                <a:moveTo>
                  <a:pt x="111002" y="49777"/>
                </a:moveTo>
                <a:cubicBezTo>
                  <a:pt x="111986" y="49777"/>
                  <a:pt x="112488" y="48575"/>
                  <a:pt x="111789" y="47876"/>
                </a:cubicBezTo>
                <a:cubicBezTo>
                  <a:pt x="111090" y="47177"/>
                  <a:pt x="109888" y="47680"/>
                  <a:pt x="109888" y="48663"/>
                </a:cubicBezTo>
                <a:cubicBezTo>
                  <a:pt x="109888" y="49275"/>
                  <a:pt x="110390" y="49777"/>
                  <a:pt x="111002" y="49777"/>
                </a:cubicBezTo>
                <a:close/>
                <a:moveTo>
                  <a:pt x="106173" y="49886"/>
                </a:moveTo>
                <a:cubicBezTo>
                  <a:pt x="107266" y="49886"/>
                  <a:pt x="107812" y="48575"/>
                  <a:pt x="107047" y="47789"/>
                </a:cubicBezTo>
                <a:cubicBezTo>
                  <a:pt x="106261" y="47024"/>
                  <a:pt x="104928" y="47570"/>
                  <a:pt x="104928" y="48663"/>
                </a:cubicBezTo>
                <a:cubicBezTo>
                  <a:pt x="104928" y="49340"/>
                  <a:pt x="105496" y="49886"/>
                  <a:pt x="106173" y="49886"/>
                </a:cubicBezTo>
                <a:close/>
                <a:moveTo>
                  <a:pt x="101344" y="50018"/>
                </a:moveTo>
                <a:cubicBezTo>
                  <a:pt x="102546" y="50018"/>
                  <a:pt x="103158" y="48554"/>
                  <a:pt x="102306" y="47701"/>
                </a:cubicBezTo>
                <a:cubicBezTo>
                  <a:pt x="101453" y="46849"/>
                  <a:pt x="99989" y="47461"/>
                  <a:pt x="99989" y="48663"/>
                </a:cubicBezTo>
                <a:cubicBezTo>
                  <a:pt x="99989" y="49406"/>
                  <a:pt x="100601" y="50018"/>
                  <a:pt x="101344" y="50018"/>
                </a:cubicBezTo>
                <a:close/>
                <a:moveTo>
                  <a:pt x="96515" y="50105"/>
                </a:moveTo>
                <a:cubicBezTo>
                  <a:pt x="97804" y="50105"/>
                  <a:pt x="98460" y="48554"/>
                  <a:pt x="97542" y="47636"/>
                </a:cubicBezTo>
                <a:cubicBezTo>
                  <a:pt x="96624" y="46718"/>
                  <a:pt x="95073" y="47374"/>
                  <a:pt x="95073" y="48663"/>
                </a:cubicBezTo>
                <a:cubicBezTo>
                  <a:pt x="95073" y="49449"/>
                  <a:pt x="95729" y="50105"/>
                  <a:pt x="96515" y="50105"/>
                </a:cubicBezTo>
                <a:close/>
                <a:moveTo>
                  <a:pt x="91686" y="50192"/>
                </a:moveTo>
                <a:cubicBezTo>
                  <a:pt x="93063" y="50192"/>
                  <a:pt x="93762" y="48532"/>
                  <a:pt x="92779" y="47570"/>
                </a:cubicBezTo>
                <a:cubicBezTo>
                  <a:pt x="91817" y="46609"/>
                  <a:pt x="90157" y="47286"/>
                  <a:pt x="90157" y="48663"/>
                </a:cubicBezTo>
                <a:cubicBezTo>
                  <a:pt x="90157" y="49515"/>
                  <a:pt x="90834" y="50192"/>
                  <a:pt x="91686" y="50192"/>
                </a:cubicBezTo>
                <a:close/>
                <a:moveTo>
                  <a:pt x="86857" y="50280"/>
                </a:moveTo>
                <a:cubicBezTo>
                  <a:pt x="88299" y="50280"/>
                  <a:pt x="89020" y="48532"/>
                  <a:pt x="88015" y="47505"/>
                </a:cubicBezTo>
                <a:cubicBezTo>
                  <a:pt x="86988" y="46500"/>
                  <a:pt x="85240" y="47221"/>
                  <a:pt x="85240" y="48663"/>
                </a:cubicBezTo>
                <a:cubicBezTo>
                  <a:pt x="85240" y="49559"/>
                  <a:pt x="85961" y="50280"/>
                  <a:pt x="86857" y="50280"/>
                </a:cubicBezTo>
                <a:close/>
                <a:moveTo>
                  <a:pt x="82028" y="50323"/>
                </a:moveTo>
                <a:cubicBezTo>
                  <a:pt x="83514" y="50323"/>
                  <a:pt x="84257" y="48532"/>
                  <a:pt x="83208" y="47483"/>
                </a:cubicBezTo>
                <a:cubicBezTo>
                  <a:pt x="82181" y="46434"/>
                  <a:pt x="80389" y="47177"/>
                  <a:pt x="80389" y="48663"/>
                </a:cubicBezTo>
                <a:cubicBezTo>
                  <a:pt x="80389" y="49581"/>
                  <a:pt x="81132" y="50323"/>
                  <a:pt x="82028" y="50323"/>
                </a:cubicBezTo>
                <a:close/>
                <a:moveTo>
                  <a:pt x="77221" y="50345"/>
                </a:moveTo>
                <a:cubicBezTo>
                  <a:pt x="78707" y="50345"/>
                  <a:pt x="79450" y="48532"/>
                  <a:pt x="78401" y="47483"/>
                </a:cubicBezTo>
                <a:cubicBezTo>
                  <a:pt x="77352" y="46412"/>
                  <a:pt x="75538" y="47177"/>
                  <a:pt x="75538" y="48663"/>
                </a:cubicBezTo>
                <a:cubicBezTo>
                  <a:pt x="75538" y="49581"/>
                  <a:pt x="76281" y="50323"/>
                  <a:pt x="77221" y="50345"/>
                </a:cubicBezTo>
                <a:close/>
                <a:moveTo>
                  <a:pt x="72392" y="50323"/>
                </a:moveTo>
                <a:cubicBezTo>
                  <a:pt x="73878" y="50323"/>
                  <a:pt x="74599" y="48532"/>
                  <a:pt x="73572" y="47483"/>
                </a:cubicBezTo>
                <a:cubicBezTo>
                  <a:pt x="72523" y="46434"/>
                  <a:pt x="70731" y="47177"/>
                  <a:pt x="70731" y="48663"/>
                </a:cubicBezTo>
                <a:cubicBezTo>
                  <a:pt x="70731" y="49581"/>
                  <a:pt x="71474" y="50323"/>
                  <a:pt x="72392" y="50323"/>
                </a:cubicBezTo>
                <a:close/>
                <a:moveTo>
                  <a:pt x="67563" y="50258"/>
                </a:moveTo>
                <a:cubicBezTo>
                  <a:pt x="68983" y="50258"/>
                  <a:pt x="69704" y="48532"/>
                  <a:pt x="68699" y="47527"/>
                </a:cubicBezTo>
                <a:cubicBezTo>
                  <a:pt x="67694" y="46521"/>
                  <a:pt x="65946" y="47221"/>
                  <a:pt x="65946" y="48663"/>
                </a:cubicBezTo>
                <a:cubicBezTo>
                  <a:pt x="65946" y="49537"/>
                  <a:pt x="66667" y="50258"/>
                  <a:pt x="67563" y="50258"/>
                </a:cubicBezTo>
                <a:close/>
                <a:moveTo>
                  <a:pt x="62734" y="50192"/>
                </a:moveTo>
                <a:cubicBezTo>
                  <a:pt x="64110" y="50192"/>
                  <a:pt x="64810" y="48554"/>
                  <a:pt x="63826" y="47570"/>
                </a:cubicBezTo>
                <a:cubicBezTo>
                  <a:pt x="62865" y="46609"/>
                  <a:pt x="61204" y="47286"/>
                  <a:pt x="61204" y="48663"/>
                </a:cubicBezTo>
                <a:cubicBezTo>
                  <a:pt x="61204" y="49515"/>
                  <a:pt x="61882" y="50192"/>
                  <a:pt x="62734" y="50192"/>
                </a:cubicBezTo>
                <a:close/>
                <a:moveTo>
                  <a:pt x="57905" y="50105"/>
                </a:moveTo>
                <a:cubicBezTo>
                  <a:pt x="59194" y="50105"/>
                  <a:pt x="59849" y="48554"/>
                  <a:pt x="58932" y="47636"/>
                </a:cubicBezTo>
                <a:cubicBezTo>
                  <a:pt x="58036" y="46718"/>
                  <a:pt x="56463" y="47374"/>
                  <a:pt x="56463" y="48663"/>
                </a:cubicBezTo>
                <a:cubicBezTo>
                  <a:pt x="56463" y="49449"/>
                  <a:pt x="57118" y="50105"/>
                  <a:pt x="57905" y="50105"/>
                </a:cubicBezTo>
                <a:close/>
                <a:moveTo>
                  <a:pt x="53076" y="49996"/>
                </a:moveTo>
                <a:cubicBezTo>
                  <a:pt x="54277" y="49996"/>
                  <a:pt x="54867" y="48554"/>
                  <a:pt x="54037" y="47723"/>
                </a:cubicBezTo>
                <a:cubicBezTo>
                  <a:pt x="53185" y="46871"/>
                  <a:pt x="51743" y="47461"/>
                  <a:pt x="51743" y="48663"/>
                </a:cubicBezTo>
                <a:cubicBezTo>
                  <a:pt x="51743" y="49406"/>
                  <a:pt x="52355" y="49996"/>
                  <a:pt x="53076" y="49996"/>
                </a:cubicBezTo>
                <a:close/>
                <a:moveTo>
                  <a:pt x="48268" y="49886"/>
                </a:moveTo>
                <a:cubicBezTo>
                  <a:pt x="49361" y="49886"/>
                  <a:pt x="49907" y="48575"/>
                  <a:pt x="49121" y="47789"/>
                </a:cubicBezTo>
                <a:cubicBezTo>
                  <a:pt x="48356" y="47024"/>
                  <a:pt x="47045" y="47570"/>
                  <a:pt x="47045" y="48663"/>
                </a:cubicBezTo>
                <a:cubicBezTo>
                  <a:pt x="47045" y="49340"/>
                  <a:pt x="47591" y="49886"/>
                  <a:pt x="48268" y="49886"/>
                </a:cubicBezTo>
                <a:close/>
                <a:moveTo>
                  <a:pt x="43439" y="49755"/>
                </a:moveTo>
                <a:cubicBezTo>
                  <a:pt x="44423" y="49755"/>
                  <a:pt x="44903" y="48575"/>
                  <a:pt x="44204" y="47898"/>
                </a:cubicBezTo>
                <a:cubicBezTo>
                  <a:pt x="43527" y="47199"/>
                  <a:pt x="42347" y="47701"/>
                  <a:pt x="42347" y="48663"/>
                </a:cubicBezTo>
                <a:cubicBezTo>
                  <a:pt x="42347" y="49275"/>
                  <a:pt x="42849" y="49755"/>
                  <a:pt x="43439" y="49755"/>
                </a:cubicBezTo>
                <a:close/>
                <a:moveTo>
                  <a:pt x="38610" y="49646"/>
                </a:moveTo>
                <a:cubicBezTo>
                  <a:pt x="39484" y="49646"/>
                  <a:pt x="39921" y="48597"/>
                  <a:pt x="39310" y="47964"/>
                </a:cubicBezTo>
                <a:cubicBezTo>
                  <a:pt x="38698" y="47352"/>
                  <a:pt x="37649" y="47789"/>
                  <a:pt x="37627" y="48663"/>
                </a:cubicBezTo>
                <a:cubicBezTo>
                  <a:pt x="37627" y="49209"/>
                  <a:pt x="38064" y="49646"/>
                  <a:pt x="38610" y="49646"/>
                </a:cubicBezTo>
                <a:close/>
                <a:moveTo>
                  <a:pt x="33781" y="49515"/>
                </a:moveTo>
                <a:cubicBezTo>
                  <a:pt x="34546" y="49515"/>
                  <a:pt x="34918" y="48597"/>
                  <a:pt x="34393" y="48073"/>
                </a:cubicBezTo>
                <a:cubicBezTo>
                  <a:pt x="33847" y="47527"/>
                  <a:pt x="32951" y="47898"/>
                  <a:pt x="32951" y="48663"/>
                </a:cubicBezTo>
                <a:cubicBezTo>
                  <a:pt x="32951" y="49122"/>
                  <a:pt x="33323" y="49515"/>
                  <a:pt x="33781" y="49515"/>
                </a:cubicBezTo>
                <a:close/>
                <a:moveTo>
                  <a:pt x="28974" y="49384"/>
                </a:moveTo>
                <a:cubicBezTo>
                  <a:pt x="29608" y="49384"/>
                  <a:pt x="29936" y="48597"/>
                  <a:pt x="29477" y="48138"/>
                </a:cubicBezTo>
                <a:cubicBezTo>
                  <a:pt x="29018" y="47701"/>
                  <a:pt x="28231" y="48007"/>
                  <a:pt x="28231" y="48663"/>
                </a:cubicBezTo>
                <a:cubicBezTo>
                  <a:pt x="28231" y="49056"/>
                  <a:pt x="28559" y="49384"/>
                  <a:pt x="28974" y="49384"/>
                </a:cubicBezTo>
                <a:close/>
                <a:moveTo>
                  <a:pt x="24145" y="49253"/>
                </a:moveTo>
                <a:cubicBezTo>
                  <a:pt x="24670" y="49253"/>
                  <a:pt x="24932" y="48619"/>
                  <a:pt x="24560" y="48248"/>
                </a:cubicBezTo>
                <a:cubicBezTo>
                  <a:pt x="24189" y="47876"/>
                  <a:pt x="23555" y="48138"/>
                  <a:pt x="23555" y="48663"/>
                </a:cubicBezTo>
                <a:cubicBezTo>
                  <a:pt x="23555" y="48991"/>
                  <a:pt x="23817" y="49253"/>
                  <a:pt x="24145" y="49253"/>
                </a:cubicBezTo>
                <a:close/>
                <a:moveTo>
                  <a:pt x="19316" y="49122"/>
                </a:moveTo>
                <a:cubicBezTo>
                  <a:pt x="19731" y="49122"/>
                  <a:pt x="19928" y="48619"/>
                  <a:pt x="19644" y="48335"/>
                </a:cubicBezTo>
                <a:cubicBezTo>
                  <a:pt x="19360" y="48051"/>
                  <a:pt x="18857" y="48248"/>
                  <a:pt x="18857" y="48663"/>
                </a:cubicBezTo>
                <a:cubicBezTo>
                  <a:pt x="18857" y="48903"/>
                  <a:pt x="19054" y="49122"/>
                  <a:pt x="19316" y="49122"/>
                </a:cubicBezTo>
                <a:close/>
                <a:moveTo>
                  <a:pt x="14487" y="48991"/>
                </a:moveTo>
                <a:cubicBezTo>
                  <a:pt x="14771" y="48991"/>
                  <a:pt x="14924" y="48641"/>
                  <a:pt x="14727" y="48444"/>
                </a:cubicBezTo>
                <a:cubicBezTo>
                  <a:pt x="14509" y="48226"/>
                  <a:pt x="14159" y="48379"/>
                  <a:pt x="14159" y="48663"/>
                </a:cubicBezTo>
                <a:cubicBezTo>
                  <a:pt x="14159" y="48838"/>
                  <a:pt x="14312" y="48991"/>
                  <a:pt x="14487" y="48991"/>
                </a:cubicBezTo>
                <a:close/>
                <a:moveTo>
                  <a:pt x="9658" y="48859"/>
                </a:moveTo>
                <a:cubicBezTo>
                  <a:pt x="9833" y="48859"/>
                  <a:pt x="9920" y="48641"/>
                  <a:pt x="9789" y="48532"/>
                </a:cubicBezTo>
                <a:cubicBezTo>
                  <a:pt x="9680" y="48401"/>
                  <a:pt x="9483" y="48488"/>
                  <a:pt x="9483" y="48663"/>
                </a:cubicBezTo>
                <a:cubicBezTo>
                  <a:pt x="9483" y="48772"/>
                  <a:pt x="9549" y="48838"/>
                  <a:pt x="9658" y="48859"/>
                </a:cubicBezTo>
                <a:close/>
                <a:moveTo>
                  <a:pt x="4829" y="48707"/>
                </a:moveTo>
                <a:cubicBezTo>
                  <a:pt x="4916" y="48707"/>
                  <a:pt x="4785" y="48575"/>
                  <a:pt x="4785" y="48663"/>
                </a:cubicBezTo>
                <a:cubicBezTo>
                  <a:pt x="4785" y="48685"/>
                  <a:pt x="4807" y="48707"/>
                  <a:pt x="4829" y="48707"/>
                </a:cubicBezTo>
                <a:close/>
                <a:moveTo>
                  <a:pt x="149591" y="43856"/>
                </a:moveTo>
                <a:cubicBezTo>
                  <a:pt x="149635" y="43856"/>
                  <a:pt x="149635" y="43812"/>
                  <a:pt x="149591" y="43812"/>
                </a:cubicBezTo>
                <a:cubicBezTo>
                  <a:pt x="149569" y="43812"/>
                  <a:pt x="149569" y="43856"/>
                  <a:pt x="149591" y="43856"/>
                </a:cubicBezTo>
                <a:close/>
                <a:moveTo>
                  <a:pt x="144784" y="43987"/>
                </a:moveTo>
                <a:cubicBezTo>
                  <a:pt x="144849" y="43987"/>
                  <a:pt x="144915" y="43921"/>
                  <a:pt x="144915" y="43834"/>
                </a:cubicBezTo>
                <a:cubicBezTo>
                  <a:pt x="144915" y="43637"/>
                  <a:pt x="144631" y="43637"/>
                  <a:pt x="144631" y="43834"/>
                </a:cubicBezTo>
                <a:cubicBezTo>
                  <a:pt x="144631" y="43921"/>
                  <a:pt x="144696" y="43987"/>
                  <a:pt x="144784" y="43987"/>
                </a:cubicBezTo>
                <a:close/>
                <a:moveTo>
                  <a:pt x="139955" y="44118"/>
                </a:moveTo>
                <a:cubicBezTo>
                  <a:pt x="140195" y="44118"/>
                  <a:pt x="140304" y="43834"/>
                  <a:pt x="140151" y="43659"/>
                </a:cubicBezTo>
                <a:cubicBezTo>
                  <a:pt x="139976" y="43484"/>
                  <a:pt x="139671" y="43593"/>
                  <a:pt x="139671" y="43856"/>
                </a:cubicBezTo>
                <a:cubicBezTo>
                  <a:pt x="139671" y="43987"/>
                  <a:pt x="139802" y="44118"/>
                  <a:pt x="139955" y="44118"/>
                </a:cubicBezTo>
                <a:close/>
                <a:moveTo>
                  <a:pt x="135126" y="44249"/>
                </a:moveTo>
                <a:cubicBezTo>
                  <a:pt x="135497" y="44249"/>
                  <a:pt x="135672" y="43812"/>
                  <a:pt x="135410" y="43550"/>
                </a:cubicBezTo>
                <a:cubicBezTo>
                  <a:pt x="135147" y="43288"/>
                  <a:pt x="134710" y="43462"/>
                  <a:pt x="134710" y="43834"/>
                </a:cubicBezTo>
                <a:cubicBezTo>
                  <a:pt x="134710" y="44074"/>
                  <a:pt x="134885" y="44249"/>
                  <a:pt x="135126" y="44249"/>
                </a:cubicBezTo>
                <a:close/>
                <a:moveTo>
                  <a:pt x="130297" y="44380"/>
                </a:moveTo>
                <a:cubicBezTo>
                  <a:pt x="130777" y="44380"/>
                  <a:pt x="131018" y="43790"/>
                  <a:pt x="130690" y="43462"/>
                </a:cubicBezTo>
                <a:cubicBezTo>
                  <a:pt x="130340" y="43113"/>
                  <a:pt x="129750" y="43353"/>
                  <a:pt x="129750" y="43834"/>
                </a:cubicBezTo>
                <a:cubicBezTo>
                  <a:pt x="129750" y="44140"/>
                  <a:pt x="129991" y="44380"/>
                  <a:pt x="130297" y="44380"/>
                </a:cubicBezTo>
                <a:close/>
                <a:moveTo>
                  <a:pt x="125467" y="44511"/>
                </a:moveTo>
                <a:cubicBezTo>
                  <a:pt x="126057" y="44511"/>
                  <a:pt x="126363" y="43790"/>
                  <a:pt x="125948" y="43353"/>
                </a:cubicBezTo>
                <a:cubicBezTo>
                  <a:pt x="125511" y="42938"/>
                  <a:pt x="124812" y="43244"/>
                  <a:pt x="124812" y="43834"/>
                </a:cubicBezTo>
                <a:cubicBezTo>
                  <a:pt x="124812" y="44205"/>
                  <a:pt x="125096" y="44511"/>
                  <a:pt x="125467" y="44511"/>
                </a:cubicBezTo>
                <a:close/>
                <a:moveTo>
                  <a:pt x="120638" y="44642"/>
                </a:moveTo>
                <a:cubicBezTo>
                  <a:pt x="121360" y="44642"/>
                  <a:pt x="121709" y="43768"/>
                  <a:pt x="121207" y="43266"/>
                </a:cubicBezTo>
                <a:cubicBezTo>
                  <a:pt x="120704" y="42763"/>
                  <a:pt x="119852" y="43113"/>
                  <a:pt x="119852" y="43834"/>
                </a:cubicBezTo>
                <a:cubicBezTo>
                  <a:pt x="119852" y="44271"/>
                  <a:pt x="120201" y="44642"/>
                  <a:pt x="120638" y="44642"/>
                </a:cubicBezTo>
                <a:close/>
                <a:moveTo>
                  <a:pt x="115831" y="44752"/>
                </a:moveTo>
                <a:cubicBezTo>
                  <a:pt x="116640" y="44752"/>
                  <a:pt x="117033" y="43768"/>
                  <a:pt x="116465" y="43200"/>
                </a:cubicBezTo>
                <a:cubicBezTo>
                  <a:pt x="115897" y="42610"/>
                  <a:pt x="114914" y="43025"/>
                  <a:pt x="114914" y="43834"/>
                </a:cubicBezTo>
                <a:cubicBezTo>
                  <a:pt x="114914" y="44336"/>
                  <a:pt x="115307" y="44752"/>
                  <a:pt x="115831" y="44752"/>
                </a:cubicBezTo>
                <a:close/>
                <a:moveTo>
                  <a:pt x="111002" y="44861"/>
                </a:moveTo>
                <a:cubicBezTo>
                  <a:pt x="111920" y="44861"/>
                  <a:pt x="112379" y="43746"/>
                  <a:pt x="111723" y="43113"/>
                </a:cubicBezTo>
                <a:cubicBezTo>
                  <a:pt x="111068" y="42457"/>
                  <a:pt x="109975" y="42916"/>
                  <a:pt x="109975" y="43834"/>
                </a:cubicBezTo>
                <a:cubicBezTo>
                  <a:pt x="109975" y="44402"/>
                  <a:pt x="110434" y="44861"/>
                  <a:pt x="111002" y="44861"/>
                </a:cubicBezTo>
                <a:close/>
                <a:moveTo>
                  <a:pt x="106173" y="44992"/>
                </a:moveTo>
                <a:cubicBezTo>
                  <a:pt x="107200" y="44992"/>
                  <a:pt x="107703" y="43746"/>
                  <a:pt x="106982" y="43025"/>
                </a:cubicBezTo>
                <a:cubicBezTo>
                  <a:pt x="106261" y="42304"/>
                  <a:pt x="105015" y="42807"/>
                  <a:pt x="105015" y="43834"/>
                </a:cubicBezTo>
                <a:cubicBezTo>
                  <a:pt x="105015" y="44467"/>
                  <a:pt x="105540" y="44992"/>
                  <a:pt x="106173" y="44992"/>
                </a:cubicBezTo>
                <a:close/>
                <a:moveTo>
                  <a:pt x="101344" y="45101"/>
                </a:moveTo>
                <a:cubicBezTo>
                  <a:pt x="102459" y="45101"/>
                  <a:pt x="103027" y="43746"/>
                  <a:pt x="102240" y="42938"/>
                </a:cubicBezTo>
                <a:cubicBezTo>
                  <a:pt x="101432" y="42151"/>
                  <a:pt x="100077" y="42719"/>
                  <a:pt x="100077" y="43834"/>
                </a:cubicBezTo>
                <a:cubicBezTo>
                  <a:pt x="100077" y="44533"/>
                  <a:pt x="100645" y="45101"/>
                  <a:pt x="101344" y="45101"/>
                </a:cubicBezTo>
                <a:close/>
                <a:moveTo>
                  <a:pt x="96515" y="45167"/>
                </a:moveTo>
                <a:cubicBezTo>
                  <a:pt x="97717" y="45167"/>
                  <a:pt x="98307" y="43725"/>
                  <a:pt x="97455" y="42894"/>
                </a:cubicBezTo>
                <a:cubicBezTo>
                  <a:pt x="96624" y="42042"/>
                  <a:pt x="95182" y="42654"/>
                  <a:pt x="95182" y="43834"/>
                </a:cubicBezTo>
                <a:cubicBezTo>
                  <a:pt x="95182" y="44577"/>
                  <a:pt x="95772" y="45167"/>
                  <a:pt x="96515" y="45167"/>
                </a:cubicBezTo>
                <a:close/>
                <a:moveTo>
                  <a:pt x="91686" y="45254"/>
                </a:moveTo>
                <a:cubicBezTo>
                  <a:pt x="92953" y="45254"/>
                  <a:pt x="93587" y="43725"/>
                  <a:pt x="92691" y="42829"/>
                </a:cubicBezTo>
                <a:cubicBezTo>
                  <a:pt x="91795" y="41933"/>
                  <a:pt x="90266" y="42566"/>
                  <a:pt x="90266" y="43834"/>
                </a:cubicBezTo>
                <a:cubicBezTo>
                  <a:pt x="90266" y="44620"/>
                  <a:pt x="90899" y="45254"/>
                  <a:pt x="91686" y="45254"/>
                </a:cubicBezTo>
                <a:close/>
                <a:moveTo>
                  <a:pt x="86857" y="45320"/>
                </a:moveTo>
                <a:cubicBezTo>
                  <a:pt x="88190" y="45320"/>
                  <a:pt x="88845" y="43725"/>
                  <a:pt x="87928" y="42785"/>
                </a:cubicBezTo>
                <a:cubicBezTo>
                  <a:pt x="86988" y="41845"/>
                  <a:pt x="85393" y="42523"/>
                  <a:pt x="85371" y="43834"/>
                </a:cubicBezTo>
                <a:cubicBezTo>
                  <a:pt x="85393" y="44664"/>
                  <a:pt x="86049" y="45320"/>
                  <a:pt x="86857" y="45320"/>
                </a:cubicBezTo>
                <a:close/>
                <a:moveTo>
                  <a:pt x="82028" y="45363"/>
                </a:moveTo>
                <a:cubicBezTo>
                  <a:pt x="83405" y="45363"/>
                  <a:pt x="84082" y="43725"/>
                  <a:pt x="83121" y="42763"/>
                </a:cubicBezTo>
                <a:cubicBezTo>
                  <a:pt x="82159" y="41802"/>
                  <a:pt x="80520" y="42479"/>
                  <a:pt x="80520" y="43834"/>
                </a:cubicBezTo>
                <a:cubicBezTo>
                  <a:pt x="80520" y="44686"/>
                  <a:pt x="81198" y="45363"/>
                  <a:pt x="82028" y="45363"/>
                </a:cubicBezTo>
                <a:close/>
                <a:moveTo>
                  <a:pt x="77221" y="45385"/>
                </a:moveTo>
                <a:cubicBezTo>
                  <a:pt x="78576" y="45385"/>
                  <a:pt x="79275" y="43725"/>
                  <a:pt x="78292" y="42741"/>
                </a:cubicBezTo>
                <a:cubicBezTo>
                  <a:pt x="77330" y="41780"/>
                  <a:pt x="75669" y="42457"/>
                  <a:pt x="75669" y="43834"/>
                </a:cubicBezTo>
                <a:cubicBezTo>
                  <a:pt x="75669" y="44686"/>
                  <a:pt x="76369" y="45385"/>
                  <a:pt x="77221" y="45385"/>
                </a:cubicBezTo>
                <a:close/>
                <a:moveTo>
                  <a:pt x="72392" y="45363"/>
                </a:moveTo>
                <a:cubicBezTo>
                  <a:pt x="73747" y="45363"/>
                  <a:pt x="74424" y="43725"/>
                  <a:pt x="73463" y="42763"/>
                </a:cubicBezTo>
                <a:cubicBezTo>
                  <a:pt x="72501" y="41802"/>
                  <a:pt x="70862" y="42479"/>
                  <a:pt x="70862" y="43834"/>
                </a:cubicBezTo>
                <a:cubicBezTo>
                  <a:pt x="70862" y="44686"/>
                  <a:pt x="71540" y="45363"/>
                  <a:pt x="72392" y="45363"/>
                </a:cubicBezTo>
                <a:close/>
                <a:moveTo>
                  <a:pt x="67563" y="45298"/>
                </a:moveTo>
                <a:cubicBezTo>
                  <a:pt x="68874" y="45298"/>
                  <a:pt x="69529" y="43725"/>
                  <a:pt x="68612" y="42785"/>
                </a:cubicBezTo>
                <a:cubicBezTo>
                  <a:pt x="67672" y="41867"/>
                  <a:pt x="66099" y="42523"/>
                  <a:pt x="66099" y="43834"/>
                </a:cubicBezTo>
                <a:cubicBezTo>
                  <a:pt x="66099" y="44642"/>
                  <a:pt x="66754" y="45298"/>
                  <a:pt x="67563" y="45298"/>
                </a:cubicBezTo>
                <a:close/>
                <a:moveTo>
                  <a:pt x="62734" y="45254"/>
                </a:moveTo>
                <a:cubicBezTo>
                  <a:pt x="64001" y="45254"/>
                  <a:pt x="64635" y="43725"/>
                  <a:pt x="63739" y="42829"/>
                </a:cubicBezTo>
                <a:cubicBezTo>
                  <a:pt x="62843" y="41933"/>
                  <a:pt x="61313" y="42566"/>
                  <a:pt x="61313" y="43834"/>
                </a:cubicBezTo>
                <a:cubicBezTo>
                  <a:pt x="61313" y="44620"/>
                  <a:pt x="61947" y="45254"/>
                  <a:pt x="62734" y="45254"/>
                </a:cubicBezTo>
                <a:close/>
                <a:moveTo>
                  <a:pt x="57905" y="45167"/>
                </a:moveTo>
                <a:cubicBezTo>
                  <a:pt x="59107" y="45167"/>
                  <a:pt x="59696" y="43725"/>
                  <a:pt x="58866" y="42894"/>
                </a:cubicBezTo>
                <a:cubicBezTo>
                  <a:pt x="58014" y="42042"/>
                  <a:pt x="56572" y="42654"/>
                  <a:pt x="56572" y="43834"/>
                </a:cubicBezTo>
                <a:cubicBezTo>
                  <a:pt x="56572" y="44577"/>
                  <a:pt x="57162" y="45167"/>
                  <a:pt x="57905" y="45167"/>
                </a:cubicBezTo>
                <a:close/>
                <a:moveTo>
                  <a:pt x="53076" y="45079"/>
                </a:moveTo>
                <a:cubicBezTo>
                  <a:pt x="54190" y="45079"/>
                  <a:pt x="54758" y="43746"/>
                  <a:pt x="53972" y="42960"/>
                </a:cubicBezTo>
                <a:cubicBezTo>
                  <a:pt x="53185" y="42173"/>
                  <a:pt x="51830" y="42719"/>
                  <a:pt x="51830" y="43834"/>
                </a:cubicBezTo>
                <a:cubicBezTo>
                  <a:pt x="51830" y="44533"/>
                  <a:pt x="52398" y="45079"/>
                  <a:pt x="53076" y="45079"/>
                </a:cubicBezTo>
                <a:close/>
                <a:moveTo>
                  <a:pt x="48268" y="44970"/>
                </a:moveTo>
                <a:cubicBezTo>
                  <a:pt x="49274" y="44970"/>
                  <a:pt x="49776" y="43746"/>
                  <a:pt x="49055" y="43025"/>
                </a:cubicBezTo>
                <a:cubicBezTo>
                  <a:pt x="48334" y="42326"/>
                  <a:pt x="47132" y="42829"/>
                  <a:pt x="47110" y="43834"/>
                </a:cubicBezTo>
                <a:cubicBezTo>
                  <a:pt x="47110" y="44467"/>
                  <a:pt x="47635" y="44970"/>
                  <a:pt x="48268" y="44970"/>
                </a:cubicBezTo>
                <a:close/>
                <a:moveTo>
                  <a:pt x="43439" y="44861"/>
                </a:moveTo>
                <a:cubicBezTo>
                  <a:pt x="44335" y="44861"/>
                  <a:pt x="44794" y="43768"/>
                  <a:pt x="44161" y="43113"/>
                </a:cubicBezTo>
                <a:cubicBezTo>
                  <a:pt x="43505" y="42479"/>
                  <a:pt x="42412" y="42938"/>
                  <a:pt x="42412" y="43834"/>
                </a:cubicBezTo>
                <a:cubicBezTo>
                  <a:pt x="42412" y="44402"/>
                  <a:pt x="42871" y="44861"/>
                  <a:pt x="43439" y="44861"/>
                </a:cubicBezTo>
                <a:close/>
                <a:moveTo>
                  <a:pt x="38610" y="44752"/>
                </a:moveTo>
                <a:cubicBezTo>
                  <a:pt x="39419" y="44752"/>
                  <a:pt x="39834" y="43768"/>
                  <a:pt x="39244" y="43200"/>
                </a:cubicBezTo>
                <a:cubicBezTo>
                  <a:pt x="38676" y="42610"/>
                  <a:pt x="37693" y="43025"/>
                  <a:pt x="37693" y="43834"/>
                </a:cubicBezTo>
                <a:cubicBezTo>
                  <a:pt x="37693" y="44336"/>
                  <a:pt x="38108" y="44752"/>
                  <a:pt x="38610" y="44752"/>
                </a:cubicBezTo>
                <a:close/>
                <a:moveTo>
                  <a:pt x="33781" y="44620"/>
                </a:moveTo>
                <a:cubicBezTo>
                  <a:pt x="34481" y="44620"/>
                  <a:pt x="34830" y="43768"/>
                  <a:pt x="34350" y="43288"/>
                </a:cubicBezTo>
                <a:cubicBezTo>
                  <a:pt x="33847" y="42785"/>
                  <a:pt x="32995" y="43135"/>
                  <a:pt x="32995" y="43834"/>
                </a:cubicBezTo>
                <a:cubicBezTo>
                  <a:pt x="32995" y="44271"/>
                  <a:pt x="33344" y="44620"/>
                  <a:pt x="33781" y="44620"/>
                </a:cubicBezTo>
                <a:close/>
                <a:moveTo>
                  <a:pt x="28952" y="44489"/>
                </a:moveTo>
                <a:cubicBezTo>
                  <a:pt x="29542" y="44489"/>
                  <a:pt x="29826" y="43790"/>
                  <a:pt x="29411" y="43375"/>
                </a:cubicBezTo>
                <a:cubicBezTo>
                  <a:pt x="29018" y="42960"/>
                  <a:pt x="28297" y="43244"/>
                  <a:pt x="28297" y="43834"/>
                </a:cubicBezTo>
                <a:cubicBezTo>
                  <a:pt x="28297" y="44205"/>
                  <a:pt x="28603" y="44489"/>
                  <a:pt x="28952" y="44489"/>
                </a:cubicBezTo>
                <a:close/>
                <a:moveTo>
                  <a:pt x="24123" y="44380"/>
                </a:moveTo>
                <a:cubicBezTo>
                  <a:pt x="24626" y="44380"/>
                  <a:pt x="24866" y="43790"/>
                  <a:pt x="24517" y="43440"/>
                </a:cubicBezTo>
                <a:cubicBezTo>
                  <a:pt x="24167" y="43091"/>
                  <a:pt x="23577" y="43331"/>
                  <a:pt x="23577" y="43834"/>
                </a:cubicBezTo>
                <a:cubicBezTo>
                  <a:pt x="23577" y="44118"/>
                  <a:pt x="23839" y="44380"/>
                  <a:pt x="24123" y="44380"/>
                </a:cubicBezTo>
                <a:close/>
                <a:moveTo>
                  <a:pt x="19294" y="44227"/>
                </a:moveTo>
                <a:cubicBezTo>
                  <a:pt x="19666" y="44227"/>
                  <a:pt x="19841" y="43812"/>
                  <a:pt x="19578" y="43550"/>
                </a:cubicBezTo>
                <a:cubicBezTo>
                  <a:pt x="19338" y="43309"/>
                  <a:pt x="18901" y="43484"/>
                  <a:pt x="18901" y="43834"/>
                </a:cubicBezTo>
                <a:cubicBezTo>
                  <a:pt x="18901" y="44052"/>
                  <a:pt x="19076" y="44227"/>
                  <a:pt x="19294" y="44227"/>
                </a:cubicBezTo>
                <a:close/>
                <a:moveTo>
                  <a:pt x="14487" y="44096"/>
                </a:moveTo>
                <a:cubicBezTo>
                  <a:pt x="14727" y="44096"/>
                  <a:pt x="14837" y="43812"/>
                  <a:pt x="14684" y="43637"/>
                </a:cubicBezTo>
                <a:cubicBezTo>
                  <a:pt x="14509" y="43462"/>
                  <a:pt x="14203" y="43593"/>
                  <a:pt x="14203" y="43834"/>
                </a:cubicBezTo>
                <a:cubicBezTo>
                  <a:pt x="14203" y="43987"/>
                  <a:pt x="14334" y="44096"/>
                  <a:pt x="14487" y="44096"/>
                </a:cubicBezTo>
                <a:close/>
                <a:moveTo>
                  <a:pt x="9658" y="43987"/>
                </a:moveTo>
                <a:cubicBezTo>
                  <a:pt x="9724" y="43987"/>
                  <a:pt x="9811" y="43921"/>
                  <a:pt x="9811" y="43834"/>
                </a:cubicBezTo>
                <a:cubicBezTo>
                  <a:pt x="9811" y="43615"/>
                  <a:pt x="9418" y="43987"/>
                  <a:pt x="9658" y="43987"/>
                </a:cubicBezTo>
                <a:close/>
                <a:moveTo>
                  <a:pt x="4829" y="43877"/>
                </a:moveTo>
                <a:cubicBezTo>
                  <a:pt x="4873" y="43877"/>
                  <a:pt x="4873" y="43812"/>
                  <a:pt x="4829" y="43812"/>
                </a:cubicBezTo>
                <a:cubicBezTo>
                  <a:pt x="4807" y="43812"/>
                  <a:pt x="4807" y="43877"/>
                  <a:pt x="4829" y="43877"/>
                </a:cubicBezTo>
                <a:close/>
                <a:moveTo>
                  <a:pt x="149591" y="39027"/>
                </a:moveTo>
                <a:cubicBezTo>
                  <a:pt x="149613" y="39027"/>
                  <a:pt x="149613" y="39005"/>
                  <a:pt x="149591" y="39005"/>
                </a:cubicBezTo>
                <a:cubicBezTo>
                  <a:pt x="149591" y="39005"/>
                  <a:pt x="149591" y="39027"/>
                  <a:pt x="149591" y="39027"/>
                </a:cubicBezTo>
                <a:close/>
                <a:moveTo>
                  <a:pt x="144784" y="39114"/>
                </a:moveTo>
                <a:cubicBezTo>
                  <a:pt x="144937" y="39114"/>
                  <a:pt x="144674" y="38852"/>
                  <a:pt x="144674" y="39027"/>
                </a:cubicBezTo>
                <a:cubicBezTo>
                  <a:pt x="144674" y="39070"/>
                  <a:pt x="144718" y="39114"/>
                  <a:pt x="144784" y="39114"/>
                </a:cubicBezTo>
                <a:close/>
                <a:moveTo>
                  <a:pt x="139955" y="39245"/>
                </a:moveTo>
                <a:cubicBezTo>
                  <a:pt x="140064" y="39245"/>
                  <a:pt x="140173" y="39136"/>
                  <a:pt x="140173" y="39005"/>
                </a:cubicBezTo>
                <a:cubicBezTo>
                  <a:pt x="140173" y="38721"/>
                  <a:pt x="139714" y="38721"/>
                  <a:pt x="139714" y="39005"/>
                </a:cubicBezTo>
                <a:cubicBezTo>
                  <a:pt x="139714" y="39136"/>
                  <a:pt x="139823" y="39245"/>
                  <a:pt x="139955" y="39245"/>
                </a:cubicBezTo>
                <a:close/>
                <a:moveTo>
                  <a:pt x="135126" y="39376"/>
                </a:moveTo>
                <a:cubicBezTo>
                  <a:pt x="135453" y="39376"/>
                  <a:pt x="135606" y="38983"/>
                  <a:pt x="135366" y="38764"/>
                </a:cubicBezTo>
                <a:cubicBezTo>
                  <a:pt x="135147" y="38524"/>
                  <a:pt x="134754" y="38699"/>
                  <a:pt x="134754" y="39005"/>
                </a:cubicBezTo>
                <a:cubicBezTo>
                  <a:pt x="134754" y="39223"/>
                  <a:pt x="134929" y="39376"/>
                  <a:pt x="135126" y="39376"/>
                </a:cubicBezTo>
                <a:close/>
                <a:moveTo>
                  <a:pt x="130297" y="39485"/>
                </a:moveTo>
                <a:cubicBezTo>
                  <a:pt x="130734" y="39485"/>
                  <a:pt x="130930" y="38983"/>
                  <a:pt x="130646" y="38677"/>
                </a:cubicBezTo>
                <a:cubicBezTo>
                  <a:pt x="130340" y="38371"/>
                  <a:pt x="129816" y="38590"/>
                  <a:pt x="129816" y="39005"/>
                </a:cubicBezTo>
                <a:cubicBezTo>
                  <a:pt x="129816" y="39289"/>
                  <a:pt x="130034" y="39485"/>
                  <a:pt x="130297" y="39485"/>
                </a:cubicBezTo>
                <a:close/>
                <a:moveTo>
                  <a:pt x="125467" y="39617"/>
                </a:moveTo>
                <a:cubicBezTo>
                  <a:pt x="126014" y="39617"/>
                  <a:pt x="126276" y="38961"/>
                  <a:pt x="125905" y="38590"/>
                </a:cubicBezTo>
                <a:cubicBezTo>
                  <a:pt x="125511" y="38218"/>
                  <a:pt x="124878" y="38480"/>
                  <a:pt x="124878" y="39005"/>
                </a:cubicBezTo>
                <a:cubicBezTo>
                  <a:pt x="124878" y="39354"/>
                  <a:pt x="125140" y="39617"/>
                  <a:pt x="125467" y="39617"/>
                </a:cubicBezTo>
                <a:close/>
                <a:moveTo>
                  <a:pt x="120638" y="39748"/>
                </a:moveTo>
                <a:cubicBezTo>
                  <a:pt x="121294" y="39748"/>
                  <a:pt x="121622" y="38961"/>
                  <a:pt x="121163" y="38502"/>
                </a:cubicBezTo>
                <a:cubicBezTo>
                  <a:pt x="120704" y="38043"/>
                  <a:pt x="119917" y="38371"/>
                  <a:pt x="119917" y="39005"/>
                </a:cubicBezTo>
                <a:cubicBezTo>
                  <a:pt x="119917" y="39420"/>
                  <a:pt x="120245" y="39748"/>
                  <a:pt x="120638" y="39748"/>
                </a:cubicBezTo>
                <a:close/>
                <a:moveTo>
                  <a:pt x="115831" y="39857"/>
                </a:moveTo>
                <a:cubicBezTo>
                  <a:pt x="116574" y="39857"/>
                  <a:pt x="116946" y="38961"/>
                  <a:pt x="116421" y="38415"/>
                </a:cubicBezTo>
                <a:cubicBezTo>
                  <a:pt x="115875" y="37890"/>
                  <a:pt x="114979" y="38262"/>
                  <a:pt x="114979" y="39005"/>
                </a:cubicBezTo>
                <a:cubicBezTo>
                  <a:pt x="114979" y="39485"/>
                  <a:pt x="115351" y="39857"/>
                  <a:pt x="115831" y="39857"/>
                </a:cubicBezTo>
                <a:close/>
                <a:moveTo>
                  <a:pt x="111002" y="39966"/>
                </a:moveTo>
                <a:cubicBezTo>
                  <a:pt x="111833" y="39966"/>
                  <a:pt x="112270" y="38939"/>
                  <a:pt x="111658" y="38349"/>
                </a:cubicBezTo>
                <a:cubicBezTo>
                  <a:pt x="111068" y="37737"/>
                  <a:pt x="110041" y="38174"/>
                  <a:pt x="110041" y="39005"/>
                </a:cubicBezTo>
                <a:cubicBezTo>
                  <a:pt x="110041" y="39551"/>
                  <a:pt x="110478" y="39966"/>
                  <a:pt x="111002" y="39966"/>
                </a:cubicBezTo>
                <a:close/>
                <a:moveTo>
                  <a:pt x="106173" y="40054"/>
                </a:moveTo>
                <a:cubicBezTo>
                  <a:pt x="107091" y="40054"/>
                  <a:pt x="107572" y="38939"/>
                  <a:pt x="106916" y="38284"/>
                </a:cubicBezTo>
                <a:cubicBezTo>
                  <a:pt x="106239" y="37628"/>
                  <a:pt x="105124" y="38087"/>
                  <a:pt x="105124" y="39005"/>
                </a:cubicBezTo>
                <a:cubicBezTo>
                  <a:pt x="105124" y="39595"/>
                  <a:pt x="105583" y="40054"/>
                  <a:pt x="106173" y="40054"/>
                </a:cubicBezTo>
                <a:close/>
                <a:moveTo>
                  <a:pt x="101344" y="40163"/>
                </a:moveTo>
                <a:cubicBezTo>
                  <a:pt x="102371" y="40163"/>
                  <a:pt x="102874" y="38917"/>
                  <a:pt x="102153" y="38196"/>
                </a:cubicBezTo>
                <a:cubicBezTo>
                  <a:pt x="101432" y="37475"/>
                  <a:pt x="100186" y="38000"/>
                  <a:pt x="100186" y="39005"/>
                </a:cubicBezTo>
                <a:cubicBezTo>
                  <a:pt x="100186" y="39660"/>
                  <a:pt x="100710" y="40163"/>
                  <a:pt x="101344" y="40163"/>
                </a:cubicBezTo>
                <a:close/>
                <a:moveTo>
                  <a:pt x="96515" y="40250"/>
                </a:moveTo>
                <a:cubicBezTo>
                  <a:pt x="97608" y="40250"/>
                  <a:pt x="98154" y="38917"/>
                  <a:pt x="97389" y="38153"/>
                </a:cubicBezTo>
                <a:cubicBezTo>
                  <a:pt x="96603" y="37366"/>
                  <a:pt x="95291" y="37912"/>
                  <a:pt x="95291" y="39005"/>
                </a:cubicBezTo>
                <a:cubicBezTo>
                  <a:pt x="95291" y="39704"/>
                  <a:pt x="95838" y="40250"/>
                  <a:pt x="96515" y="40250"/>
                </a:cubicBezTo>
                <a:close/>
                <a:moveTo>
                  <a:pt x="91686" y="40316"/>
                </a:moveTo>
                <a:cubicBezTo>
                  <a:pt x="92844" y="40316"/>
                  <a:pt x="93434" y="38917"/>
                  <a:pt x="92604" y="38087"/>
                </a:cubicBezTo>
                <a:cubicBezTo>
                  <a:pt x="91795" y="37279"/>
                  <a:pt x="90397" y="37847"/>
                  <a:pt x="90397" y="39005"/>
                </a:cubicBezTo>
                <a:cubicBezTo>
                  <a:pt x="90397" y="39726"/>
                  <a:pt x="90965" y="40316"/>
                  <a:pt x="91686" y="40316"/>
                </a:cubicBezTo>
                <a:close/>
                <a:moveTo>
                  <a:pt x="86857" y="40359"/>
                </a:moveTo>
                <a:cubicBezTo>
                  <a:pt x="88081" y="40359"/>
                  <a:pt x="88671" y="38917"/>
                  <a:pt x="87819" y="38065"/>
                </a:cubicBezTo>
                <a:cubicBezTo>
                  <a:pt x="86966" y="37213"/>
                  <a:pt x="85502" y="37803"/>
                  <a:pt x="85502" y="39005"/>
                </a:cubicBezTo>
                <a:cubicBezTo>
                  <a:pt x="85524" y="39770"/>
                  <a:pt x="86114" y="40359"/>
                  <a:pt x="86857" y="40359"/>
                </a:cubicBezTo>
                <a:close/>
                <a:moveTo>
                  <a:pt x="82028" y="40403"/>
                </a:moveTo>
                <a:cubicBezTo>
                  <a:pt x="83252" y="40403"/>
                  <a:pt x="83864" y="38939"/>
                  <a:pt x="83011" y="38065"/>
                </a:cubicBezTo>
                <a:cubicBezTo>
                  <a:pt x="82159" y="37213"/>
                  <a:pt x="80695" y="37803"/>
                  <a:pt x="80673" y="39005"/>
                </a:cubicBezTo>
                <a:cubicBezTo>
                  <a:pt x="80673" y="39770"/>
                  <a:pt x="81285" y="40403"/>
                  <a:pt x="82028" y="40403"/>
                </a:cubicBezTo>
                <a:close/>
                <a:moveTo>
                  <a:pt x="77221" y="40403"/>
                </a:moveTo>
                <a:cubicBezTo>
                  <a:pt x="78444" y="40403"/>
                  <a:pt x="79078" y="38895"/>
                  <a:pt x="78204" y="38021"/>
                </a:cubicBezTo>
                <a:cubicBezTo>
                  <a:pt x="77330" y="37147"/>
                  <a:pt x="75822" y="37759"/>
                  <a:pt x="75822" y="39005"/>
                </a:cubicBezTo>
                <a:cubicBezTo>
                  <a:pt x="75822" y="39770"/>
                  <a:pt x="76434" y="40403"/>
                  <a:pt x="77221" y="40403"/>
                </a:cubicBezTo>
                <a:close/>
                <a:moveTo>
                  <a:pt x="72392" y="40403"/>
                </a:moveTo>
                <a:cubicBezTo>
                  <a:pt x="73594" y="40403"/>
                  <a:pt x="74205" y="38939"/>
                  <a:pt x="73353" y="38065"/>
                </a:cubicBezTo>
                <a:cubicBezTo>
                  <a:pt x="72501" y="37213"/>
                  <a:pt x="71037" y="37803"/>
                  <a:pt x="71015" y="39005"/>
                </a:cubicBezTo>
                <a:cubicBezTo>
                  <a:pt x="71015" y="39770"/>
                  <a:pt x="71627" y="40403"/>
                  <a:pt x="72392" y="40403"/>
                </a:cubicBezTo>
                <a:close/>
                <a:moveTo>
                  <a:pt x="67563" y="40359"/>
                </a:moveTo>
                <a:cubicBezTo>
                  <a:pt x="68765" y="40359"/>
                  <a:pt x="69376" y="38917"/>
                  <a:pt x="68524" y="38065"/>
                </a:cubicBezTo>
                <a:cubicBezTo>
                  <a:pt x="67672" y="37213"/>
                  <a:pt x="66208" y="37803"/>
                  <a:pt x="66208" y="39005"/>
                </a:cubicBezTo>
                <a:cubicBezTo>
                  <a:pt x="66208" y="39770"/>
                  <a:pt x="66820" y="40359"/>
                  <a:pt x="67563" y="40359"/>
                </a:cubicBezTo>
                <a:close/>
                <a:moveTo>
                  <a:pt x="62756" y="40316"/>
                </a:moveTo>
                <a:cubicBezTo>
                  <a:pt x="63914" y="40316"/>
                  <a:pt x="64482" y="38917"/>
                  <a:pt x="63673" y="38109"/>
                </a:cubicBezTo>
                <a:cubicBezTo>
                  <a:pt x="62843" y="37279"/>
                  <a:pt x="61445" y="37868"/>
                  <a:pt x="61445" y="39027"/>
                </a:cubicBezTo>
                <a:cubicBezTo>
                  <a:pt x="61445" y="39726"/>
                  <a:pt x="62035" y="40316"/>
                  <a:pt x="62756" y="40316"/>
                </a:cubicBezTo>
                <a:close/>
                <a:moveTo>
                  <a:pt x="57927" y="40228"/>
                </a:moveTo>
                <a:cubicBezTo>
                  <a:pt x="58997" y="40228"/>
                  <a:pt x="59544" y="38917"/>
                  <a:pt x="58779" y="38153"/>
                </a:cubicBezTo>
                <a:cubicBezTo>
                  <a:pt x="58014" y="37388"/>
                  <a:pt x="56703" y="37934"/>
                  <a:pt x="56703" y="39027"/>
                </a:cubicBezTo>
                <a:cubicBezTo>
                  <a:pt x="56703" y="39682"/>
                  <a:pt x="57249" y="40228"/>
                  <a:pt x="57927" y="40228"/>
                </a:cubicBezTo>
                <a:close/>
                <a:moveTo>
                  <a:pt x="53098" y="40163"/>
                </a:moveTo>
                <a:cubicBezTo>
                  <a:pt x="54103" y="40163"/>
                  <a:pt x="54605" y="38939"/>
                  <a:pt x="53906" y="38218"/>
                </a:cubicBezTo>
                <a:cubicBezTo>
                  <a:pt x="53185" y="37497"/>
                  <a:pt x="51961" y="38000"/>
                  <a:pt x="51961" y="39027"/>
                </a:cubicBezTo>
                <a:cubicBezTo>
                  <a:pt x="51961" y="39638"/>
                  <a:pt x="52464" y="40163"/>
                  <a:pt x="53098" y="40163"/>
                </a:cubicBezTo>
                <a:close/>
                <a:moveTo>
                  <a:pt x="48268" y="40054"/>
                </a:moveTo>
                <a:cubicBezTo>
                  <a:pt x="49208" y="40054"/>
                  <a:pt x="49667" y="38917"/>
                  <a:pt x="49011" y="38262"/>
                </a:cubicBezTo>
                <a:cubicBezTo>
                  <a:pt x="48356" y="37606"/>
                  <a:pt x="47220" y="38065"/>
                  <a:pt x="47220" y="39005"/>
                </a:cubicBezTo>
                <a:cubicBezTo>
                  <a:pt x="47220" y="39573"/>
                  <a:pt x="47700" y="40054"/>
                  <a:pt x="48268" y="40054"/>
                </a:cubicBezTo>
                <a:close/>
                <a:moveTo>
                  <a:pt x="43439" y="39944"/>
                </a:moveTo>
                <a:cubicBezTo>
                  <a:pt x="44270" y="39944"/>
                  <a:pt x="44685" y="38939"/>
                  <a:pt x="44095" y="38349"/>
                </a:cubicBezTo>
                <a:cubicBezTo>
                  <a:pt x="43505" y="37759"/>
                  <a:pt x="42500" y="38174"/>
                  <a:pt x="42500" y="39005"/>
                </a:cubicBezTo>
                <a:cubicBezTo>
                  <a:pt x="42500" y="39529"/>
                  <a:pt x="42915" y="39944"/>
                  <a:pt x="43439" y="39944"/>
                </a:cubicBezTo>
                <a:close/>
                <a:moveTo>
                  <a:pt x="38610" y="39835"/>
                </a:moveTo>
                <a:cubicBezTo>
                  <a:pt x="39353" y="39835"/>
                  <a:pt x="39703" y="38939"/>
                  <a:pt x="39200" y="38437"/>
                </a:cubicBezTo>
                <a:cubicBezTo>
                  <a:pt x="38676" y="37912"/>
                  <a:pt x="37802" y="38284"/>
                  <a:pt x="37802" y="39005"/>
                </a:cubicBezTo>
                <a:cubicBezTo>
                  <a:pt x="37802" y="39464"/>
                  <a:pt x="38173" y="39835"/>
                  <a:pt x="38610" y="39835"/>
                </a:cubicBezTo>
                <a:close/>
                <a:moveTo>
                  <a:pt x="33781" y="39704"/>
                </a:moveTo>
                <a:cubicBezTo>
                  <a:pt x="34415" y="39704"/>
                  <a:pt x="34743" y="38939"/>
                  <a:pt x="34284" y="38502"/>
                </a:cubicBezTo>
                <a:cubicBezTo>
                  <a:pt x="33847" y="38043"/>
                  <a:pt x="33082" y="38371"/>
                  <a:pt x="33082" y="39005"/>
                </a:cubicBezTo>
                <a:cubicBezTo>
                  <a:pt x="33082" y="39398"/>
                  <a:pt x="33410" y="39704"/>
                  <a:pt x="33781" y="39704"/>
                </a:cubicBezTo>
                <a:close/>
                <a:moveTo>
                  <a:pt x="28974" y="39595"/>
                </a:moveTo>
                <a:cubicBezTo>
                  <a:pt x="29499" y="39595"/>
                  <a:pt x="29761" y="38961"/>
                  <a:pt x="29389" y="38590"/>
                </a:cubicBezTo>
                <a:cubicBezTo>
                  <a:pt x="29018" y="38218"/>
                  <a:pt x="28384" y="38480"/>
                  <a:pt x="28384" y="39005"/>
                </a:cubicBezTo>
                <a:cubicBezTo>
                  <a:pt x="28384" y="39332"/>
                  <a:pt x="28646" y="39595"/>
                  <a:pt x="28974" y="39595"/>
                </a:cubicBezTo>
                <a:close/>
                <a:moveTo>
                  <a:pt x="24145" y="39464"/>
                </a:moveTo>
                <a:cubicBezTo>
                  <a:pt x="24560" y="39464"/>
                  <a:pt x="24779" y="38961"/>
                  <a:pt x="24473" y="38677"/>
                </a:cubicBezTo>
                <a:cubicBezTo>
                  <a:pt x="24189" y="38371"/>
                  <a:pt x="23664" y="38590"/>
                  <a:pt x="23664" y="39005"/>
                </a:cubicBezTo>
                <a:cubicBezTo>
                  <a:pt x="23664" y="39267"/>
                  <a:pt x="23883" y="39464"/>
                  <a:pt x="24145" y="39464"/>
                </a:cubicBezTo>
                <a:close/>
                <a:moveTo>
                  <a:pt x="19316" y="39354"/>
                </a:moveTo>
                <a:cubicBezTo>
                  <a:pt x="19622" y="39354"/>
                  <a:pt x="19775" y="38983"/>
                  <a:pt x="19556" y="38764"/>
                </a:cubicBezTo>
                <a:cubicBezTo>
                  <a:pt x="19338" y="38546"/>
                  <a:pt x="18967" y="38699"/>
                  <a:pt x="18967" y="39005"/>
                </a:cubicBezTo>
                <a:cubicBezTo>
                  <a:pt x="18967" y="39201"/>
                  <a:pt x="19119" y="39354"/>
                  <a:pt x="19316" y="39354"/>
                </a:cubicBezTo>
                <a:close/>
                <a:moveTo>
                  <a:pt x="14487" y="39223"/>
                </a:moveTo>
                <a:cubicBezTo>
                  <a:pt x="14684" y="39223"/>
                  <a:pt x="14771" y="38983"/>
                  <a:pt x="14640" y="38852"/>
                </a:cubicBezTo>
                <a:cubicBezTo>
                  <a:pt x="14509" y="38721"/>
                  <a:pt x="14269" y="38808"/>
                  <a:pt x="14269" y="39005"/>
                </a:cubicBezTo>
                <a:cubicBezTo>
                  <a:pt x="14269" y="39136"/>
                  <a:pt x="14378" y="39223"/>
                  <a:pt x="14487" y="39223"/>
                </a:cubicBezTo>
                <a:close/>
                <a:moveTo>
                  <a:pt x="9658" y="39114"/>
                </a:moveTo>
                <a:cubicBezTo>
                  <a:pt x="9789" y="39114"/>
                  <a:pt x="9789" y="38917"/>
                  <a:pt x="9658" y="38917"/>
                </a:cubicBezTo>
                <a:cubicBezTo>
                  <a:pt x="9527" y="38917"/>
                  <a:pt x="9527" y="39114"/>
                  <a:pt x="9658" y="39114"/>
                </a:cubicBezTo>
                <a:close/>
                <a:moveTo>
                  <a:pt x="144784" y="34219"/>
                </a:moveTo>
                <a:cubicBezTo>
                  <a:pt x="144805" y="34219"/>
                  <a:pt x="144827" y="34198"/>
                  <a:pt x="144827" y="34198"/>
                </a:cubicBezTo>
                <a:cubicBezTo>
                  <a:pt x="144827" y="34132"/>
                  <a:pt x="144740" y="34132"/>
                  <a:pt x="144740" y="34198"/>
                </a:cubicBezTo>
                <a:cubicBezTo>
                  <a:pt x="144740" y="34198"/>
                  <a:pt x="144762" y="34219"/>
                  <a:pt x="144784" y="34219"/>
                </a:cubicBezTo>
                <a:close/>
                <a:moveTo>
                  <a:pt x="139955" y="34350"/>
                </a:moveTo>
                <a:cubicBezTo>
                  <a:pt x="140042" y="34350"/>
                  <a:pt x="140108" y="34285"/>
                  <a:pt x="140108" y="34176"/>
                </a:cubicBezTo>
                <a:cubicBezTo>
                  <a:pt x="140108" y="34088"/>
                  <a:pt x="140042" y="34023"/>
                  <a:pt x="139955" y="34023"/>
                </a:cubicBezTo>
                <a:cubicBezTo>
                  <a:pt x="139867" y="34023"/>
                  <a:pt x="139802" y="34088"/>
                  <a:pt x="139802" y="34176"/>
                </a:cubicBezTo>
                <a:cubicBezTo>
                  <a:pt x="139802" y="34285"/>
                  <a:pt x="139867" y="34350"/>
                  <a:pt x="139955" y="34350"/>
                </a:cubicBezTo>
                <a:close/>
                <a:moveTo>
                  <a:pt x="135126" y="34460"/>
                </a:moveTo>
                <a:cubicBezTo>
                  <a:pt x="135366" y="34460"/>
                  <a:pt x="135497" y="34176"/>
                  <a:pt x="135322" y="34001"/>
                </a:cubicBezTo>
                <a:cubicBezTo>
                  <a:pt x="135147" y="33826"/>
                  <a:pt x="134863" y="33957"/>
                  <a:pt x="134863" y="34198"/>
                </a:cubicBezTo>
                <a:cubicBezTo>
                  <a:pt x="134863" y="34350"/>
                  <a:pt x="134973" y="34460"/>
                  <a:pt x="135126" y="34460"/>
                </a:cubicBezTo>
                <a:close/>
                <a:moveTo>
                  <a:pt x="130297" y="34591"/>
                </a:moveTo>
                <a:cubicBezTo>
                  <a:pt x="130668" y="34591"/>
                  <a:pt x="130865" y="34154"/>
                  <a:pt x="130602" y="33892"/>
                </a:cubicBezTo>
                <a:cubicBezTo>
                  <a:pt x="130340" y="33629"/>
                  <a:pt x="129881" y="33826"/>
                  <a:pt x="129881" y="34198"/>
                </a:cubicBezTo>
                <a:cubicBezTo>
                  <a:pt x="129881" y="34416"/>
                  <a:pt x="130078" y="34591"/>
                  <a:pt x="130297" y="34591"/>
                </a:cubicBezTo>
                <a:close/>
                <a:moveTo>
                  <a:pt x="125489" y="34700"/>
                </a:moveTo>
                <a:cubicBezTo>
                  <a:pt x="125948" y="34700"/>
                  <a:pt x="126167" y="34132"/>
                  <a:pt x="125839" y="33804"/>
                </a:cubicBezTo>
                <a:cubicBezTo>
                  <a:pt x="125511" y="33476"/>
                  <a:pt x="124965" y="33717"/>
                  <a:pt x="124965" y="34176"/>
                </a:cubicBezTo>
                <a:cubicBezTo>
                  <a:pt x="124965" y="34482"/>
                  <a:pt x="125183" y="34700"/>
                  <a:pt x="125489" y="34700"/>
                </a:cubicBezTo>
                <a:close/>
                <a:moveTo>
                  <a:pt x="120660" y="34831"/>
                </a:moveTo>
                <a:cubicBezTo>
                  <a:pt x="121228" y="34831"/>
                  <a:pt x="121512" y="34132"/>
                  <a:pt x="121119" y="33739"/>
                </a:cubicBezTo>
                <a:cubicBezTo>
                  <a:pt x="120704" y="33323"/>
                  <a:pt x="120005" y="33608"/>
                  <a:pt x="120005" y="34176"/>
                </a:cubicBezTo>
                <a:cubicBezTo>
                  <a:pt x="120005" y="34547"/>
                  <a:pt x="120289" y="34831"/>
                  <a:pt x="120660" y="34831"/>
                </a:cubicBezTo>
                <a:close/>
                <a:moveTo>
                  <a:pt x="115831" y="34940"/>
                </a:moveTo>
                <a:cubicBezTo>
                  <a:pt x="116509" y="34940"/>
                  <a:pt x="116836" y="34132"/>
                  <a:pt x="116356" y="33651"/>
                </a:cubicBezTo>
                <a:cubicBezTo>
                  <a:pt x="115875" y="33171"/>
                  <a:pt x="115066" y="33520"/>
                  <a:pt x="115088" y="34176"/>
                </a:cubicBezTo>
                <a:cubicBezTo>
                  <a:pt x="115066" y="34591"/>
                  <a:pt x="115416" y="34940"/>
                  <a:pt x="115831" y="34940"/>
                </a:cubicBezTo>
                <a:close/>
                <a:moveTo>
                  <a:pt x="111002" y="35028"/>
                </a:moveTo>
                <a:cubicBezTo>
                  <a:pt x="111745" y="35028"/>
                  <a:pt x="112138" y="34110"/>
                  <a:pt x="111592" y="33586"/>
                </a:cubicBezTo>
                <a:cubicBezTo>
                  <a:pt x="111068" y="33061"/>
                  <a:pt x="110150" y="33433"/>
                  <a:pt x="110150" y="34176"/>
                </a:cubicBezTo>
                <a:cubicBezTo>
                  <a:pt x="110150" y="34656"/>
                  <a:pt x="110543" y="35028"/>
                  <a:pt x="111002" y="35028"/>
                </a:cubicBezTo>
                <a:close/>
                <a:moveTo>
                  <a:pt x="106173" y="35137"/>
                </a:moveTo>
                <a:cubicBezTo>
                  <a:pt x="107025" y="35137"/>
                  <a:pt x="107441" y="34110"/>
                  <a:pt x="106851" y="33520"/>
                </a:cubicBezTo>
                <a:cubicBezTo>
                  <a:pt x="106239" y="32908"/>
                  <a:pt x="105234" y="33345"/>
                  <a:pt x="105234" y="34176"/>
                </a:cubicBezTo>
                <a:cubicBezTo>
                  <a:pt x="105234" y="34722"/>
                  <a:pt x="105649" y="35137"/>
                  <a:pt x="106173" y="35137"/>
                </a:cubicBezTo>
                <a:close/>
                <a:moveTo>
                  <a:pt x="101344" y="35225"/>
                </a:moveTo>
                <a:cubicBezTo>
                  <a:pt x="102262" y="35225"/>
                  <a:pt x="102743" y="34110"/>
                  <a:pt x="102087" y="33455"/>
                </a:cubicBezTo>
                <a:cubicBezTo>
                  <a:pt x="101432" y="32799"/>
                  <a:pt x="100317" y="33258"/>
                  <a:pt x="100317" y="34176"/>
                </a:cubicBezTo>
                <a:cubicBezTo>
                  <a:pt x="100317" y="34766"/>
                  <a:pt x="100776" y="35225"/>
                  <a:pt x="101344" y="35225"/>
                </a:cubicBezTo>
                <a:close/>
                <a:moveTo>
                  <a:pt x="96515" y="35290"/>
                </a:moveTo>
                <a:cubicBezTo>
                  <a:pt x="97520" y="35290"/>
                  <a:pt x="98023" y="34088"/>
                  <a:pt x="97302" y="33389"/>
                </a:cubicBezTo>
                <a:cubicBezTo>
                  <a:pt x="96603" y="32690"/>
                  <a:pt x="95423" y="33192"/>
                  <a:pt x="95423" y="34176"/>
                </a:cubicBezTo>
                <a:cubicBezTo>
                  <a:pt x="95423" y="34809"/>
                  <a:pt x="95903" y="35290"/>
                  <a:pt x="96515" y="35290"/>
                </a:cubicBezTo>
                <a:close/>
                <a:moveTo>
                  <a:pt x="91708" y="35356"/>
                </a:moveTo>
                <a:cubicBezTo>
                  <a:pt x="92757" y="35356"/>
                  <a:pt x="93281" y="34088"/>
                  <a:pt x="92538" y="33345"/>
                </a:cubicBezTo>
                <a:cubicBezTo>
                  <a:pt x="91774" y="32602"/>
                  <a:pt x="90528" y="33127"/>
                  <a:pt x="90528" y="34176"/>
                </a:cubicBezTo>
                <a:cubicBezTo>
                  <a:pt x="90528" y="34831"/>
                  <a:pt x="91052" y="35356"/>
                  <a:pt x="91708" y="35356"/>
                </a:cubicBezTo>
                <a:close/>
                <a:moveTo>
                  <a:pt x="86879" y="35399"/>
                </a:moveTo>
                <a:cubicBezTo>
                  <a:pt x="87950" y="35399"/>
                  <a:pt x="88496" y="34088"/>
                  <a:pt x="87731" y="33323"/>
                </a:cubicBezTo>
                <a:cubicBezTo>
                  <a:pt x="86966" y="32559"/>
                  <a:pt x="85655" y="33105"/>
                  <a:pt x="85655" y="34176"/>
                </a:cubicBezTo>
                <a:cubicBezTo>
                  <a:pt x="85655" y="34853"/>
                  <a:pt x="86202" y="35399"/>
                  <a:pt x="86879" y="35399"/>
                </a:cubicBezTo>
                <a:close/>
                <a:moveTo>
                  <a:pt x="82050" y="35421"/>
                </a:moveTo>
                <a:cubicBezTo>
                  <a:pt x="83164" y="35421"/>
                  <a:pt x="83711" y="34088"/>
                  <a:pt x="82924" y="33302"/>
                </a:cubicBezTo>
                <a:cubicBezTo>
                  <a:pt x="82137" y="32515"/>
                  <a:pt x="80804" y="33083"/>
                  <a:pt x="80804" y="34176"/>
                </a:cubicBezTo>
                <a:cubicBezTo>
                  <a:pt x="80804" y="34875"/>
                  <a:pt x="81351" y="35421"/>
                  <a:pt x="82050" y="35421"/>
                </a:cubicBezTo>
                <a:close/>
                <a:moveTo>
                  <a:pt x="77221" y="35421"/>
                </a:moveTo>
                <a:cubicBezTo>
                  <a:pt x="78335" y="35421"/>
                  <a:pt x="78903" y="34066"/>
                  <a:pt x="78117" y="33280"/>
                </a:cubicBezTo>
                <a:cubicBezTo>
                  <a:pt x="77330" y="32493"/>
                  <a:pt x="75954" y="33039"/>
                  <a:pt x="75954" y="34176"/>
                </a:cubicBezTo>
                <a:cubicBezTo>
                  <a:pt x="75954" y="34875"/>
                  <a:pt x="76522" y="35421"/>
                  <a:pt x="77221" y="35421"/>
                </a:cubicBezTo>
                <a:close/>
                <a:moveTo>
                  <a:pt x="72392" y="35421"/>
                </a:moveTo>
                <a:cubicBezTo>
                  <a:pt x="73506" y="35421"/>
                  <a:pt x="74052" y="34088"/>
                  <a:pt x="73288" y="33302"/>
                </a:cubicBezTo>
                <a:cubicBezTo>
                  <a:pt x="72501" y="32515"/>
                  <a:pt x="71146" y="33083"/>
                  <a:pt x="71146" y="34176"/>
                </a:cubicBezTo>
                <a:cubicBezTo>
                  <a:pt x="71146" y="34875"/>
                  <a:pt x="71714" y="35421"/>
                  <a:pt x="72392" y="35421"/>
                </a:cubicBezTo>
                <a:close/>
                <a:moveTo>
                  <a:pt x="67563" y="35399"/>
                </a:moveTo>
                <a:cubicBezTo>
                  <a:pt x="68655" y="35399"/>
                  <a:pt x="69202" y="34088"/>
                  <a:pt x="68437" y="33323"/>
                </a:cubicBezTo>
                <a:cubicBezTo>
                  <a:pt x="67672" y="32559"/>
                  <a:pt x="66361" y="33105"/>
                  <a:pt x="66361" y="34176"/>
                </a:cubicBezTo>
                <a:cubicBezTo>
                  <a:pt x="66361" y="34853"/>
                  <a:pt x="66907" y="35399"/>
                  <a:pt x="67563" y="35399"/>
                </a:cubicBezTo>
                <a:close/>
                <a:moveTo>
                  <a:pt x="62734" y="35356"/>
                </a:moveTo>
                <a:cubicBezTo>
                  <a:pt x="63783" y="35356"/>
                  <a:pt x="64307" y="34088"/>
                  <a:pt x="63564" y="33367"/>
                </a:cubicBezTo>
                <a:cubicBezTo>
                  <a:pt x="62843" y="32624"/>
                  <a:pt x="61576" y="33149"/>
                  <a:pt x="61576" y="34176"/>
                </a:cubicBezTo>
                <a:cubicBezTo>
                  <a:pt x="61576" y="34831"/>
                  <a:pt x="62100" y="35356"/>
                  <a:pt x="62734" y="35356"/>
                </a:cubicBezTo>
                <a:close/>
                <a:moveTo>
                  <a:pt x="57927" y="35290"/>
                </a:moveTo>
                <a:cubicBezTo>
                  <a:pt x="58888" y="35290"/>
                  <a:pt x="59369" y="34110"/>
                  <a:pt x="58691" y="33411"/>
                </a:cubicBezTo>
                <a:cubicBezTo>
                  <a:pt x="57992" y="32734"/>
                  <a:pt x="56834" y="33214"/>
                  <a:pt x="56834" y="34198"/>
                </a:cubicBezTo>
                <a:cubicBezTo>
                  <a:pt x="56834" y="34788"/>
                  <a:pt x="57315" y="35290"/>
                  <a:pt x="57927" y="35290"/>
                </a:cubicBezTo>
                <a:close/>
                <a:moveTo>
                  <a:pt x="53098" y="35203"/>
                </a:moveTo>
                <a:cubicBezTo>
                  <a:pt x="53993" y="35203"/>
                  <a:pt x="54452" y="34110"/>
                  <a:pt x="53819" y="33455"/>
                </a:cubicBezTo>
                <a:cubicBezTo>
                  <a:pt x="53163" y="32821"/>
                  <a:pt x="52071" y="33280"/>
                  <a:pt x="52071" y="34176"/>
                </a:cubicBezTo>
                <a:cubicBezTo>
                  <a:pt x="52071" y="34744"/>
                  <a:pt x="52529" y="35203"/>
                  <a:pt x="53098" y="35203"/>
                </a:cubicBezTo>
                <a:close/>
                <a:moveTo>
                  <a:pt x="48268" y="35115"/>
                </a:moveTo>
                <a:cubicBezTo>
                  <a:pt x="49099" y="35115"/>
                  <a:pt x="49514" y="34110"/>
                  <a:pt x="48924" y="33520"/>
                </a:cubicBezTo>
                <a:cubicBezTo>
                  <a:pt x="48334" y="32930"/>
                  <a:pt x="47329" y="33345"/>
                  <a:pt x="47329" y="34176"/>
                </a:cubicBezTo>
                <a:cubicBezTo>
                  <a:pt x="47329" y="34700"/>
                  <a:pt x="47744" y="35115"/>
                  <a:pt x="48268" y="35115"/>
                </a:cubicBezTo>
                <a:close/>
                <a:moveTo>
                  <a:pt x="43439" y="35028"/>
                </a:moveTo>
                <a:cubicBezTo>
                  <a:pt x="44204" y="35028"/>
                  <a:pt x="44576" y="34110"/>
                  <a:pt x="44051" y="33586"/>
                </a:cubicBezTo>
                <a:cubicBezTo>
                  <a:pt x="43505" y="33061"/>
                  <a:pt x="42609" y="33433"/>
                  <a:pt x="42609" y="34176"/>
                </a:cubicBezTo>
                <a:cubicBezTo>
                  <a:pt x="42609" y="34656"/>
                  <a:pt x="42981" y="35028"/>
                  <a:pt x="43439" y="35028"/>
                </a:cubicBezTo>
                <a:close/>
                <a:moveTo>
                  <a:pt x="38610" y="34919"/>
                </a:moveTo>
                <a:cubicBezTo>
                  <a:pt x="39266" y="34919"/>
                  <a:pt x="39616" y="34132"/>
                  <a:pt x="39135" y="33673"/>
                </a:cubicBezTo>
                <a:cubicBezTo>
                  <a:pt x="38676" y="33192"/>
                  <a:pt x="37889" y="33520"/>
                  <a:pt x="37889" y="34176"/>
                </a:cubicBezTo>
                <a:cubicBezTo>
                  <a:pt x="37889" y="34591"/>
                  <a:pt x="38217" y="34919"/>
                  <a:pt x="38610" y="34919"/>
                </a:cubicBezTo>
                <a:close/>
                <a:moveTo>
                  <a:pt x="33781" y="34809"/>
                </a:moveTo>
                <a:cubicBezTo>
                  <a:pt x="34350" y="34809"/>
                  <a:pt x="34634" y="34132"/>
                  <a:pt x="34240" y="33739"/>
                </a:cubicBezTo>
                <a:cubicBezTo>
                  <a:pt x="33847" y="33345"/>
                  <a:pt x="33170" y="33629"/>
                  <a:pt x="33170" y="34176"/>
                </a:cubicBezTo>
                <a:cubicBezTo>
                  <a:pt x="33170" y="34525"/>
                  <a:pt x="33454" y="34809"/>
                  <a:pt x="33781" y="34809"/>
                </a:cubicBezTo>
                <a:close/>
                <a:moveTo>
                  <a:pt x="28974" y="34700"/>
                </a:moveTo>
                <a:cubicBezTo>
                  <a:pt x="29433" y="34700"/>
                  <a:pt x="29673" y="34132"/>
                  <a:pt x="29324" y="33804"/>
                </a:cubicBezTo>
                <a:cubicBezTo>
                  <a:pt x="28996" y="33476"/>
                  <a:pt x="28450" y="33717"/>
                  <a:pt x="28450" y="34176"/>
                </a:cubicBezTo>
                <a:cubicBezTo>
                  <a:pt x="28450" y="34482"/>
                  <a:pt x="28668" y="34700"/>
                  <a:pt x="28974" y="34700"/>
                </a:cubicBezTo>
                <a:close/>
                <a:moveTo>
                  <a:pt x="24145" y="34591"/>
                </a:moveTo>
                <a:cubicBezTo>
                  <a:pt x="24495" y="34591"/>
                  <a:pt x="24670" y="34154"/>
                  <a:pt x="24429" y="33892"/>
                </a:cubicBezTo>
                <a:cubicBezTo>
                  <a:pt x="24167" y="33651"/>
                  <a:pt x="23730" y="33826"/>
                  <a:pt x="23730" y="34176"/>
                </a:cubicBezTo>
                <a:cubicBezTo>
                  <a:pt x="23730" y="34394"/>
                  <a:pt x="23927" y="34591"/>
                  <a:pt x="24145" y="34591"/>
                </a:cubicBezTo>
                <a:close/>
                <a:moveTo>
                  <a:pt x="19316" y="34460"/>
                </a:moveTo>
                <a:cubicBezTo>
                  <a:pt x="19556" y="34460"/>
                  <a:pt x="19688" y="34176"/>
                  <a:pt x="19513" y="34001"/>
                </a:cubicBezTo>
                <a:cubicBezTo>
                  <a:pt x="19338" y="33826"/>
                  <a:pt x="19032" y="33935"/>
                  <a:pt x="19032" y="34198"/>
                </a:cubicBezTo>
                <a:cubicBezTo>
                  <a:pt x="19032" y="34329"/>
                  <a:pt x="19163" y="34460"/>
                  <a:pt x="19316" y="34460"/>
                </a:cubicBezTo>
                <a:close/>
                <a:moveTo>
                  <a:pt x="14487" y="34350"/>
                </a:moveTo>
                <a:cubicBezTo>
                  <a:pt x="14575" y="34350"/>
                  <a:pt x="14640" y="34263"/>
                  <a:pt x="14640" y="34176"/>
                </a:cubicBezTo>
                <a:cubicBezTo>
                  <a:pt x="14640" y="34088"/>
                  <a:pt x="14575" y="34023"/>
                  <a:pt x="14487" y="34023"/>
                </a:cubicBezTo>
                <a:cubicBezTo>
                  <a:pt x="14400" y="34023"/>
                  <a:pt x="14334" y="34088"/>
                  <a:pt x="14334" y="34176"/>
                </a:cubicBezTo>
                <a:cubicBezTo>
                  <a:pt x="14334" y="34263"/>
                  <a:pt x="14400" y="34350"/>
                  <a:pt x="14487" y="34350"/>
                </a:cubicBezTo>
                <a:close/>
                <a:moveTo>
                  <a:pt x="9658" y="34219"/>
                </a:moveTo>
                <a:cubicBezTo>
                  <a:pt x="9680" y="34219"/>
                  <a:pt x="9702" y="34198"/>
                  <a:pt x="9702" y="34176"/>
                </a:cubicBezTo>
                <a:cubicBezTo>
                  <a:pt x="9702" y="34154"/>
                  <a:pt x="9680" y="34132"/>
                  <a:pt x="9658" y="34132"/>
                </a:cubicBezTo>
                <a:cubicBezTo>
                  <a:pt x="9636" y="34132"/>
                  <a:pt x="9614" y="34154"/>
                  <a:pt x="9614" y="34176"/>
                </a:cubicBezTo>
                <a:cubicBezTo>
                  <a:pt x="9614" y="34198"/>
                  <a:pt x="9636" y="34219"/>
                  <a:pt x="9658" y="34219"/>
                </a:cubicBezTo>
                <a:close/>
                <a:moveTo>
                  <a:pt x="144784" y="29368"/>
                </a:moveTo>
                <a:cubicBezTo>
                  <a:pt x="144784" y="29347"/>
                  <a:pt x="144762" y="29347"/>
                  <a:pt x="144762" y="29368"/>
                </a:cubicBezTo>
                <a:lnTo>
                  <a:pt x="144762" y="29368"/>
                </a:lnTo>
                <a:close/>
                <a:moveTo>
                  <a:pt x="139955" y="29456"/>
                </a:moveTo>
                <a:cubicBezTo>
                  <a:pt x="140086" y="29456"/>
                  <a:pt x="140086" y="29259"/>
                  <a:pt x="139955" y="29259"/>
                </a:cubicBezTo>
                <a:cubicBezTo>
                  <a:pt x="139823" y="29259"/>
                  <a:pt x="139823" y="29456"/>
                  <a:pt x="139955" y="29456"/>
                </a:cubicBezTo>
                <a:close/>
                <a:moveTo>
                  <a:pt x="135126" y="29565"/>
                </a:moveTo>
                <a:cubicBezTo>
                  <a:pt x="135257" y="29565"/>
                  <a:pt x="135344" y="29478"/>
                  <a:pt x="135344" y="29347"/>
                </a:cubicBezTo>
                <a:cubicBezTo>
                  <a:pt x="135344" y="29172"/>
                  <a:pt x="135104" y="29063"/>
                  <a:pt x="134973" y="29194"/>
                </a:cubicBezTo>
                <a:cubicBezTo>
                  <a:pt x="134841" y="29347"/>
                  <a:pt x="134929" y="29565"/>
                  <a:pt x="135126" y="29565"/>
                </a:cubicBezTo>
                <a:close/>
                <a:moveTo>
                  <a:pt x="130297" y="29674"/>
                </a:moveTo>
                <a:cubicBezTo>
                  <a:pt x="130602" y="29674"/>
                  <a:pt x="130734" y="29325"/>
                  <a:pt x="130537" y="29128"/>
                </a:cubicBezTo>
                <a:cubicBezTo>
                  <a:pt x="130318" y="28931"/>
                  <a:pt x="129991" y="29063"/>
                  <a:pt x="129991" y="29347"/>
                </a:cubicBezTo>
                <a:cubicBezTo>
                  <a:pt x="129991" y="29521"/>
                  <a:pt x="130122" y="29674"/>
                  <a:pt x="130297" y="29674"/>
                </a:cubicBezTo>
                <a:close/>
                <a:moveTo>
                  <a:pt x="125489" y="29806"/>
                </a:moveTo>
                <a:cubicBezTo>
                  <a:pt x="125883" y="29784"/>
                  <a:pt x="126079" y="29325"/>
                  <a:pt x="125795" y="29041"/>
                </a:cubicBezTo>
                <a:cubicBezTo>
                  <a:pt x="125511" y="28757"/>
                  <a:pt x="125030" y="28953"/>
                  <a:pt x="125030" y="29347"/>
                </a:cubicBezTo>
                <a:cubicBezTo>
                  <a:pt x="125030" y="29609"/>
                  <a:pt x="125227" y="29806"/>
                  <a:pt x="125489" y="29806"/>
                </a:cubicBezTo>
                <a:close/>
                <a:moveTo>
                  <a:pt x="120660" y="29915"/>
                </a:moveTo>
                <a:cubicBezTo>
                  <a:pt x="121141" y="29915"/>
                  <a:pt x="121381" y="29325"/>
                  <a:pt x="121032" y="28975"/>
                </a:cubicBezTo>
                <a:cubicBezTo>
                  <a:pt x="120704" y="28626"/>
                  <a:pt x="120114" y="28866"/>
                  <a:pt x="120114" y="29368"/>
                </a:cubicBezTo>
                <a:cubicBezTo>
                  <a:pt x="120114" y="29653"/>
                  <a:pt x="120354" y="29915"/>
                  <a:pt x="120660" y="29915"/>
                </a:cubicBezTo>
                <a:close/>
                <a:moveTo>
                  <a:pt x="115831" y="30002"/>
                </a:moveTo>
                <a:cubicBezTo>
                  <a:pt x="116421" y="30002"/>
                  <a:pt x="116705" y="29303"/>
                  <a:pt x="116290" y="28888"/>
                </a:cubicBezTo>
                <a:cubicBezTo>
                  <a:pt x="115875" y="28473"/>
                  <a:pt x="115176" y="28779"/>
                  <a:pt x="115176" y="29347"/>
                </a:cubicBezTo>
                <a:cubicBezTo>
                  <a:pt x="115176" y="29718"/>
                  <a:pt x="115460" y="30002"/>
                  <a:pt x="115831" y="30002"/>
                </a:cubicBezTo>
                <a:close/>
                <a:moveTo>
                  <a:pt x="111002" y="30111"/>
                </a:moveTo>
                <a:cubicBezTo>
                  <a:pt x="111680" y="30111"/>
                  <a:pt x="112007" y="29303"/>
                  <a:pt x="111527" y="28822"/>
                </a:cubicBezTo>
                <a:cubicBezTo>
                  <a:pt x="111068" y="28341"/>
                  <a:pt x="110259" y="28691"/>
                  <a:pt x="110259" y="29347"/>
                </a:cubicBezTo>
                <a:cubicBezTo>
                  <a:pt x="110259" y="29762"/>
                  <a:pt x="110587" y="30111"/>
                  <a:pt x="111002" y="30111"/>
                </a:cubicBezTo>
                <a:close/>
                <a:moveTo>
                  <a:pt x="106173" y="30177"/>
                </a:moveTo>
                <a:cubicBezTo>
                  <a:pt x="106916" y="30177"/>
                  <a:pt x="107266" y="29303"/>
                  <a:pt x="106763" y="28779"/>
                </a:cubicBezTo>
                <a:cubicBezTo>
                  <a:pt x="106239" y="28276"/>
                  <a:pt x="105365" y="28626"/>
                  <a:pt x="105365" y="29368"/>
                </a:cubicBezTo>
                <a:cubicBezTo>
                  <a:pt x="105365" y="29806"/>
                  <a:pt x="105714" y="30177"/>
                  <a:pt x="106173" y="30177"/>
                </a:cubicBezTo>
                <a:close/>
                <a:moveTo>
                  <a:pt x="101344" y="30264"/>
                </a:moveTo>
                <a:cubicBezTo>
                  <a:pt x="102153" y="30264"/>
                  <a:pt x="102568" y="29281"/>
                  <a:pt x="102000" y="28713"/>
                </a:cubicBezTo>
                <a:cubicBezTo>
                  <a:pt x="101410" y="28145"/>
                  <a:pt x="100448" y="28538"/>
                  <a:pt x="100448" y="29347"/>
                </a:cubicBezTo>
                <a:cubicBezTo>
                  <a:pt x="100448" y="29849"/>
                  <a:pt x="100842" y="30264"/>
                  <a:pt x="101344" y="30264"/>
                </a:cubicBezTo>
                <a:close/>
                <a:moveTo>
                  <a:pt x="96515" y="30330"/>
                </a:moveTo>
                <a:cubicBezTo>
                  <a:pt x="97389" y="30330"/>
                  <a:pt x="97826" y="29281"/>
                  <a:pt x="97214" y="28669"/>
                </a:cubicBezTo>
                <a:cubicBezTo>
                  <a:pt x="96603" y="28036"/>
                  <a:pt x="95554" y="28473"/>
                  <a:pt x="95554" y="29347"/>
                </a:cubicBezTo>
                <a:cubicBezTo>
                  <a:pt x="95554" y="29893"/>
                  <a:pt x="95991" y="30330"/>
                  <a:pt x="96515" y="30330"/>
                </a:cubicBezTo>
                <a:close/>
                <a:moveTo>
                  <a:pt x="91708" y="30395"/>
                </a:moveTo>
                <a:cubicBezTo>
                  <a:pt x="92626" y="30374"/>
                  <a:pt x="93085" y="29281"/>
                  <a:pt x="92429" y="28626"/>
                </a:cubicBezTo>
                <a:cubicBezTo>
                  <a:pt x="91774" y="27970"/>
                  <a:pt x="90659" y="28429"/>
                  <a:pt x="90659" y="29347"/>
                </a:cubicBezTo>
                <a:cubicBezTo>
                  <a:pt x="90659" y="29915"/>
                  <a:pt x="91140" y="30395"/>
                  <a:pt x="91708" y="30395"/>
                </a:cubicBezTo>
                <a:close/>
                <a:moveTo>
                  <a:pt x="86879" y="30439"/>
                </a:moveTo>
                <a:cubicBezTo>
                  <a:pt x="87840" y="30439"/>
                  <a:pt x="88343" y="29259"/>
                  <a:pt x="87644" y="28582"/>
                </a:cubicBezTo>
                <a:cubicBezTo>
                  <a:pt x="86966" y="27883"/>
                  <a:pt x="85786" y="28363"/>
                  <a:pt x="85786" y="29347"/>
                </a:cubicBezTo>
                <a:cubicBezTo>
                  <a:pt x="85786" y="29958"/>
                  <a:pt x="86267" y="30439"/>
                  <a:pt x="86879" y="30439"/>
                </a:cubicBezTo>
                <a:close/>
                <a:moveTo>
                  <a:pt x="82050" y="30439"/>
                </a:moveTo>
                <a:cubicBezTo>
                  <a:pt x="83011" y="30439"/>
                  <a:pt x="83514" y="29259"/>
                  <a:pt x="82815" y="28582"/>
                </a:cubicBezTo>
                <a:cubicBezTo>
                  <a:pt x="82137" y="27883"/>
                  <a:pt x="80957" y="28363"/>
                  <a:pt x="80957" y="29347"/>
                </a:cubicBezTo>
                <a:cubicBezTo>
                  <a:pt x="80957" y="29958"/>
                  <a:pt x="81438" y="30439"/>
                  <a:pt x="82050" y="30439"/>
                </a:cubicBezTo>
                <a:close/>
                <a:moveTo>
                  <a:pt x="77221" y="30439"/>
                </a:moveTo>
                <a:cubicBezTo>
                  <a:pt x="78204" y="30439"/>
                  <a:pt x="78707" y="29237"/>
                  <a:pt x="78007" y="28538"/>
                </a:cubicBezTo>
                <a:cubicBezTo>
                  <a:pt x="77308" y="27839"/>
                  <a:pt x="76106" y="28341"/>
                  <a:pt x="76106" y="29325"/>
                </a:cubicBezTo>
                <a:cubicBezTo>
                  <a:pt x="76106" y="29937"/>
                  <a:pt x="76609" y="30439"/>
                  <a:pt x="77221" y="30439"/>
                </a:cubicBezTo>
                <a:close/>
                <a:moveTo>
                  <a:pt x="72392" y="30439"/>
                </a:moveTo>
                <a:cubicBezTo>
                  <a:pt x="73375" y="30439"/>
                  <a:pt x="73856" y="29259"/>
                  <a:pt x="73178" y="28582"/>
                </a:cubicBezTo>
                <a:cubicBezTo>
                  <a:pt x="72479" y="27883"/>
                  <a:pt x="71299" y="28363"/>
                  <a:pt x="71299" y="29347"/>
                </a:cubicBezTo>
                <a:cubicBezTo>
                  <a:pt x="71299" y="29958"/>
                  <a:pt x="71802" y="30439"/>
                  <a:pt x="72392" y="30439"/>
                </a:cubicBezTo>
                <a:close/>
                <a:moveTo>
                  <a:pt x="67563" y="30417"/>
                </a:moveTo>
                <a:cubicBezTo>
                  <a:pt x="68524" y="30417"/>
                  <a:pt x="69005" y="29259"/>
                  <a:pt x="68328" y="28582"/>
                </a:cubicBezTo>
                <a:cubicBezTo>
                  <a:pt x="67650" y="27904"/>
                  <a:pt x="66492" y="28385"/>
                  <a:pt x="66492" y="29347"/>
                </a:cubicBezTo>
                <a:cubicBezTo>
                  <a:pt x="66492" y="29937"/>
                  <a:pt x="66973" y="30417"/>
                  <a:pt x="67563" y="30417"/>
                </a:cubicBezTo>
                <a:close/>
                <a:moveTo>
                  <a:pt x="62734" y="30374"/>
                </a:moveTo>
                <a:cubicBezTo>
                  <a:pt x="63673" y="30374"/>
                  <a:pt x="64132" y="29259"/>
                  <a:pt x="63477" y="28604"/>
                </a:cubicBezTo>
                <a:cubicBezTo>
                  <a:pt x="62821" y="27948"/>
                  <a:pt x="61707" y="28429"/>
                  <a:pt x="61707" y="29347"/>
                </a:cubicBezTo>
                <a:cubicBezTo>
                  <a:pt x="61707" y="29915"/>
                  <a:pt x="62166" y="30374"/>
                  <a:pt x="62734" y="30374"/>
                </a:cubicBezTo>
                <a:close/>
                <a:moveTo>
                  <a:pt x="57927" y="30308"/>
                </a:moveTo>
                <a:cubicBezTo>
                  <a:pt x="58801" y="30308"/>
                  <a:pt x="59238" y="29259"/>
                  <a:pt x="58604" y="28647"/>
                </a:cubicBezTo>
                <a:cubicBezTo>
                  <a:pt x="57992" y="28036"/>
                  <a:pt x="56943" y="28473"/>
                  <a:pt x="56943" y="29347"/>
                </a:cubicBezTo>
                <a:cubicBezTo>
                  <a:pt x="56943" y="29871"/>
                  <a:pt x="57380" y="30308"/>
                  <a:pt x="57927" y="30308"/>
                </a:cubicBezTo>
                <a:close/>
                <a:moveTo>
                  <a:pt x="53098" y="30243"/>
                </a:moveTo>
                <a:cubicBezTo>
                  <a:pt x="53906" y="30243"/>
                  <a:pt x="54299" y="29259"/>
                  <a:pt x="53731" y="28691"/>
                </a:cubicBezTo>
                <a:cubicBezTo>
                  <a:pt x="53163" y="28123"/>
                  <a:pt x="52180" y="28538"/>
                  <a:pt x="52180" y="29347"/>
                </a:cubicBezTo>
                <a:cubicBezTo>
                  <a:pt x="52180" y="29849"/>
                  <a:pt x="52595" y="30243"/>
                  <a:pt x="53098" y="30243"/>
                </a:cubicBezTo>
                <a:close/>
                <a:moveTo>
                  <a:pt x="48268" y="30177"/>
                </a:moveTo>
                <a:cubicBezTo>
                  <a:pt x="48990" y="30177"/>
                  <a:pt x="49361" y="29281"/>
                  <a:pt x="48858" y="28779"/>
                </a:cubicBezTo>
                <a:cubicBezTo>
                  <a:pt x="48334" y="28254"/>
                  <a:pt x="47438" y="28626"/>
                  <a:pt x="47438" y="29347"/>
                </a:cubicBezTo>
                <a:cubicBezTo>
                  <a:pt x="47438" y="29806"/>
                  <a:pt x="47810" y="30177"/>
                  <a:pt x="48268" y="30177"/>
                </a:cubicBezTo>
                <a:close/>
                <a:moveTo>
                  <a:pt x="43439" y="30068"/>
                </a:moveTo>
                <a:cubicBezTo>
                  <a:pt x="44095" y="30068"/>
                  <a:pt x="44423" y="29281"/>
                  <a:pt x="43964" y="28822"/>
                </a:cubicBezTo>
                <a:cubicBezTo>
                  <a:pt x="43505" y="28341"/>
                  <a:pt x="42697" y="28691"/>
                  <a:pt x="42697" y="29347"/>
                </a:cubicBezTo>
                <a:cubicBezTo>
                  <a:pt x="42697" y="29740"/>
                  <a:pt x="43046" y="30068"/>
                  <a:pt x="43439" y="30068"/>
                </a:cubicBezTo>
                <a:close/>
                <a:moveTo>
                  <a:pt x="38610" y="29980"/>
                </a:moveTo>
                <a:cubicBezTo>
                  <a:pt x="39200" y="29980"/>
                  <a:pt x="39484" y="29281"/>
                  <a:pt x="39069" y="28888"/>
                </a:cubicBezTo>
                <a:cubicBezTo>
                  <a:pt x="38676" y="28473"/>
                  <a:pt x="37977" y="28757"/>
                  <a:pt x="37977" y="29347"/>
                </a:cubicBezTo>
                <a:cubicBezTo>
                  <a:pt x="37977" y="29696"/>
                  <a:pt x="38261" y="29980"/>
                  <a:pt x="38610" y="29980"/>
                </a:cubicBezTo>
                <a:close/>
                <a:moveTo>
                  <a:pt x="33781" y="29871"/>
                </a:moveTo>
                <a:cubicBezTo>
                  <a:pt x="34284" y="29871"/>
                  <a:pt x="34524" y="29281"/>
                  <a:pt x="34175" y="28953"/>
                </a:cubicBezTo>
                <a:cubicBezTo>
                  <a:pt x="33825" y="28604"/>
                  <a:pt x="33235" y="28844"/>
                  <a:pt x="33235" y="29325"/>
                </a:cubicBezTo>
                <a:cubicBezTo>
                  <a:pt x="33235" y="29631"/>
                  <a:pt x="33497" y="29871"/>
                  <a:pt x="33781" y="29871"/>
                </a:cubicBezTo>
                <a:close/>
                <a:moveTo>
                  <a:pt x="28974" y="29762"/>
                </a:moveTo>
                <a:cubicBezTo>
                  <a:pt x="29346" y="29762"/>
                  <a:pt x="29542" y="29303"/>
                  <a:pt x="29280" y="29041"/>
                </a:cubicBezTo>
                <a:cubicBezTo>
                  <a:pt x="28996" y="28779"/>
                  <a:pt x="28537" y="28953"/>
                  <a:pt x="28537" y="29347"/>
                </a:cubicBezTo>
                <a:cubicBezTo>
                  <a:pt x="28537" y="29587"/>
                  <a:pt x="28734" y="29762"/>
                  <a:pt x="28974" y="29762"/>
                </a:cubicBezTo>
                <a:close/>
                <a:moveTo>
                  <a:pt x="24145" y="29674"/>
                </a:moveTo>
                <a:cubicBezTo>
                  <a:pt x="24429" y="29674"/>
                  <a:pt x="24560" y="29325"/>
                  <a:pt x="24364" y="29106"/>
                </a:cubicBezTo>
                <a:cubicBezTo>
                  <a:pt x="24167" y="28910"/>
                  <a:pt x="23817" y="29063"/>
                  <a:pt x="23817" y="29347"/>
                </a:cubicBezTo>
                <a:cubicBezTo>
                  <a:pt x="23817" y="29521"/>
                  <a:pt x="23970" y="29674"/>
                  <a:pt x="24145" y="29674"/>
                </a:cubicBezTo>
                <a:close/>
                <a:moveTo>
                  <a:pt x="19316" y="29543"/>
                </a:moveTo>
                <a:cubicBezTo>
                  <a:pt x="19491" y="29543"/>
                  <a:pt x="19578" y="29325"/>
                  <a:pt x="19469" y="29194"/>
                </a:cubicBezTo>
                <a:cubicBezTo>
                  <a:pt x="19338" y="29063"/>
                  <a:pt x="19119" y="29172"/>
                  <a:pt x="19119" y="29347"/>
                </a:cubicBezTo>
                <a:cubicBezTo>
                  <a:pt x="19119" y="29456"/>
                  <a:pt x="19207" y="29543"/>
                  <a:pt x="19316" y="29543"/>
                </a:cubicBezTo>
                <a:close/>
                <a:moveTo>
                  <a:pt x="14487" y="29434"/>
                </a:moveTo>
                <a:cubicBezTo>
                  <a:pt x="14531" y="29434"/>
                  <a:pt x="14575" y="29390"/>
                  <a:pt x="14575" y="29347"/>
                </a:cubicBezTo>
                <a:cubicBezTo>
                  <a:pt x="14575" y="29303"/>
                  <a:pt x="14531" y="29259"/>
                  <a:pt x="14487" y="29259"/>
                </a:cubicBezTo>
                <a:cubicBezTo>
                  <a:pt x="14443" y="29259"/>
                  <a:pt x="14400" y="29303"/>
                  <a:pt x="14400" y="29347"/>
                </a:cubicBezTo>
                <a:cubicBezTo>
                  <a:pt x="14400" y="29390"/>
                  <a:pt x="14443" y="29434"/>
                  <a:pt x="14487" y="29434"/>
                </a:cubicBezTo>
                <a:close/>
                <a:moveTo>
                  <a:pt x="139955" y="24539"/>
                </a:moveTo>
                <a:cubicBezTo>
                  <a:pt x="139976" y="24539"/>
                  <a:pt x="139976" y="24539"/>
                  <a:pt x="139976" y="24518"/>
                </a:cubicBezTo>
                <a:cubicBezTo>
                  <a:pt x="139976" y="24496"/>
                  <a:pt x="139976" y="24496"/>
                  <a:pt x="139955" y="24496"/>
                </a:cubicBezTo>
                <a:cubicBezTo>
                  <a:pt x="139933" y="24496"/>
                  <a:pt x="139933" y="24496"/>
                  <a:pt x="139933" y="24518"/>
                </a:cubicBezTo>
                <a:cubicBezTo>
                  <a:pt x="139933" y="24539"/>
                  <a:pt x="139933" y="24539"/>
                  <a:pt x="139955" y="24539"/>
                </a:cubicBezTo>
                <a:close/>
                <a:moveTo>
                  <a:pt x="135126" y="24649"/>
                </a:moveTo>
                <a:cubicBezTo>
                  <a:pt x="135344" y="24649"/>
                  <a:pt x="134994" y="24321"/>
                  <a:pt x="134994" y="24518"/>
                </a:cubicBezTo>
                <a:cubicBezTo>
                  <a:pt x="134994" y="24605"/>
                  <a:pt x="135060" y="24649"/>
                  <a:pt x="135126" y="24649"/>
                </a:cubicBezTo>
                <a:close/>
                <a:moveTo>
                  <a:pt x="130297" y="24758"/>
                </a:moveTo>
                <a:cubicBezTo>
                  <a:pt x="130624" y="24758"/>
                  <a:pt x="130624" y="24277"/>
                  <a:pt x="130297" y="24277"/>
                </a:cubicBezTo>
                <a:cubicBezTo>
                  <a:pt x="129991" y="24277"/>
                  <a:pt x="129991" y="24758"/>
                  <a:pt x="130297" y="24758"/>
                </a:cubicBezTo>
                <a:close/>
                <a:moveTo>
                  <a:pt x="125489" y="24867"/>
                </a:moveTo>
                <a:cubicBezTo>
                  <a:pt x="125795" y="24867"/>
                  <a:pt x="125948" y="24496"/>
                  <a:pt x="125730" y="24277"/>
                </a:cubicBezTo>
                <a:cubicBezTo>
                  <a:pt x="125511" y="24059"/>
                  <a:pt x="125140" y="24212"/>
                  <a:pt x="125140" y="24518"/>
                </a:cubicBezTo>
                <a:cubicBezTo>
                  <a:pt x="125140" y="24714"/>
                  <a:pt x="125293" y="24867"/>
                  <a:pt x="125489" y="24867"/>
                </a:cubicBezTo>
                <a:close/>
                <a:moveTo>
                  <a:pt x="120660" y="24976"/>
                </a:moveTo>
                <a:cubicBezTo>
                  <a:pt x="121054" y="24976"/>
                  <a:pt x="121250" y="24474"/>
                  <a:pt x="120966" y="24190"/>
                </a:cubicBezTo>
                <a:cubicBezTo>
                  <a:pt x="120682" y="23906"/>
                  <a:pt x="120201" y="24124"/>
                  <a:pt x="120201" y="24518"/>
                </a:cubicBezTo>
                <a:cubicBezTo>
                  <a:pt x="120201" y="24780"/>
                  <a:pt x="120398" y="24976"/>
                  <a:pt x="120660" y="24976"/>
                </a:cubicBezTo>
                <a:close/>
                <a:moveTo>
                  <a:pt x="115831" y="25064"/>
                </a:moveTo>
                <a:cubicBezTo>
                  <a:pt x="116312" y="25064"/>
                  <a:pt x="116552" y="24474"/>
                  <a:pt x="116225" y="24146"/>
                </a:cubicBezTo>
                <a:cubicBezTo>
                  <a:pt x="115875" y="23797"/>
                  <a:pt x="115285" y="24037"/>
                  <a:pt x="115285" y="24518"/>
                </a:cubicBezTo>
                <a:cubicBezTo>
                  <a:pt x="115285" y="24824"/>
                  <a:pt x="115525" y="25064"/>
                  <a:pt x="115831" y="25064"/>
                </a:cubicBezTo>
                <a:close/>
                <a:moveTo>
                  <a:pt x="111002" y="25151"/>
                </a:moveTo>
                <a:cubicBezTo>
                  <a:pt x="111570" y="25151"/>
                  <a:pt x="111833" y="24474"/>
                  <a:pt x="111439" y="24081"/>
                </a:cubicBezTo>
                <a:cubicBezTo>
                  <a:pt x="111046" y="23687"/>
                  <a:pt x="110369" y="23971"/>
                  <a:pt x="110369" y="24518"/>
                </a:cubicBezTo>
                <a:cubicBezTo>
                  <a:pt x="110369" y="24867"/>
                  <a:pt x="110653" y="25151"/>
                  <a:pt x="111002" y="25151"/>
                </a:cubicBezTo>
                <a:close/>
                <a:moveTo>
                  <a:pt x="106173" y="25239"/>
                </a:moveTo>
                <a:cubicBezTo>
                  <a:pt x="106807" y="25239"/>
                  <a:pt x="107135" y="24452"/>
                  <a:pt x="106676" y="24015"/>
                </a:cubicBezTo>
                <a:cubicBezTo>
                  <a:pt x="106217" y="23556"/>
                  <a:pt x="105452" y="23884"/>
                  <a:pt x="105452" y="24518"/>
                </a:cubicBezTo>
                <a:cubicBezTo>
                  <a:pt x="105452" y="24911"/>
                  <a:pt x="105780" y="25239"/>
                  <a:pt x="106173" y="25239"/>
                </a:cubicBezTo>
                <a:close/>
                <a:moveTo>
                  <a:pt x="101344" y="25304"/>
                </a:moveTo>
                <a:cubicBezTo>
                  <a:pt x="102043" y="25304"/>
                  <a:pt x="102415" y="24452"/>
                  <a:pt x="101912" y="23971"/>
                </a:cubicBezTo>
                <a:cubicBezTo>
                  <a:pt x="101410" y="23469"/>
                  <a:pt x="100558" y="23818"/>
                  <a:pt x="100558" y="24518"/>
                </a:cubicBezTo>
                <a:cubicBezTo>
                  <a:pt x="100558" y="24955"/>
                  <a:pt x="100907" y="25304"/>
                  <a:pt x="101344" y="25304"/>
                </a:cubicBezTo>
                <a:close/>
                <a:moveTo>
                  <a:pt x="96515" y="25370"/>
                </a:moveTo>
                <a:cubicBezTo>
                  <a:pt x="97280" y="25370"/>
                  <a:pt x="97673" y="24452"/>
                  <a:pt x="97127" y="23906"/>
                </a:cubicBezTo>
                <a:cubicBezTo>
                  <a:pt x="96603" y="23381"/>
                  <a:pt x="95663" y="23753"/>
                  <a:pt x="95663" y="24518"/>
                </a:cubicBezTo>
                <a:cubicBezTo>
                  <a:pt x="95663" y="24998"/>
                  <a:pt x="96056" y="25370"/>
                  <a:pt x="96515" y="25370"/>
                </a:cubicBezTo>
                <a:close/>
                <a:moveTo>
                  <a:pt x="91708" y="25435"/>
                </a:moveTo>
                <a:cubicBezTo>
                  <a:pt x="92516" y="25435"/>
                  <a:pt x="92910" y="24452"/>
                  <a:pt x="92342" y="23884"/>
                </a:cubicBezTo>
                <a:cubicBezTo>
                  <a:pt x="91774" y="23294"/>
                  <a:pt x="90790" y="23709"/>
                  <a:pt x="90790" y="24518"/>
                </a:cubicBezTo>
                <a:cubicBezTo>
                  <a:pt x="90790" y="25020"/>
                  <a:pt x="91205" y="25435"/>
                  <a:pt x="91708" y="25435"/>
                </a:cubicBezTo>
                <a:close/>
                <a:moveTo>
                  <a:pt x="86879" y="25457"/>
                </a:moveTo>
                <a:cubicBezTo>
                  <a:pt x="87709" y="25457"/>
                  <a:pt x="88124" y="24452"/>
                  <a:pt x="87534" y="23862"/>
                </a:cubicBezTo>
                <a:cubicBezTo>
                  <a:pt x="86944" y="23272"/>
                  <a:pt x="85939" y="23687"/>
                  <a:pt x="85939" y="24518"/>
                </a:cubicBezTo>
                <a:cubicBezTo>
                  <a:pt x="85939" y="25042"/>
                  <a:pt x="86354" y="25457"/>
                  <a:pt x="86879" y="25457"/>
                </a:cubicBezTo>
                <a:close/>
                <a:moveTo>
                  <a:pt x="82050" y="25479"/>
                </a:moveTo>
                <a:cubicBezTo>
                  <a:pt x="82902" y="25479"/>
                  <a:pt x="83339" y="24452"/>
                  <a:pt x="82727" y="23840"/>
                </a:cubicBezTo>
                <a:cubicBezTo>
                  <a:pt x="82115" y="23228"/>
                  <a:pt x="81088" y="23665"/>
                  <a:pt x="81088" y="24518"/>
                </a:cubicBezTo>
                <a:cubicBezTo>
                  <a:pt x="81088" y="25042"/>
                  <a:pt x="81525" y="25479"/>
                  <a:pt x="82050" y="25479"/>
                </a:cubicBezTo>
                <a:close/>
                <a:moveTo>
                  <a:pt x="77221" y="25479"/>
                </a:moveTo>
                <a:cubicBezTo>
                  <a:pt x="78073" y="25479"/>
                  <a:pt x="78510" y="24452"/>
                  <a:pt x="77898" y="23840"/>
                </a:cubicBezTo>
                <a:cubicBezTo>
                  <a:pt x="77308" y="23228"/>
                  <a:pt x="76259" y="23665"/>
                  <a:pt x="76259" y="24518"/>
                </a:cubicBezTo>
                <a:cubicBezTo>
                  <a:pt x="76259" y="25042"/>
                  <a:pt x="76696" y="25479"/>
                  <a:pt x="77221" y="25479"/>
                </a:cubicBezTo>
                <a:close/>
                <a:moveTo>
                  <a:pt x="72392" y="25479"/>
                </a:moveTo>
                <a:cubicBezTo>
                  <a:pt x="73266" y="25479"/>
                  <a:pt x="73681" y="24452"/>
                  <a:pt x="73069" y="23840"/>
                </a:cubicBezTo>
                <a:cubicBezTo>
                  <a:pt x="72479" y="23228"/>
                  <a:pt x="71430" y="23665"/>
                  <a:pt x="71430" y="24518"/>
                </a:cubicBezTo>
                <a:cubicBezTo>
                  <a:pt x="71430" y="25042"/>
                  <a:pt x="71867" y="25479"/>
                  <a:pt x="72392" y="25479"/>
                </a:cubicBezTo>
                <a:close/>
                <a:moveTo>
                  <a:pt x="67563" y="25457"/>
                </a:moveTo>
                <a:cubicBezTo>
                  <a:pt x="68415" y="25457"/>
                  <a:pt x="68830" y="24452"/>
                  <a:pt x="68240" y="23862"/>
                </a:cubicBezTo>
                <a:cubicBezTo>
                  <a:pt x="67650" y="23272"/>
                  <a:pt x="66623" y="23687"/>
                  <a:pt x="66623" y="24518"/>
                </a:cubicBezTo>
                <a:cubicBezTo>
                  <a:pt x="66645" y="25042"/>
                  <a:pt x="67060" y="25457"/>
                  <a:pt x="67563" y="25457"/>
                </a:cubicBezTo>
                <a:close/>
                <a:moveTo>
                  <a:pt x="62734" y="25413"/>
                </a:moveTo>
                <a:cubicBezTo>
                  <a:pt x="63542" y="25413"/>
                  <a:pt x="63957" y="24452"/>
                  <a:pt x="63389" y="23884"/>
                </a:cubicBezTo>
                <a:cubicBezTo>
                  <a:pt x="62821" y="23316"/>
                  <a:pt x="61838" y="23709"/>
                  <a:pt x="61838" y="24518"/>
                </a:cubicBezTo>
                <a:cubicBezTo>
                  <a:pt x="61838" y="25020"/>
                  <a:pt x="62253" y="25413"/>
                  <a:pt x="62734" y="25413"/>
                </a:cubicBezTo>
                <a:close/>
                <a:moveTo>
                  <a:pt x="57927" y="25370"/>
                </a:moveTo>
                <a:cubicBezTo>
                  <a:pt x="58669" y="25370"/>
                  <a:pt x="59041" y="24452"/>
                  <a:pt x="58517" y="23928"/>
                </a:cubicBezTo>
                <a:cubicBezTo>
                  <a:pt x="57992" y="23381"/>
                  <a:pt x="57074" y="23775"/>
                  <a:pt x="57074" y="24518"/>
                </a:cubicBezTo>
                <a:cubicBezTo>
                  <a:pt x="57074" y="24976"/>
                  <a:pt x="57446" y="25370"/>
                  <a:pt x="57927" y="25370"/>
                </a:cubicBezTo>
                <a:close/>
                <a:moveTo>
                  <a:pt x="53098" y="25304"/>
                </a:moveTo>
                <a:cubicBezTo>
                  <a:pt x="53797" y="25304"/>
                  <a:pt x="54146" y="24452"/>
                  <a:pt x="53644" y="23971"/>
                </a:cubicBezTo>
                <a:cubicBezTo>
                  <a:pt x="53163" y="23469"/>
                  <a:pt x="52311" y="23818"/>
                  <a:pt x="52311" y="24518"/>
                </a:cubicBezTo>
                <a:cubicBezTo>
                  <a:pt x="52311" y="24955"/>
                  <a:pt x="52661" y="25304"/>
                  <a:pt x="53098" y="25304"/>
                </a:cubicBezTo>
                <a:close/>
                <a:moveTo>
                  <a:pt x="48268" y="25239"/>
                </a:moveTo>
                <a:cubicBezTo>
                  <a:pt x="48902" y="25239"/>
                  <a:pt x="49208" y="24474"/>
                  <a:pt x="48771" y="24015"/>
                </a:cubicBezTo>
                <a:cubicBezTo>
                  <a:pt x="48334" y="23578"/>
                  <a:pt x="47547" y="23884"/>
                  <a:pt x="47547" y="24518"/>
                </a:cubicBezTo>
                <a:cubicBezTo>
                  <a:pt x="47547" y="24911"/>
                  <a:pt x="47875" y="25239"/>
                  <a:pt x="48268" y="25239"/>
                </a:cubicBezTo>
                <a:close/>
                <a:moveTo>
                  <a:pt x="43439" y="25151"/>
                </a:moveTo>
                <a:cubicBezTo>
                  <a:pt x="44008" y="25151"/>
                  <a:pt x="44292" y="24474"/>
                  <a:pt x="43876" y="24081"/>
                </a:cubicBezTo>
                <a:cubicBezTo>
                  <a:pt x="43483" y="23687"/>
                  <a:pt x="42806" y="23971"/>
                  <a:pt x="42806" y="24518"/>
                </a:cubicBezTo>
                <a:cubicBezTo>
                  <a:pt x="42806" y="24867"/>
                  <a:pt x="43090" y="25151"/>
                  <a:pt x="43439" y="25151"/>
                </a:cubicBezTo>
                <a:close/>
                <a:moveTo>
                  <a:pt x="38610" y="25064"/>
                </a:moveTo>
                <a:cubicBezTo>
                  <a:pt x="39113" y="25064"/>
                  <a:pt x="39353" y="24474"/>
                  <a:pt x="39026" y="24124"/>
                </a:cubicBezTo>
                <a:cubicBezTo>
                  <a:pt x="38676" y="23775"/>
                  <a:pt x="38086" y="24015"/>
                  <a:pt x="38086" y="24518"/>
                </a:cubicBezTo>
                <a:cubicBezTo>
                  <a:pt x="38086" y="24802"/>
                  <a:pt x="38326" y="25042"/>
                  <a:pt x="38610" y="25064"/>
                </a:cubicBezTo>
                <a:close/>
                <a:moveTo>
                  <a:pt x="33781" y="24955"/>
                </a:moveTo>
                <a:cubicBezTo>
                  <a:pt x="34197" y="24955"/>
                  <a:pt x="34393" y="24496"/>
                  <a:pt x="34109" y="24212"/>
                </a:cubicBezTo>
                <a:cubicBezTo>
                  <a:pt x="33825" y="23928"/>
                  <a:pt x="33344" y="24124"/>
                  <a:pt x="33344" y="24518"/>
                </a:cubicBezTo>
                <a:cubicBezTo>
                  <a:pt x="33344" y="24758"/>
                  <a:pt x="33541" y="24955"/>
                  <a:pt x="33781" y="24955"/>
                </a:cubicBezTo>
                <a:close/>
                <a:moveTo>
                  <a:pt x="28974" y="24845"/>
                </a:moveTo>
                <a:cubicBezTo>
                  <a:pt x="29368" y="24824"/>
                  <a:pt x="29368" y="24212"/>
                  <a:pt x="28974" y="24190"/>
                </a:cubicBezTo>
                <a:cubicBezTo>
                  <a:pt x="28472" y="24146"/>
                  <a:pt x="28472" y="24889"/>
                  <a:pt x="28974" y="24845"/>
                </a:cubicBezTo>
                <a:close/>
                <a:moveTo>
                  <a:pt x="24145" y="24758"/>
                </a:moveTo>
                <a:cubicBezTo>
                  <a:pt x="24254" y="24758"/>
                  <a:pt x="24364" y="24649"/>
                  <a:pt x="24364" y="24518"/>
                </a:cubicBezTo>
                <a:cubicBezTo>
                  <a:pt x="24364" y="24212"/>
                  <a:pt x="23905" y="24212"/>
                  <a:pt x="23905" y="24518"/>
                </a:cubicBezTo>
                <a:cubicBezTo>
                  <a:pt x="23905" y="24649"/>
                  <a:pt x="24014" y="24758"/>
                  <a:pt x="24145" y="24758"/>
                </a:cubicBezTo>
                <a:close/>
                <a:moveTo>
                  <a:pt x="19316" y="24649"/>
                </a:moveTo>
                <a:cubicBezTo>
                  <a:pt x="19469" y="24649"/>
                  <a:pt x="19469" y="24408"/>
                  <a:pt x="19316" y="24408"/>
                </a:cubicBezTo>
                <a:cubicBezTo>
                  <a:pt x="19163" y="24408"/>
                  <a:pt x="19163" y="24649"/>
                  <a:pt x="19316" y="24649"/>
                </a:cubicBezTo>
                <a:close/>
                <a:moveTo>
                  <a:pt x="14487" y="24561"/>
                </a:moveTo>
                <a:cubicBezTo>
                  <a:pt x="14509" y="24539"/>
                  <a:pt x="14509" y="24539"/>
                  <a:pt x="14509" y="24518"/>
                </a:cubicBezTo>
                <a:cubicBezTo>
                  <a:pt x="14509" y="24518"/>
                  <a:pt x="14509" y="24496"/>
                  <a:pt x="14487" y="24496"/>
                </a:cubicBezTo>
                <a:cubicBezTo>
                  <a:pt x="14465" y="24496"/>
                  <a:pt x="14465" y="24518"/>
                  <a:pt x="14465" y="24518"/>
                </a:cubicBezTo>
                <a:cubicBezTo>
                  <a:pt x="14465" y="24539"/>
                  <a:pt x="14465" y="24561"/>
                  <a:pt x="14487" y="24561"/>
                </a:cubicBezTo>
                <a:close/>
                <a:moveTo>
                  <a:pt x="135126" y="19754"/>
                </a:moveTo>
                <a:cubicBezTo>
                  <a:pt x="135169" y="19754"/>
                  <a:pt x="135191" y="19732"/>
                  <a:pt x="135191" y="19689"/>
                </a:cubicBezTo>
                <a:cubicBezTo>
                  <a:pt x="135191" y="19667"/>
                  <a:pt x="135169" y="19645"/>
                  <a:pt x="135126" y="19645"/>
                </a:cubicBezTo>
                <a:cubicBezTo>
                  <a:pt x="135104" y="19645"/>
                  <a:pt x="135082" y="19667"/>
                  <a:pt x="135082" y="19689"/>
                </a:cubicBezTo>
                <a:cubicBezTo>
                  <a:pt x="135082" y="19732"/>
                  <a:pt x="135104" y="19754"/>
                  <a:pt x="135126" y="19754"/>
                </a:cubicBezTo>
                <a:close/>
                <a:moveTo>
                  <a:pt x="130297" y="19842"/>
                </a:moveTo>
                <a:cubicBezTo>
                  <a:pt x="130384" y="19842"/>
                  <a:pt x="130449" y="19776"/>
                  <a:pt x="130449" y="19689"/>
                </a:cubicBezTo>
                <a:cubicBezTo>
                  <a:pt x="130449" y="19623"/>
                  <a:pt x="130384" y="19557"/>
                  <a:pt x="130297" y="19557"/>
                </a:cubicBezTo>
                <a:cubicBezTo>
                  <a:pt x="130231" y="19557"/>
                  <a:pt x="130165" y="19623"/>
                  <a:pt x="130165" y="19689"/>
                </a:cubicBezTo>
                <a:cubicBezTo>
                  <a:pt x="130165" y="19776"/>
                  <a:pt x="130231" y="19842"/>
                  <a:pt x="130297" y="19842"/>
                </a:cubicBezTo>
                <a:close/>
                <a:moveTo>
                  <a:pt x="125489" y="19951"/>
                </a:moveTo>
                <a:cubicBezTo>
                  <a:pt x="125708" y="19951"/>
                  <a:pt x="125817" y="19667"/>
                  <a:pt x="125664" y="19514"/>
                </a:cubicBezTo>
                <a:cubicBezTo>
                  <a:pt x="125489" y="19361"/>
                  <a:pt x="125227" y="19470"/>
                  <a:pt x="125227" y="19689"/>
                </a:cubicBezTo>
                <a:cubicBezTo>
                  <a:pt x="125227" y="19842"/>
                  <a:pt x="125336" y="19951"/>
                  <a:pt x="125489" y="19951"/>
                </a:cubicBezTo>
                <a:close/>
                <a:moveTo>
                  <a:pt x="120660" y="20038"/>
                </a:moveTo>
                <a:cubicBezTo>
                  <a:pt x="120966" y="20038"/>
                  <a:pt x="121119" y="19667"/>
                  <a:pt x="120901" y="19448"/>
                </a:cubicBezTo>
                <a:cubicBezTo>
                  <a:pt x="120682" y="19230"/>
                  <a:pt x="120311" y="19383"/>
                  <a:pt x="120311" y="19689"/>
                </a:cubicBezTo>
                <a:cubicBezTo>
                  <a:pt x="120311" y="19885"/>
                  <a:pt x="120464" y="20038"/>
                  <a:pt x="120660" y="20038"/>
                </a:cubicBezTo>
                <a:close/>
                <a:moveTo>
                  <a:pt x="115831" y="20147"/>
                </a:moveTo>
                <a:cubicBezTo>
                  <a:pt x="116225" y="20147"/>
                  <a:pt x="116421" y="19667"/>
                  <a:pt x="116137" y="19383"/>
                </a:cubicBezTo>
                <a:cubicBezTo>
                  <a:pt x="115853" y="19099"/>
                  <a:pt x="115394" y="19295"/>
                  <a:pt x="115394" y="19689"/>
                </a:cubicBezTo>
                <a:cubicBezTo>
                  <a:pt x="115394" y="19951"/>
                  <a:pt x="115591" y="20147"/>
                  <a:pt x="115831" y="20147"/>
                </a:cubicBezTo>
                <a:close/>
                <a:moveTo>
                  <a:pt x="111002" y="20213"/>
                </a:moveTo>
                <a:cubicBezTo>
                  <a:pt x="111461" y="20213"/>
                  <a:pt x="111701" y="19645"/>
                  <a:pt x="111374" y="19317"/>
                </a:cubicBezTo>
                <a:cubicBezTo>
                  <a:pt x="111046" y="18989"/>
                  <a:pt x="110478" y="19230"/>
                  <a:pt x="110478" y="19689"/>
                </a:cubicBezTo>
                <a:cubicBezTo>
                  <a:pt x="110478" y="19994"/>
                  <a:pt x="110718" y="20213"/>
                  <a:pt x="111002" y="20213"/>
                </a:cubicBezTo>
                <a:close/>
                <a:moveTo>
                  <a:pt x="106173" y="20300"/>
                </a:moveTo>
                <a:cubicBezTo>
                  <a:pt x="106719" y="20300"/>
                  <a:pt x="106982" y="19645"/>
                  <a:pt x="106610" y="19273"/>
                </a:cubicBezTo>
                <a:cubicBezTo>
                  <a:pt x="106217" y="18880"/>
                  <a:pt x="105583" y="19164"/>
                  <a:pt x="105583" y="19689"/>
                </a:cubicBezTo>
                <a:cubicBezTo>
                  <a:pt x="105583" y="20038"/>
                  <a:pt x="105845" y="20300"/>
                  <a:pt x="106173" y="20300"/>
                </a:cubicBezTo>
                <a:close/>
                <a:moveTo>
                  <a:pt x="101344" y="20366"/>
                </a:moveTo>
                <a:cubicBezTo>
                  <a:pt x="101956" y="20366"/>
                  <a:pt x="102240" y="19645"/>
                  <a:pt x="101825" y="19230"/>
                </a:cubicBezTo>
                <a:cubicBezTo>
                  <a:pt x="101410" y="18793"/>
                  <a:pt x="100689" y="19099"/>
                  <a:pt x="100689" y="19689"/>
                </a:cubicBezTo>
                <a:cubicBezTo>
                  <a:pt x="100689" y="20060"/>
                  <a:pt x="100973" y="20366"/>
                  <a:pt x="101344" y="20366"/>
                </a:cubicBezTo>
                <a:close/>
                <a:moveTo>
                  <a:pt x="96515" y="20431"/>
                </a:moveTo>
                <a:cubicBezTo>
                  <a:pt x="97171" y="20431"/>
                  <a:pt x="97498" y="19645"/>
                  <a:pt x="97040" y="19186"/>
                </a:cubicBezTo>
                <a:cubicBezTo>
                  <a:pt x="96581" y="18727"/>
                  <a:pt x="95794" y="19055"/>
                  <a:pt x="95794" y="19689"/>
                </a:cubicBezTo>
                <a:cubicBezTo>
                  <a:pt x="95794" y="20104"/>
                  <a:pt x="96122" y="20431"/>
                  <a:pt x="96515" y="20431"/>
                </a:cubicBezTo>
                <a:close/>
                <a:moveTo>
                  <a:pt x="91708" y="20475"/>
                </a:moveTo>
                <a:cubicBezTo>
                  <a:pt x="92385" y="20475"/>
                  <a:pt x="92735" y="19645"/>
                  <a:pt x="92254" y="19142"/>
                </a:cubicBezTo>
                <a:cubicBezTo>
                  <a:pt x="91752" y="18662"/>
                  <a:pt x="90921" y="19011"/>
                  <a:pt x="90921" y="19689"/>
                </a:cubicBezTo>
                <a:cubicBezTo>
                  <a:pt x="90921" y="20126"/>
                  <a:pt x="91271" y="20475"/>
                  <a:pt x="91708" y="20475"/>
                </a:cubicBezTo>
                <a:close/>
                <a:moveTo>
                  <a:pt x="86879" y="20497"/>
                </a:moveTo>
                <a:cubicBezTo>
                  <a:pt x="87578" y="20497"/>
                  <a:pt x="87950" y="19645"/>
                  <a:pt x="87447" y="19120"/>
                </a:cubicBezTo>
                <a:cubicBezTo>
                  <a:pt x="86944" y="18618"/>
                  <a:pt x="86070" y="18989"/>
                  <a:pt x="86070" y="19689"/>
                </a:cubicBezTo>
                <a:cubicBezTo>
                  <a:pt x="86070" y="20147"/>
                  <a:pt x="86420" y="20497"/>
                  <a:pt x="86879" y="20497"/>
                </a:cubicBezTo>
                <a:close/>
                <a:moveTo>
                  <a:pt x="82050" y="20519"/>
                </a:moveTo>
                <a:cubicBezTo>
                  <a:pt x="82771" y="20519"/>
                  <a:pt x="83142" y="19645"/>
                  <a:pt x="82618" y="19120"/>
                </a:cubicBezTo>
                <a:cubicBezTo>
                  <a:pt x="82115" y="18618"/>
                  <a:pt x="81220" y="18967"/>
                  <a:pt x="81220" y="19710"/>
                </a:cubicBezTo>
                <a:cubicBezTo>
                  <a:pt x="81220" y="20169"/>
                  <a:pt x="81591" y="20519"/>
                  <a:pt x="82050" y="20519"/>
                </a:cubicBezTo>
                <a:close/>
                <a:moveTo>
                  <a:pt x="77221" y="20519"/>
                </a:moveTo>
                <a:cubicBezTo>
                  <a:pt x="77942" y="20519"/>
                  <a:pt x="78313" y="19645"/>
                  <a:pt x="77811" y="19120"/>
                </a:cubicBezTo>
                <a:cubicBezTo>
                  <a:pt x="77286" y="18618"/>
                  <a:pt x="76391" y="18967"/>
                  <a:pt x="76391" y="19710"/>
                </a:cubicBezTo>
                <a:cubicBezTo>
                  <a:pt x="76391" y="20169"/>
                  <a:pt x="76762" y="20519"/>
                  <a:pt x="77221" y="20519"/>
                </a:cubicBezTo>
                <a:close/>
                <a:moveTo>
                  <a:pt x="72392" y="20519"/>
                </a:moveTo>
                <a:cubicBezTo>
                  <a:pt x="73135" y="20519"/>
                  <a:pt x="73484" y="19645"/>
                  <a:pt x="72982" y="19120"/>
                </a:cubicBezTo>
                <a:cubicBezTo>
                  <a:pt x="72457" y="18618"/>
                  <a:pt x="71583" y="18967"/>
                  <a:pt x="71583" y="19710"/>
                </a:cubicBezTo>
                <a:cubicBezTo>
                  <a:pt x="71583" y="20169"/>
                  <a:pt x="71955" y="20519"/>
                  <a:pt x="72392" y="20519"/>
                </a:cubicBezTo>
                <a:close/>
                <a:moveTo>
                  <a:pt x="67563" y="20497"/>
                </a:moveTo>
                <a:cubicBezTo>
                  <a:pt x="68284" y="20497"/>
                  <a:pt x="68655" y="19645"/>
                  <a:pt x="68131" y="19120"/>
                </a:cubicBezTo>
                <a:cubicBezTo>
                  <a:pt x="67628" y="18618"/>
                  <a:pt x="66776" y="18989"/>
                  <a:pt x="66776" y="19689"/>
                </a:cubicBezTo>
                <a:cubicBezTo>
                  <a:pt x="66776" y="20147"/>
                  <a:pt x="67126" y="20497"/>
                  <a:pt x="67563" y="20497"/>
                </a:cubicBezTo>
                <a:close/>
                <a:moveTo>
                  <a:pt x="62734" y="20453"/>
                </a:moveTo>
                <a:cubicBezTo>
                  <a:pt x="63433" y="20453"/>
                  <a:pt x="63761" y="19645"/>
                  <a:pt x="63280" y="19164"/>
                </a:cubicBezTo>
                <a:cubicBezTo>
                  <a:pt x="62799" y="18683"/>
                  <a:pt x="61991" y="19011"/>
                  <a:pt x="61991" y="19689"/>
                </a:cubicBezTo>
                <a:cubicBezTo>
                  <a:pt x="61991" y="20126"/>
                  <a:pt x="62319" y="20453"/>
                  <a:pt x="62734" y="20453"/>
                </a:cubicBezTo>
                <a:close/>
                <a:moveTo>
                  <a:pt x="57927" y="20431"/>
                </a:moveTo>
                <a:cubicBezTo>
                  <a:pt x="58560" y="20431"/>
                  <a:pt x="58888" y="19645"/>
                  <a:pt x="58429" y="19186"/>
                </a:cubicBezTo>
                <a:cubicBezTo>
                  <a:pt x="57970" y="18727"/>
                  <a:pt x="57205" y="19055"/>
                  <a:pt x="57205" y="19689"/>
                </a:cubicBezTo>
                <a:cubicBezTo>
                  <a:pt x="57205" y="20104"/>
                  <a:pt x="57511" y="20410"/>
                  <a:pt x="57927" y="20431"/>
                </a:cubicBezTo>
                <a:close/>
                <a:moveTo>
                  <a:pt x="53098" y="20344"/>
                </a:moveTo>
                <a:cubicBezTo>
                  <a:pt x="53687" y="20344"/>
                  <a:pt x="53972" y="19645"/>
                  <a:pt x="53556" y="19230"/>
                </a:cubicBezTo>
                <a:cubicBezTo>
                  <a:pt x="53141" y="18815"/>
                  <a:pt x="52442" y="19120"/>
                  <a:pt x="52442" y="19689"/>
                </a:cubicBezTo>
                <a:cubicBezTo>
                  <a:pt x="52442" y="20060"/>
                  <a:pt x="52726" y="20344"/>
                  <a:pt x="53098" y="20344"/>
                </a:cubicBezTo>
                <a:close/>
                <a:moveTo>
                  <a:pt x="48268" y="20279"/>
                </a:moveTo>
                <a:cubicBezTo>
                  <a:pt x="48793" y="20279"/>
                  <a:pt x="49055" y="19645"/>
                  <a:pt x="48684" y="19273"/>
                </a:cubicBezTo>
                <a:cubicBezTo>
                  <a:pt x="48312" y="18902"/>
                  <a:pt x="47679" y="19164"/>
                  <a:pt x="47679" y="19689"/>
                </a:cubicBezTo>
                <a:cubicBezTo>
                  <a:pt x="47679" y="20016"/>
                  <a:pt x="47941" y="20279"/>
                  <a:pt x="48268" y="20279"/>
                </a:cubicBezTo>
                <a:close/>
                <a:moveTo>
                  <a:pt x="43439" y="20213"/>
                </a:moveTo>
                <a:cubicBezTo>
                  <a:pt x="43898" y="20213"/>
                  <a:pt x="44139" y="19667"/>
                  <a:pt x="43811" y="19317"/>
                </a:cubicBezTo>
                <a:cubicBezTo>
                  <a:pt x="43483" y="18989"/>
                  <a:pt x="42915" y="19230"/>
                  <a:pt x="42915" y="19689"/>
                </a:cubicBezTo>
                <a:cubicBezTo>
                  <a:pt x="42915" y="19994"/>
                  <a:pt x="43155" y="20213"/>
                  <a:pt x="43439" y="20213"/>
                </a:cubicBezTo>
                <a:close/>
                <a:moveTo>
                  <a:pt x="38610" y="20126"/>
                </a:moveTo>
                <a:cubicBezTo>
                  <a:pt x="39004" y="20126"/>
                  <a:pt x="39200" y="19667"/>
                  <a:pt x="38916" y="19404"/>
                </a:cubicBezTo>
                <a:cubicBezTo>
                  <a:pt x="38654" y="19120"/>
                  <a:pt x="38195" y="19317"/>
                  <a:pt x="38195" y="19689"/>
                </a:cubicBezTo>
                <a:cubicBezTo>
                  <a:pt x="38195" y="19929"/>
                  <a:pt x="38370" y="20126"/>
                  <a:pt x="38610" y="20126"/>
                </a:cubicBezTo>
                <a:close/>
                <a:moveTo>
                  <a:pt x="33781" y="20038"/>
                </a:moveTo>
                <a:cubicBezTo>
                  <a:pt x="34087" y="20038"/>
                  <a:pt x="34240" y="19667"/>
                  <a:pt x="34022" y="19470"/>
                </a:cubicBezTo>
                <a:cubicBezTo>
                  <a:pt x="33825" y="19252"/>
                  <a:pt x="33454" y="19404"/>
                  <a:pt x="33454" y="19689"/>
                </a:cubicBezTo>
                <a:cubicBezTo>
                  <a:pt x="33454" y="19885"/>
                  <a:pt x="33607" y="20038"/>
                  <a:pt x="33781" y="20038"/>
                </a:cubicBezTo>
                <a:close/>
                <a:moveTo>
                  <a:pt x="28974" y="19929"/>
                </a:moveTo>
                <a:cubicBezTo>
                  <a:pt x="29171" y="19929"/>
                  <a:pt x="29280" y="19689"/>
                  <a:pt x="29127" y="19536"/>
                </a:cubicBezTo>
                <a:cubicBezTo>
                  <a:pt x="28974" y="19383"/>
                  <a:pt x="28734" y="19492"/>
                  <a:pt x="28734" y="19689"/>
                </a:cubicBezTo>
                <a:cubicBezTo>
                  <a:pt x="28734" y="19820"/>
                  <a:pt x="28843" y="19929"/>
                  <a:pt x="28974" y="19929"/>
                </a:cubicBezTo>
                <a:close/>
                <a:moveTo>
                  <a:pt x="24145" y="19842"/>
                </a:moveTo>
                <a:cubicBezTo>
                  <a:pt x="24211" y="19842"/>
                  <a:pt x="24276" y="19776"/>
                  <a:pt x="24276" y="19689"/>
                </a:cubicBezTo>
                <a:cubicBezTo>
                  <a:pt x="24276" y="19492"/>
                  <a:pt x="23992" y="19492"/>
                  <a:pt x="23992" y="19689"/>
                </a:cubicBezTo>
                <a:cubicBezTo>
                  <a:pt x="23992" y="19776"/>
                  <a:pt x="24058" y="19842"/>
                  <a:pt x="24145" y="19842"/>
                </a:cubicBezTo>
                <a:close/>
                <a:moveTo>
                  <a:pt x="19316" y="19732"/>
                </a:moveTo>
                <a:cubicBezTo>
                  <a:pt x="19338" y="19732"/>
                  <a:pt x="19360" y="19710"/>
                  <a:pt x="19360" y="19689"/>
                </a:cubicBezTo>
                <a:cubicBezTo>
                  <a:pt x="19360" y="19667"/>
                  <a:pt x="19338" y="19667"/>
                  <a:pt x="19316" y="19667"/>
                </a:cubicBezTo>
                <a:cubicBezTo>
                  <a:pt x="19294" y="19667"/>
                  <a:pt x="19272" y="19667"/>
                  <a:pt x="19272" y="19689"/>
                </a:cubicBezTo>
                <a:cubicBezTo>
                  <a:pt x="19272" y="19710"/>
                  <a:pt x="19294" y="19732"/>
                  <a:pt x="19316" y="19732"/>
                </a:cubicBezTo>
                <a:close/>
                <a:moveTo>
                  <a:pt x="130297" y="14925"/>
                </a:moveTo>
                <a:cubicBezTo>
                  <a:pt x="130340" y="14925"/>
                  <a:pt x="130362" y="14903"/>
                  <a:pt x="130362" y="14881"/>
                </a:cubicBezTo>
                <a:cubicBezTo>
                  <a:pt x="130362" y="14838"/>
                  <a:pt x="130340" y="14816"/>
                  <a:pt x="130297" y="14816"/>
                </a:cubicBezTo>
                <a:cubicBezTo>
                  <a:pt x="130231" y="14794"/>
                  <a:pt x="130231" y="14947"/>
                  <a:pt x="130297" y="14925"/>
                </a:cubicBezTo>
                <a:close/>
                <a:moveTo>
                  <a:pt x="125467" y="15012"/>
                </a:moveTo>
                <a:cubicBezTo>
                  <a:pt x="125555" y="15012"/>
                  <a:pt x="125620" y="14947"/>
                  <a:pt x="125620" y="14881"/>
                </a:cubicBezTo>
                <a:cubicBezTo>
                  <a:pt x="125620" y="14794"/>
                  <a:pt x="125555" y="14728"/>
                  <a:pt x="125467" y="14728"/>
                </a:cubicBezTo>
                <a:cubicBezTo>
                  <a:pt x="125402" y="14728"/>
                  <a:pt x="125336" y="14794"/>
                  <a:pt x="125336" y="14881"/>
                </a:cubicBezTo>
                <a:cubicBezTo>
                  <a:pt x="125336" y="14947"/>
                  <a:pt x="125402" y="15012"/>
                  <a:pt x="125467" y="15012"/>
                </a:cubicBezTo>
                <a:close/>
                <a:moveTo>
                  <a:pt x="120660" y="15122"/>
                </a:moveTo>
                <a:cubicBezTo>
                  <a:pt x="120879" y="15122"/>
                  <a:pt x="120988" y="14859"/>
                  <a:pt x="120835" y="14707"/>
                </a:cubicBezTo>
                <a:cubicBezTo>
                  <a:pt x="120682" y="14554"/>
                  <a:pt x="120420" y="14663"/>
                  <a:pt x="120420" y="14881"/>
                </a:cubicBezTo>
                <a:cubicBezTo>
                  <a:pt x="120420" y="15012"/>
                  <a:pt x="120529" y="15122"/>
                  <a:pt x="120660" y="15122"/>
                </a:cubicBezTo>
                <a:close/>
                <a:moveTo>
                  <a:pt x="115831" y="15187"/>
                </a:moveTo>
                <a:cubicBezTo>
                  <a:pt x="116115" y="15187"/>
                  <a:pt x="116268" y="14838"/>
                  <a:pt x="116050" y="14641"/>
                </a:cubicBezTo>
                <a:cubicBezTo>
                  <a:pt x="115853" y="14444"/>
                  <a:pt x="115504" y="14575"/>
                  <a:pt x="115504" y="14881"/>
                </a:cubicBezTo>
                <a:cubicBezTo>
                  <a:pt x="115504" y="15056"/>
                  <a:pt x="115656" y="15187"/>
                  <a:pt x="115831" y="15187"/>
                </a:cubicBezTo>
                <a:close/>
                <a:moveTo>
                  <a:pt x="111002" y="15275"/>
                </a:moveTo>
                <a:cubicBezTo>
                  <a:pt x="111352" y="15275"/>
                  <a:pt x="111549" y="14838"/>
                  <a:pt x="111286" y="14597"/>
                </a:cubicBezTo>
                <a:cubicBezTo>
                  <a:pt x="111024" y="14335"/>
                  <a:pt x="110609" y="14510"/>
                  <a:pt x="110609" y="14881"/>
                </a:cubicBezTo>
                <a:cubicBezTo>
                  <a:pt x="110609" y="15100"/>
                  <a:pt x="110784" y="15275"/>
                  <a:pt x="111002" y="15275"/>
                </a:cubicBezTo>
                <a:close/>
                <a:moveTo>
                  <a:pt x="106173" y="15362"/>
                </a:moveTo>
                <a:cubicBezTo>
                  <a:pt x="106610" y="15362"/>
                  <a:pt x="106829" y="14838"/>
                  <a:pt x="106523" y="14532"/>
                </a:cubicBezTo>
                <a:cubicBezTo>
                  <a:pt x="106217" y="14226"/>
                  <a:pt x="105692" y="14444"/>
                  <a:pt x="105692" y="14881"/>
                </a:cubicBezTo>
                <a:cubicBezTo>
                  <a:pt x="105692" y="15144"/>
                  <a:pt x="105911" y="15362"/>
                  <a:pt x="106173" y="15362"/>
                </a:cubicBezTo>
                <a:close/>
                <a:moveTo>
                  <a:pt x="101344" y="15406"/>
                </a:moveTo>
                <a:cubicBezTo>
                  <a:pt x="101847" y="15406"/>
                  <a:pt x="102087" y="14816"/>
                  <a:pt x="101737" y="14466"/>
                </a:cubicBezTo>
                <a:cubicBezTo>
                  <a:pt x="101388" y="14138"/>
                  <a:pt x="100798" y="14379"/>
                  <a:pt x="100798" y="14859"/>
                </a:cubicBezTo>
                <a:cubicBezTo>
                  <a:pt x="100798" y="15165"/>
                  <a:pt x="101038" y="15406"/>
                  <a:pt x="101344" y="15406"/>
                </a:cubicBezTo>
                <a:close/>
                <a:moveTo>
                  <a:pt x="96537" y="15471"/>
                </a:moveTo>
                <a:cubicBezTo>
                  <a:pt x="97061" y="15471"/>
                  <a:pt x="97324" y="14838"/>
                  <a:pt x="96952" y="14466"/>
                </a:cubicBezTo>
                <a:cubicBezTo>
                  <a:pt x="96581" y="14095"/>
                  <a:pt x="95947" y="14357"/>
                  <a:pt x="95947" y="14881"/>
                </a:cubicBezTo>
                <a:cubicBezTo>
                  <a:pt x="95925" y="15209"/>
                  <a:pt x="96209" y="15471"/>
                  <a:pt x="96537" y="15471"/>
                </a:cubicBezTo>
                <a:close/>
                <a:moveTo>
                  <a:pt x="91708" y="15515"/>
                </a:moveTo>
                <a:cubicBezTo>
                  <a:pt x="92254" y="15493"/>
                  <a:pt x="92538" y="14838"/>
                  <a:pt x="92145" y="14422"/>
                </a:cubicBezTo>
                <a:cubicBezTo>
                  <a:pt x="91752" y="14029"/>
                  <a:pt x="91074" y="14313"/>
                  <a:pt x="91074" y="14881"/>
                </a:cubicBezTo>
                <a:cubicBezTo>
                  <a:pt x="91074" y="15231"/>
                  <a:pt x="91358" y="15515"/>
                  <a:pt x="91708" y="15515"/>
                </a:cubicBezTo>
                <a:close/>
                <a:moveTo>
                  <a:pt x="86879" y="15537"/>
                </a:moveTo>
                <a:cubicBezTo>
                  <a:pt x="87469" y="15537"/>
                  <a:pt x="87775" y="14816"/>
                  <a:pt x="87360" y="14401"/>
                </a:cubicBezTo>
                <a:cubicBezTo>
                  <a:pt x="86923" y="13964"/>
                  <a:pt x="86202" y="14270"/>
                  <a:pt x="86202" y="14881"/>
                </a:cubicBezTo>
                <a:cubicBezTo>
                  <a:pt x="86202" y="15253"/>
                  <a:pt x="86507" y="15537"/>
                  <a:pt x="86879" y="15537"/>
                </a:cubicBezTo>
                <a:close/>
                <a:moveTo>
                  <a:pt x="82050" y="15537"/>
                </a:moveTo>
                <a:cubicBezTo>
                  <a:pt x="82662" y="15537"/>
                  <a:pt x="82968" y="14816"/>
                  <a:pt x="82531" y="14379"/>
                </a:cubicBezTo>
                <a:cubicBezTo>
                  <a:pt x="82094" y="13942"/>
                  <a:pt x="81373" y="14248"/>
                  <a:pt x="81373" y="14859"/>
                </a:cubicBezTo>
                <a:cubicBezTo>
                  <a:pt x="81373" y="15231"/>
                  <a:pt x="81678" y="15537"/>
                  <a:pt x="82050" y="15537"/>
                </a:cubicBezTo>
                <a:close/>
                <a:moveTo>
                  <a:pt x="77221" y="15537"/>
                </a:moveTo>
                <a:cubicBezTo>
                  <a:pt x="77833" y="15537"/>
                  <a:pt x="78139" y="14816"/>
                  <a:pt x="77702" y="14379"/>
                </a:cubicBezTo>
                <a:cubicBezTo>
                  <a:pt x="77286" y="13942"/>
                  <a:pt x="76543" y="14248"/>
                  <a:pt x="76543" y="14859"/>
                </a:cubicBezTo>
                <a:cubicBezTo>
                  <a:pt x="76543" y="15231"/>
                  <a:pt x="76849" y="15537"/>
                  <a:pt x="77221" y="15537"/>
                </a:cubicBezTo>
                <a:close/>
                <a:moveTo>
                  <a:pt x="72392" y="15537"/>
                </a:moveTo>
                <a:cubicBezTo>
                  <a:pt x="73004" y="15537"/>
                  <a:pt x="73310" y="14816"/>
                  <a:pt x="72873" y="14379"/>
                </a:cubicBezTo>
                <a:cubicBezTo>
                  <a:pt x="72457" y="13942"/>
                  <a:pt x="71714" y="14248"/>
                  <a:pt x="71714" y="14859"/>
                </a:cubicBezTo>
                <a:cubicBezTo>
                  <a:pt x="71714" y="15231"/>
                  <a:pt x="72020" y="15537"/>
                  <a:pt x="72392" y="15537"/>
                </a:cubicBezTo>
                <a:close/>
                <a:moveTo>
                  <a:pt x="67563" y="15515"/>
                </a:moveTo>
                <a:cubicBezTo>
                  <a:pt x="68153" y="15515"/>
                  <a:pt x="68437" y="14816"/>
                  <a:pt x="68044" y="14401"/>
                </a:cubicBezTo>
                <a:cubicBezTo>
                  <a:pt x="67628" y="13985"/>
                  <a:pt x="66907" y="14270"/>
                  <a:pt x="66907" y="14859"/>
                </a:cubicBezTo>
                <a:cubicBezTo>
                  <a:pt x="66907" y="15231"/>
                  <a:pt x="67213" y="15515"/>
                  <a:pt x="67563" y="15515"/>
                </a:cubicBezTo>
                <a:close/>
                <a:moveTo>
                  <a:pt x="62734" y="15493"/>
                </a:moveTo>
                <a:cubicBezTo>
                  <a:pt x="63302" y="15493"/>
                  <a:pt x="63586" y="14816"/>
                  <a:pt x="63193" y="14422"/>
                </a:cubicBezTo>
                <a:cubicBezTo>
                  <a:pt x="62799" y="14029"/>
                  <a:pt x="62122" y="14291"/>
                  <a:pt x="62122" y="14859"/>
                </a:cubicBezTo>
                <a:cubicBezTo>
                  <a:pt x="62122" y="15209"/>
                  <a:pt x="62406" y="15493"/>
                  <a:pt x="62734" y="15493"/>
                </a:cubicBezTo>
                <a:close/>
                <a:moveTo>
                  <a:pt x="57927" y="15471"/>
                </a:moveTo>
                <a:cubicBezTo>
                  <a:pt x="58451" y="15471"/>
                  <a:pt x="58713" y="14838"/>
                  <a:pt x="58342" y="14466"/>
                </a:cubicBezTo>
                <a:cubicBezTo>
                  <a:pt x="57970" y="14095"/>
                  <a:pt x="57337" y="14357"/>
                  <a:pt x="57337" y="14881"/>
                </a:cubicBezTo>
                <a:cubicBezTo>
                  <a:pt x="57337" y="15209"/>
                  <a:pt x="57599" y="15471"/>
                  <a:pt x="57927" y="15471"/>
                </a:cubicBezTo>
                <a:close/>
                <a:moveTo>
                  <a:pt x="53098" y="15406"/>
                </a:moveTo>
                <a:cubicBezTo>
                  <a:pt x="53578" y="15406"/>
                  <a:pt x="53819" y="14816"/>
                  <a:pt x="53491" y="14488"/>
                </a:cubicBezTo>
                <a:cubicBezTo>
                  <a:pt x="53141" y="14138"/>
                  <a:pt x="52551" y="14379"/>
                  <a:pt x="52551" y="14859"/>
                </a:cubicBezTo>
                <a:cubicBezTo>
                  <a:pt x="52551" y="15165"/>
                  <a:pt x="52792" y="15406"/>
                  <a:pt x="53098" y="15406"/>
                </a:cubicBezTo>
                <a:close/>
                <a:moveTo>
                  <a:pt x="48268" y="15340"/>
                </a:moveTo>
                <a:cubicBezTo>
                  <a:pt x="48684" y="15340"/>
                  <a:pt x="48902" y="14838"/>
                  <a:pt x="48596" y="14532"/>
                </a:cubicBezTo>
                <a:cubicBezTo>
                  <a:pt x="48312" y="14248"/>
                  <a:pt x="47810" y="14444"/>
                  <a:pt x="47810" y="14881"/>
                </a:cubicBezTo>
                <a:cubicBezTo>
                  <a:pt x="47788" y="15144"/>
                  <a:pt x="48006" y="15340"/>
                  <a:pt x="48268" y="15340"/>
                </a:cubicBezTo>
                <a:close/>
                <a:moveTo>
                  <a:pt x="43439" y="15275"/>
                </a:moveTo>
                <a:cubicBezTo>
                  <a:pt x="43789" y="15275"/>
                  <a:pt x="43986" y="14838"/>
                  <a:pt x="43724" y="14597"/>
                </a:cubicBezTo>
                <a:cubicBezTo>
                  <a:pt x="43483" y="14335"/>
                  <a:pt x="43046" y="14510"/>
                  <a:pt x="43046" y="14881"/>
                </a:cubicBezTo>
                <a:cubicBezTo>
                  <a:pt x="43046" y="15100"/>
                  <a:pt x="43221" y="15275"/>
                  <a:pt x="43439" y="15275"/>
                </a:cubicBezTo>
                <a:close/>
                <a:moveTo>
                  <a:pt x="38610" y="15187"/>
                </a:moveTo>
                <a:cubicBezTo>
                  <a:pt x="38894" y="15187"/>
                  <a:pt x="39047" y="14838"/>
                  <a:pt x="38851" y="14641"/>
                </a:cubicBezTo>
                <a:cubicBezTo>
                  <a:pt x="38654" y="14444"/>
                  <a:pt x="38305" y="14575"/>
                  <a:pt x="38305" y="14859"/>
                </a:cubicBezTo>
                <a:cubicBezTo>
                  <a:pt x="38305" y="15034"/>
                  <a:pt x="38436" y="15187"/>
                  <a:pt x="38610" y="15187"/>
                </a:cubicBezTo>
                <a:close/>
                <a:moveTo>
                  <a:pt x="33803" y="15100"/>
                </a:moveTo>
                <a:cubicBezTo>
                  <a:pt x="33912" y="15100"/>
                  <a:pt x="34022" y="14991"/>
                  <a:pt x="34022" y="14859"/>
                </a:cubicBezTo>
                <a:cubicBezTo>
                  <a:pt x="34000" y="14597"/>
                  <a:pt x="33585" y="14597"/>
                  <a:pt x="33563" y="14859"/>
                </a:cubicBezTo>
                <a:cubicBezTo>
                  <a:pt x="33563" y="14991"/>
                  <a:pt x="33672" y="15100"/>
                  <a:pt x="33803" y="15100"/>
                </a:cubicBezTo>
                <a:close/>
                <a:moveTo>
                  <a:pt x="28974" y="15012"/>
                </a:moveTo>
                <a:cubicBezTo>
                  <a:pt x="29040" y="15012"/>
                  <a:pt x="29105" y="14947"/>
                  <a:pt x="29105" y="14859"/>
                </a:cubicBezTo>
                <a:cubicBezTo>
                  <a:pt x="29105" y="14663"/>
                  <a:pt x="28821" y="14663"/>
                  <a:pt x="28821" y="14859"/>
                </a:cubicBezTo>
                <a:cubicBezTo>
                  <a:pt x="28821" y="14947"/>
                  <a:pt x="28887" y="15012"/>
                  <a:pt x="28974" y="15012"/>
                </a:cubicBezTo>
                <a:close/>
                <a:moveTo>
                  <a:pt x="24145" y="14925"/>
                </a:moveTo>
                <a:cubicBezTo>
                  <a:pt x="24211" y="14947"/>
                  <a:pt x="24211" y="14794"/>
                  <a:pt x="24145" y="14816"/>
                </a:cubicBezTo>
                <a:cubicBezTo>
                  <a:pt x="24080" y="14794"/>
                  <a:pt x="24080" y="14947"/>
                  <a:pt x="24145" y="14925"/>
                </a:cubicBezTo>
                <a:close/>
                <a:moveTo>
                  <a:pt x="125467" y="10074"/>
                </a:moveTo>
                <a:cubicBezTo>
                  <a:pt x="125489" y="10074"/>
                  <a:pt x="125511" y="10074"/>
                  <a:pt x="125511" y="10052"/>
                </a:cubicBezTo>
                <a:cubicBezTo>
                  <a:pt x="125511" y="10030"/>
                  <a:pt x="125489" y="10009"/>
                  <a:pt x="125467" y="10009"/>
                </a:cubicBezTo>
                <a:cubicBezTo>
                  <a:pt x="125446" y="10009"/>
                  <a:pt x="125424" y="10030"/>
                  <a:pt x="125446" y="10052"/>
                </a:cubicBezTo>
                <a:cubicBezTo>
                  <a:pt x="125446" y="10074"/>
                  <a:pt x="125446" y="10074"/>
                  <a:pt x="125467" y="10074"/>
                </a:cubicBezTo>
                <a:close/>
                <a:moveTo>
                  <a:pt x="120638" y="10183"/>
                </a:moveTo>
                <a:cubicBezTo>
                  <a:pt x="120857" y="10183"/>
                  <a:pt x="120507" y="9834"/>
                  <a:pt x="120507" y="10052"/>
                </a:cubicBezTo>
                <a:cubicBezTo>
                  <a:pt x="120507" y="10118"/>
                  <a:pt x="120573" y="10183"/>
                  <a:pt x="120638" y="10183"/>
                </a:cubicBezTo>
                <a:close/>
                <a:moveTo>
                  <a:pt x="115831" y="10271"/>
                </a:moveTo>
                <a:cubicBezTo>
                  <a:pt x="115941" y="10271"/>
                  <a:pt x="116050" y="10183"/>
                  <a:pt x="116050" y="10052"/>
                </a:cubicBezTo>
                <a:cubicBezTo>
                  <a:pt x="116050" y="9877"/>
                  <a:pt x="115809" y="9768"/>
                  <a:pt x="115678" y="9899"/>
                </a:cubicBezTo>
                <a:cubicBezTo>
                  <a:pt x="115547" y="10052"/>
                  <a:pt x="115635" y="10271"/>
                  <a:pt x="115831" y="10271"/>
                </a:cubicBezTo>
                <a:close/>
                <a:moveTo>
                  <a:pt x="111002" y="10336"/>
                </a:moveTo>
                <a:cubicBezTo>
                  <a:pt x="111243" y="10336"/>
                  <a:pt x="111374" y="10052"/>
                  <a:pt x="111199" y="9877"/>
                </a:cubicBezTo>
                <a:cubicBezTo>
                  <a:pt x="111024" y="9703"/>
                  <a:pt x="110740" y="9812"/>
                  <a:pt x="110740" y="10074"/>
                </a:cubicBezTo>
                <a:cubicBezTo>
                  <a:pt x="110740" y="10227"/>
                  <a:pt x="110849" y="10336"/>
                  <a:pt x="111002" y="10336"/>
                </a:cubicBezTo>
                <a:close/>
                <a:moveTo>
                  <a:pt x="106173" y="10402"/>
                </a:moveTo>
                <a:cubicBezTo>
                  <a:pt x="106479" y="10402"/>
                  <a:pt x="106654" y="10030"/>
                  <a:pt x="106435" y="9812"/>
                </a:cubicBezTo>
                <a:cubicBezTo>
                  <a:pt x="106195" y="9593"/>
                  <a:pt x="105824" y="9746"/>
                  <a:pt x="105824" y="10052"/>
                </a:cubicBezTo>
                <a:cubicBezTo>
                  <a:pt x="105824" y="10249"/>
                  <a:pt x="105977" y="10402"/>
                  <a:pt x="106173" y="10402"/>
                </a:cubicBezTo>
                <a:close/>
                <a:moveTo>
                  <a:pt x="101344" y="10467"/>
                </a:moveTo>
                <a:cubicBezTo>
                  <a:pt x="101716" y="10489"/>
                  <a:pt x="101912" y="10052"/>
                  <a:pt x="101672" y="9768"/>
                </a:cubicBezTo>
                <a:cubicBezTo>
                  <a:pt x="101410" y="9506"/>
                  <a:pt x="100951" y="9681"/>
                  <a:pt x="100951" y="10052"/>
                </a:cubicBezTo>
                <a:cubicBezTo>
                  <a:pt x="100951" y="10271"/>
                  <a:pt x="101126" y="10467"/>
                  <a:pt x="101366" y="10467"/>
                </a:cubicBezTo>
                <a:close/>
                <a:moveTo>
                  <a:pt x="96537" y="10511"/>
                </a:moveTo>
                <a:cubicBezTo>
                  <a:pt x="96930" y="10511"/>
                  <a:pt x="97127" y="10030"/>
                  <a:pt x="96843" y="9725"/>
                </a:cubicBezTo>
                <a:cubicBezTo>
                  <a:pt x="96559" y="9440"/>
                  <a:pt x="96078" y="9659"/>
                  <a:pt x="96078" y="10052"/>
                </a:cubicBezTo>
                <a:cubicBezTo>
                  <a:pt x="96078" y="10315"/>
                  <a:pt x="96275" y="10511"/>
                  <a:pt x="96537" y="10511"/>
                </a:cubicBezTo>
                <a:close/>
                <a:moveTo>
                  <a:pt x="91708" y="10555"/>
                </a:moveTo>
                <a:cubicBezTo>
                  <a:pt x="92145" y="10555"/>
                  <a:pt x="92363" y="10009"/>
                  <a:pt x="92036" y="9703"/>
                </a:cubicBezTo>
                <a:cubicBezTo>
                  <a:pt x="91730" y="9397"/>
                  <a:pt x="91205" y="9615"/>
                  <a:pt x="91205" y="10052"/>
                </a:cubicBezTo>
                <a:cubicBezTo>
                  <a:pt x="91205" y="10336"/>
                  <a:pt x="91424" y="10555"/>
                  <a:pt x="91708" y="10555"/>
                </a:cubicBezTo>
                <a:close/>
                <a:moveTo>
                  <a:pt x="86879" y="10577"/>
                </a:moveTo>
                <a:cubicBezTo>
                  <a:pt x="87338" y="10577"/>
                  <a:pt x="87578" y="10009"/>
                  <a:pt x="87250" y="9681"/>
                </a:cubicBezTo>
                <a:cubicBezTo>
                  <a:pt x="86923" y="9353"/>
                  <a:pt x="86354" y="9593"/>
                  <a:pt x="86354" y="10052"/>
                </a:cubicBezTo>
                <a:cubicBezTo>
                  <a:pt x="86354" y="10336"/>
                  <a:pt x="86595" y="10577"/>
                  <a:pt x="86879" y="10577"/>
                </a:cubicBezTo>
                <a:close/>
                <a:moveTo>
                  <a:pt x="82050" y="10599"/>
                </a:moveTo>
                <a:cubicBezTo>
                  <a:pt x="82531" y="10599"/>
                  <a:pt x="82771" y="10009"/>
                  <a:pt x="82443" y="9659"/>
                </a:cubicBezTo>
                <a:cubicBezTo>
                  <a:pt x="82094" y="9331"/>
                  <a:pt x="81504" y="9572"/>
                  <a:pt x="81504" y="10052"/>
                </a:cubicBezTo>
                <a:cubicBezTo>
                  <a:pt x="81504" y="10358"/>
                  <a:pt x="81744" y="10599"/>
                  <a:pt x="82050" y="10599"/>
                </a:cubicBezTo>
                <a:close/>
                <a:moveTo>
                  <a:pt x="77221" y="10599"/>
                </a:moveTo>
                <a:cubicBezTo>
                  <a:pt x="77702" y="10599"/>
                  <a:pt x="77942" y="10009"/>
                  <a:pt x="77614" y="9659"/>
                </a:cubicBezTo>
                <a:cubicBezTo>
                  <a:pt x="77265" y="9331"/>
                  <a:pt x="76675" y="9572"/>
                  <a:pt x="76675" y="10052"/>
                </a:cubicBezTo>
                <a:cubicBezTo>
                  <a:pt x="76675" y="10358"/>
                  <a:pt x="76915" y="10599"/>
                  <a:pt x="77221" y="10599"/>
                </a:cubicBezTo>
                <a:close/>
                <a:moveTo>
                  <a:pt x="72392" y="10599"/>
                </a:moveTo>
                <a:cubicBezTo>
                  <a:pt x="72894" y="10599"/>
                  <a:pt x="73135" y="10009"/>
                  <a:pt x="72785" y="9659"/>
                </a:cubicBezTo>
                <a:cubicBezTo>
                  <a:pt x="72436" y="9331"/>
                  <a:pt x="71846" y="9572"/>
                  <a:pt x="71846" y="10052"/>
                </a:cubicBezTo>
                <a:cubicBezTo>
                  <a:pt x="71846" y="10358"/>
                  <a:pt x="72086" y="10599"/>
                  <a:pt x="72392" y="10599"/>
                </a:cubicBezTo>
                <a:close/>
                <a:moveTo>
                  <a:pt x="67563" y="10577"/>
                </a:moveTo>
                <a:cubicBezTo>
                  <a:pt x="68044" y="10577"/>
                  <a:pt x="68262" y="10030"/>
                  <a:pt x="67934" y="9703"/>
                </a:cubicBezTo>
                <a:cubicBezTo>
                  <a:pt x="67606" y="9375"/>
                  <a:pt x="67038" y="9593"/>
                  <a:pt x="67038" y="10074"/>
                </a:cubicBezTo>
                <a:cubicBezTo>
                  <a:pt x="67060" y="10358"/>
                  <a:pt x="67279" y="10577"/>
                  <a:pt x="67563" y="10577"/>
                </a:cubicBezTo>
                <a:close/>
                <a:moveTo>
                  <a:pt x="62756" y="10555"/>
                </a:moveTo>
                <a:cubicBezTo>
                  <a:pt x="63193" y="10555"/>
                  <a:pt x="63411" y="10009"/>
                  <a:pt x="63083" y="9703"/>
                </a:cubicBezTo>
                <a:cubicBezTo>
                  <a:pt x="62777" y="9397"/>
                  <a:pt x="62253" y="9615"/>
                  <a:pt x="62253" y="10052"/>
                </a:cubicBezTo>
                <a:cubicBezTo>
                  <a:pt x="62253" y="10315"/>
                  <a:pt x="62472" y="10555"/>
                  <a:pt x="62756" y="10555"/>
                </a:cubicBezTo>
                <a:close/>
                <a:moveTo>
                  <a:pt x="57927" y="10511"/>
                </a:moveTo>
                <a:cubicBezTo>
                  <a:pt x="58320" y="10511"/>
                  <a:pt x="58538" y="10009"/>
                  <a:pt x="58254" y="9725"/>
                </a:cubicBezTo>
                <a:cubicBezTo>
                  <a:pt x="57948" y="9440"/>
                  <a:pt x="57468" y="9637"/>
                  <a:pt x="57468" y="10052"/>
                </a:cubicBezTo>
                <a:cubicBezTo>
                  <a:pt x="57468" y="10293"/>
                  <a:pt x="57664" y="10511"/>
                  <a:pt x="57927" y="10511"/>
                </a:cubicBezTo>
                <a:close/>
                <a:moveTo>
                  <a:pt x="53098" y="10446"/>
                </a:moveTo>
                <a:cubicBezTo>
                  <a:pt x="53578" y="10402"/>
                  <a:pt x="53578" y="9681"/>
                  <a:pt x="53098" y="9659"/>
                </a:cubicBezTo>
                <a:cubicBezTo>
                  <a:pt x="52508" y="9593"/>
                  <a:pt x="52508" y="10489"/>
                  <a:pt x="53098" y="10446"/>
                </a:cubicBezTo>
                <a:close/>
                <a:moveTo>
                  <a:pt x="48268" y="10402"/>
                </a:moveTo>
                <a:cubicBezTo>
                  <a:pt x="48574" y="10402"/>
                  <a:pt x="48749" y="10030"/>
                  <a:pt x="48509" y="9812"/>
                </a:cubicBezTo>
                <a:cubicBezTo>
                  <a:pt x="48290" y="9572"/>
                  <a:pt x="47919" y="9746"/>
                  <a:pt x="47919" y="10052"/>
                </a:cubicBezTo>
                <a:cubicBezTo>
                  <a:pt x="47919" y="10249"/>
                  <a:pt x="48072" y="10402"/>
                  <a:pt x="48268" y="10402"/>
                </a:cubicBezTo>
                <a:close/>
                <a:moveTo>
                  <a:pt x="43439" y="10336"/>
                </a:moveTo>
                <a:cubicBezTo>
                  <a:pt x="43680" y="10336"/>
                  <a:pt x="43811" y="10030"/>
                  <a:pt x="43636" y="9856"/>
                </a:cubicBezTo>
                <a:cubicBezTo>
                  <a:pt x="43461" y="9703"/>
                  <a:pt x="43177" y="9812"/>
                  <a:pt x="43177" y="10052"/>
                </a:cubicBezTo>
                <a:cubicBezTo>
                  <a:pt x="43177" y="10205"/>
                  <a:pt x="43287" y="10336"/>
                  <a:pt x="43439" y="10336"/>
                </a:cubicBezTo>
                <a:close/>
                <a:moveTo>
                  <a:pt x="38610" y="10249"/>
                </a:moveTo>
                <a:cubicBezTo>
                  <a:pt x="38807" y="10249"/>
                  <a:pt x="38894" y="10030"/>
                  <a:pt x="38763" y="9899"/>
                </a:cubicBezTo>
                <a:cubicBezTo>
                  <a:pt x="38632" y="9768"/>
                  <a:pt x="38414" y="9877"/>
                  <a:pt x="38414" y="10052"/>
                </a:cubicBezTo>
                <a:cubicBezTo>
                  <a:pt x="38414" y="10162"/>
                  <a:pt x="38501" y="10249"/>
                  <a:pt x="38610" y="10249"/>
                </a:cubicBezTo>
                <a:close/>
                <a:moveTo>
                  <a:pt x="33781" y="10162"/>
                </a:moveTo>
                <a:cubicBezTo>
                  <a:pt x="33869" y="10162"/>
                  <a:pt x="33912" y="10118"/>
                  <a:pt x="33912" y="10052"/>
                </a:cubicBezTo>
                <a:cubicBezTo>
                  <a:pt x="33891" y="9921"/>
                  <a:pt x="33694" y="9921"/>
                  <a:pt x="33672" y="10052"/>
                </a:cubicBezTo>
                <a:cubicBezTo>
                  <a:pt x="33672" y="10118"/>
                  <a:pt x="33716" y="10183"/>
                  <a:pt x="33781" y="10162"/>
                </a:cubicBezTo>
                <a:close/>
                <a:moveTo>
                  <a:pt x="28974" y="10096"/>
                </a:moveTo>
                <a:cubicBezTo>
                  <a:pt x="28996" y="10096"/>
                  <a:pt x="28996" y="10074"/>
                  <a:pt x="28996" y="10052"/>
                </a:cubicBezTo>
                <a:cubicBezTo>
                  <a:pt x="28996" y="10009"/>
                  <a:pt x="28931" y="10009"/>
                  <a:pt x="28931" y="10052"/>
                </a:cubicBezTo>
                <a:cubicBezTo>
                  <a:pt x="28931" y="10074"/>
                  <a:pt x="28952" y="10096"/>
                  <a:pt x="28974" y="10096"/>
                </a:cubicBezTo>
                <a:close/>
                <a:moveTo>
                  <a:pt x="120660" y="5245"/>
                </a:moveTo>
                <a:cubicBezTo>
                  <a:pt x="120660" y="5245"/>
                  <a:pt x="120682" y="5245"/>
                  <a:pt x="120682" y="5223"/>
                </a:cubicBezTo>
                <a:cubicBezTo>
                  <a:pt x="120682" y="5201"/>
                  <a:pt x="120660" y="5201"/>
                  <a:pt x="120660" y="5201"/>
                </a:cubicBezTo>
                <a:cubicBezTo>
                  <a:pt x="120638" y="5201"/>
                  <a:pt x="120638" y="5201"/>
                  <a:pt x="120638" y="5223"/>
                </a:cubicBezTo>
                <a:cubicBezTo>
                  <a:pt x="120617" y="5245"/>
                  <a:pt x="120638" y="5245"/>
                  <a:pt x="120660" y="5245"/>
                </a:cubicBezTo>
                <a:close/>
                <a:moveTo>
                  <a:pt x="115831" y="5311"/>
                </a:moveTo>
                <a:cubicBezTo>
                  <a:pt x="115962" y="5311"/>
                  <a:pt x="115962" y="5136"/>
                  <a:pt x="115831" y="5136"/>
                </a:cubicBezTo>
                <a:cubicBezTo>
                  <a:pt x="115700" y="5136"/>
                  <a:pt x="115700" y="5311"/>
                  <a:pt x="115831" y="5311"/>
                </a:cubicBezTo>
                <a:close/>
                <a:moveTo>
                  <a:pt x="111002" y="5398"/>
                </a:moveTo>
                <a:cubicBezTo>
                  <a:pt x="111090" y="5398"/>
                  <a:pt x="111155" y="5311"/>
                  <a:pt x="111155" y="5223"/>
                </a:cubicBezTo>
                <a:cubicBezTo>
                  <a:pt x="111155" y="5136"/>
                  <a:pt x="111090" y="5070"/>
                  <a:pt x="111002" y="5070"/>
                </a:cubicBezTo>
                <a:cubicBezTo>
                  <a:pt x="110915" y="5070"/>
                  <a:pt x="110849" y="5136"/>
                  <a:pt x="110849" y="5223"/>
                </a:cubicBezTo>
                <a:cubicBezTo>
                  <a:pt x="110849" y="5311"/>
                  <a:pt x="110915" y="5398"/>
                  <a:pt x="111002" y="5398"/>
                </a:cubicBezTo>
                <a:close/>
                <a:moveTo>
                  <a:pt x="106173" y="5442"/>
                </a:moveTo>
                <a:cubicBezTo>
                  <a:pt x="106304" y="5464"/>
                  <a:pt x="106392" y="5354"/>
                  <a:pt x="106392" y="5223"/>
                </a:cubicBezTo>
                <a:cubicBezTo>
                  <a:pt x="106392" y="4917"/>
                  <a:pt x="105955" y="4917"/>
                  <a:pt x="105955" y="5223"/>
                </a:cubicBezTo>
                <a:cubicBezTo>
                  <a:pt x="105955" y="5354"/>
                  <a:pt x="106042" y="5464"/>
                  <a:pt x="106173" y="5442"/>
                </a:cubicBezTo>
                <a:close/>
                <a:moveTo>
                  <a:pt x="101344" y="5507"/>
                </a:moveTo>
                <a:cubicBezTo>
                  <a:pt x="101585" y="5507"/>
                  <a:pt x="101716" y="5223"/>
                  <a:pt x="101541" y="5048"/>
                </a:cubicBezTo>
                <a:cubicBezTo>
                  <a:pt x="101366" y="4874"/>
                  <a:pt x="101082" y="4983"/>
                  <a:pt x="101082" y="5245"/>
                </a:cubicBezTo>
                <a:cubicBezTo>
                  <a:pt x="101082" y="5376"/>
                  <a:pt x="101191" y="5507"/>
                  <a:pt x="101344" y="5507"/>
                </a:cubicBezTo>
                <a:close/>
                <a:moveTo>
                  <a:pt x="96515" y="5551"/>
                </a:moveTo>
                <a:cubicBezTo>
                  <a:pt x="96821" y="5551"/>
                  <a:pt x="96952" y="5201"/>
                  <a:pt x="96755" y="5005"/>
                </a:cubicBezTo>
                <a:cubicBezTo>
                  <a:pt x="96559" y="4786"/>
                  <a:pt x="96209" y="4939"/>
                  <a:pt x="96209" y="5223"/>
                </a:cubicBezTo>
                <a:cubicBezTo>
                  <a:pt x="96209" y="5398"/>
                  <a:pt x="96340" y="5551"/>
                  <a:pt x="96515" y="5551"/>
                </a:cubicBezTo>
                <a:close/>
                <a:moveTo>
                  <a:pt x="91708" y="5595"/>
                </a:moveTo>
                <a:cubicBezTo>
                  <a:pt x="92014" y="5595"/>
                  <a:pt x="92189" y="5201"/>
                  <a:pt x="91948" y="4961"/>
                </a:cubicBezTo>
                <a:cubicBezTo>
                  <a:pt x="91730" y="4743"/>
                  <a:pt x="91336" y="4895"/>
                  <a:pt x="91336" y="5223"/>
                </a:cubicBezTo>
                <a:cubicBezTo>
                  <a:pt x="91336" y="5420"/>
                  <a:pt x="91489" y="5595"/>
                  <a:pt x="91708" y="5595"/>
                </a:cubicBezTo>
                <a:close/>
                <a:moveTo>
                  <a:pt x="86879" y="5617"/>
                </a:moveTo>
                <a:cubicBezTo>
                  <a:pt x="87207" y="5595"/>
                  <a:pt x="87381" y="5180"/>
                  <a:pt x="87141" y="4939"/>
                </a:cubicBezTo>
                <a:cubicBezTo>
                  <a:pt x="86879" y="4699"/>
                  <a:pt x="86486" y="4874"/>
                  <a:pt x="86486" y="5223"/>
                </a:cubicBezTo>
                <a:cubicBezTo>
                  <a:pt x="86486" y="5442"/>
                  <a:pt x="86639" y="5617"/>
                  <a:pt x="86857" y="5617"/>
                </a:cubicBezTo>
                <a:close/>
                <a:moveTo>
                  <a:pt x="82050" y="5617"/>
                </a:moveTo>
                <a:cubicBezTo>
                  <a:pt x="82399" y="5617"/>
                  <a:pt x="82574" y="5180"/>
                  <a:pt x="82334" y="4939"/>
                </a:cubicBezTo>
                <a:cubicBezTo>
                  <a:pt x="82072" y="4677"/>
                  <a:pt x="81635" y="4852"/>
                  <a:pt x="81635" y="5223"/>
                </a:cubicBezTo>
                <a:cubicBezTo>
                  <a:pt x="81635" y="5442"/>
                  <a:pt x="81810" y="5638"/>
                  <a:pt x="82050" y="5638"/>
                </a:cubicBezTo>
                <a:close/>
                <a:moveTo>
                  <a:pt x="77221" y="5617"/>
                </a:moveTo>
                <a:cubicBezTo>
                  <a:pt x="77570" y="5617"/>
                  <a:pt x="77767" y="5180"/>
                  <a:pt x="77505" y="4939"/>
                </a:cubicBezTo>
                <a:cubicBezTo>
                  <a:pt x="77243" y="4677"/>
                  <a:pt x="76828" y="4852"/>
                  <a:pt x="76828" y="5223"/>
                </a:cubicBezTo>
                <a:cubicBezTo>
                  <a:pt x="76806" y="5442"/>
                  <a:pt x="77002" y="5638"/>
                  <a:pt x="77221" y="5638"/>
                </a:cubicBezTo>
                <a:close/>
                <a:moveTo>
                  <a:pt x="72392" y="5617"/>
                </a:moveTo>
                <a:cubicBezTo>
                  <a:pt x="72763" y="5617"/>
                  <a:pt x="72938" y="5180"/>
                  <a:pt x="72676" y="4917"/>
                </a:cubicBezTo>
                <a:cubicBezTo>
                  <a:pt x="72414" y="4677"/>
                  <a:pt x="71977" y="4874"/>
                  <a:pt x="71999" y="5223"/>
                </a:cubicBezTo>
                <a:cubicBezTo>
                  <a:pt x="71999" y="5442"/>
                  <a:pt x="72173" y="5638"/>
                  <a:pt x="72392" y="5638"/>
                </a:cubicBezTo>
                <a:close/>
                <a:moveTo>
                  <a:pt x="67563" y="5617"/>
                </a:moveTo>
                <a:cubicBezTo>
                  <a:pt x="67912" y="5617"/>
                  <a:pt x="68087" y="5201"/>
                  <a:pt x="67847" y="4961"/>
                </a:cubicBezTo>
                <a:cubicBezTo>
                  <a:pt x="67606" y="4699"/>
                  <a:pt x="67191" y="4874"/>
                  <a:pt x="67191" y="5223"/>
                </a:cubicBezTo>
                <a:cubicBezTo>
                  <a:pt x="67191" y="5442"/>
                  <a:pt x="67366" y="5617"/>
                  <a:pt x="67563" y="5617"/>
                </a:cubicBezTo>
                <a:close/>
                <a:moveTo>
                  <a:pt x="62734" y="5595"/>
                </a:moveTo>
                <a:cubicBezTo>
                  <a:pt x="63062" y="5595"/>
                  <a:pt x="63236" y="5201"/>
                  <a:pt x="62996" y="4961"/>
                </a:cubicBezTo>
                <a:cubicBezTo>
                  <a:pt x="62777" y="4743"/>
                  <a:pt x="62384" y="4895"/>
                  <a:pt x="62384" y="5223"/>
                </a:cubicBezTo>
                <a:cubicBezTo>
                  <a:pt x="62384" y="5420"/>
                  <a:pt x="62537" y="5595"/>
                  <a:pt x="62734" y="5595"/>
                </a:cubicBezTo>
                <a:close/>
                <a:moveTo>
                  <a:pt x="57927" y="5551"/>
                </a:moveTo>
                <a:cubicBezTo>
                  <a:pt x="58211" y="5551"/>
                  <a:pt x="58342" y="5201"/>
                  <a:pt x="58145" y="5005"/>
                </a:cubicBezTo>
                <a:cubicBezTo>
                  <a:pt x="57948" y="4786"/>
                  <a:pt x="57599" y="4939"/>
                  <a:pt x="57599" y="5223"/>
                </a:cubicBezTo>
                <a:cubicBezTo>
                  <a:pt x="57599" y="5398"/>
                  <a:pt x="57752" y="5551"/>
                  <a:pt x="57927" y="5551"/>
                </a:cubicBezTo>
                <a:close/>
                <a:moveTo>
                  <a:pt x="53098" y="5485"/>
                </a:moveTo>
                <a:cubicBezTo>
                  <a:pt x="53338" y="5485"/>
                  <a:pt x="53469" y="5201"/>
                  <a:pt x="53294" y="5027"/>
                </a:cubicBezTo>
                <a:cubicBezTo>
                  <a:pt x="53119" y="4852"/>
                  <a:pt x="52813" y="4983"/>
                  <a:pt x="52813" y="5223"/>
                </a:cubicBezTo>
                <a:cubicBezTo>
                  <a:pt x="52813" y="5376"/>
                  <a:pt x="52945" y="5485"/>
                  <a:pt x="53098" y="5485"/>
                </a:cubicBezTo>
                <a:close/>
                <a:moveTo>
                  <a:pt x="48268" y="5442"/>
                </a:moveTo>
                <a:cubicBezTo>
                  <a:pt x="48378" y="5442"/>
                  <a:pt x="48487" y="5354"/>
                  <a:pt x="48487" y="5223"/>
                </a:cubicBezTo>
                <a:cubicBezTo>
                  <a:pt x="48487" y="4939"/>
                  <a:pt x="48050" y="4939"/>
                  <a:pt x="48050" y="5223"/>
                </a:cubicBezTo>
                <a:cubicBezTo>
                  <a:pt x="48050" y="5354"/>
                  <a:pt x="48159" y="5442"/>
                  <a:pt x="48268" y="5442"/>
                </a:cubicBezTo>
                <a:close/>
                <a:moveTo>
                  <a:pt x="43439" y="5398"/>
                </a:moveTo>
                <a:cubicBezTo>
                  <a:pt x="43527" y="5398"/>
                  <a:pt x="43614" y="5311"/>
                  <a:pt x="43592" y="5223"/>
                </a:cubicBezTo>
                <a:cubicBezTo>
                  <a:pt x="43636" y="5048"/>
                  <a:pt x="43265" y="5048"/>
                  <a:pt x="43287" y="5223"/>
                </a:cubicBezTo>
                <a:cubicBezTo>
                  <a:pt x="43287" y="5311"/>
                  <a:pt x="43352" y="5398"/>
                  <a:pt x="43439" y="5398"/>
                </a:cubicBezTo>
                <a:close/>
                <a:moveTo>
                  <a:pt x="38610" y="5311"/>
                </a:moveTo>
                <a:cubicBezTo>
                  <a:pt x="38742" y="5311"/>
                  <a:pt x="38545" y="5092"/>
                  <a:pt x="38545" y="5223"/>
                </a:cubicBezTo>
                <a:cubicBezTo>
                  <a:pt x="38545" y="5267"/>
                  <a:pt x="38567" y="5311"/>
                  <a:pt x="38610" y="5311"/>
                </a:cubicBezTo>
                <a:close/>
                <a:moveTo>
                  <a:pt x="33781" y="5245"/>
                </a:moveTo>
                <a:cubicBezTo>
                  <a:pt x="33803" y="5245"/>
                  <a:pt x="33825" y="5245"/>
                  <a:pt x="33825" y="5223"/>
                </a:cubicBezTo>
                <a:cubicBezTo>
                  <a:pt x="33825" y="5201"/>
                  <a:pt x="33803" y="5201"/>
                  <a:pt x="33781" y="5201"/>
                </a:cubicBezTo>
                <a:cubicBezTo>
                  <a:pt x="33781" y="5201"/>
                  <a:pt x="33760" y="5201"/>
                  <a:pt x="33760" y="5223"/>
                </a:cubicBezTo>
                <a:cubicBezTo>
                  <a:pt x="33760" y="5245"/>
                  <a:pt x="33781" y="5245"/>
                  <a:pt x="33781" y="5245"/>
                </a:cubicBezTo>
                <a:close/>
                <a:moveTo>
                  <a:pt x="111002" y="438"/>
                </a:moveTo>
                <a:cubicBezTo>
                  <a:pt x="111024" y="438"/>
                  <a:pt x="111046" y="416"/>
                  <a:pt x="111046" y="394"/>
                </a:cubicBezTo>
                <a:cubicBezTo>
                  <a:pt x="111046" y="351"/>
                  <a:pt x="110959" y="351"/>
                  <a:pt x="110959" y="394"/>
                </a:cubicBezTo>
                <a:cubicBezTo>
                  <a:pt x="110959" y="416"/>
                  <a:pt x="110980" y="438"/>
                  <a:pt x="111002" y="438"/>
                </a:cubicBezTo>
                <a:close/>
                <a:moveTo>
                  <a:pt x="106173" y="503"/>
                </a:moveTo>
                <a:cubicBezTo>
                  <a:pt x="106217" y="503"/>
                  <a:pt x="106261" y="460"/>
                  <a:pt x="106261" y="394"/>
                </a:cubicBezTo>
                <a:cubicBezTo>
                  <a:pt x="106261" y="285"/>
                  <a:pt x="106086" y="285"/>
                  <a:pt x="106086" y="394"/>
                </a:cubicBezTo>
                <a:cubicBezTo>
                  <a:pt x="106086" y="460"/>
                  <a:pt x="106130" y="503"/>
                  <a:pt x="106173" y="503"/>
                </a:cubicBezTo>
                <a:close/>
                <a:moveTo>
                  <a:pt x="101344" y="547"/>
                </a:moveTo>
                <a:cubicBezTo>
                  <a:pt x="101541" y="547"/>
                  <a:pt x="101541" y="263"/>
                  <a:pt x="101344" y="263"/>
                </a:cubicBezTo>
                <a:cubicBezTo>
                  <a:pt x="101148" y="241"/>
                  <a:pt x="101148" y="547"/>
                  <a:pt x="101344" y="547"/>
                </a:cubicBezTo>
                <a:close/>
                <a:moveTo>
                  <a:pt x="96537" y="591"/>
                </a:moveTo>
                <a:cubicBezTo>
                  <a:pt x="96690" y="591"/>
                  <a:pt x="96777" y="394"/>
                  <a:pt x="96668" y="263"/>
                </a:cubicBezTo>
                <a:cubicBezTo>
                  <a:pt x="96537" y="154"/>
                  <a:pt x="96340" y="241"/>
                  <a:pt x="96340" y="394"/>
                </a:cubicBezTo>
                <a:cubicBezTo>
                  <a:pt x="96340" y="503"/>
                  <a:pt x="96428" y="591"/>
                  <a:pt x="96537" y="591"/>
                </a:cubicBezTo>
                <a:close/>
                <a:moveTo>
                  <a:pt x="91708" y="635"/>
                </a:moveTo>
                <a:cubicBezTo>
                  <a:pt x="91992" y="635"/>
                  <a:pt x="91992" y="176"/>
                  <a:pt x="91708" y="176"/>
                </a:cubicBezTo>
                <a:cubicBezTo>
                  <a:pt x="91402" y="176"/>
                  <a:pt x="91402" y="635"/>
                  <a:pt x="91708" y="635"/>
                </a:cubicBezTo>
                <a:close/>
                <a:moveTo>
                  <a:pt x="86879" y="635"/>
                </a:moveTo>
                <a:cubicBezTo>
                  <a:pt x="87097" y="635"/>
                  <a:pt x="87185" y="372"/>
                  <a:pt x="87032" y="219"/>
                </a:cubicBezTo>
                <a:cubicBezTo>
                  <a:pt x="86879" y="66"/>
                  <a:pt x="86639" y="176"/>
                  <a:pt x="86639" y="394"/>
                </a:cubicBezTo>
                <a:cubicBezTo>
                  <a:pt x="86639" y="525"/>
                  <a:pt x="86748" y="635"/>
                  <a:pt x="86879" y="635"/>
                </a:cubicBezTo>
                <a:close/>
                <a:moveTo>
                  <a:pt x="82050" y="635"/>
                </a:moveTo>
                <a:cubicBezTo>
                  <a:pt x="82181" y="635"/>
                  <a:pt x="82312" y="525"/>
                  <a:pt x="82312" y="394"/>
                </a:cubicBezTo>
                <a:cubicBezTo>
                  <a:pt x="82334" y="1"/>
                  <a:pt x="81744" y="1"/>
                  <a:pt x="81788" y="394"/>
                </a:cubicBezTo>
                <a:cubicBezTo>
                  <a:pt x="81788" y="525"/>
                  <a:pt x="81919" y="635"/>
                  <a:pt x="82050" y="635"/>
                </a:cubicBezTo>
                <a:close/>
                <a:moveTo>
                  <a:pt x="77221" y="635"/>
                </a:moveTo>
                <a:cubicBezTo>
                  <a:pt x="77592" y="635"/>
                  <a:pt x="77592" y="88"/>
                  <a:pt x="77221" y="88"/>
                </a:cubicBezTo>
                <a:cubicBezTo>
                  <a:pt x="76849" y="88"/>
                  <a:pt x="76849" y="635"/>
                  <a:pt x="77221" y="635"/>
                </a:cubicBezTo>
                <a:close/>
                <a:moveTo>
                  <a:pt x="72392" y="635"/>
                </a:moveTo>
                <a:cubicBezTo>
                  <a:pt x="72545" y="635"/>
                  <a:pt x="72654" y="525"/>
                  <a:pt x="72654" y="394"/>
                </a:cubicBezTo>
                <a:cubicBezTo>
                  <a:pt x="72654" y="154"/>
                  <a:pt x="72370" y="45"/>
                  <a:pt x="72217" y="198"/>
                </a:cubicBezTo>
                <a:cubicBezTo>
                  <a:pt x="72042" y="372"/>
                  <a:pt x="72173" y="635"/>
                  <a:pt x="72392" y="635"/>
                </a:cubicBezTo>
                <a:close/>
                <a:moveTo>
                  <a:pt x="67563" y="635"/>
                </a:moveTo>
                <a:cubicBezTo>
                  <a:pt x="67891" y="635"/>
                  <a:pt x="67891" y="154"/>
                  <a:pt x="67563" y="154"/>
                </a:cubicBezTo>
                <a:cubicBezTo>
                  <a:pt x="67257" y="154"/>
                  <a:pt x="67257" y="635"/>
                  <a:pt x="67563" y="635"/>
                </a:cubicBezTo>
                <a:close/>
                <a:moveTo>
                  <a:pt x="62734" y="591"/>
                </a:moveTo>
                <a:cubicBezTo>
                  <a:pt x="62930" y="591"/>
                  <a:pt x="63040" y="372"/>
                  <a:pt x="62887" y="241"/>
                </a:cubicBezTo>
                <a:cubicBezTo>
                  <a:pt x="62756" y="110"/>
                  <a:pt x="62537" y="198"/>
                  <a:pt x="62537" y="394"/>
                </a:cubicBezTo>
                <a:cubicBezTo>
                  <a:pt x="62537" y="503"/>
                  <a:pt x="62624" y="591"/>
                  <a:pt x="62734" y="591"/>
                </a:cubicBezTo>
                <a:close/>
                <a:moveTo>
                  <a:pt x="57927" y="569"/>
                </a:moveTo>
                <a:cubicBezTo>
                  <a:pt x="58080" y="569"/>
                  <a:pt x="58167" y="372"/>
                  <a:pt x="58058" y="263"/>
                </a:cubicBezTo>
                <a:cubicBezTo>
                  <a:pt x="57927" y="132"/>
                  <a:pt x="57730" y="219"/>
                  <a:pt x="57730" y="394"/>
                </a:cubicBezTo>
                <a:cubicBezTo>
                  <a:pt x="57730" y="482"/>
                  <a:pt x="57817" y="569"/>
                  <a:pt x="57927" y="569"/>
                </a:cubicBezTo>
                <a:close/>
                <a:moveTo>
                  <a:pt x="53098" y="525"/>
                </a:moveTo>
                <a:cubicBezTo>
                  <a:pt x="53338" y="525"/>
                  <a:pt x="52945" y="154"/>
                  <a:pt x="52945" y="394"/>
                </a:cubicBezTo>
                <a:cubicBezTo>
                  <a:pt x="52945" y="460"/>
                  <a:pt x="53010" y="525"/>
                  <a:pt x="53098" y="525"/>
                </a:cubicBezTo>
                <a:close/>
                <a:moveTo>
                  <a:pt x="48268" y="482"/>
                </a:moveTo>
                <a:cubicBezTo>
                  <a:pt x="48312" y="482"/>
                  <a:pt x="48356" y="438"/>
                  <a:pt x="48356" y="394"/>
                </a:cubicBezTo>
                <a:cubicBezTo>
                  <a:pt x="48356" y="329"/>
                  <a:pt x="48312" y="285"/>
                  <a:pt x="48268" y="285"/>
                </a:cubicBezTo>
                <a:cubicBezTo>
                  <a:pt x="48225" y="285"/>
                  <a:pt x="48181" y="329"/>
                  <a:pt x="48181" y="394"/>
                </a:cubicBezTo>
                <a:cubicBezTo>
                  <a:pt x="48181" y="438"/>
                  <a:pt x="48225" y="482"/>
                  <a:pt x="48268" y="482"/>
                </a:cubicBezTo>
                <a:close/>
                <a:moveTo>
                  <a:pt x="43439" y="438"/>
                </a:moveTo>
                <a:cubicBezTo>
                  <a:pt x="43461" y="438"/>
                  <a:pt x="43483" y="416"/>
                  <a:pt x="43483" y="394"/>
                </a:cubicBezTo>
                <a:cubicBezTo>
                  <a:pt x="43483" y="372"/>
                  <a:pt x="43461" y="351"/>
                  <a:pt x="43439" y="351"/>
                </a:cubicBezTo>
                <a:cubicBezTo>
                  <a:pt x="43418" y="351"/>
                  <a:pt x="43396" y="372"/>
                  <a:pt x="43396" y="394"/>
                </a:cubicBezTo>
                <a:cubicBezTo>
                  <a:pt x="43396" y="416"/>
                  <a:pt x="43418" y="438"/>
                  <a:pt x="43439" y="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2"/>
          <p:cNvSpPr/>
          <p:nvPr/>
        </p:nvSpPr>
        <p:spPr>
          <a:xfrm>
            <a:off x="730200" y="225450"/>
            <a:ext cx="3746400" cy="4692600"/>
          </a:xfrm>
          <a:prstGeom prst="roundRect">
            <a:avLst>
              <a:gd name="adj" fmla="val 3336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2"/>
          <p:cNvSpPr/>
          <p:nvPr/>
        </p:nvSpPr>
        <p:spPr>
          <a:xfrm>
            <a:off x="732500" y="225450"/>
            <a:ext cx="3746400" cy="385200"/>
          </a:xfrm>
          <a:prstGeom prst="round2SameRect">
            <a:avLst>
              <a:gd name="adj1" fmla="val 34096"/>
              <a:gd name="adj2" fmla="val 0"/>
            </a:avLst>
          </a:prstGeom>
          <a:solidFill>
            <a:srgbClr val="E94F2D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221" name="Google Shape;221;p22"/>
          <p:cNvGrpSpPr/>
          <p:nvPr/>
        </p:nvGrpSpPr>
        <p:grpSpPr>
          <a:xfrm>
            <a:off x="883096" y="346247"/>
            <a:ext cx="750477" cy="143376"/>
            <a:chOff x="7841645" y="1419444"/>
            <a:chExt cx="734897" cy="140400"/>
          </a:xfrm>
        </p:grpSpPr>
        <p:sp>
          <p:nvSpPr>
            <p:cNvPr id="222" name="Google Shape;222;p22"/>
            <p:cNvSpPr/>
            <p:nvPr/>
          </p:nvSpPr>
          <p:spPr>
            <a:xfrm>
              <a:off x="7841645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2"/>
            <p:cNvSpPr/>
            <p:nvPr/>
          </p:nvSpPr>
          <p:spPr>
            <a:xfrm>
              <a:off x="8138893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8436142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22"/>
          <p:cNvSpPr/>
          <p:nvPr/>
        </p:nvSpPr>
        <p:spPr>
          <a:xfrm>
            <a:off x="4667400" y="225450"/>
            <a:ext cx="3746400" cy="4692600"/>
          </a:xfrm>
          <a:prstGeom prst="roundRect">
            <a:avLst>
              <a:gd name="adj" fmla="val 3336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2"/>
          <p:cNvSpPr/>
          <p:nvPr/>
        </p:nvSpPr>
        <p:spPr>
          <a:xfrm>
            <a:off x="4665200" y="225450"/>
            <a:ext cx="3746400" cy="385200"/>
          </a:xfrm>
          <a:prstGeom prst="round2SameRect">
            <a:avLst>
              <a:gd name="adj1" fmla="val 34096"/>
              <a:gd name="adj2" fmla="val 0"/>
            </a:avLst>
          </a:prstGeom>
          <a:solidFill>
            <a:srgbClr val="E94F2D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227" name="Google Shape;227;p22"/>
          <p:cNvGrpSpPr/>
          <p:nvPr/>
        </p:nvGrpSpPr>
        <p:grpSpPr>
          <a:xfrm>
            <a:off x="4815246" y="323747"/>
            <a:ext cx="750477" cy="143376"/>
            <a:chOff x="7841645" y="1419444"/>
            <a:chExt cx="734897" cy="140400"/>
          </a:xfrm>
        </p:grpSpPr>
        <p:sp>
          <p:nvSpPr>
            <p:cNvPr id="228" name="Google Shape;228;p22"/>
            <p:cNvSpPr/>
            <p:nvPr/>
          </p:nvSpPr>
          <p:spPr>
            <a:xfrm>
              <a:off x="7841645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2"/>
            <p:cNvSpPr/>
            <p:nvPr/>
          </p:nvSpPr>
          <p:spPr>
            <a:xfrm>
              <a:off x="8138893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2"/>
            <p:cNvSpPr/>
            <p:nvPr/>
          </p:nvSpPr>
          <p:spPr>
            <a:xfrm>
              <a:off x="8436142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3201625" y="119774"/>
            <a:ext cx="7651829" cy="6727369"/>
          </a:xfrm>
          <a:custGeom>
            <a:avLst/>
            <a:gdLst/>
            <a:ahLst/>
            <a:cxnLst/>
            <a:rect l="l" t="t" r="r" b="b"/>
            <a:pathLst>
              <a:path w="154442" h="135783" extrusionOk="0">
                <a:moveTo>
                  <a:pt x="115831" y="135542"/>
                </a:moveTo>
                <a:lnTo>
                  <a:pt x="115831" y="135520"/>
                </a:lnTo>
                <a:lnTo>
                  <a:pt x="115831" y="135520"/>
                </a:lnTo>
                <a:cubicBezTo>
                  <a:pt x="115831" y="135520"/>
                  <a:pt x="115809" y="135520"/>
                  <a:pt x="115809" y="135520"/>
                </a:cubicBezTo>
                <a:close/>
                <a:moveTo>
                  <a:pt x="111002" y="135564"/>
                </a:moveTo>
                <a:cubicBezTo>
                  <a:pt x="111090" y="135564"/>
                  <a:pt x="110959" y="135433"/>
                  <a:pt x="110959" y="135520"/>
                </a:cubicBezTo>
                <a:cubicBezTo>
                  <a:pt x="110959" y="135542"/>
                  <a:pt x="110980" y="135564"/>
                  <a:pt x="111002" y="135564"/>
                </a:cubicBezTo>
                <a:close/>
                <a:moveTo>
                  <a:pt x="106173" y="135629"/>
                </a:moveTo>
                <a:cubicBezTo>
                  <a:pt x="106239" y="135629"/>
                  <a:pt x="106282" y="135586"/>
                  <a:pt x="106282" y="135520"/>
                </a:cubicBezTo>
                <a:cubicBezTo>
                  <a:pt x="106282" y="135367"/>
                  <a:pt x="106064" y="135367"/>
                  <a:pt x="106064" y="135520"/>
                </a:cubicBezTo>
                <a:cubicBezTo>
                  <a:pt x="106064" y="135586"/>
                  <a:pt x="106108" y="135629"/>
                  <a:pt x="106173" y="135629"/>
                </a:cubicBezTo>
                <a:close/>
                <a:moveTo>
                  <a:pt x="101344" y="135673"/>
                </a:moveTo>
                <a:cubicBezTo>
                  <a:pt x="101432" y="135673"/>
                  <a:pt x="101519" y="135608"/>
                  <a:pt x="101519" y="135520"/>
                </a:cubicBezTo>
                <a:cubicBezTo>
                  <a:pt x="101519" y="135433"/>
                  <a:pt x="101432" y="135367"/>
                  <a:pt x="101344" y="135367"/>
                </a:cubicBezTo>
                <a:cubicBezTo>
                  <a:pt x="101257" y="135367"/>
                  <a:pt x="101191" y="135433"/>
                  <a:pt x="101191" y="135520"/>
                </a:cubicBezTo>
                <a:cubicBezTo>
                  <a:pt x="101191" y="135608"/>
                  <a:pt x="101257" y="135673"/>
                  <a:pt x="101344" y="135673"/>
                </a:cubicBezTo>
                <a:close/>
                <a:moveTo>
                  <a:pt x="96537" y="135717"/>
                </a:moveTo>
                <a:cubicBezTo>
                  <a:pt x="96646" y="135717"/>
                  <a:pt x="96734" y="135629"/>
                  <a:pt x="96734" y="135520"/>
                </a:cubicBezTo>
                <a:cubicBezTo>
                  <a:pt x="96690" y="135280"/>
                  <a:pt x="96362" y="135280"/>
                  <a:pt x="96318" y="135520"/>
                </a:cubicBezTo>
                <a:cubicBezTo>
                  <a:pt x="96318" y="135629"/>
                  <a:pt x="96406" y="135717"/>
                  <a:pt x="96537" y="135717"/>
                </a:cubicBezTo>
                <a:close/>
                <a:moveTo>
                  <a:pt x="91708" y="135739"/>
                </a:moveTo>
                <a:cubicBezTo>
                  <a:pt x="91992" y="135739"/>
                  <a:pt x="91992" y="135280"/>
                  <a:pt x="91708" y="135302"/>
                </a:cubicBezTo>
                <a:cubicBezTo>
                  <a:pt x="91402" y="135302"/>
                  <a:pt x="91402" y="135739"/>
                  <a:pt x="91708" y="135739"/>
                </a:cubicBezTo>
                <a:close/>
                <a:moveTo>
                  <a:pt x="86879" y="135782"/>
                </a:moveTo>
                <a:cubicBezTo>
                  <a:pt x="87097" y="135782"/>
                  <a:pt x="87207" y="135498"/>
                  <a:pt x="87054" y="135345"/>
                </a:cubicBezTo>
                <a:cubicBezTo>
                  <a:pt x="86901" y="135170"/>
                  <a:pt x="86617" y="135302"/>
                  <a:pt x="86617" y="135520"/>
                </a:cubicBezTo>
                <a:cubicBezTo>
                  <a:pt x="86617" y="135651"/>
                  <a:pt x="86726" y="135782"/>
                  <a:pt x="86879" y="135782"/>
                </a:cubicBezTo>
                <a:close/>
                <a:moveTo>
                  <a:pt x="82050" y="135782"/>
                </a:moveTo>
                <a:cubicBezTo>
                  <a:pt x="82290" y="135782"/>
                  <a:pt x="82421" y="135476"/>
                  <a:pt x="82247" y="135302"/>
                </a:cubicBezTo>
                <a:cubicBezTo>
                  <a:pt x="82072" y="135127"/>
                  <a:pt x="81766" y="135258"/>
                  <a:pt x="81766" y="135498"/>
                </a:cubicBezTo>
                <a:cubicBezTo>
                  <a:pt x="81766" y="135651"/>
                  <a:pt x="81897" y="135782"/>
                  <a:pt x="82050" y="135782"/>
                </a:cubicBezTo>
                <a:close/>
                <a:moveTo>
                  <a:pt x="77221" y="135782"/>
                </a:moveTo>
                <a:cubicBezTo>
                  <a:pt x="77461" y="135782"/>
                  <a:pt x="77592" y="135498"/>
                  <a:pt x="77418" y="135323"/>
                </a:cubicBezTo>
                <a:cubicBezTo>
                  <a:pt x="77243" y="135149"/>
                  <a:pt x="76937" y="135258"/>
                  <a:pt x="76937" y="135520"/>
                </a:cubicBezTo>
                <a:cubicBezTo>
                  <a:pt x="76937" y="135673"/>
                  <a:pt x="77068" y="135782"/>
                  <a:pt x="77221" y="135782"/>
                </a:cubicBezTo>
                <a:close/>
                <a:moveTo>
                  <a:pt x="72392" y="135782"/>
                </a:moveTo>
                <a:cubicBezTo>
                  <a:pt x="72632" y="135782"/>
                  <a:pt x="72763" y="135476"/>
                  <a:pt x="72588" y="135302"/>
                </a:cubicBezTo>
                <a:cubicBezTo>
                  <a:pt x="72414" y="135127"/>
                  <a:pt x="72130" y="135258"/>
                  <a:pt x="72130" y="135498"/>
                </a:cubicBezTo>
                <a:cubicBezTo>
                  <a:pt x="72130" y="135651"/>
                  <a:pt x="72239" y="135782"/>
                  <a:pt x="72392" y="135782"/>
                </a:cubicBezTo>
                <a:close/>
                <a:moveTo>
                  <a:pt x="67563" y="135782"/>
                </a:moveTo>
                <a:cubicBezTo>
                  <a:pt x="67803" y="135782"/>
                  <a:pt x="67912" y="135498"/>
                  <a:pt x="67759" y="135345"/>
                </a:cubicBezTo>
                <a:cubicBezTo>
                  <a:pt x="67585" y="135170"/>
                  <a:pt x="67322" y="135302"/>
                  <a:pt x="67322" y="135520"/>
                </a:cubicBezTo>
                <a:cubicBezTo>
                  <a:pt x="67322" y="135651"/>
                  <a:pt x="67432" y="135782"/>
                  <a:pt x="67563" y="135782"/>
                </a:cubicBezTo>
                <a:close/>
                <a:moveTo>
                  <a:pt x="62734" y="135739"/>
                </a:moveTo>
                <a:cubicBezTo>
                  <a:pt x="62952" y="135739"/>
                  <a:pt x="63040" y="135498"/>
                  <a:pt x="62909" y="135367"/>
                </a:cubicBezTo>
                <a:cubicBezTo>
                  <a:pt x="62756" y="135214"/>
                  <a:pt x="62515" y="135323"/>
                  <a:pt x="62515" y="135520"/>
                </a:cubicBezTo>
                <a:cubicBezTo>
                  <a:pt x="62515" y="135651"/>
                  <a:pt x="62624" y="135739"/>
                  <a:pt x="62734" y="135739"/>
                </a:cubicBezTo>
                <a:close/>
                <a:moveTo>
                  <a:pt x="57927" y="135717"/>
                </a:moveTo>
                <a:cubicBezTo>
                  <a:pt x="58036" y="135717"/>
                  <a:pt x="58123" y="135629"/>
                  <a:pt x="58123" y="135520"/>
                </a:cubicBezTo>
                <a:cubicBezTo>
                  <a:pt x="58101" y="135280"/>
                  <a:pt x="57752" y="135280"/>
                  <a:pt x="57708" y="135520"/>
                </a:cubicBezTo>
                <a:cubicBezTo>
                  <a:pt x="57708" y="135629"/>
                  <a:pt x="57817" y="135717"/>
                  <a:pt x="57927" y="135717"/>
                </a:cubicBezTo>
                <a:close/>
                <a:moveTo>
                  <a:pt x="53098" y="135673"/>
                </a:moveTo>
                <a:cubicBezTo>
                  <a:pt x="53294" y="135673"/>
                  <a:pt x="53294" y="135367"/>
                  <a:pt x="53098" y="135367"/>
                </a:cubicBezTo>
                <a:cubicBezTo>
                  <a:pt x="52901" y="135367"/>
                  <a:pt x="52901" y="135673"/>
                  <a:pt x="53098" y="135673"/>
                </a:cubicBezTo>
                <a:close/>
                <a:moveTo>
                  <a:pt x="48268" y="135629"/>
                </a:moveTo>
                <a:cubicBezTo>
                  <a:pt x="48334" y="135629"/>
                  <a:pt x="48378" y="135586"/>
                  <a:pt x="48378" y="135520"/>
                </a:cubicBezTo>
                <a:cubicBezTo>
                  <a:pt x="48378" y="135455"/>
                  <a:pt x="48334" y="135411"/>
                  <a:pt x="48268" y="135411"/>
                </a:cubicBezTo>
                <a:cubicBezTo>
                  <a:pt x="48203" y="135411"/>
                  <a:pt x="48159" y="135455"/>
                  <a:pt x="48159" y="135520"/>
                </a:cubicBezTo>
                <a:cubicBezTo>
                  <a:pt x="48159" y="135586"/>
                  <a:pt x="48203" y="135629"/>
                  <a:pt x="48268" y="135629"/>
                </a:cubicBezTo>
                <a:close/>
                <a:moveTo>
                  <a:pt x="43439" y="135564"/>
                </a:moveTo>
                <a:cubicBezTo>
                  <a:pt x="43461" y="135564"/>
                  <a:pt x="43483" y="135542"/>
                  <a:pt x="43483" y="135520"/>
                </a:cubicBezTo>
                <a:cubicBezTo>
                  <a:pt x="43483" y="135498"/>
                  <a:pt x="43461" y="135476"/>
                  <a:pt x="43439" y="135476"/>
                </a:cubicBezTo>
                <a:cubicBezTo>
                  <a:pt x="43418" y="135476"/>
                  <a:pt x="43396" y="135498"/>
                  <a:pt x="43396" y="135520"/>
                </a:cubicBezTo>
                <a:cubicBezTo>
                  <a:pt x="43396" y="135542"/>
                  <a:pt x="43418" y="135564"/>
                  <a:pt x="43439" y="135564"/>
                </a:cubicBezTo>
                <a:close/>
                <a:moveTo>
                  <a:pt x="38610" y="135542"/>
                </a:moveTo>
                <a:lnTo>
                  <a:pt x="38632" y="135520"/>
                </a:lnTo>
                <a:cubicBezTo>
                  <a:pt x="38632" y="135520"/>
                  <a:pt x="38610" y="135520"/>
                  <a:pt x="38610" y="135520"/>
                </a:cubicBezTo>
                <a:cubicBezTo>
                  <a:pt x="38610" y="135520"/>
                  <a:pt x="38610" y="135520"/>
                  <a:pt x="38610" y="135520"/>
                </a:cubicBezTo>
                <a:cubicBezTo>
                  <a:pt x="38610" y="135520"/>
                  <a:pt x="38610" y="135542"/>
                  <a:pt x="38610" y="135542"/>
                </a:cubicBezTo>
                <a:close/>
                <a:moveTo>
                  <a:pt x="120660" y="130735"/>
                </a:moveTo>
                <a:cubicBezTo>
                  <a:pt x="120660" y="130735"/>
                  <a:pt x="120682" y="130713"/>
                  <a:pt x="120682" y="130713"/>
                </a:cubicBezTo>
                <a:cubicBezTo>
                  <a:pt x="120682" y="130691"/>
                  <a:pt x="120660" y="130669"/>
                  <a:pt x="120660" y="130669"/>
                </a:cubicBezTo>
                <a:cubicBezTo>
                  <a:pt x="120638" y="130669"/>
                  <a:pt x="120638" y="130691"/>
                  <a:pt x="120638" y="130713"/>
                </a:cubicBezTo>
                <a:cubicBezTo>
                  <a:pt x="120617" y="130713"/>
                  <a:pt x="120638" y="130735"/>
                  <a:pt x="120660" y="130735"/>
                </a:cubicBezTo>
                <a:close/>
                <a:moveTo>
                  <a:pt x="115831" y="130800"/>
                </a:moveTo>
                <a:cubicBezTo>
                  <a:pt x="115941" y="130778"/>
                  <a:pt x="115941" y="130604"/>
                  <a:pt x="115831" y="130604"/>
                </a:cubicBezTo>
                <a:cubicBezTo>
                  <a:pt x="115700" y="130582"/>
                  <a:pt x="115700" y="130822"/>
                  <a:pt x="115831" y="130800"/>
                </a:cubicBezTo>
                <a:close/>
                <a:moveTo>
                  <a:pt x="111002" y="130866"/>
                </a:moveTo>
                <a:cubicBezTo>
                  <a:pt x="111286" y="130866"/>
                  <a:pt x="110827" y="130429"/>
                  <a:pt x="110827" y="130713"/>
                </a:cubicBezTo>
                <a:cubicBezTo>
                  <a:pt x="110827" y="130800"/>
                  <a:pt x="110915" y="130866"/>
                  <a:pt x="111002" y="130866"/>
                </a:cubicBezTo>
                <a:close/>
                <a:moveTo>
                  <a:pt x="106173" y="130931"/>
                </a:moveTo>
                <a:cubicBezTo>
                  <a:pt x="106392" y="130931"/>
                  <a:pt x="106479" y="130691"/>
                  <a:pt x="106348" y="130538"/>
                </a:cubicBezTo>
                <a:cubicBezTo>
                  <a:pt x="106195" y="130385"/>
                  <a:pt x="105955" y="130494"/>
                  <a:pt x="105955" y="130713"/>
                </a:cubicBezTo>
                <a:cubicBezTo>
                  <a:pt x="105955" y="130822"/>
                  <a:pt x="106042" y="130931"/>
                  <a:pt x="106173" y="130931"/>
                </a:cubicBezTo>
                <a:close/>
                <a:moveTo>
                  <a:pt x="101344" y="130997"/>
                </a:moveTo>
                <a:cubicBezTo>
                  <a:pt x="101606" y="130997"/>
                  <a:pt x="101737" y="130669"/>
                  <a:pt x="101563" y="130494"/>
                </a:cubicBezTo>
                <a:cubicBezTo>
                  <a:pt x="101366" y="130298"/>
                  <a:pt x="101060" y="130429"/>
                  <a:pt x="101060" y="130713"/>
                </a:cubicBezTo>
                <a:cubicBezTo>
                  <a:pt x="101060" y="130866"/>
                  <a:pt x="101191" y="130997"/>
                  <a:pt x="101344" y="130997"/>
                </a:cubicBezTo>
                <a:close/>
                <a:moveTo>
                  <a:pt x="96515" y="131041"/>
                </a:moveTo>
                <a:cubicBezTo>
                  <a:pt x="96821" y="131041"/>
                  <a:pt x="96974" y="130669"/>
                  <a:pt x="96755" y="130451"/>
                </a:cubicBezTo>
                <a:cubicBezTo>
                  <a:pt x="96559" y="130254"/>
                  <a:pt x="96187" y="130407"/>
                  <a:pt x="96187" y="130713"/>
                </a:cubicBezTo>
                <a:cubicBezTo>
                  <a:pt x="96187" y="130888"/>
                  <a:pt x="96340" y="131041"/>
                  <a:pt x="96515" y="131041"/>
                </a:cubicBezTo>
                <a:close/>
                <a:moveTo>
                  <a:pt x="91708" y="131084"/>
                </a:moveTo>
                <a:cubicBezTo>
                  <a:pt x="92036" y="131084"/>
                  <a:pt x="92211" y="130669"/>
                  <a:pt x="91970" y="130429"/>
                </a:cubicBezTo>
                <a:cubicBezTo>
                  <a:pt x="91730" y="130188"/>
                  <a:pt x="91315" y="130363"/>
                  <a:pt x="91315" y="130713"/>
                </a:cubicBezTo>
                <a:cubicBezTo>
                  <a:pt x="91315" y="130910"/>
                  <a:pt x="91489" y="131084"/>
                  <a:pt x="91708" y="131084"/>
                </a:cubicBezTo>
                <a:close/>
                <a:moveTo>
                  <a:pt x="86879" y="131106"/>
                </a:moveTo>
                <a:cubicBezTo>
                  <a:pt x="87229" y="131106"/>
                  <a:pt x="87403" y="130669"/>
                  <a:pt x="87163" y="130407"/>
                </a:cubicBezTo>
                <a:cubicBezTo>
                  <a:pt x="86901" y="130167"/>
                  <a:pt x="86464" y="130341"/>
                  <a:pt x="86464" y="130713"/>
                </a:cubicBezTo>
                <a:cubicBezTo>
                  <a:pt x="86464" y="130931"/>
                  <a:pt x="86660" y="131106"/>
                  <a:pt x="86879" y="131106"/>
                </a:cubicBezTo>
                <a:close/>
                <a:moveTo>
                  <a:pt x="82050" y="131106"/>
                </a:moveTo>
                <a:cubicBezTo>
                  <a:pt x="82421" y="131106"/>
                  <a:pt x="82596" y="130647"/>
                  <a:pt x="82334" y="130385"/>
                </a:cubicBezTo>
                <a:cubicBezTo>
                  <a:pt x="82072" y="130123"/>
                  <a:pt x="81635" y="130320"/>
                  <a:pt x="81635" y="130691"/>
                </a:cubicBezTo>
                <a:cubicBezTo>
                  <a:pt x="81635" y="130910"/>
                  <a:pt x="81810" y="131106"/>
                  <a:pt x="82050" y="131106"/>
                </a:cubicBezTo>
                <a:close/>
                <a:moveTo>
                  <a:pt x="77221" y="131106"/>
                </a:moveTo>
                <a:cubicBezTo>
                  <a:pt x="77592" y="131106"/>
                  <a:pt x="77789" y="130647"/>
                  <a:pt x="77527" y="130385"/>
                </a:cubicBezTo>
                <a:cubicBezTo>
                  <a:pt x="77265" y="130123"/>
                  <a:pt x="76806" y="130320"/>
                  <a:pt x="76806" y="130691"/>
                </a:cubicBezTo>
                <a:cubicBezTo>
                  <a:pt x="76806" y="130910"/>
                  <a:pt x="77002" y="131106"/>
                  <a:pt x="77221" y="131106"/>
                </a:cubicBezTo>
                <a:close/>
                <a:moveTo>
                  <a:pt x="72392" y="131106"/>
                </a:moveTo>
                <a:cubicBezTo>
                  <a:pt x="72763" y="131106"/>
                  <a:pt x="72960" y="130647"/>
                  <a:pt x="72698" y="130385"/>
                </a:cubicBezTo>
                <a:cubicBezTo>
                  <a:pt x="72436" y="130123"/>
                  <a:pt x="71977" y="130320"/>
                  <a:pt x="71977" y="130691"/>
                </a:cubicBezTo>
                <a:cubicBezTo>
                  <a:pt x="71977" y="130910"/>
                  <a:pt x="72173" y="131106"/>
                  <a:pt x="72392" y="131106"/>
                </a:cubicBezTo>
                <a:close/>
                <a:moveTo>
                  <a:pt x="67563" y="131106"/>
                </a:moveTo>
                <a:cubicBezTo>
                  <a:pt x="67934" y="131106"/>
                  <a:pt x="68109" y="130669"/>
                  <a:pt x="67847" y="130407"/>
                </a:cubicBezTo>
                <a:cubicBezTo>
                  <a:pt x="67606" y="130167"/>
                  <a:pt x="67169" y="130341"/>
                  <a:pt x="67169" y="130713"/>
                </a:cubicBezTo>
                <a:cubicBezTo>
                  <a:pt x="67169" y="130931"/>
                  <a:pt x="67344" y="131106"/>
                  <a:pt x="67563" y="131106"/>
                </a:cubicBezTo>
                <a:close/>
                <a:moveTo>
                  <a:pt x="62734" y="131084"/>
                </a:moveTo>
                <a:cubicBezTo>
                  <a:pt x="63083" y="131084"/>
                  <a:pt x="63258" y="130669"/>
                  <a:pt x="63018" y="130429"/>
                </a:cubicBezTo>
                <a:cubicBezTo>
                  <a:pt x="62777" y="130188"/>
                  <a:pt x="62362" y="130363"/>
                  <a:pt x="62362" y="130713"/>
                </a:cubicBezTo>
                <a:cubicBezTo>
                  <a:pt x="62362" y="130910"/>
                  <a:pt x="62537" y="131084"/>
                  <a:pt x="62734" y="131084"/>
                </a:cubicBezTo>
                <a:close/>
                <a:moveTo>
                  <a:pt x="57927" y="131041"/>
                </a:moveTo>
                <a:cubicBezTo>
                  <a:pt x="58211" y="131041"/>
                  <a:pt x="58364" y="130669"/>
                  <a:pt x="58167" y="130473"/>
                </a:cubicBezTo>
                <a:cubicBezTo>
                  <a:pt x="57948" y="130254"/>
                  <a:pt x="57577" y="130407"/>
                  <a:pt x="57577" y="130713"/>
                </a:cubicBezTo>
                <a:cubicBezTo>
                  <a:pt x="57577" y="130888"/>
                  <a:pt x="57730" y="131041"/>
                  <a:pt x="57927" y="131041"/>
                </a:cubicBezTo>
                <a:close/>
                <a:moveTo>
                  <a:pt x="53098" y="130975"/>
                </a:moveTo>
                <a:cubicBezTo>
                  <a:pt x="53338" y="130975"/>
                  <a:pt x="53469" y="130691"/>
                  <a:pt x="53294" y="130516"/>
                </a:cubicBezTo>
                <a:cubicBezTo>
                  <a:pt x="53119" y="130341"/>
                  <a:pt x="52813" y="130473"/>
                  <a:pt x="52813" y="130713"/>
                </a:cubicBezTo>
                <a:cubicBezTo>
                  <a:pt x="52813" y="130866"/>
                  <a:pt x="52945" y="130975"/>
                  <a:pt x="53098" y="130975"/>
                </a:cubicBezTo>
                <a:close/>
                <a:moveTo>
                  <a:pt x="48268" y="130931"/>
                </a:moveTo>
                <a:cubicBezTo>
                  <a:pt x="48465" y="130931"/>
                  <a:pt x="48574" y="130691"/>
                  <a:pt x="48443" y="130538"/>
                </a:cubicBezTo>
                <a:cubicBezTo>
                  <a:pt x="48290" y="130385"/>
                  <a:pt x="48050" y="130494"/>
                  <a:pt x="48050" y="130691"/>
                </a:cubicBezTo>
                <a:cubicBezTo>
                  <a:pt x="48050" y="130822"/>
                  <a:pt x="48137" y="130931"/>
                  <a:pt x="48268" y="130931"/>
                </a:cubicBezTo>
                <a:close/>
                <a:moveTo>
                  <a:pt x="43439" y="130866"/>
                </a:moveTo>
                <a:cubicBezTo>
                  <a:pt x="43702" y="130866"/>
                  <a:pt x="43287" y="130451"/>
                  <a:pt x="43287" y="130691"/>
                </a:cubicBezTo>
                <a:cubicBezTo>
                  <a:pt x="43287" y="130800"/>
                  <a:pt x="43352" y="130866"/>
                  <a:pt x="43439" y="130866"/>
                </a:cubicBezTo>
                <a:close/>
                <a:moveTo>
                  <a:pt x="38610" y="130800"/>
                </a:moveTo>
                <a:cubicBezTo>
                  <a:pt x="38676" y="130800"/>
                  <a:pt x="38720" y="130757"/>
                  <a:pt x="38720" y="130691"/>
                </a:cubicBezTo>
                <a:cubicBezTo>
                  <a:pt x="38720" y="130560"/>
                  <a:pt x="38457" y="130800"/>
                  <a:pt x="38610" y="130800"/>
                </a:cubicBezTo>
                <a:close/>
                <a:moveTo>
                  <a:pt x="33803" y="130735"/>
                </a:moveTo>
                <a:cubicBezTo>
                  <a:pt x="33803" y="130735"/>
                  <a:pt x="33825" y="130713"/>
                  <a:pt x="33825" y="130713"/>
                </a:cubicBezTo>
                <a:cubicBezTo>
                  <a:pt x="33825" y="130669"/>
                  <a:pt x="33760" y="130669"/>
                  <a:pt x="33760" y="130713"/>
                </a:cubicBezTo>
                <a:cubicBezTo>
                  <a:pt x="33760" y="130713"/>
                  <a:pt x="33781" y="130735"/>
                  <a:pt x="33803" y="130735"/>
                </a:cubicBezTo>
                <a:close/>
                <a:moveTo>
                  <a:pt x="125489" y="125928"/>
                </a:moveTo>
                <a:cubicBezTo>
                  <a:pt x="125555" y="125928"/>
                  <a:pt x="125424" y="125775"/>
                  <a:pt x="125424" y="125862"/>
                </a:cubicBezTo>
                <a:cubicBezTo>
                  <a:pt x="125424" y="125906"/>
                  <a:pt x="125446" y="125928"/>
                  <a:pt x="125489" y="125928"/>
                </a:cubicBezTo>
                <a:close/>
                <a:moveTo>
                  <a:pt x="120660" y="125993"/>
                </a:moveTo>
                <a:cubicBezTo>
                  <a:pt x="120857" y="125993"/>
                  <a:pt x="120529" y="125665"/>
                  <a:pt x="120529" y="125862"/>
                </a:cubicBezTo>
                <a:cubicBezTo>
                  <a:pt x="120529" y="125949"/>
                  <a:pt x="120573" y="125993"/>
                  <a:pt x="120660" y="125993"/>
                </a:cubicBezTo>
                <a:close/>
                <a:moveTo>
                  <a:pt x="115831" y="126081"/>
                </a:moveTo>
                <a:cubicBezTo>
                  <a:pt x="116028" y="126081"/>
                  <a:pt x="116115" y="125840"/>
                  <a:pt x="115984" y="125709"/>
                </a:cubicBezTo>
                <a:cubicBezTo>
                  <a:pt x="115831" y="125578"/>
                  <a:pt x="115613" y="125687"/>
                  <a:pt x="115613" y="125862"/>
                </a:cubicBezTo>
                <a:cubicBezTo>
                  <a:pt x="115613" y="125993"/>
                  <a:pt x="115700" y="126081"/>
                  <a:pt x="115831" y="126081"/>
                </a:cubicBezTo>
                <a:close/>
                <a:moveTo>
                  <a:pt x="111002" y="126168"/>
                </a:moveTo>
                <a:cubicBezTo>
                  <a:pt x="111264" y="126168"/>
                  <a:pt x="111396" y="125840"/>
                  <a:pt x="111221" y="125665"/>
                </a:cubicBezTo>
                <a:cubicBezTo>
                  <a:pt x="111024" y="125469"/>
                  <a:pt x="110696" y="125600"/>
                  <a:pt x="110718" y="125862"/>
                </a:cubicBezTo>
                <a:cubicBezTo>
                  <a:pt x="110718" y="126037"/>
                  <a:pt x="110849" y="126168"/>
                  <a:pt x="111002" y="126168"/>
                </a:cubicBezTo>
                <a:close/>
                <a:moveTo>
                  <a:pt x="106173" y="126233"/>
                </a:moveTo>
                <a:cubicBezTo>
                  <a:pt x="106501" y="126233"/>
                  <a:pt x="106676" y="125840"/>
                  <a:pt x="106435" y="125600"/>
                </a:cubicBezTo>
                <a:cubicBezTo>
                  <a:pt x="106195" y="125381"/>
                  <a:pt x="105824" y="125534"/>
                  <a:pt x="105824" y="125862"/>
                </a:cubicBezTo>
                <a:cubicBezTo>
                  <a:pt x="105824" y="126059"/>
                  <a:pt x="105977" y="126233"/>
                  <a:pt x="106173" y="126233"/>
                </a:cubicBezTo>
                <a:close/>
                <a:moveTo>
                  <a:pt x="101344" y="126299"/>
                </a:moveTo>
                <a:cubicBezTo>
                  <a:pt x="101737" y="126299"/>
                  <a:pt x="101934" y="125840"/>
                  <a:pt x="101650" y="125556"/>
                </a:cubicBezTo>
                <a:cubicBezTo>
                  <a:pt x="101388" y="125294"/>
                  <a:pt x="100929" y="125491"/>
                  <a:pt x="100929" y="125862"/>
                </a:cubicBezTo>
                <a:cubicBezTo>
                  <a:pt x="100929" y="126102"/>
                  <a:pt x="101104" y="126299"/>
                  <a:pt x="101344" y="126299"/>
                </a:cubicBezTo>
                <a:close/>
                <a:moveTo>
                  <a:pt x="96515" y="126343"/>
                </a:moveTo>
                <a:cubicBezTo>
                  <a:pt x="96952" y="126343"/>
                  <a:pt x="97149" y="125818"/>
                  <a:pt x="96865" y="125534"/>
                </a:cubicBezTo>
                <a:cubicBezTo>
                  <a:pt x="96559" y="125228"/>
                  <a:pt x="96056" y="125447"/>
                  <a:pt x="96056" y="125862"/>
                </a:cubicBezTo>
                <a:cubicBezTo>
                  <a:pt x="96056" y="126124"/>
                  <a:pt x="96275" y="126343"/>
                  <a:pt x="96515" y="126343"/>
                </a:cubicBezTo>
                <a:close/>
                <a:moveTo>
                  <a:pt x="91708" y="126365"/>
                </a:moveTo>
                <a:cubicBezTo>
                  <a:pt x="92145" y="126365"/>
                  <a:pt x="92385" y="125818"/>
                  <a:pt x="92058" y="125512"/>
                </a:cubicBezTo>
                <a:cubicBezTo>
                  <a:pt x="91730" y="125185"/>
                  <a:pt x="91184" y="125425"/>
                  <a:pt x="91184" y="125862"/>
                </a:cubicBezTo>
                <a:cubicBezTo>
                  <a:pt x="91184" y="126146"/>
                  <a:pt x="91424" y="126386"/>
                  <a:pt x="91708" y="126365"/>
                </a:cubicBezTo>
                <a:close/>
                <a:moveTo>
                  <a:pt x="86879" y="126408"/>
                </a:moveTo>
                <a:cubicBezTo>
                  <a:pt x="87360" y="126408"/>
                  <a:pt x="87600" y="125818"/>
                  <a:pt x="87250" y="125469"/>
                </a:cubicBezTo>
                <a:cubicBezTo>
                  <a:pt x="86923" y="125119"/>
                  <a:pt x="86333" y="125359"/>
                  <a:pt x="86333" y="125862"/>
                </a:cubicBezTo>
                <a:cubicBezTo>
                  <a:pt x="86333" y="126168"/>
                  <a:pt x="86573" y="126408"/>
                  <a:pt x="86879" y="126408"/>
                </a:cubicBezTo>
                <a:close/>
                <a:moveTo>
                  <a:pt x="82050" y="126408"/>
                </a:moveTo>
                <a:cubicBezTo>
                  <a:pt x="82531" y="126408"/>
                  <a:pt x="82771" y="125818"/>
                  <a:pt x="82443" y="125491"/>
                </a:cubicBezTo>
                <a:cubicBezTo>
                  <a:pt x="82094" y="125141"/>
                  <a:pt x="81504" y="125381"/>
                  <a:pt x="81504" y="125862"/>
                </a:cubicBezTo>
                <a:cubicBezTo>
                  <a:pt x="81504" y="126168"/>
                  <a:pt x="81744" y="126408"/>
                  <a:pt x="82050" y="126408"/>
                </a:cubicBezTo>
                <a:close/>
                <a:moveTo>
                  <a:pt x="77221" y="126408"/>
                </a:moveTo>
                <a:cubicBezTo>
                  <a:pt x="77723" y="126408"/>
                  <a:pt x="77986" y="125796"/>
                  <a:pt x="77614" y="125447"/>
                </a:cubicBezTo>
                <a:cubicBezTo>
                  <a:pt x="77265" y="125097"/>
                  <a:pt x="76653" y="125359"/>
                  <a:pt x="76653" y="125862"/>
                </a:cubicBezTo>
                <a:cubicBezTo>
                  <a:pt x="76653" y="126168"/>
                  <a:pt x="76915" y="126430"/>
                  <a:pt x="77221" y="126408"/>
                </a:cubicBezTo>
                <a:close/>
                <a:moveTo>
                  <a:pt x="72392" y="126408"/>
                </a:moveTo>
                <a:cubicBezTo>
                  <a:pt x="72894" y="126408"/>
                  <a:pt x="73135" y="125818"/>
                  <a:pt x="72785" y="125491"/>
                </a:cubicBezTo>
                <a:cubicBezTo>
                  <a:pt x="72436" y="125141"/>
                  <a:pt x="71846" y="125381"/>
                  <a:pt x="71846" y="125862"/>
                </a:cubicBezTo>
                <a:cubicBezTo>
                  <a:pt x="71846" y="126168"/>
                  <a:pt x="72086" y="126408"/>
                  <a:pt x="72392" y="126408"/>
                </a:cubicBezTo>
                <a:close/>
                <a:moveTo>
                  <a:pt x="67563" y="126408"/>
                </a:moveTo>
                <a:cubicBezTo>
                  <a:pt x="68065" y="126408"/>
                  <a:pt x="68306" y="125818"/>
                  <a:pt x="67956" y="125469"/>
                </a:cubicBezTo>
                <a:cubicBezTo>
                  <a:pt x="67606" y="125119"/>
                  <a:pt x="67017" y="125359"/>
                  <a:pt x="67017" y="125862"/>
                </a:cubicBezTo>
                <a:cubicBezTo>
                  <a:pt x="67017" y="126168"/>
                  <a:pt x="67279" y="126408"/>
                  <a:pt x="67563" y="126408"/>
                </a:cubicBezTo>
                <a:close/>
                <a:moveTo>
                  <a:pt x="62734" y="126365"/>
                </a:moveTo>
                <a:cubicBezTo>
                  <a:pt x="63193" y="126365"/>
                  <a:pt x="63433" y="125818"/>
                  <a:pt x="63105" y="125512"/>
                </a:cubicBezTo>
                <a:cubicBezTo>
                  <a:pt x="62777" y="125185"/>
                  <a:pt x="62231" y="125425"/>
                  <a:pt x="62231" y="125862"/>
                </a:cubicBezTo>
                <a:cubicBezTo>
                  <a:pt x="62231" y="126146"/>
                  <a:pt x="62472" y="126365"/>
                  <a:pt x="62734" y="126365"/>
                </a:cubicBezTo>
                <a:close/>
                <a:moveTo>
                  <a:pt x="57927" y="126343"/>
                </a:moveTo>
                <a:cubicBezTo>
                  <a:pt x="58342" y="126343"/>
                  <a:pt x="58560" y="125840"/>
                  <a:pt x="58254" y="125534"/>
                </a:cubicBezTo>
                <a:cubicBezTo>
                  <a:pt x="57948" y="125228"/>
                  <a:pt x="57446" y="125447"/>
                  <a:pt x="57446" y="125862"/>
                </a:cubicBezTo>
                <a:cubicBezTo>
                  <a:pt x="57446" y="126124"/>
                  <a:pt x="57664" y="126343"/>
                  <a:pt x="57927" y="126343"/>
                </a:cubicBezTo>
                <a:close/>
                <a:moveTo>
                  <a:pt x="53098" y="126277"/>
                </a:moveTo>
                <a:cubicBezTo>
                  <a:pt x="53469" y="126277"/>
                  <a:pt x="53644" y="125840"/>
                  <a:pt x="53382" y="125578"/>
                </a:cubicBezTo>
                <a:cubicBezTo>
                  <a:pt x="53119" y="125316"/>
                  <a:pt x="52682" y="125491"/>
                  <a:pt x="52682" y="125862"/>
                </a:cubicBezTo>
                <a:cubicBezTo>
                  <a:pt x="52682" y="126102"/>
                  <a:pt x="52857" y="126277"/>
                  <a:pt x="53098" y="126277"/>
                </a:cubicBezTo>
                <a:close/>
                <a:moveTo>
                  <a:pt x="48268" y="126233"/>
                </a:moveTo>
                <a:cubicBezTo>
                  <a:pt x="48596" y="126233"/>
                  <a:pt x="48749" y="125840"/>
                  <a:pt x="48531" y="125600"/>
                </a:cubicBezTo>
                <a:cubicBezTo>
                  <a:pt x="48290" y="125381"/>
                  <a:pt x="47897" y="125534"/>
                  <a:pt x="47897" y="125862"/>
                </a:cubicBezTo>
                <a:cubicBezTo>
                  <a:pt x="47897" y="126059"/>
                  <a:pt x="48072" y="126233"/>
                  <a:pt x="48268" y="126233"/>
                </a:cubicBezTo>
                <a:close/>
                <a:moveTo>
                  <a:pt x="43439" y="126146"/>
                </a:moveTo>
                <a:cubicBezTo>
                  <a:pt x="43680" y="126146"/>
                  <a:pt x="43811" y="125862"/>
                  <a:pt x="43636" y="125687"/>
                </a:cubicBezTo>
                <a:cubicBezTo>
                  <a:pt x="43461" y="125512"/>
                  <a:pt x="43177" y="125622"/>
                  <a:pt x="43177" y="125884"/>
                </a:cubicBezTo>
                <a:cubicBezTo>
                  <a:pt x="43177" y="126037"/>
                  <a:pt x="43287" y="126146"/>
                  <a:pt x="43439" y="126146"/>
                </a:cubicBezTo>
                <a:close/>
                <a:moveTo>
                  <a:pt x="38610" y="126081"/>
                </a:moveTo>
                <a:cubicBezTo>
                  <a:pt x="38894" y="126081"/>
                  <a:pt x="38894" y="125665"/>
                  <a:pt x="38610" y="125665"/>
                </a:cubicBezTo>
                <a:cubicBezTo>
                  <a:pt x="38326" y="125665"/>
                  <a:pt x="38326" y="126081"/>
                  <a:pt x="38610" y="126081"/>
                </a:cubicBezTo>
                <a:close/>
                <a:moveTo>
                  <a:pt x="33803" y="126015"/>
                </a:moveTo>
                <a:cubicBezTo>
                  <a:pt x="34000" y="126015"/>
                  <a:pt x="33650" y="125665"/>
                  <a:pt x="33650" y="125862"/>
                </a:cubicBezTo>
                <a:cubicBezTo>
                  <a:pt x="33650" y="125949"/>
                  <a:pt x="33716" y="126015"/>
                  <a:pt x="33803" y="126015"/>
                </a:cubicBezTo>
                <a:close/>
                <a:moveTo>
                  <a:pt x="28974" y="125928"/>
                </a:moveTo>
                <a:cubicBezTo>
                  <a:pt x="29062" y="125928"/>
                  <a:pt x="28909" y="125775"/>
                  <a:pt x="28909" y="125862"/>
                </a:cubicBezTo>
                <a:cubicBezTo>
                  <a:pt x="28909" y="125906"/>
                  <a:pt x="28931" y="125928"/>
                  <a:pt x="28974" y="125928"/>
                </a:cubicBezTo>
                <a:close/>
                <a:moveTo>
                  <a:pt x="130297" y="121099"/>
                </a:moveTo>
                <a:cubicBezTo>
                  <a:pt x="130362" y="121099"/>
                  <a:pt x="130362" y="120989"/>
                  <a:pt x="130297" y="120989"/>
                </a:cubicBezTo>
                <a:cubicBezTo>
                  <a:pt x="130231" y="120989"/>
                  <a:pt x="130231" y="121099"/>
                  <a:pt x="130297" y="121099"/>
                </a:cubicBezTo>
                <a:close/>
                <a:moveTo>
                  <a:pt x="125467" y="121208"/>
                </a:moveTo>
                <a:cubicBezTo>
                  <a:pt x="125555" y="121208"/>
                  <a:pt x="125642" y="121142"/>
                  <a:pt x="125642" y="121055"/>
                </a:cubicBezTo>
                <a:cubicBezTo>
                  <a:pt x="125642" y="120946"/>
                  <a:pt x="125555" y="120880"/>
                  <a:pt x="125467" y="120880"/>
                </a:cubicBezTo>
                <a:cubicBezTo>
                  <a:pt x="125380" y="120880"/>
                  <a:pt x="125315" y="120946"/>
                  <a:pt x="125315" y="121055"/>
                </a:cubicBezTo>
                <a:cubicBezTo>
                  <a:pt x="125315" y="121142"/>
                  <a:pt x="125380" y="121208"/>
                  <a:pt x="125467" y="121208"/>
                </a:cubicBezTo>
                <a:close/>
                <a:moveTo>
                  <a:pt x="120638" y="121295"/>
                </a:moveTo>
                <a:cubicBezTo>
                  <a:pt x="120879" y="121295"/>
                  <a:pt x="120988" y="121033"/>
                  <a:pt x="120835" y="120858"/>
                </a:cubicBezTo>
                <a:cubicBezTo>
                  <a:pt x="120660" y="120705"/>
                  <a:pt x="120398" y="120814"/>
                  <a:pt x="120398" y="121055"/>
                </a:cubicBezTo>
                <a:cubicBezTo>
                  <a:pt x="120398" y="121186"/>
                  <a:pt x="120507" y="121295"/>
                  <a:pt x="120638" y="121295"/>
                </a:cubicBezTo>
                <a:close/>
                <a:moveTo>
                  <a:pt x="115831" y="121383"/>
                </a:moveTo>
                <a:cubicBezTo>
                  <a:pt x="116115" y="121383"/>
                  <a:pt x="116268" y="121011"/>
                  <a:pt x="116050" y="120793"/>
                </a:cubicBezTo>
                <a:cubicBezTo>
                  <a:pt x="115853" y="120596"/>
                  <a:pt x="115482" y="120749"/>
                  <a:pt x="115482" y="121055"/>
                </a:cubicBezTo>
                <a:cubicBezTo>
                  <a:pt x="115482" y="121230"/>
                  <a:pt x="115635" y="121383"/>
                  <a:pt x="115831" y="121383"/>
                </a:cubicBezTo>
                <a:close/>
                <a:moveTo>
                  <a:pt x="111002" y="121470"/>
                </a:moveTo>
                <a:cubicBezTo>
                  <a:pt x="111374" y="121470"/>
                  <a:pt x="111549" y="121011"/>
                  <a:pt x="111286" y="120749"/>
                </a:cubicBezTo>
                <a:cubicBezTo>
                  <a:pt x="111024" y="120487"/>
                  <a:pt x="110587" y="120683"/>
                  <a:pt x="110587" y="121055"/>
                </a:cubicBezTo>
                <a:cubicBezTo>
                  <a:pt x="110587" y="121273"/>
                  <a:pt x="110762" y="121470"/>
                  <a:pt x="111002" y="121470"/>
                </a:cubicBezTo>
                <a:close/>
                <a:moveTo>
                  <a:pt x="106173" y="121536"/>
                </a:moveTo>
                <a:cubicBezTo>
                  <a:pt x="106610" y="121536"/>
                  <a:pt x="106829" y="121011"/>
                  <a:pt x="106523" y="120683"/>
                </a:cubicBezTo>
                <a:cubicBezTo>
                  <a:pt x="106217" y="120377"/>
                  <a:pt x="105671" y="120596"/>
                  <a:pt x="105671" y="121055"/>
                </a:cubicBezTo>
                <a:cubicBezTo>
                  <a:pt x="105671" y="121317"/>
                  <a:pt x="105889" y="121536"/>
                  <a:pt x="106173" y="121536"/>
                </a:cubicBezTo>
                <a:close/>
                <a:moveTo>
                  <a:pt x="101344" y="121601"/>
                </a:moveTo>
                <a:cubicBezTo>
                  <a:pt x="101825" y="121601"/>
                  <a:pt x="102065" y="121011"/>
                  <a:pt x="101737" y="120661"/>
                </a:cubicBezTo>
                <a:cubicBezTo>
                  <a:pt x="101388" y="120312"/>
                  <a:pt x="100798" y="120552"/>
                  <a:pt x="100798" y="121055"/>
                </a:cubicBezTo>
                <a:cubicBezTo>
                  <a:pt x="100798" y="121339"/>
                  <a:pt x="101038" y="121601"/>
                  <a:pt x="101344" y="121601"/>
                </a:cubicBezTo>
                <a:close/>
                <a:moveTo>
                  <a:pt x="96515" y="121645"/>
                </a:moveTo>
                <a:cubicBezTo>
                  <a:pt x="97061" y="121645"/>
                  <a:pt x="97324" y="120989"/>
                  <a:pt x="96952" y="120618"/>
                </a:cubicBezTo>
                <a:cubicBezTo>
                  <a:pt x="96559" y="120246"/>
                  <a:pt x="95925" y="120509"/>
                  <a:pt x="95925" y="121055"/>
                </a:cubicBezTo>
                <a:cubicBezTo>
                  <a:pt x="95925" y="121383"/>
                  <a:pt x="96187" y="121645"/>
                  <a:pt x="96515" y="121645"/>
                </a:cubicBezTo>
                <a:close/>
                <a:moveTo>
                  <a:pt x="91686" y="121688"/>
                </a:moveTo>
                <a:cubicBezTo>
                  <a:pt x="92276" y="121688"/>
                  <a:pt x="92560" y="120989"/>
                  <a:pt x="92145" y="120596"/>
                </a:cubicBezTo>
                <a:cubicBezTo>
                  <a:pt x="91752" y="120181"/>
                  <a:pt x="91052" y="120465"/>
                  <a:pt x="91052" y="121055"/>
                </a:cubicBezTo>
                <a:cubicBezTo>
                  <a:pt x="91052" y="121404"/>
                  <a:pt x="91336" y="121688"/>
                  <a:pt x="91686" y="121688"/>
                </a:cubicBezTo>
                <a:close/>
                <a:moveTo>
                  <a:pt x="86857" y="121710"/>
                </a:moveTo>
                <a:cubicBezTo>
                  <a:pt x="87469" y="121710"/>
                  <a:pt x="87753" y="120989"/>
                  <a:pt x="87338" y="120574"/>
                </a:cubicBezTo>
                <a:cubicBezTo>
                  <a:pt x="86923" y="120159"/>
                  <a:pt x="86202" y="120443"/>
                  <a:pt x="86202" y="121055"/>
                </a:cubicBezTo>
                <a:cubicBezTo>
                  <a:pt x="86202" y="121404"/>
                  <a:pt x="86507" y="121710"/>
                  <a:pt x="86857" y="121710"/>
                </a:cubicBezTo>
                <a:close/>
                <a:moveTo>
                  <a:pt x="82050" y="121732"/>
                </a:moveTo>
                <a:cubicBezTo>
                  <a:pt x="82662" y="121732"/>
                  <a:pt x="82968" y="120989"/>
                  <a:pt x="82531" y="120552"/>
                </a:cubicBezTo>
                <a:cubicBezTo>
                  <a:pt x="82094" y="120115"/>
                  <a:pt x="81351" y="120421"/>
                  <a:pt x="81351" y="121055"/>
                </a:cubicBezTo>
                <a:cubicBezTo>
                  <a:pt x="81351" y="121426"/>
                  <a:pt x="81657" y="121732"/>
                  <a:pt x="82050" y="121732"/>
                </a:cubicBezTo>
                <a:close/>
                <a:moveTo>
                  <a:pt x="77221" y="121732"/>
                </a:moveTo>
                <a:cubicBezTo>
                  <a:pt x="77833" y="121732"/>
                  <a:pt x="78160" y="120989"/>
                  <a:pt x="77702" y="120552"/>
                </a:cubicBezTo>
                <a:cubicBezTo>
                  <a:pt x="77265" y="120115"/>
                  <a:pt x="76522" y="120421"/>
                  <a:pt x="76522" y="121055"/>
                </a:cubicBezTo>
                <a:cubicBezTo>
                  <a:pt x="76522" y="121426"/>
                  <a:pt x="76828" y="121732"/>
                  <a:pt x="77221" y="121732"/>
                </a:cubicBezTo>
                <a:close/>
                <a:moveTo>
                  <a:pt x="72392" y="121732"/>
                </a:moveTo>
                <a:cubicBezTo>
                  <a:pt x="73004" y="121732"/>
                  <a:pt x="73331" y="120989"/>
                  <a:pt x="72894" y="120552"/>
                </a:cubicBezTo>
                <a:cubicBezTo>
                  <a:pt x="72436" y="120115"/>
                  <a:pt x="71693" y="120421"/>
                  <a:pt x="71693" y="121055"/>
                </a:cubicBezTo>
                <a:cubicBezTo>
                  <a:pt x="71693" y="121426"/>
                  <a:pt x="71999" y="121732"/>
                  <a:pt x="72392" y="121732"/>
                </a:cubicBezTo>
                <a:close/>
                <a:moveTo>
                  <a:pt x="67563" y="121710"/>
                </a:moveTo>
                <a:cubicBezTo>
                  <a:pt x="68153" y="121710"/>
                  <a:pt x="68459" y="120989"/>
                  <a:pt x="68044" y="120574"/>
                </a:cubicBezTo>
                <a:cubicBezTo>
                  <a:pt x="67606" y="120159"/>
                  <a:pt x="66885" y="120443"/>
                  <a:pt x="66885" y="121055"/>
                </a:cubicBezTo>
                <a:cubicBezTo>
                  <a:pt x="66885" y="121404"/>
                  <a:pt x="67191" y="121710"/>
                  <a:pt x="67563" y="121710"/>
                </a:cubicBezTo>
                <a:close/>
                <a:moveTo>
                  <a:pt x="62734" y="121688"/>
                </a:moveTo>
                <a:cubicBezTo>
                  <a:pt x="63302" y="121688"/>
                  <a:pt x="63608" y="120989"/>
                  <a:pt x="63193" y="120596"/>
                </a:cubicBezTo>
                <a:cubicBezTo>
                  <a:pt x="62799" y="120181"/>
                  <a:pt x="62100" y="120465"/>
                  <a:pt x="62100" y="121055"/>
                </a:cubicBezTo>
                <a:cubicBezTo>
                  <a:pt x="62100" y="121404"/>
                  <a:pt x="62384" y="121688"/>
                  <a:pt x="62734" y="121688"/>
                </a:cubicBezTo>
                <a:close/>
                <a:moveTo>
                  <a:pt x="57905" y="121645"/>
                </a:moveTo>
                <a:cubicBezTo>
                  <a:pt x="58451" y="121645"/>
                  <a:pt x="58713" y="120989"/>
                  <a:pt x="58342" y="120618"/>
                </a:cubicBezTo>
                <a:cubicBezTo>
                  <a:pt x="57970" y="120246"/>
                  <a:pt x="57315" y="120509"/>
                  <a:pt x="57315" y="121055"/>
                </a:cubicBezTo>
                <a:cubicBezTo>
                  <a:pt x="57315" y="121383"/>
                  <a:pt x="57577" y="121645"/>
                  <a:pt x="57905" y="121645"/>
                </a:cubicBezTo>
                <a:close/>
                <a:moveTo>
                  <a:pt x="53098" y="121601"/>
                </a:moveTo>
                <a:cubicBezTo>
                  <a:pt x="53578" y="121601"/>
                  <a:pt x="53819" y="121011"/>
                  <a:pt x="53469" y="120661"/>
                </a:cubicBezTo>
                <a:cubicBezTo>
                  <a:pt x="53141" y="120312"/>
                  <a:pt x="52551" y="120552"/>
                  <a:pt x="52551" y="121055"/>
                </a:cubicBezTo>
                <a:cubicBezTo>
                  <a:pt x="52551" y="121339"/>
                  <a:pt x="52792" y="121601"/>
                  <a:pt x="53098" y="121601"/>
                </a:cubicBezTo>
                <a:close/>
                <a:moveTo>
                  <a:pt x="48268" y="121536"/>
                </a:moveTo>
                <a:cubicBezTo>
                  <a:pt x="48706" y="121536"/>
                  <a:pt x="48902" y="121011"/>
                  <a:pt x="48618" y="120705"/>
                </a:cubicBezTo>
                <a:cubicBezTo>
                  <a:pt x="48312" y="120399"/>
                  <a:pt x="47788" y="120618"/>
                  <a:pt x="47788" y="121055"/>
                </a:cubicBezTo>
                <a:cubicBezTo>
                  <a:pt x="47788" y="121317"/>
                  <a:pt x="48006" y="121536"/>
                  <a:pt x="48268" y="121536"/>
                </a:cubicBezTo>
                <a:close/>
                <a:moveTo>
                  <a:pt x="43439" y="121470"/>
                </a:moveTo>
                <a:cubicBezTo>
                  <a:pt x="43811" y="121470"/>
                  <a:pt x="43986" y="121011"/>
                  <a:pt x="43724" y="120749"/>
                </a:cubicBezTo>
                <a:cubicBezTo>
                  <a:pt x="43461" y="120487"/>
                  <a:pt x="43024" y="120683"/>
                  <a:pt x="43024" y="121055"/>
                </a:cubicBezTo>
                <a:cubicBezTo>
                  <a:pt x="43024" y="121273"/>
                  <a:pt x="43199" y="121470"/>
                  <a:pt x="43439" y="121470"/>
                </a:cubicBezTo>
                <a:close/>
                <a:moveTo>
                  <a:pt x="38610" y="121361"/>
                </a:moveTo>
                <a:cubicBezTo>
                  <a:pt x="38894" y="121361"/>
                  <a:pt x="39047" y="121011"/>
                  <a:pt x="38851" y="120814"/>
                </a:cubicBezTo>
                <a:cubicBezTo>
                  <a:pt x="38632" y="120618"/>
                  <a:pt x="38283" y="120749"/>
                  <a:pt x="38283" y="121055"/>
                </a:cubicBezTo>
                <a:cubicBezTo>
                  <a:pt x="38283" y="121230"/>
                  <a:pt x="38436" y="121361"/>
                  <a:pt x="38610" y="121361"/>
                </a:cubicBezTo>
                <a:close/>
                <a:moveTo>
                  <a:pt x="33781" y="121295"/>
                </a:moveTo>
                <a:cubicBezTo>
                  <a:pt x="34000" y="121295"/>
                  <a:pt x="34109" y="121033"/>
                  <a:pt x="33956" y="120880"/>
                </a:cubicBezTo>
                <a:cubicBezTo>
                  <a:pt x="33803" y="120727"/>
                  <a:pt x="33541" y="120836"/>
                  <a:pt x="33541" y="121055"/>
                </a:cubicBezTo>
                <a:cubicBezTo>
                  <a:pt x="33541" y="121186"/>
                  <a:pt x="33650" y="121295"/>
                  <a:pt x="33781" y="121295"/>
                </a:cubicBezTo>
                <a:close/>
                <a:moveTo>
                  <a:pt x="28952" y="121186"/>
                </a:moveTo>
                <a:cubicBezTo>
                  <a:pt x="29193" y="121186"/>
                  <a:pt x="28821" y="120814"/>
                  <a:pt x="28821" y="121055"/>
                </a:cubicBezTo>
                <a:cubicBezTo>
                  <a:pt x="28821" y="121120"/>
                  <a:pt x="28887" y="121186"/>
                  <a:pt x="28952" y="121186"/>
                </a:cubicBezTo>
                <a:close/>
                <a:moveTo>
                  <a:pt x="24123" y="121099"/>
                </a:moveTo>
                <a:cubicBezTo>
                  <a:pt x="24211" y="121099"/>
                  <a:pt x="24211" y="120989"/>
                  <a:pt x="24123" y="120989"/>
                </a:cubicBezTo>
                <a:cubicBezTo>
                  <a:pt x="24058" y="120989"/>
                  <a:pt x="24058" y="121099"/>
                  <a:pt x="24123" y="121099"/>
                </a:cubicBezTo>
                <a:close/>
                <a:moveTo>
                  <a:pt x="135126" y="116269"/>
                </a:moveTo>
                <a:cubicBezTo>
                  <a:pt x="135147" y="116269"/>
                  <a:pt x="135169" y="116248"/>
                  <a:pt x="135169" y="116226"/>
                </a:cubicBezTo>
                <a:cubicBezTo>
                  <a:pt x="135169" y="116182"/>
                  <a:pt x="135147" y="116160"/>
                  <a:pt x="135126" y="116160"/>
                </a:cubicBezTo>
                <a:cubicBezTo>
                  <a:pt x="135104" y="116160"/>
                  <a:pt x="135060" y="116182"/>
                  <a:pt x="135060" y="116226"/>
                </a:cubicBezTo>
                <a:cubicBezTo>
                  <a:pt x="135060" y="116248"/>
                  <a:pt x="135104" y="116269"/>
                  <a:pt x="135126" y="116269"/>
                </a:cubicBezTo>
                <a:close/>
                <a:moveTo>
                  <a:pt x="130297" y="116379"/>
                </a:moveTo>
                <a:cubicBezTo>
                  <a:pt x="130384" y="116379"/>
                  <a:pt x="130449" y="116313"/>
                  <a:pt x="130449" y="116226"/>
                </a:cubicBezTo>
                <a:cubicBezTo>
                  <a:pt x="130449" y="115964"/>
                  <a:pt x="130056" y="116379"/>
                  <a:pt x="130297" y="116379"/>
                </a:cubicBezTo>
                <a:close/>
                <a:moveTo>
                  <a:pt x="125467" y="116466"/>
                </a:moveTo>
                <a:cubicBezTo>
                  <a:pt x="125708" y="116466"/>
                  <a:pt x="125817" y="116204"/>
                  <a:pt x="125642" y="116029"/>
                </a:cubicBezTo>
                <a:cubicBezTo>
                  <a:pt x="125489" y="115876"/>
                  <a:pt x="125227" y="115985"/>
                  <a:pt x="125227" y="116226"/>
                </a:cubicBezTo>
                <a:cubicBezTo>
                  <a:pt x="125227" y="116357"/>
                  <a:pt x="125336" y="116466"/>
                  <a:pt x="125467" y="116466"/>
                </a:cubicBezTo>
                <a:close/>
                <a:moveTo>
                  <a:pt x="120638" y="116575"/>
                </a:moveTo>
                <a:cubicBezTo>
                  <a:pt x="121163" y="116619"/>
                  <a:pt x="121163" y="115811"/>
                  <a:pt x="120638" y="115854"/>
                </a:cubicBezTo>
                <a:cubicBezTo>
                  <a:pt x="120201" y="115898"/>
                  <a:pt x="120201" y="116532"/>
                  <a:pt x="120638" y="116575"/>
                </a:cubicBezTo>
                <a:close/>
                <a:moveTo>
                  <a:pt x="115831" y="116685"/>
                </a:moveTo>
                <a:cubicBezTo>
                  <a:pt x="116225" y="116685"/>
                  <a:pt x="116443" y="116182"/>
                  <a:pt x="116137" y="115898"/>
                </a:cubicBezTo>
                <a:cubicBezTo>
                  <a:pt x="115853" y="115614"/>
                  <a:pt x="115372" y="115811"/>
                  <a:pt x="115372" y="116226"/>
                </a:cubicBezTo>
                <a:cubicBezTo>
                  <a:pt x="115372" y="116466"/>
                  <a:pt x="115569" y="116685"/>
                  <a:pt x="115831" y="116685"/>
                </a:cubicBezTo>
                <a:close/>
                <a:moveTo>
                  <a:pt x="111002" y="116750"/>
                </a:moveTo>
                <a:cubicBezTo>
                  <a:pt x="111483" y="116750"/>
                  <a:pt x="111723" y="116160"/>
                  <a:pt x="111374" y="115811"/>
                </a:cubicBezTo>
                <a:cubicBezTo>
                  <a:pt x="111046" y="115483"/>
                  <a:pt x="110456" y="115723"/>
                  <a:pt x="110456" y="116204"/>
                </a:cubicBezTo>
                <a:cubicBezTo>
                  <a:pt x="110434" y="116510"/>
                  <a:pt x="110696" y="116750"/>
                  <a:pt x="111002" y="116750"/>
                </a:cubicBezTo>
                <a:close/>
                <a:moveTo>
                  <a:pt x="106173" y="116838"/>
                </a:moveTo>
                <a:cubicBezTo>
                  <a:pt x="106719" y="116838"/>
                  <a:pt x="106982" y="116160"/>
                  <a:pt x="106610" y="115789"/>
                </a:cubicBezTo>
                <a:cubicBezTo>
                  <a:pt x="106217" y="115395"/>
                  <a:pt x="105561" y="115679"/>
                  <a:pt x="105561" y="116226"/>
                </a:cubicBezTo>
                <a:cubicBezTo>
                  <a:pt x="105561" y="116554"/>
                  <a:pt x="105824" y="116838"/>
                  <a:pt x="106173" y="116838"/>
                </a:cubicBezTo>
                <a:close/>
                <a:moveTo>
                  <a:pt x="101344" y="116903"/>
                </a:moveTo>
                <a:cubicBezTo>
                  <a:pt x="101956" y="116903"/>
                  <a:pt x="102262" y="116160"/>
                  <a:pt x="101825" y="115745"/>
                </a:cubicBezTo>
                <a:cubicBezTo>
                  <a:pt x="101388" y="115308"/>
                  <a:pt x="100667" y="115614"/>
                  <a:pt x="100667" y="116226"/>
                </a:cubicBezTo>
                <a:cubicBezTo>
                  <a:pt x="100667" y="116597"/>
                  <a:pt x="100973" y="116903"/>
                  <a:pt x="101344" y="116903"/>
                </a:cubicBezTo>
                <a:close/>
                <a:moveTo>
                  <a:pt x="96515" y="116947"/>
                </a:moveTo>
                <a:cubicBezTo>
                  <a:pt x="97171" y="116947"/>
                  <a:pt x="97498" y="116160"/>
                  <a:pt x="97040" y="115701"/>
                </a:cubicBezTo>
                <a:cubicBezTo>
                  <a:pt x="96581" y="115242"/>
                  <a:pt x="95772" y="115570"/>
                  <a:pt x="95772" y="116226"/>
                </a:cubicBezTo>
                <a:cubicBezTo>
                  <a:pt x="95772" y="116619"/>
                  <a:pt x="96122" y="116947"/>
                  <a:pt x="96515" y="116947"/>
                </a:cubicBezTo>
                <a:close/>
                <a:moveTo>
                  <a:pt x="91686" y="116991"/>
                </a:moveTo>
                <a:cubicBezTo>
                  <a:pt x="92385" y="116991"/>
                  <a:pt x="92735" y="116160"/>
                  <a:pt x="92232" y="115679"/>
                </a:cubicBezTo>
                <a:cubicBezTo>
                  <a:pt x="91752" y="115177"/>
                  <a:pt x="90921" y="115527"/>
                  <a:pt x="90921" y="116226"/>
                </a:cubicBezTo>
                <a:cubicBezTo>
                  <a:pt x="90921" y="116641"/>
                  <a:pt x="91271" y="116991"/>
                  <a:pt x="91686" y="116991"/>
                </a:cubicBezTo>
                <a:close/>
                <a:moveTo>
                  <a:pt x="86857" y="117034"/>
                </a:moveTo>
                <a:cubicBezTo>
                  <a:pt x="87600" y="117034"/>
                  <a:pt x="87971" y="116160"/>
                  <a:pt x="87447" y="115636"/>
                </a:cubicBezTo>
                <a:cubicBezTo>
                  <a:pt x="86923" y="115111"/>
                  <a:pt x="86049" y="115483"/>
                  <a:pt x="86049" y="116226"/>
                </a:cubicBezTo>
                <a:cubicBezTo>
                  <a:pt x="86049" y="116663"/>
                  <a:pt x="86420" y="117034"/>
                  <a:pt x="86857" y="117034"/>
                </a:cubicBezTo>
                <a:close/>
                <a:moveTo>
                  <a:pt x="82050" y="117056"/>
                </a:moveTo>
                <a:cubicBezTo>
                  <a:pt x="82793" y="117056"/>
                  <a:pt x="83164" y="116160"/>
                  <a:pt x="82640" y="115614"/>
                </a:cubicBezTo>
                <a:cubicBezTo>
                  <a:pt x="82115" y="115090"/>
                  <a:pt x="81198" y="115461"/>
                  <a:pt x="81198" y="116226"/>
                </a:cubicBezTo>
                <a:cubicBezTo>
                  <a:pt x="81198" y="116685"/>
                  <a:pt x="81569" y="117056"/>
                  <a:pt x="82050" y="117056"/>
                </a:cubicBezTo>
                <a:close/>
                <a:moveTo>
                  <a:pt x="77221" y="117056"/>
                </a:moveTo>
                <a:cubicBezTo>
                  <a:pt x="77964" y="117056"/>
                  <a:pt x="78357" y="116160"/>
                  <a:pt x="77811" y="115614"/>
                </a:cubicBezTo>
                <a:cubicBezTo>
                  <a:pt x="77286" y="115090"/>
                  <a:pt x="76369" y="115461"/>
                  <a:pt x="76369" y="116226"/>
                </a:cubicBezTo>
                <a:cubicBezTo>
                  <a:pt x="76369" y="116685"/>
                  <a:pt x="76740" y="117056"/>
                  <a:pt x="77221" y="117056"/>
                </a:cubicBezTo>
                <a:close/>
                <a:moveTo>
                  <a:pt x="72392" y="117056"/>
                </a:moveTo>
                <a:cubicBezTo>
                  <a:pt x="73113" y="117056"/>
                  <a:pt x="73484" y="116182"/>
                  <a:pt x="72982" y="115658"/>
                </a:cubicBezTo>
                <a:cubicBezTo>
                  <a:pt x="72457" y="115155"/>
                  <a:pt x="71561" y="115505"/>
                  <a:pt x="71561" y="116248"/>
                </a:cubicBezTo>
                <a:cubicBezTo>
                  <a:pt x="71561" y="116685"/>
                  <a:pt x="71933" y="117056"/>
                  <a:pt x="72392" y="117056"/>
                </a:cubicBezTo>
                <a:close/>
                <a:moveTo>
                  <a:pt x="67563" y="117056"/>
                </a:moveTo>
                <a:cubicBezTo>
                  <a:pt x="68306" y="117056"/>
                  <a:pt x="68655" y="116160"/>
                  <a:pt x="68153" y="115658"/>
                </a:cubicBezTo>
                <a:cubicBezTo>
                  <a:pt x="67628" y="115133"/>
                  <a:pt x="66754" y="115505"/>
                  <a:pt x="66754" y="116226"/>
                </a:cubicBezTo>
                <a:cubicBezTo>
                  <a:pt x="66754" y="116685"/>
                  <a:pt x="67104" y="117056"/>
                  <a:pt x="67563" y="117056"/>
                </a:cubicBezTo>
                <a:close/>
                <a:moveTo>
                  <a:pt x="62734" y="117012"/>
                </a:moveTo>
                <a:cubicBezTo>
                  <a:pt x="63433" y="117012"/>
                  <a:pt x="63783" y="116182"/>
                  <a:pt x="63280" y="115679"/>
                </a:cubicBezTo>
                <a:cubicBezTo>
                  <a:pt x="62799" y="115199"/>
                  <a:pt x="61969" y="115548"/>
                  <a:pt x="61969" y="116226"/>
                </a:cubicBezTo>
                <a:cubicBezTo>
                  <a:pt x="61969" y="116663"/>
                  <a:pt x="62319" y="117012"/>
                  <a:pt x="62734" y="117012"/>
                </a:cubicBezTo>
                <a:close/>
                <a:moveTo>
                  <a:pt x="57905" y="116947"/>
                </a:moveTo>
                <a:cubicBezTo>
                  <a:pt x="58560" y="116947"/>
                  <a:pt x="58888" y="116182"/>
                  <a:pt x="58429" y="115723"/>
                </a:cubicBezTo>
                <a:cubicBezTo>
                  <a:pt x="57970" y="115264"/>
                  <a:pt x="57184" y="115592"/>
                  <a:pt x="57184" y="116226"/>
                </a:cubicBezTo>
                <a:cubicBezTo>
                  <a:pt x="57184" y="116619"/>
                  <a:pt x="57511" y="116947"/>
                  <a:pt x="57905" y="116947"/>
                </a:cubicBezTo>
                <a:close/>
                <a:moveTo>
                  <a:pt x="53098" y="116903"/>
                </a:moveTo>
                <a:cubicBezTo>
                  <a:pt x="53687" y="116903"/>
                  <a:pt x="53993" y="116182"/>
                  <a:pt x="53556" y="115767"/>
                </a:cubicBezTo>
                <a:cubicBezTo>
                  <a:pt x="53141" y="115330"/>
                  <a:pt x="52420" y="115636"/>
                  <a:pt x="52420" y="116226"/>
                </a:cubicBezTo>
                <a:cubicBezTo>
                  <a:pt x="52420" y="116597"/>
                  <a:pt x="52726" y="116903"/>
                  <a:pt x="53098" y="116903"/>
                </a:cubicBezTo>
                <a:close/>
                <a:moveTo>
                  <a:pt x="48268" y="116838"/>
                </a:moveTo>
                <a:cubicBezTo>
                  <a:pt x="48793" y="116838"/>
                  <a:pt x="49055" y="116182"/>
                  <a:pt x="48684" y="115811"/>
                </a:cubicBezTo>
                <a:cubicBezTo>
                  <a:pt x="48312" y="115417"/>
                  <a:pt x="47657" y="115701"/>
                  <a:pt x="47657" y="116226"/>
                </a:cubicBezTo>
                <a:cubicBezTo>
                  <a:pt x="47657" y="116554"/>
                  <a:pt x="47941" y="116838"/>
                  <a:pt x="48268" y="116838"/>
                </a:cubicBezTo>
                <a:close/>
                <a:moveTo>
                  <a:pt x="43439" y="116750"/>
                </a:moveTo>
                <a:cubicBezTo>
                  <a:pt x="43898" y="116750"/>
                  <a:pt x="44139" y="116182"/>
                  <a:pt x="43811" y="115854"/>
                </a:cubicBezTo>
                <a:cubicBezTo>
                  <a:pt x="43483" y="115527"/>
                  <a:pt x="42915" y="115767"/>
                  <a:pt x="42915" y="116226"/>
                </a:cubicBezTo>
                <a:cubicBezTo>
                  <a:pt x="42915" y="116510"/>
                  <a:pt x="43155" y="116750"/>
                  <a:pt x="43439" y="116750"/>
                </a:cubicBezTo>
                <a:close/>
                <a:moveTo>
                  <a:pt x="38610" y="116685"/>
                </a:moveTo>
                <a:cubicBezTo>
                  <a:pt x="39004" y="116685"/>
                  <a:pt x="39200" y="116204"/>
                  <a:pt x="38916" y="115920"/>
                </a:cubicBezTo>
                <a:cubicBezTo>
                  <a:pt x="38654" y="115636"/>
                  <a:pt x="38173" y="115832"/>
                  <a:pt x="38173" y="116226"/>
                </a:cubicBezTo>
                <a:cubicBezTo>
                  <a:pt x="38173" y="116466"/>
                  <a:pt x="38370" y="116685"/>
                  <a:pt x="38610" y="116685"/>
                </a:cubicBezTo>
                <a:close/>
                <a:moveTo>
                  <a:pt x="33781" y="116575"/>
                </a:moveTo>
                <a:cubicBezTo>
                  <a:pt x="34109" y="116575"/>
                  <a:pt x="34262" y="116204"/>
                  <a:pt x="34044" y="115985"/>
                </a:cubicBezTo>
                <a:cubicBezTo>
                  <a:pt x="33803" y="115767"/>
                  <a:pt x="33432" y="115920"/>
                  <a:pt x="33432" y="116226"/>
                </a:cubicBezTo>
                <a:cubicBezTo>
                  <a:pt x="33432" y="116422"/>
                  <a:pt x="33585" y="116575"/>
                  <a:pt x="33781" y="116575"/>
                </a:cubicBezTo>
                <a:close/>
                <a:moveTo>
                  <a:pt x="28952" y="116488"/>
                </a:moveTo>
                <a:cubicBezTo>
                  <a:pt x="29193" y="116488"/>
                  <a:pt x="29302" y="116204"/>
                  <a:pt x="29149" y="116051"/>
                </a:cubicBezTo>
                <a:cubicBezTo>
                  <a:pt x="28974" y="115898"/>
                  <a:pt x="28712" y="116007"/>
                  <a:pt x="28712" y="116226"/>
                </a:cubicBezTo>
                <a:cubicBezTo>
                  <a:pt x="28712" y="116379"/>
                  <a:pt x="28821" y="116488"/>
                  <a:pt x="28952" y="116488"/>
                </a:cubicBezTo>
                <a:close/>
                <a:moveTo>
                  <a:pt x="24123" y="116379"/>
                </a:moveTo>
                <a:cubicBezTo>
                  <a:pt x="24364" y="116379"/>
                  <a:pt x="23992" y="116007"/>
                  <a:pt x="23992" y="116226"/>
                </a:cubicBezTo>
                <a:cubicBezTo>
                  <a:pt x="23992" y="116313"/>
                  <a:pt x="24058" y="116379"/>
                  <a:pt x="24123" y="116379"/>
                </a:cubicBezTo>
                <a:close/>
                <a:moveTo>
                  <a:pt x="19316" y="116248"/>
                </a:moveTo>
                <a:cubicBezTo>
                  <a:pt x="19338" y="116248"/>
                  <a:pt x="19360" y="116226"/>
                  <a:pt x="19360" y="116204"/>
                </a:cubicBezTo>
                <a:cubicBezTo>
                  <a:pt x="19360" y="116182"/>
                  <a:pt x="19338" y="116160"/>
                  <a:pt x="19316" y="116182"/>
                </a:cubicBezTo>
                <a:cubicBezTo>
                  <a:pt x="19294" y="116182"/>
                  <a:pt x="19272" y="116182"/>
                  <a:pt x="19272" y="116204"/>
                </a:cubicBezTo>
                <a:cubicBezTo>
                  <a:pt x="19272" y="116226"/>
                  <a:pt x="19294" y="116248"/>
                  <a:pt x="19316" y="116248"/>
                </a:cubicBezTo>
                <a:close/>
                <a:moveTo>
                  <a:pt x="139955" y="111419"/>
                </a:moveTo>
                <a:cubicBezTo>
                  <a:pt x="139976" y="111419"/>
                  <a:pt x="139976" y="111397"/>
                  <a:pt x="139976" y="111397"/>
                </a:cubicBezTo>
                <a:cubicBezTo>
                  <a:pt x="139976" y="111375"/>
                  <a:pt x="139976" y="111353"/>
                  <a:pt x="139955" y="111353"/>
                </a:cubicBezTo>
                <a:cubicBezTo>
                  <a:pt x="139933" y="111353"/>
                  <a:pt x="139933" y="111375"/>
                  <a:pt x="139933" y="111397"/>
                </a:cubicBezTo>
                <a:cubicBezTo>
                  <a:pt x="139933" y="111397"/>
                  <a:pt x="139933" y="111419"/>
                  <a:pt x="139955" y="111419"/>
                </a:cubicBezTo>
                <a:close/>
                <a:moveTo>
                  <a:pt x="135126" y="111528"/>
                </a:moveTo>
                <a:cubicBezTo>
                  <a:pt x="135322" y="111528"/>
                  <a:pt x="135322" y="111244"/>
                  <a:pt x="135126" y="111244"/>
                </a:cubicBezTo>
                <a:cubicBezTo>
                  <a:pt x="134951" y="111244"/>
                  <a:pt x="134951" y="111528"/>
                  <a:pt x="135126" y="111528"/>
                </a:cubicBezTo>
                <a:close/>
                <a:moveTo>
                  <a:pt x="130297" y="111637"/>
                </a:moveTo>
                <a:cubicBezTo>
                  <a:pt x="130646" y="111637"/>
                  <a:pt x="130646" y="111135"/>
                  <a:pt x="130297" y="111135"/>
                </a:cubicBezTo>
                <a:cubicBezTo>
                  <a:pt x="129969" y="111135"/>
                  <a:pt x="129969" y="111637"/>
                  <a:pt x="130297" y="111637"/>
                </a:cubicBezTo>
                <a:close/>
                <a:moveTo>
                  <a:pt x="125467" y="111746"/>
                </a:moveTo>
                <a:cubicBezTo>
                  <a:pt x="125795" y="111746"/>
                  <a:pt x="125970" y="111353"/>
                  <a:pt x="125730" y="111135"/>
                </a:cubicBezTo>
                <a:cubicBezTo>
                  <a:pt x="125511" y="110894"/>
                  <a:pt x="125118" y="111069"/>
                  <a:pt x="125118" y="111375"/>
                </a:cubicBezTo>
                <a:cubicBezTo>
                  <a:pt x="125118" y="111593"/>
                  <a:pt x="125271" y="111746"/>
                  <a:pt x="125467" y="111746"/>
                </a:cubicBezTo>
                <a:close/>
                <a:moveTo>
                  <a:pt x="120660" y="111834"/>
                </a:moveTo>
                <a:cubicBezTo>
                  <a:pt x="121054" y="111834"/>
                  <a:pt x="121272" y="111353"/>
                  <a:pt x="120966" y="111069"/>
                </a:cubicBezTo>
                <a:cubicBezTo>
                  <a:pt x="120682" y="110763"/>
                  <a:pt x="120201" y="110982"/>
                  <a:pt x="120201" y="111375"/>
                </a:cubicBezTo>
                <a:cubicBezTo>
                  <a:pt x="120201" y="111637"/>
                  <a:pt x="120398" y="111834"/>
                  <a:pt x="120660" y="111834"/>
                </a:cubicBezTo>
                <a:close/>
                <a:moveTo>
                  <a:pt x="115831" y="111943"/>
                </a:moveTo>
                <a:cubicBezTo>
                  <a:pt x="116334" y="111943"/>
                  <a:pt x="116574" y="111331"/>
                  <a:pt x="116225" y="110982"/>
                </a:cubicBezTo>
                <a:cubicBezTo>
                  <a:pt x="115875" y="110632"/>
                  <a:pt x="115263" y="110894"/>
                  <a:pt x="115263" y="111375"/>
                </a:cubicBezTo>
                <a:cubicBezTo>
                  <a:pt x="115263" y="111703"/>
                  <a:pt x="115525" y="111943"/>
                  <a:pt x="115831" y="111943"/>
                </a:cubicBezTo>
                <a:close/>
                <a:moveTo>
                  <a:pt x="111002" y="112030"/>
                </a:moveTo>
                <a:cubicBezTo>
                  <a:pt x="111570" y="112030"/>
                  <a:pt x="111854" y="111331"/>
                  <a:pt x="111461" y="110938"/>
                </a:cubicBezTo>
                <a:cubicBezTo>
                  <a:pt x="111046" y="110523"/>
                  <a:pt x="110369" y="110807"/>
                  <a:pt x="110369" y="111397"/>
                </a:cubicBezTo>
                <a:cubicBezTo>
                  <a:pt x="110369" y="111746"/>
                  <a:pt x="110653" y="112030"/>
                  <a:pt x="111002" y="112030"/>
                </a:cubicBezTo>
                <a:close/>
                <a:moveTo>
                  <a:pt x="106173" y="112118"/>
                </a:moveTo>
                <a:cubicBezTo>
                  <a:pt x="106829" y="112096"/>
                  <a:pt x="107135" y="111331"/>
                  <a:pt x="106698" y="110872"/>
                </a:cubicBezTo>
                <a:cubicBezTo>
                  <a:pt x="106239" y="110413"/>
                  <a:pt x="105452" y="110741"/>
                  <a:pt x="105452" y="111397"/>
                </a:cubicBezTo>
                <a:cubicBezTo>
                  <a:pt x="105452" y="111790"/>
                  <a:pt x="105780" y="112118"/>
                  <a:pt x="106173" y="112118"/>
                </a:cubicBezTo>
                <a:close/>
                <a:moveTo>
                  <a:pt x="101344" y="112183"/>
                </a:moveTo>
                <a:cubicBezTo>
                  <a:pt x="102065" y="112183"/>
                  <a:pt x="102415" y="111309"/>
                  <a:pt x="101912" y="110807"/>
                </a:cubicBezTo>
                <a:cubicBezTo>
                  <a:pt x="101410" y="110304"/>
                  <a:pt x="100536" y="110676"/>
                  <a:pt x="100536" y="111397"/>
                </a:cubicBezTo>
                <a:cubicBezTo>
                  <a:pt x="100536" y="111834"/>
                  <a:pt x="100907" y="112183"/>
                  <a:pt x="101344" y="112183"/>
                </a:cubicBezTo>
                <a:close/>
                <a:moveTo>
                  <a:pt x="96515" y="112249"/>
                </a:moveTo>
                <a:cubicBezTo>
                  <a:pt x="97302" y="112249"/>
                  <a:pt x="97695" y="111309"/>
                  <a:pt x="97149" y="110763"/>
                </a:cubicBezTo>
                <a:cubicBezTo>
                  <a:pt x="96581" y="110217"/>
                  <a:pt x="95663" y="110610"/>
                  <a:pt x="95663" y="111397"/>
                </a:cubicBezTo>
                <a:cubicBezTo>
                  <a:pt x="95663" y="111856"/>
                  <a:pt x="96056" y="112249"/>
                  <a:pt x="96515" y="112249"/>
                </a:cubicBezTo>
                <a:close/>
                <a:moveTo>
                  <a:pt x="91708" y="112293"/>
                </a:moveTo>
                <a:cubicBezTo>
                  <a:pt x="92516" y="112293"/>
                  <a:pt x="92932" y="111309"/>
                  <a:pt x="92342" y="110741"/>
                </a:cubicBezTo>
                <a:cubicBezTo>
                  <a:pt x="91774" y="110173"/>
                  <a:pt x="90790" y="110566"/>
                  <a:pt x="90790" y="111397"/>
                </a:cubicBezTo>
                <a:cubicBezTo>
                  <a:pt x="90790" y="111877"/>
                  <a:pt x="91205" y="112293"/>
                  <a:pt x="91708" y="112293"/>
                </a:cubicBezTo>
                <a:close/>
                <a:moveTo>
                  <a:pt x="86879" y="112336"/>
                </a:moveTo>
                <a:cubicBezTo>
                  <a:pt x="87731" y="112336"/>
                  <a:pt x="88146" y="111309"/>
                  <a:pt x="87534" y="110719"/>
                </a:cubicBezTo>
                <a:cubicBezTo>
                  <a:pt x="86944" y="110108"/>
                  <a:pt x="85917" y="110545"/>
                  <a:pt x="85917" y="111375"/>
                </a:cubicBezTo>
                <a:cubicBezTo>
                  <a:pt x="85917" y="111921"/>
                  <a:pt x="86354" y="112336"/>
                  <a:pt x="86879" y="112336"/>
                </a:cubicBezTo>
                <a:close/>
                <a:moveTo>
                  <a:pt x="82050" y="112358"/>
                </a:moveTo>
                <a:cubicBezTo>
                  <a:pt x="82924" y="112358"/>
                  <a:pt x="83361" y="111309"/>
                  <a:pt x="82749" y="110697"/>
                </a:cubicBezTo>
                <a:cubicBezTo>
                  <a:pt x="82115" y="110086"/>
                  <a:pt x="81067" y="110523"/>
                  <a:pt x="81067" y="111397"/>
                </a:cubicBezTo>
                <a:cubicBezTo>
                  <a:pt x="81067" y="111921"/>
                  <a:pt x="81504" y="112358"/>
                  <a:pt x="82050" y="112358"/>
                </a:cubicBezTo>
                <a:close/>
                <a:moveTo>
                  <a:pt x="77221" y="112358"/>
                </a:moveTo>
                <a:cubicBezTo>
                  <a:pt x="78095" y="112358"/>
                  <a:pt x="78532" y="111309"/>
                  <a:pt x="77920" y="110697"/>
                </a:cubicBezTo>
                <a:cubicBezTo>
                  <a:pt x="77308" y="110086"/>
                  <a:pt x="76238" y="110523"/>
                  <a:pt x="76238" y="111397"/>
                </a:cubicBezTo>
                <a:cubicBezTo>
                  <a:pt x="76238" y="111921"/>
                  <a:pt x="76675" y="112358"/>
                  <a:pt x="77221" y="112358"/>
                </a:cubicBezTo>
                <a:close/>
                <a:moveTo>
                  <a:pt x="72392" y="112358"/>
                </a:moveTo>
                <a:cubicBezTo>
                  <a:pt x="73266" y="112358"/>
                  <a:pt x="73703" y="111309"/>
                  <a:pt x="73091" y="110697"/>
                </a:cubicBezTo>
                <a:cubicBezTo>
                  <a:pt x="72479" y="110086"/>
                  <a:pt x="71409" y="110523"/>
                  <a:pt x="71409" y="111397"/>
                </a:cubicBezTo>
                <a:cubicBezTo>
                  <a:pt x="71409" y="111921"/>
                  <a:pt x="71867" y="112358"/>
                  <a:pt x="72392" y="112358"/>
                </a:cubicBezTo>
                <a:close/>
                <a:moveTo>
                  <a:pt x="67563" y="112336"/>
                </a:moveTo>
                <a:cubicBezTo>
                  <a:pt x="68415" y="112336"/>
                  <a:pt x="68852" y="111309"/>
                  <a:pt x="68240" y="110719"/>
                </a:cubicBezTo>
                <a:cubicBezTo>
                  <a:pt x="67650" y="110108"/>
                  <a:pt x="66623" y="110545"/>
                  <a:pt x="66623" y="111375"/>
                </a:cubicBezTo>
                <a:cubicBezTo>
                  <a:pt x="66623" y="111921"/>
                  <a:pt x="67038" y="112336"/>
                  <a:pt x="67563" y="112336"/>
                </a:cubicBezTo>
                <a:close/>
                <a:moveTo>
                  <a:pt x="62734" y="112293"/>
                </a:moveTo>
                <a:cubicBezTo>
                  <a:pt x="63564" y="112293"/>
                  <a:pt x="63957" y="111309"/>
                  <a:pt x="63389" y="110741"/>
                </a:cubicBezTo>
                <a:cubicBezTo>
                  <a:pt x="62821" y="110173"/>
                  <a:pt x="61838" y="110566"/>
                  <a:pt x="61838" y="111397"/>
                </a:cubicBezTo>
                <a:cubicBezTo>
                  <a:pt x="61838" y="111877"/>
                  <a:pt x="62253" y="112293"/>
                  <a:pt x="62734" y="112293"/>
                </a:cubicBezTo>
                <a:close/>
                <a:moveTo>
                  <a:pt x="57927" y="112249"/>
                </a:moveTo>
                <a:cubicBezTo>
                  <a:pt x="58691" y="112249"/>
                  <a:pt x="59063" y="111309"/>
                  <a:pt x="58538" y="110785"/>
                </a:cubicBezTo>
                <a:cubicBezTo>
                  <a:pt x="57992" y="110239"/>
                  <a:pt x="57053" y="110610"/>
                  <a:pt x="57053" y="111397"/>
                </a:cubicBezTo>
                <a:cubicBezTo>
                  <a:pt x="57074" y="111856"/>
                  <a:pt x="57446" y="112249"/>
                  <a:pt x="57927" y="112249"/>
                </a:cubicBezTo>
                <a:close/>
                <a:moveTo>
                  <a:pt x="53098" y="112183"/>
                </a:moveTo>
                <a:cubicBezTo>
                  <a:pt x="53819" y="112183"/>
                  <a:pt x="54168" y="111309"/>
                  <a:pt x="53666" y="110807"/>
                </a:cubicBezTo>
                <a:cubicBezTo>
                  <a:pt x="53163" y="110304"/>
                  <a:pt x="52289" y="110676"/>
                  <a:pt x="52289" y="111397"/>
                </a:cubicBezTo>
                <a:cubicBezTo>
                  <a:pt x="52289" y="111834"/>
                  <a:pt x="52661" y="112183"/>
                  <a:pt x="53098" y="112183"/>
                </a:cubicBezTo>
                <a:close/>
                <a:moveTo>
                  <a:pt x="48268" y="112118"/>
                </a:moveTo>
                <a:cubicBezTo>
                  <a:pt x="48924" y="112096"/>
                  <a:pt x="49230" y="111331"/>
                  <a:pt x="48771" y="110872"/>
                </a:cubicBezTo>
                <a:cubicBezTo>
                  <a:pt x="48312" y="110413"/>
                  <a:pt x="47547" y="110741"/>
                  <a:pt x="47547" y="111397"/>
                </a:cubicBezTo>
                <a:cubicBezTo>
                  <a:pt x="47547" y="111790"/>
                  <a:pt x="47875" y="112118"/>
                  <a:pt x="48268" y="112118"/>
                </a:cubicBezTo>
                <a:close/>
                <a:moveTo>
                  <a:pt x="43439" y="112030"/>
                </a:moveTo>
                <a:cubicBezTo>
                  <a:pt x="44008" y="112030"/>
                  <a:pt x="44292" y="111331"/>
                  <a:pt x="43898" y="110938"/>
                </a:cubicBezTo>
                <a:cubicBezTo>
                  <a:pt x="43483" y="110523"/>
                  <a:pt x="42806" y="110807"/>
                  <a:pt x="42806" y="111397"/>
                </a:cubicBezTo>
                <a:cubicBezTo>
                  <a:pt x="42806" y="111746"/>
                  <a:pt x="43090" y="112030"/>
                  <a:pt x="43439" y="112030"/>
                </a:cubicBezTo>
                <a:close/>
                <a:moveTo>
                  <a:pt x="38610" y="111943"/>
                </a:moveTo>
                <a:cubicBezTo>
                  <a:pt x="39113" y="111943"/>
                  <a:pt x="39353" y="111353"/>
                  <a:pt x="39004" y="111003"/>
                </a:cubicBezTo>
                <a:cubicBezTo>
                  <a:pt x="38654" y="110654"/>
                  <a:pt x="38064" y="110894"/>
                  <a:pt x="38064" y="111397"/>
                </a:cubicBezTo>
                <a:cubicBezTo>
                  <a:pt x="38064" y="111681"/>
                  <a:pt x="38305" y="111943"/>
                  <a:pt x="38610" y="111943"/>
                </a:cubicBezTo>
                <a:close/>
                <a:moveTo>
                  <a:pt x="33781" y="111834"/>
                </a:moveTo>
                <a:cubicBezTo>
                  <a:pt x="34197" y="111834"/>
                  <a:pt x="34393" y="111353"/>
                  <a:pt x="34109" y="111069"/>
                </a:cubicBezTo>
                <a:cubicBezTo>
                  <a:pt x="33825" y="110763"/>
                  <a:pt x="33344" y="110982"/>
                  <a:pt x="33344" y="111397"/>
                </a:cubicBezTo>
                <a:cubicBezTo>
                  <a:pt x="33344" y="111637"/>
                  <a:pt x="33541" y="111834"/>
                  <a:pt x="33781" y="111834"/>
                </a:cubicBezTo>
                <a:close/>
                <a:moveTo>
                  <a:pt x="28974" y="111724"/>
                </a:moveTo>
                <a:cubicBezTo>
                  <a:pt x="29280" y="111724"/>
                  <a:pt x="29433" y="111353"/>
                  <a:pt x="29215" y="111135"/>
                </a:cubicBezTo>
                <a:cubicBezTo>
                  <a:pt x="28996" y="110916"/>
                  <a:pt x="28625" y="111069"/>
                  <a:pt x="28625" y="111397"/>
                </a:cubicBezTo>
                <a:cubicBezTo>
                  <a:pt x="28625" y="111572"/>
                  <a:pt x="28778" y="111724"/>
                  <a:pt x="28974" y="111724"/>
                </a:cubicBezTo>
                <a:close/>
                <a:moveTo>
                  <a:pt x="24145" y="111637"/>
                </a:moveTo>
                <a:cubicBezTo>
                  <a:pt x="24364" y="111637"/>
                  <a:pt x="24473" y="111375"/>
                  <a:pt x="24320" y="111222"/>
                </a:cubicBezTo>
                <a:cubicBezTo>
                  <a:pt x="24167" y="111047"/>
                  <a:pt x="23905" y="111178"/>
                  <a:pt x="23905" y="111397"/>
                </a:cubicBezTo>
                <a:cubicBezTo>
                  <a:pt x="23905" y="111528"/>
                  <a:pt x="24014" y="111637"/>
                  <a:pt x="24145" y="111637"/>
                </a:cubicBezTo>
                <a:close/>
                <a:moveTo>
                  <a:pt x="19316" y="111528"/>
                </a:moveTo>
                <a:cubicBezTo>
                  <a:pt x="19491" y="111528"/>
                  <a:pt x="19491" y="111244"/>
                  <a:pt x="19316" y="111244"/>
                </a:cubicBezTo>
                <a:cubicBezTo>
                  <a:pt x="19141" y="111244"/>
                  <a:pt x="19141" y="111528"/>
                  <a:pt x="19316" y="111528"/>
                </a:cubicBezTo>
                <a:close/>
                <a:moveTo>
                  <a:pt x="14487" y="111419"/>
                </a:moveTo>
                <a:cubicBezTo>
                  <a:pt x="14509" y="111419"/>
                  <a:pt x="14509" y="111397"/>
                  <a:pt x="14509" y="111397"/>
                </a:cubicBezTo>
                <a:cubicBezTo>
                  <a:pt x="14509" y="111375"/>
                  <a:pt x="14509" y="111353"/>
                  <a:pt x="14487" y="111353"/>
                </a:cubicBezTo>
                <a:cubicBezTo>
                  <a:pt x="14465" y="111353"/>
                  <a:pt x="14465" y="111375"/>
                  <a:pt x="14465" y="111397"/>
                </a:cubicBezTo>
                <a:cubicBezTo>
                  <a:pt x="14465" y="111397"/>
                  <a:pt x="14465" y="111419"/>
                  <a:pt x="14487" y="111419"/>
                </a:cubicBezTo>
                <a:close/>
                <a:moveTo>
                  <a:pt x="144784" y="106568"/>
                </a:moveTo>
                <a:lnTo>
                  <a:pt x="144784" y="106568"/>
                </a:lnTo>
                <a:cubicBezTo>
                  <a:pt x="144784" y="106546"/>
                  <a:pt x="144740" y="106546"/>
                  <a:pt x="144740" y="106568"/>
                </a:cubicBezTo>
                <a:lnTo>
                  <a:pt x="144762" y="106568"/>
                </a:lnTo>
                <a:close/>
                <a:moveTo>
                  <a:pt x="139955" y="106677"/>
                </a:moveTo>
                <a:cubicBezTo>
                  <a:pt x="140020" y="106655"/>
                  <a:pt x="140064" y="106611"/>
                  <a:pt x="140064" y="106568"/>
                </a:cubicBezTo>
                <a:cubicBezTo>
                  <a:pt x="140042" y="106437"/>
                  <a:pt x="139867" y="106437"/>
                  <a:pt x="139845" y="106568"/>
                </a:cubicBezTo>
                <a:cubicBezTo>
                  <a:pt x="139845" y="106611"/>
                  <a:pt x="139889" y="106677"/>
                  <a:pt x="139955" y="106677"/>
                </a:cubicBezTo>
                <a:close/>
                <a:moveTo>
                  <a:pt x="135126" y="106764"/>
                </a:moveTo>
                <a:cubicBezTo>
                  <a:pt x="135322" y="106764"/>
                  <a:pt x="135410" y="106546"/>
                  <a:pt x="135279" y="106393"/>
                </a:cubicBezTo>
                <a:cubicBezTo>
                  <a:pt x="135147" y="106262"/>
                  <a:pt x="134907" y="106371"/>
                  <a:pt x="134907" y="106568"/>
                </a:cubicBezTo>
                <a:cubicBezTo>
                  <a:pt x="134907" y="106677"/>
                  <a:pt x="135016" y="106764"/>
                  <a:pt x="135126" y="106764"/>
                </a:cubicBezTo>
                <a:close/>
                <a:moveTo>
                  <a:pt x="130297" y="106895"/>
                </a:moveTo>
                <a:cubicBezTo>
                  <a:pt x="130602" y="106895"/>
                  <a:pt x="130755" y="106524"/>
                  <a:pt x="130537" y="106327"/>
                </a:cubicBezTo>
                <a:cubicBezTo>
                  <a:pt x="130318" y="106109"/>
                  <a:pt x="129969" y="106262"/>
                  <a:pt x="129969" y="106568"/>
                </a:cubicBezTo>
                <a:cubicBezTo>
                  <a:pt x="129969" y="106742"/>
                  <a:pt x="130122" y="106895"/>
                  <a:pt x="130297" y="106895"/>
                </a:cubicBezTo>
                <a:close/>
                <a:moveTo>
                  <a:pt x="125467" y="107005"/>
                </a:moveTo>
                <a:cubicBezTo>
                  <a:pt x="125883" y="107005"/>
                  <a:pt x="126079" y="106524"/>
                  <a:pt x="125795" y="106240"/>
                </a:cubicBezTo>
                <a:cubicBezTo>
                  <a:pt x="125511" y="105956"/>
                  <a:pt x="125009" y="106153"/>
                  <a:pt x="125009" y="106568"/>
                </a:cubicBezTo>
                <a:cubicBezTo>
                  <a:pt x="125030" y="106808"/>
                  <a:pt x="125227" y="107005"/>
                  <a:pt x="125467" y="107005"/>
                </a:cubicBezTo>
                <a:close/>
                <a:moveTo>
                  <a:pt x="120638" y="107114"/>
                </a:moveTo>
                <a:cubicBezTo>
                  <a:pt x="121141" y="107114"/>
                  <a:pt x="121403" y="106524"/>
                  <a:pt x="121054" y="106153"/>
                </a:cubicBezTo>
                <a:cubicBezTo>
                  <a:pt x="120682" y="105803"/>
                  <a:pt x="120092" y="106065"/>
                  <a:pt x="120092" y="106568"/>
                </a:cubicBezTo>
                <a:cubicBezTo>
                  <a:pt x="120092" y="106874"/>
                  <a:pt x="120333" y="107114"/>
                  <a:pt x="120638" y="107114"/>
                </a:cubicBezTo>
                <a:close/>
                <a:moveTo>
                  <a:pt x="115831" y="107223"/>
                </a:moveTo>
                <a:cubicBezTo>
                  <a:pt x="116399" y="107223"/>
                  <a:pt x="116705" y="106502"/>
                  <a:pt x="116290" y="106087"/>
                </a:cubicBezTo>
                <a:cubicBezTo>
                  <a:pt x="115875" y="105694"/>
                  <a:pt x="115176" y="105978"/>
                  <a:pt x="115154" y="106568"/>
                </a:cubicBezTo>
                <a:cubicBezTo>
                  <a:pt x="115176" y="106917"/>
                  <a:pt x="115460" y="107223"/>
                  <a:pt x="115831" y="107223"/>
                </a:cubicBezTo>
                <a:close/>
                <a:moveTo>
                  <a:pt x="111002" y="107311"/>
                </a:moveTo>
                <a:cubicBezTo>
                  <a:pt x="111658" y="107311"/>
                  <a:pt x="112007" y="106502"/>
                  <a:pt x="111527" y="106021"/>
                </a:cubicBezTo>
                <a:cubicBezTo>
                  <a:pt x="111046" y="105563"/>
                  <a:pt x="110237" y="105890"/>
                  <a:pt x="110237" y="106568"/>
                </a:cubicBezTo>
                <a:cubicBezTo>
                  <a:pt x="110237" y="106983"/>
                  <a:pt x="110587" y="107311"/>
                  <a:pt x="111002" y="107311"/>
                </a:cubicBezTo>
                <a:close/>
                <a:moveTo>
                  <a:pt x="106173" y="107398"/>
                </a:moveTo>
                <a:cubicBezTo>
                  <a:pt x="106916" y="107398"/>
                  <a:pt x="107309" y="106480"/>
                  <a:pt x="106763" y="105956"/>
                </a:cubicBezTo>
                <a:cubicBezTo>
                  <a:pt x="106239" y="105431"/>
                  <a:pt x="105321" y="105803"/>
                  <a:pt x="105321" y="106568"/>
                </a:cubicBezTo>
                <a:cubicBezTo>
                  <a:pt x="105321" y="107027"/>
                  <a:pt x="105714" y="107398"/>
                  <a:pt x="106173" y="107398"/>
                </a:cubicBezTo>
                <a:close/>
                <a:moveTo>
                  <a:pt x="101344" y="107485"/>
                </a:moveTo>
                <a:cubicBezTo>
                  <a:pt x="102175" y="107485"/>
                  <a:pt x="102568" y="106480"/>
                  <a:pt x="102000" y="105912"/>
                </a:cubicBezTo>
                <a:cubicBezTo>
                  <a:pt x="101410" y="105322"/>
                  <a:pt x="100426" y="105737"/>
                  <a:pt x="100426" y="106568"/>
                </a:cubicBezTo>
                <a:cubicBezTo>
                  <a:pt x="100426" y="107070"/>
                  <a:pt x="100842" y="107485"/>
                  <a:pt x="101344" y="107485"/>
                </a:cubicBezTo>
                <a:close/>
                <a:moveTo>
                  <a:pt x="96515" y="107551"/>
                </a:moveTo>
                <a:cubicBezTo>
                  <a:pt x="97411" y="107551"/>
                  <a:pt x="97848" y="106480"/>
                  <a:pt x="97214" y="105847"/>
                </a:cubicBezTo>
                <a:cubicBezTo>
                  <a:pt x="96603" y="105235"/>
                  <a:pt x="95532" y="105672"/>
                  <a:pt x="95532" y="106568"/>
                </a:cubicBezTo>
                <a:cubicBezTo>
                  <a:pt x="95532" y="107114"/>
                  <a:pt x="95969" y="107551"/>
                  <a:pt x="96515" y="107551"/>
                </a:cubicBezTo>
                <a:close/>
                <a:moveTo>
                  <a:pt x="91686" y="107595"/>
                </a:moveTo>
                <a:cubicBezTo>
                  <a:pt x="92626" y="107595"/>
                  <a:pt x="93085" y="106480"/>
                  <a:pt x="92429" y="105825"/>
                </a:cubicBezTo>
                <a:cubicBezTo>
                  <a:pt x="91774" y="105169"/>
                  <a:pt x="90659" y="105628"/>
                  <a:pt x="90659" y="106568"/>
                </a:cubicBezTo>
                <a:cubicBezTo>
                  <a:pt x="90659" y="107136"/>
                  <a:pt x="91118" y="107595"/>
                  <a:pt x="91686" y="107595"/>
                </a:cubicBezTo>
                <a:close/>
                <a:moveTo>
                  <a:pt x="86857" y="107638"/>
                </a:moveTo>
                <a:cubicBezTo>
                  <a:pt x="87840" y="107638"/>
                  <a:pt x="88321" y="106458"/>
                  <a:pt x="87644" y="105781"/>
                </a:cubicBezTo>
                <a:cubicBezTo>
                  <a:pt x="86944" y="105082"/>
                  <a:pt x="85765" y="105584"/>
                  <a:pt x="85765" y="106546"/>
                </a:cubicBezTo>
                <a:cubicBezTo>
                  <a:pt x="85765" y="107158"/>
                  <a:pt x="86267" y="107638"/>
                  <a:pt x="86857" y="107638"/>
                </a:cubicBezTo>
                <a:close/>
                <a:moveTo>
                  <a:pt x="82050" y="107660"/>
                </a:moveTo>
                <a:cubicBezTo>
                  <a:pt x="83033" y="107660"/>
                  <a:pt x="83536" y="106480"/>
                  <a:pt x="82837" y="105781"/>
                </a:cubicBezTo>
                <a:cubicBezTo>
                  <a:pt x="82137" y="105060"/>
                  <a:pt x="80935" y="105563"/>
                  <a:pt x="80935" y="106568"/>
                </a:cubicBezTo>
                <a:cubicBezTo>
                  <a:pt x="80935" y="107179"/>
                  <a:pt x="81438" y="107660"/>
                  <a:pt x="82050" y="107660"/>
                </a:cubicBezTo>
                <a:close/>
                <a:moveTo>
                  <a:pt x="77221" y="107660"/>
                </a:moveTo>
                <a:cubicBezTo>
                  <a:pt x="78226" y="107660"/>
                  <a:pt x="78729" y="106458"/>
                  <a:pt x="78007" y="105737"/>
                </a:cubicBezTo>
                <a:cubicBezTo>
                  <a:pt x="77308" y="105038"/>
                  <a:pt x="76085" y="105541"/>
                  <a:pt x="76085" y="106546"/>
                </a:cubicBezTo>
                <a:cubicBezTo>
                  <a:pt x="76085" y="107158"/>
                  <a:pt x="76587" y="107660"/>
                  <a:pt x="77221" y="107660"/>
                </a:cubicBezTo>
                <a:close/>
                <a:moveTo>
                  <a:pt x="72392" y="107660"/>
                </a:moveTo>
                <a:cubicBezTo>
                  <a:pt x="73375" y="107660"/>
                  <a:pt x="73878" y="106480"/>
                  <a:pt x="73178" y="105759"/>
                </a:cubicBezTo>
                <a:cubicBezTo>
                  <a:pt x="72479" y="105060"/>
                  <a:pt x="71277" y="105563"/>
                  <a:pt x="71277" y="106568"/>
                </a:cubicBezTo>
                <a:cubicBezTo>
                  <a:pt x="71277" y="107179"/>
                  <a:pt x="71780" y="107660"/>
                  <a:pt x="72392" y="107660"/>
                </a:cubicBezTo>
                <a:close/>
                <a:moveTo>
                  <a:pt x="67563" y="107638"/>
                </a:moveTo>
                <a:cubicBezTo>
                  <a:pt x="68546" y="107638"/>
                  <a:pt x="69027" y="106458"/>
                  <a:pt x="68328" y="105781"/>
                </a:cubicBezTo>
                <a:cubicBezTo>
                  <a:pt x="67650" y="105082"/>
                  <a:pt x="66470" y="105584"/>
                  <a:pt x="66470" y="106546"/>
                </a:cubicBezTo>
                <a:cubicBezTo>
                  <a:pt x="66470" y="107158"/>
                  <a:pt x="66973" y="107638"/>
                  <a:pt x="67563" y="107638"/>
                </a:cubicBezTo>
                <a:close/>
                <a:moveTo>
                  <a:pt x="62734" y="107595"/>
                </a:moveTo>
                <a:cubicBezTo>
                  <a:pt x="63673" y="107595"/>
                  <a:pt x="64132" y="106480"/>
                  <a:pt x="63477" y="105825"/>
                </a:cubicBezTo>
                <a:cubicBezTo>
                  <a:pt x="62821" y="105169"/>
                  <a:pt x="61685" y="105628"/>
                  <a:pt x="61685" y="106568"/>
                </a:cubicBezTo>
                <a:cubicBezTo>
                  <a:pt x="61685" y="107136"/>
                  <a:pt x="62166" y="107595"/>
                  <a:pt x="62734" y="107595"/>
                </a:cubicBezTo>
                <a:close/>
                <a:moveTo>
                  <a:pt x="57905" y="107551"/>
                </a:moveTo>
                <a:cubicBezTo>
                  <a:pt x="58801" y="107551"/>
                  <a:pt x="59238" y="106480"/>
                  <a:pt x="58626" y="105847"/>
                </a:cubicBezTo>
                <a:cubicBezTo>
                  <a:pt x="57992" y="105235"/>
                  <a:pt x="56921" y="105672"/>
                  <a:pt x="56921" y="106568"/>
                </a:cubicBezTo>
                <a:cubicBezTo>
                  <a:pt x="56921" y="107114"/>
                  <a:pt x="57358" y="107551"/>
                  <a:pt x="57905" y="107551"/>
                </a:cubicBezTo>
                <a:close/>
                <a:moveTo>
                  <a:pt x="53098" y="107464"/>
                </a:moveTo>
                <a:cubicBezTo>
                  <a:pt x="53906" y="107464"/>
                  <a:pt x="54299" y="106480"/>
                  <a:pt x="53731" y="105912"/>
                </a:cubicBezTo>
                <a:cubicBezTo>
                  <a:pt x="53163" y="105344"/>
                  <a:pt x="52180" y="105737"/>
                  <a:pt x="52180" y="106568"/>
                </a:cubicBezTo>
                <a:cubicBezTo>
                  <a:pt x="52180" y="107070"/>
                  <a:pt x="52595" y="107464"/>
                  <a:pt x="53098" y="107464"/>
                </a:cubicBezTo>
                <a:close/>
                <a:moveTo>
                  <a:pt x="48268" y="107398"/>
                </a:moveTo>
                <a:cubicBezTo>
                  <a:pt x="49011" y="107398"/>
                  <a:pt x="49383" y="106480"/>
                  <a:pt x="48858" y="105956"/>
                </a:cubicBezTo>
                <a:cubicBezTo>
                  <a:pt x="48334" y="105431"/>
                  <a:pt x="47416" y="105803"/>
                  <a:pt x="47416" y="106568"/>
                </a:cubicBezTo>
                <a:cubicBezTo>
                  <a:pt x="47416" y="107027"/>
                  <a:pt x="47788" y="107398"/>
                  <a:pt x="48268" y="107398"/>
                </a:cubicBezTo>
                <a:close/>
                <a:moveTo>
                  <a:pt x="43439" y="107311"/>
                </a:moveTo>
                <a:cubicBezTo>
                  <a:pt x="44117" y="107311"/>
                  <a:pt x="44445" y="106502"/>
                  <a:pt x="43964" y="106021"/>
                </a:cubicBezTo>
                <a:cubicBezTo>
                  <a:pt x="43505" y="105541"/>
                  <a:pt x="42697" y="105890"/>
                  <a:pt x="42697" y="106568"/>
                </a:cubicBezTo>
                <a:cubicBezTo>
                  <a:pt x="42697" y="106983"/>
                  <a:pt x="43024" y="107311"/>
                  <a:pt x="43439" y="107311"/>
                </a:cubicBezTo>
                <a:close/>
                <a:moveTo>
                  <a:pt x="38610" y="107223"/>
                </a:moveTo>
                <a:cubicBezTo>
                  <a:pt x="39200" y="107223"/>
                  <a:pt x="39484" y="106502"/>
                  <a:pt x="39069" y="106087"/>
                </a:cubicBezTo>
                <a:cubicBezTo>
                  <a:pt x="38654" y="105694"/>
                  <a:pt x="37955" y="105978"/>
                  <a:pt x="37955" y="106568"/>
                </a:cubicBezTo>
                <a:cubicBezTo>
                  <a:pt x="37955" y="106917"/>
                  <a:pt x="38239" y="107223"/>
                  <a:pt x="38610" y="107223"/>
                </a:cubicBezTo>
                <a:close/>
                <a:moveTo>
                  <a:pt x="33781" y="107114"/>
                </a:moveTo>
                <a:cubicBezTo>
                  <a:pt x="34284" y="107114"/>
                  <a:pt x="34524" y="106524"/>
                  <a:pt x="34175" y="106174"/>
                </a:cubicBezTo>
                <a:cubicBezTo>
                  <a:pt x="33825" y="105825"/>
                  <a:pt x="33235" y="106065"/>
                  <a:pt x="33235" y="106568"/>
                </a:cubicBezTo>
                <a:cubicBezTo>
                  <a:pt x="33235" y="106874"/>
                  <a:pt x="33475" y="107114"/>
                  <a:pt x="33781" y="107114"/>
                </a:cubicBezTo>
                <a:close/>
                <a:moveTo>
                  <a:pt x="28952" y="107005"/>
                </a:moveTo>
                <a:cubicBezTo>
                  <a:pt x="29346" y="107005"/>
                  <a:pt x="29542" y="106524"/>
                  <a:pt x="29280" y="106240"/>
                </a:cubicBezTo>
                <a:cubicBezTo>
                  <a:pt x="28996" y="105956"/>
                  <a:pt x="28515" y="106174"/>
                  <a:pt x="28515" y="106568"/>
                </a:cubicBezTo>
                <a:cubicBezTo>
                  <a:pt x="28515" y="106808"/>
                  <a:pt x="28712" y="107005"/>
                  <a:pt x="28952" y="107005"/>
                </a:cubicBezTo>
                <a:close/>
                <a:moveTo>
                  <a:pt x="24123" y="106874"/>
                </a:moveTo>
                <a:cubicBezTo>
                  <a:pt x="24429" y="106874"/>
                  <a:pt x="24560" y="106524"/>
                  <a:pt x="24364" y="106327"/>
                </a:cubicBezTo>
                <a:cubicBezTo>
                  <a:pt x="24167" y="106131"/>
                  <a:pt x="23817" y="106262"/>
                  <a:pt x="23817" y="106568"/>
                </a:cubicBezTo>
                <a:cubicBezTo>
                  <a:pt x="23817" y="106742"/>
                  <a:pt x="23949" y="106874"/>
                  <a:pt x="24123" y="106874"/>
                </a:cubicBezTo>
                <a:close/>
                <a:moveTo>
                  <a:pt x="19316" y="106764"/>
                </a:moveTo>
                <a:cubicBezTo>
                  <a:pt x="19491" y="106764"/>
                  <a:pt x="19600" y="106546"/>
                  <a:pt x="19469" y="106415"/>
                </a:cubicBezTo>
                <a:cubicBezTo>
                  <a:pt x="19316" y="106262"/>
                  <a:pt x="19098" y="106371"/>
                  <a:pt x="19098" y="106568"/>
                </a:cubicBezTo>
                <a:cubicBezTo>
                  <a:pt x="19098" y="106677"/>
                  <a:pt x="19185" y="106764"/>
                  <a:pt x="19316" y="106764"/>
                </a:cubicBezTo>
                <a:close/>
                <a:moveTo>
                  <a:pt x="14487" y="106655"/>
                </a:moveTo>
                <a:cubicBezTo>
                  <a:pt x="14531" y="106655"/>
                  <a:pt x="14575" y="106611"/>
                  <a:pt x="14575" y="106568"/>
                </a:cubicBezTo>
                <a:cubicBezTo>
                  <a:pt x="14575" y="106502"/>
                  <a:pt x="14531" y="106458"/>
                  <a:pt x="14487" y="106458"/>
                </a:cubicBezTo>
                <a:cubicBezTo>
                  <a:pt x="14422" y="106458"/>
                  <a:pt x="14378" y="106502"/>
                  <a:pt x="14378" y="106568"/>
                </a:cubicBezTo>
                <a:cubicBezTo>
                  <a:pt x="14400" y="106611"/>
                  <a:pt x="14443" y="106655"/>
                  <a:pt x="14487" y="106655"/>
                </a:cubicBezTo>
                <a:close/>
                <a:moveTo>
                  <a:pt x="144762" y="101782"/>
                </a:moveTo>
                <a:cubicBezTo>
                  <a:pt x="144849" y="101782"/>
                  <a:pt x="144718" y="101651"/>
                  <a:pt x="144718" y="101739"/>
                </a:cubicBezTo>
                <a:cubicBezTo>
                  <a:pt x="144718" y="101760"/>
                  <a:pt x="144740" y="101782"/>
                  <a:pt x="144762" y="101782"/>
                </a:cubicBezTo>
                <a:close/>
                <a:moveTo>
                  <a:pt x="139955" y="101913"/>
                </a:moveTo>
                <a:cubicBezTo>
                  <a:pt x="140042" y="101913"/>
                  <a:pt x="140108" y="101826"/>
                  <a:pt x="140108" y="101739"/>
                </a:cubicBezTo>
                <a:cubicBezTo>
                  <a:pt x="140129" y="101586"/>
                  <a:pt x="139933" y="101498"/>
                  <a:pt x="139823" y="101608"/>
                </a:cubicBezTo>
                <a:cubicBezTo>
                  <a:pt x="139714" y="101717"/>
                  <a:pt x="139780" y="101913"/>
                  <a:pt x="139955" y="101913"/>
                </a:cubicBezTo>
                <a:close/>
                <a:moveTo>
                  <a:pt x="135126" y="102023"/>
                </a:moveTo>
                <a:cubicBezTo>
                  <a:pt x="135388" y="102023"/>
                  <a:pt x="135519" y="101717"/>
                  <a:pt x="135322" y="101520"/>
                </a:cubicBezTo>
                <a:cubicBezTo>
                  <a:pt x="135147" y="101345"/>
                  <a:pt x="134820" y="101476"/>
                  <a:pt x="134820" y="101739"/>
                </a:cubicBezTo>
                <a:cubicBezTo>
                  <a:pt x="134820" y="101892"/>
                  <a:pt x="134951" y="102023"/>
                  <a:pt x="135126" y="102023"/>
                </a:cubicBezTo>
                <a:close/>
                <a:moveTo>
                  <a:pt x="130297" y="102154"/>
                </a:moveTo>
                <a:cubicBezTo>
                  <a:pt x="130668" y="102154"/>
                  <a:pt x="130843" y="101695"/>
                  <a:pt x="130581" y="101433"/>
                </a:cubicBezTo>
                <a:cubicBezTo>
                  <a:pt x="130318" y="101171"/>
                  <a:pt x="129881" y="101367"/>
                  <a:pt x="129881" y="101739"/>
                </a:cubicBezTo>
                <a:cubicBezTo>
                  <a:pt x="129881" y="101957"/>
                  <a:pt x="130056" y="102154"/>
                  <a:pt x="130297" y="102154"/>
                </a:cubicBezTo>
                <a:close/>
                <a:moveTo>
                  <a:pt x="125467" y="102263"/>
                </a:moveTo>
                <a:cubicBezTo>
                  <a:pt x="125948" y="102263"/>
                  <a:pt x="126189" y="101673"/>
                  <a:pt x="125861" y="101345"/>
                </a:cubicBezTo>
                <a:cubicBezTo>
                  <a:pt x="125511" y="100996"/>
                  <a:pt x="124921" y="101236"/>
                  <a:pt x="124921" y="101717"/>
                </a:cubicBezTo>
                <a:cubicBezTo>
                  <a:pt x="124921" y="102023"/>
                  <a:pt x="125162" y="102263"/>
                  <a:pt x="125467" y="102263"/>
                </a:cubicBezTo>
                <a:close/>
                <a:moveTo>
                  <a:pt x="120638" y="102372"/>
                </a:moveTo>
                <a:cubicBezTo>
                  <a:pt x="121207" y="102372"/>
                  <a:pt x="121491" y="101673"/>
                  <a:pt x="121097" y="101280"/>
                </a:cubicBezTo>
                <a:cubicBezTo>
                  <a:pt x="120682" y="100865"/>
                  <a:pt x="120005" y="101171"/>
                  <a:pt x="120005" y="101739"/>
                </a:cubicBezTo>
                <a:cubicBezTo>
                  <a:pt x="120005" y="102088"/>
                  <a:pt x="120289" y="102372"/>
                  <a:pt x="120638" y="102372"/>
                </a:cubicBezTo>
                <a:close/>
                <a:moveTo>
                  <a:pt x="115809" y="102482"/>
                </a:moveTo>
                <a:cubicBezTo>
                  <a:pt x="116487" y="102482"/>
                  <a:pt x="116815" y="101673"/>
                  <a:pt x="116334" y="101192"/>
                </a:cubicBezTo>
                <a:cubicBezTo>
                  <a:pt x="115875" y="100733"/>
                  <a:pt x="115066" y="101061"/>
                  <a:pt x="115066" y="101739"/>
                </a:cubicBezTo>
                <a:cubicBezTo>
                  <a:pt x="115066" y="102154"/>
                  <a:pt x="115394" y="102482"/>
                  <a:pt x="115809" y="102482"/>
                </a:cubicBezTo>
                <a:close/>
                <a:moveTo>
                  <a:pt x="111002" y="102591"/>
                </a:moveTo>
                <a:cubicBezTo>
                  <a:pt x="111767" y="102591"/>
                  <a:pt x="112138" y="101673"/>
                  <a:pt x="111614" y="101127"/>
                </a:cubicBezTo>
                <a:cubicBezTo>
                  <a:pt x="111068" y="100581"/>
                  <a:pt x="110150" y="100974"/>
                  <a:pt x="110150" y="101739"/>
                </a:cubicBezTo>
                <a:cubicBezTo>
                  <a:pt x="110150" y="102219"/>
                  <a:pt x="110522" y="102591"/>
                  <a:pt x="111002" y="102591"/>
                </a:cubicBezTo>
                <a:close/>
                <a:moveTo>
                  <a:pt x="106173" y="102700"/>
                </a:moveTo>
                <a:cubicBezTo>
                  <a:pt x="107025" y="102700"/>
                  <a:pt x="107441" y="101673"/>
                  <a:pt x="106851" y="101061"/>
                </a:cubicBezTo>
                <a:cubicBezTo>
                  <a:pt x="106239" y="100471"/>
                  <a:pt x="105234" y="100886"/>
                  <a:pt x="105234" y="101739"/>
                </a:cubicBezTo>
                <a:cubicBezTo>
                  <a:pt x="105234" y="102263"/>
                  <a:pt x="105649" y="102700"/>
                  <a:pt x="106173" y="102700"/>
                </a:cubicBezTo>
                <a:close/>
                <a:moveTo>
                  <a:pt x="101344" y="102787"/>
                </a:moveTo>
                <a:cubicBezTo>
                  <a:pt x="102284" y="102787"/>
                  <a:pt x="102743" y="101651"/>
                  <a:pt x="102087" y="100996"/>
                </a:cubicBezTo>
                <a:cubicBezTo>
                  <a:pt x="101432" y="100340"/>
                  <a:pt x="100317" y="100799"/>
                  <a:pt x="100317" y="101739"/>
                </a:cubicBezTo>
                <a:cubicBezTo>
                  <a:pt x="100295" y="102307"/>
                  <a:pt x="100776" y="102787"/>
                  <a:pt x="101344" y="102787"/>
                </a:cubicBezTo>
                <a:close/>
                <a:moveTo>
                  <a:pt x="96537" y="102875"/>
                </a:moveTo>
                <a:cubicBezTo>
                  <a:pt x="97520" y="102875"/>
                  <a:pt x="98023" y="101651"/>
                  <a:pt x="97324" y="100952"/>
                </a:cubicBezTo>
                <a:cubicBezTo>
                  <a:pt x="96603" y="100253"/>
                  <a:pt x="95401" y="100755"/>
                  <a:pt x="95401" y="101739"/>
                </a:cubicBezTo>
                <a:cubicBezTo>
                  <a:pt x="95401" y="102372"/>
                  <a:pt x="95903" y="102875"/>
                  <a:pt x="96537" y="102875"/>
                </a:cubicBezTo>
                <a:close/>
                <a:moveTo>
                  <a:pt x="91708" y="102919"/>
                </a:moveTo>
                <a:cubicBezTo>
                  <a:pt x="92757" y="102919"/>
                  <a:pt x="93281" y="101651"/>
                  <a:pt x="92538" y="100908"/>
                </a:cubicBezTo>
                <a:cubicBezTo>
                  <a:pt x="91795" y="100165"/>
                  <a:pt x="90528" y="100690"/>
                  <a:pt x="90528" y="101739"/>
                </a:cubicBezTo>
                <a:cubicBezTo>
                  <a:pt x="90528" y="102394"/>
                  <a:pt x="91052" y="102919"/>
                  <a:pt x="91708" y="102919"/>
                </a:cubicBezTo>
                <a:close/>
                <a:moveTo>
                  <a:pt x="86879" y="102984"/>
                </a:moveTo>
                <a:cubicBezTo>
                  <a:pt x="87971" y="102984"/>
                  <a:pt x="88518" y="101651"/>
                  <a:pt x="87753" y="100865"/>
                </a:cubicBezTo>
                <a:cubicBezTo>
                  <a:pt x="86966" y="100100"/>
                  <a:pt x="85633" y="100646"/>
                  <a:pt x="85633" y="101739"/>
                </a:cubicBezTo>
                <a:cubicBezTo>
                  <a:pt x="85633" y="102416"/>
                  <a:pt x="86202" y="102984"/>
                  <a:pt x="86879" y="102984"/>
                </a:cubicBezTo>
                <a:close/>
                <a:moveTo>
                  <a:pt x="82050" y="103006"/>
                </a:moveTo>
                <a:cubicBezTo>
                  <a:pt x="83164" y="103006"/>
                  <a:pt x="83732" y="101651"/>
                  <a:pt x="82946" y="100865"/>
                </a:cubicBezTo>
                <a:cubicBezTo>
                  <a:pt x="82159" y="100056"/>
                  <a:pt x="80783" y="100624"/>
                  <a:pt x="80783" y="101739"/>
                </a:cubicBezTo>
                <a:cubicBezTo>
                  <a:pt x="80783" y="102438"/>
                  <a:pt x="81351" y="103006"/>
                  <a:pt x="82050" y="103006"/>
                </a:cubicBezTo>
                <a:close/>
                <a:moveTo>
                  <a:pt x="77221" y="103006"/>
                </a:moveTo>
                <a:cubicBezTo>
                  <a:pt x="78357" y="103006"/>
                  <a:pt x="78925" y="101629"/>
                  <a:pt x="78117" y="100843"/>
                </a:cubicBezTo>
                <a:cubicBezTo>
                  <a:pt x="77308" y="100034"/>
                  <a:pt x="75954" y="100602"/>
                  <a:pt x="75954" y="101739"/>
                </a:cubicBezTo>
                <a:cubicBezTo>
                  <a:pt x="75954" y="102438"/>
                  <a:pt x="76522" y="103006"/>
                  <a:pt x="77221" y="103006"/>
                </a:cubicBezTo>
                <a:close/>
                <a:moveTo>
                  <a:pt x="72392" y="103006"/>
                </a:moveTo>
                <a:cubicBezTo>
                  <a:pt x="73528" y="103006"/>
                  <a:pt x="74074" y="101651"/>
                  <a:pt x="73288" y="100865"/>
                </a:cubicBezTo>
                <a:cubicBezTo>
                  <a:pt x="72501" y="100056"/>
                  <a:pt x="71146" y="100624"/>
                  <a:pt x="71146" y="101739"/>
                </a:cubicBezTo>
                <a:cubicBezTo>
                  <a:pt x="71146" y="102438"/>
                  <a:pt x="71693" y="103006"/>
                  <a:pt x="72392" y="103006"/>
                </a:cubicBezTo>
                <a:close/>
                <a:moveTo>
                  <a:pt x="67563" y="102984"/>
                </a:moveTo>
                <a:cubicBezTo>
                  <a:pt x="68677" y="102984"/>
                  <a:pt x="69223" y="101651"/>
                  <a:pt x="68437" y="100865"/>
                </a:cubicBezTo>
                <a:cubicBezTo>
                  <a:pt x="67672" y="100100"/>
                  <a:pt x="66339" y="100646"/>
                  <a:pt x="66339" y="101739"/>
                </a:cubicBezTo>
                <a:cubicBezTo>
                  <a:pt x="66339" y="102416"/>
                  <a:pt x="66885" y="102984"/>
                  <a:pt x="67563" y="102984"/>
                </a:cubicBezTo>
                <a:close/>
                <a:moveTo>
                  <a:pt x="62734" y="102919"/>
                </a:moveTo>
                <a:cubicBezTo>
                  <a:pt x="63804" y="102919"/>
                  <a:pt x="64329" y="101651"/>
                  <a:pt x="63586" y="100908"/>
                </a:cubicBezTo>
                <a:cubicBezTo>
                  <a:pt x="62843" y="100165"/>
                  <a:pt x="61576" y="100690"/>
                  <a:pt x="61576" y="101739"/>
                </a:cubicBezTo>
                <a:cubicBezTo>
                  <a:pt x="61576" y="102394"/>
                  <a:pt x="62100" y="102919"/>
                  <a:pt x="62734" y="102919"/>
                </a:cubicBezTo>
                <a:close/>
                <a:moveTo>
                  <a:pt x="57927" y="102853"/>
                </a:moveTo>
                <a:cubicBezTo>
                  <a:pt x="58910" y="102853"/>
                  <a:pt x="59412" y="101651"/>
                  <a:pt x="58713" y="100952"/>
                </a:cubicBezTo>
                <a:cubicBezTo>
                  <a:pt x="58014" y="100253"/>
                  <a:pt x="56812" y="100755"/>
                  <a:pt x="56812" y="101739"/>
                </a:cubicBezTo>
                <a:cubicBezTo>
                  <a:pt x="56812" y="102350"/>
                  <a:pt x="57315" y="102853"/>
                  <a:pt x="57927" y="102853"/>
                </a:cubicBezTo>
                <a:close/>
                <a:moveTo>
                  <a:pt x="53098" y="102766"/>
                </a:moveTo>
                <a:cubicBezTo>
                  <a:pt x="54015" y="102766"/>
                  <a:pt x="54474" y="101673"/>
                  <a:pt x="53819" y="101018"/>
                </a:cubicBezTo>
                <a:cubicBezTo>
                  <a:pt x="53163" y="100362"/>
                  <a:pt x="52071" y="100821"/>
                  <a:pt x="52071" y="101739"/>
                </a:cubicBezTo>
                <a:cubicBezTo>
                  <a:pt x="52071" y="102307"/>
                  <a:pt x="52529" y="102766"/>
                  <a:pt x="53098" y="102766"/>
                </a:cubicBezTo>
                <a:close/>
                <a:moveTo>
                  <a:pt x="48268" y="102700"/>
                </a:moveTo>
                <a:cubicBezTo>
                  <a:pt x="49121" y="102700"/>
                  <a:pt x="49536" y="101673"/>
                  <a:pt x="48946" y="101061"/>
                </a:cubicBezTo>
                <a:cubicBezTo>
                  <a:pt x="48334" y="100471"/>
                  <a:pt x="47307" y="100886"/>
                  <a:pt x="47307" y="101739"/>
                </a:cubicBezTo>
                <a:cubicBezTo>
                  <a:pt x="47307" y="102263"/>
                  <a:pt x="47744" y="102700"/>
                  <a:pt x="48268" y="102700"/>
                </a:cubicBezTo>
                <a:close/>
                <a:moveTo>
                  <a:pt x="43439" y="102591"/>
                </a:moveTo>
                <a:cubicBezTo>
                  <a:pt x="44204" y="102591"/>
                  <a:pt x="44576" y="101673"/>
                  <a:pt x="44051" y="101149"/>
                </a:cubicBezTo>
                <a:cubicBezTo>
                  <a:pt x="43505" y="100602"/>
                  <a:pt x="42609" y="100996"/>
                  <a:pt x="42609" y="101739"/>
                </a:cubicBezTo>
                <a:cubicBezTo>
                  <a:pt x="42609" y="102219"/>
                  <a:pt x="42981" y="102591"/>
                  <a:pt x="43439" y="102591"/>
                </a:cubicBezTo>
                <a:close/>
                <a:moveTo>
                  <a:pt x="38610" y="102503"/>
                </a:moveTo>
                <a:cubicBezTo>
                  <a:pt x="39288" y="102503"/>
                  <a:pt x="39616" y="101695"/>
                  <a:pt x="39135" y="101214"/>
                </a:cubicBezTo>
                <a:cubicBezTo>
                  <a:pt x="38676" y="100733"/>
                  <a:pt x="37867" y="101083"/>
                  <a:pt x="37867" y="101739"/>
                </a:cubicBezTo>
                <a:cubicBezTo>
                  <a:pt x="37867" y="102154"/>
                  <a:pt x="38195" y="102482"/>
                  <a:pt x="38610" y="102503"/>
                </a:cubicBezTo>
                <a:close/>
                <a:moveTo>
                  <a:pt x="33781" y="102372"/>
                </a:moveTo>
                <a:cubicBezTo>
                  <a:pt x="34350" y="102372"/>
                  <a:pt x="34634" y="101695"/>
                  <a:pt x="34240" y="101302"/>
                </a:cubicBezTo>
                <a:cubicBezTo>
                  <a:pt x="33847" y="100908"/>
                  <a:pt x="33170" y="101192"/>
                  <a:pt x="33170" y="101739"/>
                </a:cubicBezTo>
                <a:cubicBezTo>
                  <a:pt x="33170" y="102088"/>
                  <a:pt x="33454" y="102372"/>
                  <a:pt x="33781" y="102372"/>
                </a:cubicBezTo>
                <a:close/>
                <a:moveTo>
                  <a:pt x="28974" y="102263"/>
                </a:moveTo>
                <a:cubicBezTo>
                  <a:pt x="29433" y="102263"/>
                  <a:pt x="29673" y="101695"/>
                  <a:pt x="29346" y="101367"/>
                </a:cubicBezTo>
                <a:cubicBezTo>
                  <a:pt x="28996" y="101039"/>
                  <a:pt x="28450" y="101280"/>
                  <a:pt x="28450" y="101739"/>
                </a:cubicBezTo>
                <a:cubicBezTo>
                  <a:pt x="28450" y="102023"/>
                  <a:pt x="28668" y="102263"/>
                  <a:pt x="28974" y="102263"/>
                </a:cubicBezTo>
                <a:close/>
                <a:moveTo>
                  <a:pt x="24145" y="102154"/>
                </a:moveTo>
                <a:cubicBezTo>
                  <a:pt x="24495" y="102154"/>
                  <a:pt x="24670" y="101717"/>
                  <a:pt x="24429" y="101455"/>
                </a:cubicBezTo>
                <a:cubicBezTo>
                  <a:pt x="24167" y="101214"/>
                  <a:pt x="23730" y="101389"/>
                  <a:pt x="23730" y="101739"/>
                </a:cubicBezTo>
                <a:cubicBezTo>
                  <a:pt x="23730" y="101957"/>
                  <a:pt x="23927" y="102154"/>
                  <a:pt x="24145" y="102154"/>
                </a:cubicBezTo>
                <a:close/>
                <a:moveTo>
                  <a:pt x="19316" y="102023"/>
                </a:moveTo>
                <a:cubicBezTo>
                  <a:pt x="19556" y="102023"/>
                  <a:pt x="19688" y="101739"/>
                  <a:pt x="19513" y="101564"/>
                </a:cubicBezTo>
                <a:cubicBezTo>
                  <a:pt x="19338" y="101389"/>
                  <a:pt x="19032" y="101498"/>
                  <a:pt x="19032" y="101760"/>
                </a:cubicBezTo>
                <a:cubicBezTo>
                  <a:pt x="19032" y="101913"/>
                  <a:pt x="19163" y="102023"/>
                  <a:pt x="19316" y="102023"/>
                </a:cubicBezTo>
                <a:close/>
                <a:moveTo>
                  <a:pt x="14487" y="101913"/>
                </a:moveTo>
                <a:cubicBezTo>
                  <a:pt x="14575" y="101913"/>
                  <a:pt x="14640" y="101826"/>
                  <a:pt x="14640" y="101739"/>
                </a:cubicBezTo>
                <a:cubicBezTo>
                  <a:pt x="14640" y="101651"/>
                  <a:pt x="14575" y="101586"/>
                  <a:pt x="14487" y="101586"/>
                </a:cubicBezTo>
                <a:cubicBezTo>
                  <a:pt x="14400" y="101586"/>
                  <a:pt x="14334" y="101651"/>
                  <a:pt x="14334" y="101739"/>
                </a:cubicBezTo>
                <a:cubicBezTo>
                  <a:pt x="14334" y="101826"/>
                  <a:pt x="14400" y="101913"/>
                  <a:pt x="14487" y="101913"/>
                </a:cubicBezTo>
                <a:close/>
                <a:moveTo>
                  <a:pt x="9658" y="101782"/>
                </a:moveTo>
                <a:cubicBezTo>
                  <a:pt x="9724" y="101782"/>
                  <a:pt x="9724" y="101695"/>
                  <a:pt x="9658" y="101695"/>
                </a:cubicBezTo>
                <a:cubicBezTo>
                  <a:pt x="9614" y="101695"/>
                  <a:pt x="9614" y="101782"/>
                  <a:pt x="9658" y="101782"/>
                </a:cubicBezTo>
                <a:close/>
                <a:moveTo>
                  <a:pt x="149613" y="96931"/>
                </a:moveTo>
                <a:cubicBezTo>
                  <a:pt x="149635" y="96931"/>
                  <a:pt x="149635" y="96888"/>
                  <a:pt x="149613" y="96888"/>
                </a:cubicBezTo>
                <a:cubicBezTo>
                  <a:pt x="149591" y="96888"/>
                  <a:pt x="149591" y="96931"/>
                  <a:pt x="149613" y="96931"/>
                </a:cubicBezTo>
                <a:close/>
                <a:moveTo>
                  <a:pt x="144784" y="97019"/>
                </a:moveTo>
                <a:cubicBezTo>
                  <a:pt x="144958" y="97019"/>
                  <a:pt x="144674" y="96735"/>
                  <a:pt x="144674" y="96910"/>
                </a:cubicBezTo>
                <a:cubicBezTo>
                  <a:pt x="144674" y="96975"/>
                  <a:pt x="144718" y="97019"/>
                  <a:pt x="144784" y="97019"/>
                </a:cubicBezTo>
                <a:close/>
                <a:moveTo>
                  <a:pt x="139955" y="97128"/>
                </a:moveTo>
                <a:cubicBezTo>
                  <a:pt x="140151" y="97128"/>
                  <a:pt x="140261" y="96888"/>
                  <a:pt x="140108" y="96735"/>
                </a:cubicBezTo>
                <a:cubicBezTo>
                  <a:pt x="139976" y="96604"/>
                  <a:pt x="139736" y="96713"/>
                  <a:pt x="139736" y="96910"/>
                </a:cubicBezTo>
                <a:cubicBezTo>
                  <a:pt x="139736" y="97041"/>
                  <a:pt x="139823" y="97128"/>
                  <a:pt x="139955" y="97128"/>
                </a:cubicBezTo>
                <a:close/>
                <a:moveTo>
                  <a:pt x="135126" y="97281"/>
                </a:moveTo>
                <a:cubicBezTo>
                  <a:pt x="135453" y="97259"/>
                  <a:pt x="135606" y="96888"/>
                  <a:pt x="135388" y="96647"/>
                </a:cubicBezTo>
                <a:cubicBezTo>
                  <a:pt x="135169" y="96429"/>
                  <a:pt x="134776" y="96582"/>
                  <a:pt x="134776" y="96910"/>
                </a:cubicBezTo>
                <a:cubicBezTo>
                  <a:pt x="134776" y="97106"/>
                  <a:pt x="134929" y="97281"/>
                  <a:pt x="135126" y="97281"/>
                </a:cubicBezTo>
                <a:close/>
                <a:moveTo>
                  <a:pt x="130297" y="97412"/>
                </a:moveTo>
                <a:cubicBezTo>
                  <a:pt x="130755" y="97390"/>
                  <a:pt x="130952" y="96866"/>
                  <a:pt x="130646" y="96560"/>
                </a:cubicBezTo>
                <a:cubicBezTo>
                  <a:pt x="130340" y="96254"/>
                  <a:pt x="129816" y="96473"/>
                  <a:pt x="129816" y="96910"/>
                </a:cubicBezTo>
                <a:cubicBezTo>
                  <a:pt x="129816" y="97172"/>
                  <a:pt x="130034" y="97412"/>
                  <a:pt x="130297" y="97412"/>
                </a:cubicBezTo>
                <a:close/>
                <a:moveTo>
                  <a:pt x="125489" y="97521"/>
                </a:moveTo>
                <a:cubicBezTo>
                  <a:pt x="126036" y="97521"/>
                  <a:pt x="126298" y="96866"/>
                  <a:pt x="125905" y="96473"/>
                </a:cubicBezTo>
                <a:cubicBezTo>
                  <a:pt x="125533" y="96079"/>
                  <a:pt x="124856" y="96363"/>
                  <a:pt x="124856" y="96910"/>
                </a:cubicBezTo>
                <a:cubicBezTo>
                  <a:pt x="124856" y="97237"/>
                  <a:pt x="125140" y="97521"/>
                  <a:pt x="125489" y="97521"/>
                </a:cubicBezTo>
                <a:close/>
                <a:moveTo>
                  <a:pt x="120660" y="97631"/>
                </a:moveTo>
                <a:cubicBezTo>
                  <a:pt x="121294" y="97631"/>
                  <a:pt x="121622" y="96844"/>
                  <a:pt x="121163" y="96385"/>
                </a:cubicBezTo>
                <a:cubicBezTo>
                  <a:pt x="120704" y="95948"/>
                  <a:pt x="119939" y="96254"/>
                  <a:pt x="119939" y="96910"/>
                </a:cubicBezTo>
                <a:cubicBezTo>
                  <a:pt x="119939" y="97303"/>
                  <a:pt x="120245" y="97631"/>
                  <a:pt x="120660" y="97631"/>
                </a:cubicBezTo>
                <a:close/>
                <a:moveTo>
                  <a:pt x="115831" y="97762"/>
                </a:moveTo>
                <a:cubicBezTo>
                  <a:pt x="116574" y="97740"/>
                  <a:pt x="116968" y="96844"/>
                  <a:pt x="116421" y="96320"/>
                </a:cubicBezTo>
                <a:cubicBezTo>
                  <a:pt x="115897" y="95773"/>
                  <a:pt x="114979" y="96145"/>
                  <a:pt x="114979" y="96910"/>
                </a:cubicBezTo>
                <a:cubicBezTo>
                  <a:pt x="114979" y="97368"/>
                  <a:pt x="115372" y="97762"/>
                  <a:pt x="115831" y="97762"/>
                </a:cubicBezTo>
                <a:close/>
                <a:moveTo>
                  <a:pt x="111002" y="97849"/>
                </a:moveTo>
                <a:cubicBezTo>
                  <a:pt x="111854" y="97849"/>
                  <a:pt x="112270" y="96844"/>
                  <a:pt x="111680" y="96232"/>
                </a:cubicBezTo>
                <a:cubicBezTo>
                  <a:pt x="111068" y="95642"/>
                  <a:pt x="110041" y="96057"/>
                  <a:pt x="110041" y="96910"/>
                </a:cubicBezTo>
                <a:cubicBezTo>
                  <a:pt x="110041" y="97434"/>
                  <a:pt x="110478" y="97849"/>
                  <a:pt x="111002" y="97849"/>
                </a:cubicBezTo>
                <a:close/>
                <a:moveTo>
                  <a:pt x="106173" y="97958"/>
                </a:moveTo>
                <a:cubicBezTo>
                  <a:pt x="107113" y="97958"/>
                  <a:pt x="107594" y="96822"/>
                  <a:pt x="106916" y="96167"/>
                </a:cubicBezTo>
                <a:cubicBezTo>
                  <a:pt x="106261" y="95489"/>
                  <a:pt x="105124" y="95970"/>
                  <a:pt x="105124" y="96910"/>
                </a:cubicBezTo>
                <a:cubicBezTo>
                  <a:pt x="105124" y="97500"/>
                  <a:pt x="105583" y="97958"/>
                  <a:pt x="106173" y="97958"/>
                </a:cubicBezTo>
                <a:close/>
                <a:moveTo>
                  <a:pt x="101344" y="98046"/>
                </a:moveTo>
                <a:cubicBezTo>
                  <a:pt x="102371" y="98046"/>
                  <a:pt x="102896" y="96822"/>
                  <a:pt x="102153" y="96101"/>
                </a:cubicBezTo>
                <a:cubicBezTo>
                  <a:pt x="101432" y="95380"/>
                  <a:pt x="100208" y="95883"/>
                  <a:pt x="100208" y="96910"/>
                </a:cubicBezTo>
                <a:cubicBezTo>
                  <a:pt x="100208" y="97543"/>
                  <a:pt x="100710" y="98046"/>
                  <a:pt x="101344" y="98046"/>
                </a:cubicBezTo>
                <a:close/>
                <a:moveTo>
                  <a:pt x="96515" y="98155"/>
                </a:moveTo>
                <a:cubicBezTo>
                  <a:pt x="97630" y="98155"/>
                  <a:pt x="98198" y="96800"/>
                  <a:pt x="97411" y="96036"/>
                </a:cubicBezTo>
                <a:cubicBezTo>
                  <a:pt x="96624" y="95249"/>
                  <a:pt x="95270" y="95795"/>
                  <a:pt x="95270" y="96910"/>
                </a:cubicBezTo>
                <a:cubicBezTo>
                  <a:pt x="95291" y="97587"/>
                  <a:pt x="95838" y="98155"/>
                  <a:pt x="96515" y="98155"/>
                </a:cubicBezTo>
                <a:close/>
                <a:moveTo>
                  <a:pt x="91708" y="98221"/>
                </a:moveTo>
                <a:cubicBezTo>
                  <a:pt x="92866" y="98221"/>
                  <a:pt x="93456" y="96800"/>
                  <a:pt x="92626" y="95970"/>
                </a:cubicBezTo>
                <a:cubicBezTo>
                  <a:pt x="91795" y="95162"/>
                  <a:pt x="90397" y="95730"/>
                  <a:pt x="90397" y="96910"/>
                </a:cubicBezTo>
                <a:cubicBezTo>
                  <a:pt x="90397" y="97631"/>
                  <a:pt x="90965" y="98221"/>
                  <a:pt x="91708" y="98221"/>
                </a:cubicBezTo>
                <a:close/>
                <a:moveTo>
                  <a:pt x="86879" y="98264"/>
                </a:moveTo>
                <a:cubicBezTo>
                  <a:pt x="88081" y="98264"/>
                  <a:pt x="88693" y="96800"/>
                  <a:pt x="87840" y="95948"/>
                </a:cubicBezTo>
                <a:cubicBezTo>
                  <a:pt x="86988" y="95074"/>
                  <a:pt x="85502" y="95686"/>
                  <a:pt x="85502" y="96910"/>
                </a:cubicBezTo>
                <a:cubicBezTo>
                  <a:pt x="85502" y="97653"/>
                  <a:pt x="86114" y="98264"/>
                  <a:pt x="86879" y="98264"/>
                </a:cubicBezTo>
                <a:close/>
                <a:moveTo>
                  <a:pt x="82050" y="98308"/>
                </a:moveTo>
                <a:cubicBezTo>
                  <a:pt x="83295" y="98308"/>
                  <a:pt x="83907" y="96800"/>
                  <a:pt x="83033" y="95926"/>
                </a:cubicBezTo>
                <a:cubicBezTo>
                  <a:pt x="82159" y="95052"/>
                  <a:pt x="80651" y="95664"/>
                  <a:pt x="80651" y="96910"/>
                </a:cubicBezTo>
                <a:cubicBezTo>
                  <a:pt x="80651" y="97674"/>
                  <a:pt x="81285" y="98308"/>
                  <a:pt x="82050" y="98308"/>
                </a:cubicBezTo>
                <a:close/>
                <a:moveTo>
                  <a:pt x="77221" y="98308"/>
                </a:moveTo>
                <a:cubicBezTo>
                  <a:pt x="78466" y="98308"/>
                  <a:pt x="79100" y="96778"/>
                  <a:pt x="78204" y="95904"/>
                </a:cubicBezTo>
                <a:cubicBezTo>
                  <a:pt x="77330" y="95009"/>
                  <a:pt x="75801" y="95664"/>
                  <a:pt x="75822" y="96910"/>
                </a:cubicBezTo>
                <a:cubicBezTo>
                  <a:pt x="75822" y="97696"/>
                  <a:pt x="76456" y="98308"/>
                  <a:pt x="77221" y="98308"/>
                </a:cubicBezTo>
                <a:close/>
                <a:moveTo>
                  <a:pt x="72392" y="98308"/>
                </a:moveTo>
                <a:cubicBezTo>
                  <a:pt x="73637" y="98308"/>
                  <a:pt x="74249" y="96800"/>
                  <a:pt x="73375" y="95926"/>
                </a:cubicBezTo>
                <a:cubicBezTo>
                  <a:pt x="72501" y="95052"/>
                  <a:pt x="70993" y="95664"/>
                  <a:pt x="70993" y="96910"/>
                </a:cubicBezTo>
                <a:cubicBezTo>
                  <a:pt x="70993" y="97674"/>
                  <a:pt x="71627" y="98308"/>
                  <a:pt x="72392" y="98308"/>
                </a:cubicBezTo>
                <a:close/>
                <a:moveTo>
                  <a:pt x="67563" y="98264"/>
                </a:moveTo>
                <a:cubicBezTo>
                  <a:pt x="68786" y="98264"/>
                  <a:pt x="69376" y="96800"/>
                  <a:pt x="68524" y="95948"/>
                </a:cubicBezTo>
                <a:cubicBezTo>
                  <a:pt x="67672" y="95096"/>
                  <a:pt x="66208" y="95708"/>
                  <a:pt x="66208" y="96910"/>
                </a:cubicBezTo>
                <a:cubicBezTo>
                  <a:pt x="66208" y="97653"/>
                  <a:pt x="66820" y="98264"/>
                  <a:pt x="67563" y="98264"/>
                </a:cubicBezTo>
                <a:close/>
                <a:moveTo>
                  <a:pt x="62756" y="98221"/>
                </a:moveTo>
                <a:cubicBezTo>
                  <a:pt x="63914" y="98221"/>
                  <a:pt x="64482" y="96822"/>
                  <a:pt x="63673" y="96014"/>
                </a:cubicBezTo>
                <a:cubicBezTo>
                  <a:pt x="62843" y="95183"/>
                  <a:pt x="61445" y="95773"/>
                  <a:pt x="61445" y="96931"/>
                </a:cubicBezTo>
                <a:cubicBezTo>
                  <a:pt x="61445" y="97631"/>
                  <a:pt x="62035" y="98221"/>
                  <a:pt x="62756" y="98221"/>
                </a:cubicBezTo>
                <a:close/>
                <a:moveTo>
                  <a:pt x="57927" y="98155"/>
                </a:moveTo>
                <a:cubicBezTo>
                  <a:pt x="59019" y="98155"/>
                  <a:pt x="59565" y="96822"/>
                  <a:pt x="58801" y="96057"/>
                </a:cubicBezTo>
                <a:cubicBezTo>
                  <a:pt x="58014" y="95271"/>
                  <a:pt x="56681" y="95817"/>
                  <a:pt x="56681" y="96931"/>
                </a:cubicBezTo>
                <a:cubicBezTo>
                  <a:pt x="56681" y="97609"/>
                  <a:pt x="57249" y="98155"/>
                  <a:pt x="57927" y="98155"/>
                </a:cubicBezTo>
                <a:close/>
                <a:moveTo>
                  <a:pt x="53098" y="98068"/>
                </a:moveTo>
                <a:cubicBezTo>
                  <a:pt x="54125" y="98068"/>
                  <a:pt x="54627" y="96822"/>
                  <a:pt x="53906" y="96101"/>
                </a:cubicBezTo>
                <a:cubicBezTo>
                  <a:pt x="53185" y="95380"/>
                  <a:pt x="51939" y="95904"/>
                  <a:pt x="51939" y="96931"/>
                </a:cubicBezTo>
                <a:cubicBezTo>
                  <a:pt x="51939" y="97565"/>
                  <a:pt x="52464" y="98068"/>
                  <a:pt x="53098" y="98068"/>
                </a:cubicBezTo>
                <a:close/>
                <a:moveTo>
                  <a:pt x="48268" y="97958"/>
                </a:moveTo>
                <a:cubicBezTo>
                  <a:pt x="49208" y="97958"/>
                  <a:pt x="49667" y="96822"/>
                  <a:pt x="49011" y="96167"/>
                </a:cubicBezTo>
                <a:cubicBezTo>
                  <a:pt x="48356" y="95511"/>
                  <a:pt x="47220" y="95970"/>
                  <a:pt x="47220" y="96910"/>
                </a:cubicBezTo>
                <a:cubicBezTo>
                  <a:pt x="47220" y="97478"/>
                  <a:pt x="47700" y="97958"/>
                  <a:pt x="48268" y="97958"/>
                </a:cubicBezTo>
                <a:close/>
                <a:moveTo>
                  <a:pt x="43439" y="97849"/>
                </a:moveTo>
                <a:cubicBezTo>
                  <a:pt x="44292" y="97871"/>
                  <a:pt x="44729" y="96844"/>
                  <a:pt x="44117" y="96232"/>
                </a:cubicBezTo>
                <a:cubicBezTo>
                  <a:pt x="43527" y="95620"/>
                  <a:pt x="42500" y="96057"/>
                  <a:pt x="42500" y="96910"/>
                </a:cubicBezTo>
                <a:cubicBezTo>
                  <a:pt x="42500" y="97434"/>
                  <a:pt x="42915" y="97871"/>
                  <a:pt x="43439" y="97871"/>
                </a:cubicBezTo>
                <a:close/>
                <a:moveTo>
                  <a:pt x="38610" y="97740"/>
                </a:moveTo>
                <a:cubicBezTo>
                  <a:pt x="39353" y="97740"/>
                  <a:pt x="39703" y="96844"/>
                  <a:pt x="39200" y="96341"/>
                </a:cubicBezTo>
                <a:cubicBezTo>
                  <a:pt x="38676" y="95817"/>
                  <a:pt x="37802" y="96189"/>
                  <a:pt x="37802" y="96910"/>
                </a:cubicBezTo>
                <a:cubicBezTo>
                  <a:pt x="37802" y="97368"/>
                  <a:pt x="38173" y="97740"/>
                  <a:pt x="38610" y="97740"/>
                </a:cubicBezTo>
                <a:close/>
                <a:moveTo>
                  <a:pt x="33781" y="97631"/>
                </a:moveTo>
                <a:cubicBezTo>
                  <a:pt x="34437" y="97631"/>
                  <a:pt x="34765" y="96844"/>
                  <a:pt x="34306" y="96385"/>
                </a:cubicBezTo>
                <a:cubicBezTo>
                  <a:pt x="33847" y="95926"/>
                  <a:pt x="33060" y="96254"/>
                  <a:pt x="33060" y="96910"/>
                </a:cubicBezTo>
                <a:cubicBezTo>
                  <a:pt x="33060" y="97303"/>
                  <a:pt x="33388" y="97631"/>
                  <a:pt x="33781" y="97631"/>
                </a:cubicBezTo>
                <a:close/>
                <a:moveTo>
                  <a:pt x="28974" y="97500"/>
                </a:moveTo>
                <a:cubicBezTo>
                  <a:pt x="29499" y="97500"/>
                  <a:pt x="29783" y="96866"/>
                  <a:pt x="29389" y="96473"/>
                </a:cubicBezTo>
                <a:cubicBezTo>
                  <a:pt x="29018" y="96101"/>
                  <a:pt x="28362" y="96363"/>
                  <a:pt x="28362" y="96910"/>
                </a:cubicBezTo>
                <a:cubicBezTo>
                  <a:pt x="28362" y="97237"/>
                  <a:pt x="28625" y="97500"/>
                  <a:pt x="28974" y="97500"/>
                </a:cubicBezTo>
                <a:close/>
                <a:moveTo>
                  <a:pt x="24145" y="97412"/>
                </a:moveTo>
                <a:cubicBezTo>
                  <a:pt x="24560" y="97412"/>
                  <a:pt x="24779" y="96888"/>
                  <a:pt x="24473" y="96582"/>
                </a:cubicBezTo>
                <a:cubicBezTo>
                  <a:pt x="24189" y="96276"/>
                  <a:pt x="23664" y="96494"/>
                  <a:pt x="23664" y="96910"/>
                </a:cubicBezTo>
                <a:cubicBezTo>
                  <a:pt x="23643" y="97194"/>
                  <a:pt x="23861" y="97412"/>
                  <a:pt x="24145" y="97412"/>
                </a:cubicBezTo>
                <a:close/>
                <a:moveTo>
                  <a:pt x="19316" y="97259"/>
                </a:moveTo>
                <a:cubicBezTo>
                  <a:pt x="19622" y="97259"/>
                  <a:pt x="19775" y="96888"/>
                  <a:pt x="19556" y="96669"/>
                </a:cubicBezTo>
                <a:cubicBezTo>
                  <a:pt x="19338" y="96451"/>
                  <a:pt x="18967" y="96604"/>
                  <a:pt x="18967" y="96931"/>
                </a:cubicBezTo>
                <a:cubicBezTo>
                  <a:pt x="18967" y="97106"/>
                  <a:pt x="19119" y="97259"/>
                  <a:pt x="19316" y="97259"/>
                </a:cubicBezTo>
                <a:close/>
                <a:moveTo>
                  <a:pt x="14487" y="97128"/>
                </a:moveTo>
                <a:cubicBezTo>
                  <a:pt x="14684" y="97128"/>
                  <a:pt x="14793" y="96888"/>
                  <a:pt x="14640" y="96735"/>
                </a:cubicBezTo>
                <a:cubicBezTo>
                  <a:pt x="14509" y="96604"/>
                  <a:pt x="14269" y="96713"/>
                  <a:pt x="14269" y="96910"/>
                </a:cubicBezTo>
                <a:cubicBezTo>
                  <a:pt x="14269" y="97019"/>
                  <a:pt x="14356" y="97128"/>
                  <a:pt x="14487" y="97128"/>
                </a:cubicBezTo>
                <a:close/>
                <a:moveTo>
                  <a:pt x="9658" y="96997"/>
                </a:moveTo>
                <a:cubicBezTo>
                  <a:pt x="9724" y="96997"/>
                  <a:pt x="9767" y="96953"/>
                  <a:pt x="9767" y="96910"/>
                </a:cubicBezTo>
                <a:cubicBezTo>
                  <a:pt x="9767" y="96844"/>
                  <a:pt x="9724" y="96800"/>
                  <a:pt x="9658" y="96822"/>
                </a:cubicBezTo>
                <a:cubicBezTo>
                  <a:pt x="9614" y="96822"/>
                  <a:pt x="9571" y="96844"/>
                  <a:pt x="9571" y="96910"/>
                </a:cubicBezTo>
                <a:cubicBezTo>
                  <a:pt x="9571" y="96953"/>
                  <a:pt x="9614" y="96997"/>
                  <a:pt x="9658" y="96997"/>
                </a:cubicBezTo>
                <a:close/>
                <a:moveTo>
                  <a:pt x="149613" y="92102"/>
                </a:moveTo>
                <a:cubicBezTo>
                  <a:pt x="149613" y="92102"/>
                  <a:pt x="149635" y="92102"/>
                  <a:pt x="149635" y="92081"/>
                </a:cubicBezTo>
                <a:cubicBezTo>
                  <a:pt x="149635" y="92059"/>
                  <a:pt x="149613" y="92059"/>
                  <a:pt x="149613" y="92059"/>
                </a:cubicBezTo>
                <a:cubicBezTo>
                  <a:pt x="149591" y="92059"/>
                  <a:pt x="149569" y="92059"/>
                  <a:pt x="149591" y="92081"/>
                </a:cubicBezTo>
                <a:cubicBezTo>
                  <a:pt x="149569" y="92102"/>
                  <a:pt x="149591" y="92102"/>
                  <a:pt x="149613" y="92102"/>
                </a:cubicBezTo>
                <a:close/>
                <a:moveTo>
                  <a:pt x="144784" y="92233"/>
                </a:moveTo>
                <a:cubicBezTo>
                  <a:pt x="144871" y="92233"/>
                  <a:pt x="144937" y="92168"/>
                  <a:pt x="144937" y="92081"/>
                </a:cubicBezTo>
                <a:cubicBezTo>
                  <a:pt x="144937" y="91862"/>
                  <a:pt x="144631" y="91862"/>
                  <a:pt x="144631" y="92081"/>
                </a:cubicBezTo>
                <a:cubicBezTo>
                  <a:pt x="144631" y="92168"/>
                  <a:pt x="144696" y="92233"/>
                  <a:pt x="144784" y="92233"/>
                </a:cubicBezTo>
                <a:close/>
                <a:moveTo>
                  <a:pt x="139955" y="92365"/>
                </a:moveTo>
                <a:cubicBezTo>
                  <a:pt x="140217" y="92365"/>
                  <a:pt x="140348" y="92059"/>
                  <a:pt x="140173" y="91862"/>
                </a:cubicBezTo>
                <a:cubicBezTo>
                  <a:pt x="139976" y="91687"/>
                  <a:pt x="139671" y="91818"/>
                  <a:pt x="139671" y="92081"/>
                </a:cubicBezTo>
                <a:cubicBezTo>
                  <a:pt x="139671" y="92233"/>
                  <a:pt x="139802" y="92365"/>
                  <a:pt x="139955" y="92365"/>
                </a:cubicBezTo>
                <a:close/>
                <a:moveTo>
                  <a:pt x="135126" y="92518"/>
                </a:moveTo>
                <a:cubicBezTo>
                  <a:pt x="135519" y="92496"/>
                  <a:pt x="135694" y="92037"/>
                  <a:pt x="135431" y="91775"/>
                </a:cubicBezTo>
                <a:cubicBezTo>
                  <a:pt x="135169" y="91512"/>
                  <a:pt x="134710" y="91687"/>
                  <a:pt x="134710" y="92081"/>
                </a:cubicBezTo>
                <a:cubicBezTo>
                  <a:pt x="134710" y="92321"/>
                  <a:pt x="134885" y="92496"/>
                  <a:pt x="135126" y="92518"/>
                </a:cubicBezTo>
                <a:close/>
                <a:moveTo>
                  <a:pt x="130297" y="92627"/>
                </a:moveTo>
                <a:cubicBezTo>
                  <a:pt x="130799" y="92627"/>
                  <a:pt x="131039" y="92037"/>
                  <a:pt x="130690" y="91687"/>
                </a:cubicBezTo>
                <a:cubicBezTo>
                  <a:pt x="130340" y="91359"/>
                  <a:pt x="129750" y="91600"/>
                  <a:pt x="129750" y="92081"/>
                </a:cubicBezTo>
                <a:cubicBezTo>
                  <a:pt x="129750" y="92386"/>
                  <a:pt x="130012" y="92627"/>
                  <a:pt x="130297" y="92627"/>
                </a:cubicBezTo>
                <a:close/>
                <a:moveTo>
                  <a:pt x="125489" y="92758"/>
                </a:moveTo>
                <a:cubicBezTo>
                  <a:pt x="126079" y="92758"/>
                  <a:pt x="126385" y="92015"/>
                  <a:pt x="125970" y="91600"/>
                </a:cubicBezTo>
                <a:cubicBezTo>
                  <a:pt x="125533" y="91163"/>
                  <a:pt x="124790" y="91469"/>
                  <a:pt x="124790" y="92081"/>
                </a:cubicBezTo>
                <a:cubicBezTo>
                  <a:pt x="124790" y="92452"/>
                  <a:pt x="125096" y="92758"/>
                  <a:pt x="125489" y="92758"/>
                </a:cubicBezTo>
                <a:close/>
                <a:moveTo>
                  <a:pt x="120660" y="92889"/>
                </a:moveTo>
                <a:cubicBezTo>
                  <a:pt x="121360" y="92889"/>
                  <a:pt x="121731" y="92037"/>
                  <a:pt x="121228" y="91512"/>
                </a:cubicBezTo>
                <a:cubicBezTo>
                  <a:pt x="120726" y="91010"/>
                  <a:pt x="119874" y="91359"/>
                  <a:pt x="119852" y="92059"/>
                </a:cubicBezTo>
                <a:cubicBezTo>
                  <a:pt x="119830" y="92518"/>
                  <a:pt x="120201" y="92889"/>
                  <a:pt x="120660" y="92889"/>
                </a:cubicBezTo>
                <a:close/>
                <a:moveTo>
                  <a:pt x="115831" y="92998"/>
                </a:moveTo>
                <a:cubicBezTo>
                  <a:pt x="116640" y="92998"/>
                  <a:pt x="117055" y="92015"/>
                  <a:pt x="116487" y="91425"/>
                </a:cubicBezTo>
                <a:cubicBezTo>
                  <a:pt x="115897" y="90835"/>
                  <a:pt x="114914" y="91250"/>
                  <a:pt x="114914" y="92081"/>
                </a:cubicBezTo>
                <a:cubicBezTo>
                  <a:pt x="114892" y="92583"/>
                  <a:pt x="115307" y="92998"/>
                  <a:pt x="115831" y="92998"/>
                </a:cubicBezTo>
                <a:close/>
                <a:moveTo>
                  <a:pt x="111002" y="93129"/>
                </a:moveTo>
                <a:cubicBezTo>
                  <a:pt x="111942" y="93129"/>
                  <a:pt x="112401" y="91993"/>
                  <a:pt x="111745" y="91338"/>
                </a:cubicBezTo>
                <a:cubicBezTo>
                  <a:pt x="111090" y="90682"/>
                  <a:pt x="109953" y="91141"/>
                  <a:pt x="109953" y="92081"/>
                </a:cubicBezTo>
                <a:cubicBezTo>
                  <a:pt x="109953" y="92649"/>
                  <a:pt x="110434" y="93129"/>
                  <a:pt x="111002" y="93129"/>
                </a:cubicBezTo>
                <a:close/>
                <a:moveTo>
                  <a:pt x="106173" y="93239"/>
                </a:moveTo>
                <a:cubicBezTo>
                  <a:pt x="107200" y="93239"/>
                  <a:pt x="107725" y="91993"/>
                  <a:pt x="106982" y="91272"/>
                </a:cubicBezTo>
                <a:cubicBezTo>
                  <a:pt x="106261" y="90529"/>
                  <a:pt x="105015" y="91054"/>
                  <a:pt x="105015" y="92081"/>
                </a:cubicBezTo>
                <a:cubicBezTo>
                  <a:pt x="105015" y="92714"/>
                  <a:pt x="105540" y="93239"/>
                  <a:pt x="106173" y="93239"/>
                </a:cubicBezTo>
                <a:close/>
                <a:moveTo>
                  <a:pt x="101344" y="93326"/>
                </a:moveTo>
                <a:cubicBezTo>
                  <a:pt x="102480" y="93326"/>
                  <a:pt x="103027" y="91971"/>
                  <a:pt x="102240" y="91185"/>
                </a:cubicBezTo>
                <a:cubicBezTo>
                  <a:pt x="101453" y="90398"/>
                  <a:pt x="100099" y="90966"/>
                  <a:pt x="100099" y="92081"/>
                </a:cubicBezTo>
                <a:cubicBezTo>
                  <a:pt x="100099" y="92780"/>
                  <a:pt x="100645" y="93326"/>
                  <a:pt x="101344" y="93326"/>
                </a:cubicBezTo>
                <a:close/>
                <a:moveTo>
                  <a:pt x="96515" y="93435"/>
                </a:moveTo>
                <a:cubicBezTo>
                  <a:pt x="97739" y="93435"/>
                  <a:pt x="98372" y="91971"/>
                  <a:pt x="97520" y="91097"/>
                </a:cubicBezTo>
                <a:cubicBezTo>
                  <a:pt x="96646" y="90245"/>
                  <a:pt x="95182" y="90835"/>
                  <a:pt x="95182" y="92059"/>
                </a:cubicBezTo>
                <a:cubicBezTo>
                  <a:pt x="95160" y="92823"/>
                  <a:pt x="95772" y="93435"/>
                  <a:pt x="96515" y="93435"/>
                </a:cubicBezTo>
                <a:close/>
                <a:moveTo>
                  <a:pt x="91708" y="93501"/>
                </a:moveTo>
                <a:cubicBezTo>
                  <a:pt x="92975" y="93501"/>
                  <a:pt x="93609" y="91971"/>
                  <a:pt x="92713" y="91075"/>
                </a:cubicBezTo>
                <a:cubicBezTo>
                  <a:pt x="91817" y="90158"/>
                  <a:pt x="90266" y="90813"/>
                  <a:pt x="90266" y="92081"/>
                </a:cubicBezTo>
                <a:cubicBezTo>
                  <a:pt x="90266" y="92867"/>
                  <a:pt x="90899" y="93501"/>
                  <a:pt x="91708" y="93501"/>
                </a:cubicBezTo>
                <a:close/>
                <a:moveTo>
                  <a:pt x="86879" y="93566"/>
                </a:moveTo>
                <a:cubicBezTo>
                  <a:pt x="88212" y="93566"/>
                  <a:pt x="88889" y="91971"/>
                  <a:pt x="87928" y="91010"/>
                </a:cubicBezTo>
                <a:cubicBezTo>
                  <a:pt x="86988" y="90070"/>
                  <a:pt x="85371" y="90748"/>
                  <a:pt x="85371" y="92081"/>
                </a:cubicBezTo>
                <a:cubicBezTo>
                  <a:pt x="85371" y="92911"/>
                  <a:pt x="86049" y="93566"/>
                  <a:pt x="86879" y="93566"/>
                </a:cubicBezTo>
                <a:close/>
                <a:moveTo>
                  <a:pt x="82050" y="93610"/>
                </a:moveTo>
                <a:cubicBezTo>
                  <a:pt x="83426" y="93610"/>
                  <a:pt x="84104" y="91949"/>
                  <a:pt x="83142" y="90988"/>
                </a:cubicBezTo>
                <a:cubicBezTo>
                  <a:pt x="82159" y="90027"/>
                  <a:pt x="80498" y="90704"/>
                  <a:pt x="80498" y="92081"/>
                </a:cubicBezTo>
                <a:cubicBezTo>
                  <a:pt x="80498" y="92933"/>
                  <a:pt x="81198" y="93610"/>
                  <a:pt x="82050" y="93610"/>
                </a:cubicBezTo>
                <a:close/>
                <a:moveTo>
                  <a:pt x="77221" y="93632"/>
                </a:moveTo>
                <a:cubicBezTo>
                  <a:pt x="78597" y="93632"/>
                  <a:pt x="79297" y="91949"/>
                  <a:pt x="78313" y="90988"/>
                </a:cubicBezTo>
                <a:cubicBezTo>
                  <a:pt x="77352" y="90005"/>
                  <a:pt x="75669" y="90682"/>
                  <a:pt x="75669" y="92081"/>
                </a:cubicBezTo>
                <a:cubicBezTo>
                  <a:pt x="75669" y="92933"/>
                  <a:pt x="76369" y="93632"/>
                  <a:pt x="77221" y="93632"/>
                </a:cubicBezTo>
                <a:close/>
                <a:moveTo>
                  <a:pt x="72392" y="93610"/>
                </a:moveTo>
                <a:cubicBezTo>
                  <a:pt x="73768" y="93610"/>
                  <a:pt x="74468" y="91949"/>
                  <a:pt x="73484" y="90988"/>
                </a:cubicBezTo>
                <a:cubicBezTo>
                  <a:pt x="72523" y="90027"/>
                  <a:pt x="70862" y="90704"/>
                  <a:pt x="70862" y="92081"/>
                </a:cubicBezTo>
                <a:cubicBezTo>
                  <a:pt x="70862" y="92933"/>
                  <a:pt x="71540" y="93610"/>
                  <a:pt x="72392" y="93610"/>
                </a:cubicBezTo>
                <a:close/>
                <a:moveTo>
                  <a:pt x="67563" y="93566"/>
                </a:moveTo>
                <a:cubicBezTo>
                  <a:pt x="68896" y="93566"/>
                  <a:pt x="69551" y="91971"/>
                  <a:pt x="68612" y="91032"/>
                </a:cubicBezTo>
                <a:cubicBezTo>
                  <a:pt x="67694" y="90092"/>
                  <a:pt x="66077" y="90748"/>
                  <a:pt x="66077" y="92081"/>
                </a:cubicBezTo>
                <a:cubicBezTo>
                  <a:pt x="66077" y="92889"/>
                  <a:pt x="66754" y="93566"/>
                  <a:pt x="67563" y="93566"/>
                </a:cubicBezTo>
                <a:close/>
                <a:moveTo>
                  <a:pt x="62734" y="93501"/>
                </a:moveTo>
                <a:cubicBezTo>
                  <a:pt x="64001" y="93501"/>
                  <a:pt x="64657" y="91971"/>
                  <a:pt x="63761" y="91075"/>
                </a:cubicBezTo>
                <a:cubicBezTo>
                  <a:pt x="62865" y="90180"/>
                  <a:pt x="61335" y="90813"/>
                  <a:pt x="61335" y="92081"/>
                </a:cubicBezTo>
                <a:cubicBezTo>
                  <a:pt x="61335" y="92867"/>
                  <a:pt x="61969" y="93501"/>
                  <a:pt x="62734" y="93501"/>
                </a:cubicBezTo>
                <a:close/>
                <a:moveTo>
                  <a:pt x="57927" y="93435"/>
                </a:moveTo>
                <a:cubicBezTo>
                  <a:pt x="59128" y="93435"/>
                  <a:pt x="59762" y="91971"/>
                  <a:pt x="58910" y="91097"/>
                </a:cubicBezTo>
                <a:cubicBezTo>
                  <a:pt x="58036" y="90245"/>
                  <a:pt x="56572" y="90835"/>
                  <a:pt x="56572" y="92059"/>
                </a:cubicBezTo>
                <a:cubicBezTo>
                  <a:pt x="56550" y="92823"/>
                  <a:pt x="57162" y="93435"/>
                  <a:pt x="57927" y="93435"/>
                </a:cubicBezTo>
                <a:close/>
                <a:moveTo>
                  <a:pt x="53098" y="93326"/>
                </a:moveTo>
                <a:cubicBezTo>
                  <a:pt x="54212" y="93326"/>
                  <a:pt x="54780" y="91971"/>
                  <a:pt x="53993" y="91185"/>
                </a:cubicBezTo>
                <a:cubicBezTo>
                  <a:pt x="53185" y="90398"/>
                  <a:pt x="51830" y="90966"/>
                  <a:pt x="51830" y="92081"/>
                </a:cubicBezTo>
                <a:cubicBezTo>
                  <a:pt x="51830" y="92780"/>
                  <a:pt x="52398" y="93348"/>
                  <a:pt x="53098" y="93326"/>
                </a:cubicBezTo>
                <a:close/>
                <a:moveTo>
                  <a:pt x="48268" y="93239"/>
                </a:moveTo>
                <a:cubicBezTo>
                  <a:pt x="49295" y="93239"/>
                  <a:pt x="49820" y="91993"/>
                  <a:pt x="49077" y="91272"/>
                </a:cubicBezTo>
                <a:cubicBezTo>
                  <a:pt x="48356" y="90529"/>
                  <a:pt x="47110" y="91054"/>
                  <a:pt x="47110" y="92081"/>
                </a:cubicBezTo>
                <a:cubicBezTo>
                  <a:pt x="47110" y="92714"/>
                  <a:pt x="47635" y="93239"/>
                  <a:pt x="48268" y="93239"/>
                </a:cubicBezTo>
                <a:close/>
                <a:moveTo>
                  <a:pt x="43439" y="93108"/>
                </a:moveTo>
                <a:cubicBezTo>
                  <a:pt x="44357" y="93108"/>
                  <a:pt x="44816" y="91993"/>
                  <a:pt x="44182" y="91359"/>
                </a:cubicBezTo>
                <a:cubicBezTo>
                  <a:pt x="43527" y="90704"/>
                  <a:pt x="42412" y="91163"/>
                  <a:pt x="42412" y="92081"/>
                </a:cubicBezTo>
                <a:cubicBezTo>
                  <a:pt x="42412" y="92649"/>
                  <a:pt x="42871" y="93108"/>
                  <a:pt x="43439" y="93108"/>
                </a:cubicBezTo>
                <a:close/>
                <a:moveTo>
                  <a:pt x="38610" y="92998"/>
                </a:moveTo>
                <a:cubicBezTo>
                  <a:pt x="39419" y="92998"/>
                  <a:pt x="39834" y="92015"/>
                  <a:pt x="39266" y="91425"/>
                </a:cubicBezTo>
                <a:cubicBezTo>
                  <a:pt x="38698" y="90857"/>
                  <a:pt x="37715" y="91272"/>
                  <a:pt x="37715" y="92081"/>
                </a:cubicBezTo>
                <a:cubicBezTo>
                  <a:pt x="37715" y="92583"/>
                  <a:pt x="38108" y="92998"/>
                  <a:pt x="38610" y="92998"/>
                </a:cubicBezTo>
                <a:close/>
                <a:moveTo>
                  <a:pt x="33781" y="92867"/>
                </a:moveTo>
                <a:cubicBezTo>
                  <a:pt x="34502" y="92867"/>
                  <a:pt x="34852" y="92015"/>
                  <a:pt x="34350" y="91534"/>
                </a:cubicBezTo>
                <a:cubicBezTo>
                  <a:pt x="33847" y="91032"/>
                  <a:pt x="32995" y="91381"/>
                  <a:pt x="32995" y="92081"/>
                </a:cubicBezTo>
                <a:cubicBezTo>
                  <a:pt x="32995" y="92518"/>
                  <a:pt x="33366" y="92867"/>
                  <a:pt x="33781" y="92867"/>
                </a:cubicBezTo>
                <a:close/>
                <a:moveTo>
                  <a:pt x="28974" y="92758"/>
                </a:moveTo>
                <a:cubicBezTo>
                  <a:pt x="29564" y="92758"/>
                  <a:pt x="29870" y="92037"/>
                  <a:pt x="29433" y="91622"/>
                </a:cubicBezTo>
                <a:cubicBezTo>
                  <a:pt x="29018" y="91206"/>
                  <a:pt x="28297" y="91491"/>
                  <a:pt x="28297" y="92102"/>
                </a:cubicBezTo>
                <a:cubicBezTo>
                  <a:pt x="28297" y="92452"/>
                  <a:pt x="28603" y="92758"/>
                  <a:pt x="28974" y="92758"/>
                </a:cubicBezTo>
                <a:close/>
                <a:moveTo>
                  <a:pt x="24145" y="92627"/>
                </a:moveTo>
                <a:cubicBezTo>
                  <a:pt x="24626" y="92627"/>
                  <a:pt x="24866" y="92037"/>
                  <a:pt x="24517" y="91687"/>
                </a:cubicBezTo>
                <a:cubicBezTo>
                  <a:pt x="24189" y="91359"/>
                  <a:pt x="23599" y="91600"/>
                  <a:pt x="23599" y="92081"/>
                </a:cubicBezTo>
                <a:cubicBezTo>
                  <a:pt x="23599" y="92386"/>
                  <a:pt x="23839" y="92627"/>
                  <a:pt x="24145" y="92627"/>
                </a:cubicBezTo>
                <a:close/>
                <a:moveTo>
                  <a:pt x="19316" y="92518"/>
                </a:moveTo>
                <a:cubicBezTo>
                  <a:pt x="19688" y="92518"/>
                  <a:pt x="19862" y="92059"/>
                  <a:pt x="19600" y="91796"/>
                </a:cubicBezTo>
                <a:cubicBezTo>
                  <a:pt x="19360" y="91534"/>
                  <a:pt x="18901" y="91731"/>
                  <a:pt x="18901" y="92102"/>
                </a:cubicBezTo>
                <a:cubicBezTo>
                  <a:pt x="18901" y="92321"/>
                  <a:pt x="19076" y="92518"/>
                  <a:pt x="19316" y="92518"/>
                </a:cubicBezTo>
                <a:close/>
                <a:moveTo>
                  <a:pt x="14487" y="92365"/>
                </a:moveTo>
                <a:cubicBezTo>
                  <a:pt x="14727" y="92365"/>
                  <a:pt x="14859" y="92081"/>
                  <a:pt x="14684" y="91906"/>
                </a:cubicBezTo>
                <a:cubicBezTo>
                  <a:pt x="14509" y="91731"/>
                  <a:pt x="14225" y="91862"/>
                  <a:pt x="14225" y="92102"/>
                </a:cubicBezTo>
                <a:cubicBezTo>
                  <a:pt x="14225" y="92255"/>
                  <a:pt x="14334" y="92365"/>
                  <a:pt x="14487" y="92365"/>
                </a:cubicBezTo>
                <a:close/>
                <a:moveTo>
                  <a:pt x="9658" y="92233"/>
                </a:moveTo>
                <a:cubicBezTo>
                  <a:pt x="9833" y="92255"/>
                  <a:pt x="9833" y="91928"/>
                  <a:pt x="9658" y="91949"/>
                </a:cubicBezTo>
                <a:cubicBezTo>
                  <a:pt x="9483" y="91971"/>
                  <a:pt x="9483" y="92212"/>
                  <a:pt x="9658" y="92233"/>
                </a:cubicBezTo>
                <a:close/>
                <a:moveTo>
                  <a:pt x="4829" y="92124"/>
                </a:moveTo>
                <a:cubicBezTo>
                  <a:pt x="4851" y="92124"/>
                  <a:pt x="4873" y="92102"/>
                  <a:pt x="4873" y="92081"/>
                </a:cubicBezTo>
                <a:cubicBezTo>
                  <a:pt x="4873" y="92081"/>
                  <a:pt x="4851" y="92059"/>
                  <a:pt x="4829" y="92059"/>
                </a:cubicBezTo>
                <a:cubicBezTo>
                  <a:pt x="4829" y="92059"/>
                  <a:pt x="4807" y="92081"/>
                  <a:pt x="4807" y="92081"/>
                </a:cubicBezTo>
                <a:cubicBezTo>
                  <a:pt x="4807" y="92102"/>
                  <a:pt x="4829" y="92124"/>
                  <a:pt x="4829" y="92124"/>
                </a:cubicBezTo>
                <a:close/>
                <a:moveTo>
                  <a:pt x="149591" y="87339"/>
                </a:moveTo>
                <a:cubicBezTo>
                  <a:pt x="149700" y="87339"/>
                  <a:pt x="149525" y="87164"/>
                  <a:pt x="149525" y="87273"/>
                </a:cubicBezTo>
                <a:cubicBezTo>
                  <a:pt x="149525" y="87295"/>
                  <a:pt x="149569" y="87339"/>
                  <a:pt x="149591" y="87339"/>
                </a:cubicBezTo>
                <a:close/>
                <a:moveTo>
                  <a:pt x="144784" y="87470"/>
                </a:moveTo>
                <a:cubicBezTo>
                  <a:pt x="144958" y="87470"/>
                  <a:pt x="145046" y="87251"/>
                  <a:pt x="144915" y="87120"/>
                </a:cubicBezTo>
                <a:cubicBezTo>
                  <a:pt x="144784" y="86989"/>
                  <a:pt x="144565" y="87077"/>
                  <a:pt x="144565" y="87273"/>
                </a:cubicBezTo>
                <a:cubicBezTo>
                  <a:pt x="144565" y="87383"/>
                  <a:pt x="144653" y="87470"/>
                  <a:pt x="144784" y="87470"/>
                </a:cubicBezTo>
                <a:close/>
                <a:moveTo>
                  <a:pt x="139955" y="87601"/>
                </a:moveTo>
                <a:cubicBezTo>
                  <a:pt x="140239" y="87601"/>
                  <a:pt x="140392" y="87230"/>
                  <a:pt x="140195" y="87033"/>
                </a:cubicBezTo>
                <a:cubicBezTo>
                  <a:pt x="139976" y="86814"/>
                  <a:pt x="139605" y="86967"/>
                  <a:pt x="139605" y="87273"/>
                </a:cubicBezTo>
                <a:cubicBezTo>
                  <a:pt x="139605" y="87448"/>
                  <a:pt x="139758" y="87601"/>
                  <a:pt x="139955" y="87601"/>
                </a:cubicBezTo>
                <a:close/>
                <a:moveTo>
                  <a:pt x="135126" y="87732"/>
                </a:moveTo>
                <a:cubicBezTo>
                  <a:pt x="135541" y="87732"/>
                  <a:pt x="135759" y="87230"/>
                  <a:pt x="135453" y="86924"/>
                </a:cubicBezTo>
                <a:cubicBezTo>
                  <a:pt x="135147" y="86640"/>
                  <a:pt x="134645" y="86858"/>
                  <a:pt x="134645" y="87273"/>
                </a:cubicBezTo>
                <a:cubicBezTo>
                  <a:pt x="134645" y="87536"/>
                  <a:pt x="134863" y="87732"/>
                  <a:pt x="135126" y="87732"/>
                </a:cubicBezTo>
                <a:close/>
                <a:moveTo>
                  <a:pt x="130297" y="87863"/>
                </a:moveTo>
                <a:cubicBezTo>
                  <a:pt x="130843" y="87863"/>
                  <a:pt x="131105" y="87208"/>
                  <a:pt x="130712" y="86836"/>
                </a:cubicBezTo>
                <a:cubicBezTo>
                  <a:pt x="130340" y="86465"/>
                  <a:pt x="129685" y="86727"/>
                  <a:pt x="129685" y="87273"/>
                </a:cubicBezTo>
                <a:cubicBezTo>
                  <a:pt x="129707" y="87601"/>
                  <a:pt x="129969" y="87863"/>
                  <a:pt x="130297" y="87863"/>
                </a:cubicBezTo>
                <a:close/>
                <a:moveTo>
                  <a:pt x="125467" y="87994"/>
                </a:moveTo>
                <a:cubicBezTo>
                  <a:pt x="126123" y="87994"/>
                  <a:pt x="126451" y="87208"/>
                  <a:pt x="125992" y="86749"/>
                </a:cubicBezTo>
                <a:cubicBezTo>
                  <a:pt x="125533" y="86268"/>
                  <a:pt x="124725" y="86618"/>
                  <a:pt x="124746" y="87273"/>
                </a:cubicBezTo>
                <a:cubicBezTo>
                  <a:pt x="124746" y="87667"/>
                  <a:pt x="125074" y="87994"/>
                  <a:pt x="125467" y="87994"/>
                </a:cubicBezTo>
                <a:close/>
                <a:moveTo>
                  <a:pt x="120638" y="88147"/>
                </a:moveTo>
                <a:cubicBezTo>
                  <a:pt x="121425" y="88147"/>
                  <a:pt x="121818" y="87208"/>
                  <a:pt x="121272" y="86640"/>
                </a:cubicBezTo>
                <a:cubicBezTo>
                  <a:pt x="120704" y="86093"/>
                  <a:pt x="119764" y="86487"/>
                  <a:pt x="119786" y="87273"/>
                </a:cubicBezTo>
                <a:cubicBezTo>
                  <a:pt x="119786" y="87754"/>
                  <a:pt x="120158" y="88126"/>
                  <a:pt x="120638" y="88147"/>
                </a:cubicBezTo>
                <a:close/>
                <a:moveTo>
                  <a:pt x="115831" y="88257"/>
                </a:moveTo>
                <a:cubicBezTo>
                  <a:pt x="116705" y="88257"/>
                  <a:pt x="117142" y="87186"/>
                  <a:pt x="116530" y="86552"/>
                </a:cubicBezTo>
                <a:cubicBezTo>
                  <a:pt x="115897" y="85940"/>
                  <a:pt x="114826" y="86377"/>
                  <a:pt x="114826" y="87273"/>
                </a:cubicBezTo>
                <a:cubicBezTo>
                  <a:pt x="114826" y="87820"/>
                  <a:pt x="115263" y="88257"/>
                  <a:pt x="115831" y="88257"/>
                </a:cubicBezTo>
                <a:close/>
                <a:moveTo>
                  <a:pt x="111002" y="88388"/>
                </a:moveTo>
                <a:cubicBezTo>
                  <a:pt x="112007" y="88388"/>
                  <a:pt x="112510" y="87186"/>
                  <a:pt x="111789" y="86465"/>
                </a:cubicBezTo>
                <a:cubicBezTo>
                  <a:pt x="111090" y="85766"/>
                  <a:pt x="109866" y="86268"/>
                  <a:pt x="109888" y="87273"/>
                </a:cubicBezTo>
                <a:cubicBezTo>
                  <a:pt x="109866" y="87885"/>
                  <a:pt x="110390" y="88388"/>
                  <a:pt x="111002" y="88388"/>
                </a:cubicBezTo>
                <a:close/>
                <a:moveTo>
                  <a:pt x="106173" y="88519"/>
                </a:moveTo>
                <a:cubicBezTo>
                  <a:pt x="107288" y="88519"/>
                  <a:pt x="107834" y="87164"/>
                  <a:pt x="107047" y="86377"/>
                </a:cubicBezTo>
                <a:cubicBezTo>
                  <a:pt x="106261" y="85591"/>
                  <a:pt x="104928" y="86159"/>
                  <a:pt x="104928" y="87273"/>
                </a:cubicBezTo>
                <a:cubicBezTo>
                  <a:pt x="104928" y="87951"/>
                  <a:pt x="105496" y="88519"/>
                  <a:pt x="106173" y="88519"/>
                </a:cubicBezTo>
                <a:close/>
                <a:moveTo>
                  <a:pt x="101344" y="88628"/>
                </a:moveTo>
                <a:cubicBezTo>
                  <a:pt x="102546" y="88628"/>
                  <a:pt x="103158" y="87164"/>
                  <a:pt x="102306" y="86312"/>
                </a:cubicBezTo>
                <a:cubicBezTo>
                  <a:pt x="101453" y="85460"/>
                  <a:pt x="99989" y="86072"/>
                  <a:pt x="99989" y="87273"/>
                </a:cubicBezTo>
                <a:cubicBezTo>
                  <a:pt x="99989" y="88016"/>
                  <a:pt x="100601" y="88628"/>
                  <a:pt x="101344" y="88628"/>
                </a:cubicBezTo>
                <a:close/>
                <a:moveTo>
                  <a:pt x="96537" y="88715"/>
                </a:moveTo>
                <a:cubicBezTo>
                  <a:pt x="97826" y="88715"/>
                  <a:pt x="98482" y="87142"/>
                  <a:pt x="97542" y="86224"/>
                </a:cubicBezTo>
                <a:cubicBezTo>
                  <a:pt x="96624" y="85307"/>
                  <a:pt x="95073" y="85962"/>
                  <a:pt x="95073" y="87273"/>
                </a:cubicBezTo>
                <a:cubicBezTo>
                  <a:pt x="95073" y="88082"/>
                  <a:pt x="95729" y="88737"/>
                  <a:pt x="96537" y="88715"/>
                </a:cubicBezTo>
                <a:close/>
                <a:moveTo>
                  <a:pt x="91708" y="88825"/>
                </a:moveTo>
                <a:cubicBezTo>
                  <a:pt x="93085" y="88825"/>
                  <a:pt x="93784" y="87142"/>
                  <a:pt x="92800" y="86159"/>
                </a:cubicBezTo>
                <a:cubicBezTo>
                  <a:pt x="91817" y="85198"/>
                  <a:pt x="90135" y="85875"/>
                  <a:pt x="90157" y="87273"/>
                </a:cubicBezTo>
                <a:cubicBezTo>
                  <a:pt x="90157" y="88126"/>
                  <a:pt x="90834" y="88825"/>
                  <a:pt x="91708" y="88825"/>
                </a:cubicBezTo>
                <a:close/>
                <a:moveTo>
                  <a:pt x="86879" y="88890"/>
                </a:moveTo>
                <a:cubicBezTo>
                  <a:pt x="88321" y="88890"/>
                  <a:pt x="89042" y="87142"/>
                  <a:pt x="88015" y="86115"/>
                </a:cubicBezTo>
                <a:cubicBezTo>
                  <a:pt x="86988" y="85110"/>
                  <a:pt x="85262" y="85831"/>
                  <a:pt x="85262" y="87273"/>
                </a:cubicBezTo>
                <a:cubicBezTo>
                  <a:pt x="85262" y="88169"/>
                  <a:pt x="85983" y="88890"/>
                  <a:pt x="86879" y="88890"/>
                </a:cubicBezTo>
                <a:close/>
                <a:moveTo>
                  <a:pt x="82050" y="88934"/>
                </a:moveTo>
                <a:cubicBezTo>
                  <a:pt x="83536" y="88934"/>
                  <a:pt x="84279" y="87142"/>
                  <a:pt x="83230" y="86093"/>
                </a:cubicBezTo>
                <a:cubicBezTo>
                  <a:pt x="82181" y="85023"/>
                  <a:pt x="80367" y="85787"/>
                  <a:pt x="80367" y="87273"/>
                </a:cubicBezTo>
                <a:cubicBezTo>
                  <a:pt x="80367" y="88191"/>
                  <a:pt x="81132" y="88934"/>
                  <a:pt x="82050" y="88934"/>
                </a:cubicBezTo>
                <a:close/>
                <a:moveTo>
                  <a:pt x="77221" y="88956"/>
                </a:moveTo>
                <a:cubicBezTo>
                  <a:pt x="78729" y="88956"/>
                  <a:pt x="79471" y="87142"/>
                  <a:pt x="78423" y="86072"/>
                </a:cubicBezTo>
                <a:cubicBezTo>
                  <a:pt x="77352" y="85001"/>
                  <a:pt x="75538" y="85766"/>
                  <a:pt x="75538" y="87273"/>
                </a:cubicBezTo>
                <a:cubicBezTo>
                  <a:pt x="75538" y="88191"/>
                  <a:pt x="76281" y="88956"/>
                  <a:pt x="77221" y="88956"/>
                </a:cubicBezTo>
                <a:close/>
                <a:moveTo>
                  <a:pt x="72392" y="88934"/>
                </a:moveTo>
                <a:cubicBezTo>
                  <a:pt x="73878" y="88934"/>
                  <a:pt x="74621" y="87142"/>
                  <a:pt x="73572" y="86072"/>
                </a:cubicBezTo>
                <a:cubicBezTo>
                  <a:pt x="72523" y="85023"/>
                  <a:pt x="70731" y="85766"/>
                  <a:pt x="70731" y="87273"/>
                </a:cubicBezTo>
                <a:cubicBezTo>
                  <a:pt x="70731" y="88191"/>
                  <a:pt x="71474" y="88934"/>
                  <a:pt x="72392" y="88934"/>
                </a:cubicBezTo>
                <a:close/>
                <a:moveTo>
                  <a:pt x="67563" y="88890"/>
                </a:moveTo>
                <a:cubicBezTo>
                  <a:pt x="69005" y="88890"/>
                  <a:pt x="69726" y="87142"/>
                  <a:pt x="68721" y="86115"/>
                </a:cubicBezTo>
                <a:cubicBezTo>
                  <a:pt x="67694" y="85110"/>
                  <a:pt x="65946" y="85831"/>
                  <a:pt x="65946" y="87273"/>
                </a:cubicBezTo>
                <a:cubicBezTo>
                  <a:pt x="65946" y="88169"/>
                  <a:pt x="66667" y="88890"/>
                  <a:pt x="67563" y="88890"/>
                </a:cubicBezTo>
                <a:close/>
                <a:moveTo>
                  <a:pt x="62734" y="88803"/>
                </a:moveTo>
                <a:cubicBezTo>
                  <a:pt x="64110" y="88803"/>
                  <a:pt x="64810" y="87142"/>
                  <a:pt x="63826" y="86181"/>
                </a:cubicBezTo>
                <a:cubicBezTo>
                  <a:pt x="62865" y="85198"/>
                  <a:pt x="61204" y="85897"/>
                  <a:pt x="61204" y="87273"/>
                </a:cubicBezTo>
                <a:cubicBezTo>
                  <a:pt x="61204" y="88104"/>
                  <a:pt x="61903" y="88803"/>
                  <a:pt x="62734" y="88803"/>
                </a:cubicBezTo>
                <a:close/>
                <a:moveTo>
                  <a:pt x="57927" y="88715"/>
                </a:moveTo>
                <a:cubicBezTo>
                  <a:pt x="59216" y="88715"/>
                  <a:pt x="59849" y="87164"/>
                  <a:pt x="58932" y="86246"/>
                </a:cubicBezTo>
                <a:cubicBezTo>
                  <a:pt x="58036" y="85329"/>
                  <a:pt x="56463" y="85984"/>
                  <a:pt x="56463" y="87273"/>
                </a:cubicBezTo>
                <a:cubicBezTo>
                  <a:pt x="56463" y="88060"/>
                  <a:pt x="57118" y="88715"/>
                  <a:pt x="57927" y="88715"/>
                </a:cubicBezTo>
                <a:close/>
                <a:moveTo>
                  <a:pt x="53098" y="88606"/>
                </a:moveTo>
                <a:cubicBezTo>
                  <a:pt x="54277" y="88606"/>
                  <a:pt x="54889" y="87164"/>
                  <a:pt x="54037" y="86312"/>
                </a:cubicBezTo>
                <a:cubicBezTo>
                  <a:pt x="53207" y="85482"/>
                  <a:pt x="51765" y="86072"/>
                  <a:pt x="51765" y="87273"/>
                </a:cubicBezTo>
                <a:cubicBezTo>
                  <a:pt x="51765" y="87994"/>
                  <a:pt x="52355" y="88606"/>
                  <a:pt x="53098" y="88606"/>
                </a:cubicBezTo>
                <a:close/>
                <a:moveTo>
                  <a:pt x="48268" y="88497"/>
                </a:moveTo>
                <a:cubicBezTo>
                  <a:pt x="49361" y="88497"/>
                  <a:pt x="49907" y="87164"/>
                  <a:pt x="49143" y="86399"/>
                </a:cubicBezTo>
                <a:cubicBezTo>
                  <a:pt x="48356" y="85613"/>
                  <a:pt x="47045" y="86159"/>
                  <a:pt x="47045" y="87273"/>
                </a:cubicBezTo>
                <a:cubicBezTo>
                  <a:pt x="47045" y="87951"/>
                  <a:pt x="47591" y="88497"/>
                  <a:pt x="48268" y="88497"/>
                </a:cubicBezTo>
                <a:close/>
                <a:moveTo>
                  <a:pt x="43439" y="88366"/>
                </a:moveTo>
                <a:cubicBezTo>
                  <a:pt x="44445" y="88366"/>
                  <a:pt x="44925" y="87186"/>
                  <a:pt x="44226" y="86487"/>
                </a:cubicBezTo>
                <a:cubicBezTo>
                  <a:pt x="43527" y="85766"/>
                  <a:pt x="42325" y="86268"/>
                  <a:pt x="42325" y="87273"/>
                </a:cubicBezTo>
                <a:cubicBezTo>
                  <a:pt x="42325" y="87885"/>
                  <a:pt x="42828" y="88366"/>
                  <a:pt x="43439" y="88366"/>
                </a:cubicBezTo>
                <a:close/>
                <a:moveTo>
                  <a:pt x="38610" y="88235"/>
                </a:moveTo>
                <a:cubicBezTo>
                  <a:pt x="39484" y="88235"/>
                  <a:pt x="39921" y="87186"/>
                  <a:pt x="39310" y="86574"/>
                </a:cubicBezTo>
                <a:cubicBezTo>
                  <a:pt x="38698" y="85962"/>
                  <a:pt x="37627" y="86399"/>
                  <a:pt x="37627" y="87273"/>
                </a:cubicBezTo>
                <a:cubicBezTo>
                  <a:pt x="37627" y="87798"/>
                  <a:pt x="38086" y="88235"/>
                  <a:pt x="38610" y="88235"/>
                </a:cubicBezTo>
                <a:close/>
                <a:moveTo>
                  <a:pt x="33803" y="88126"/>
                </a:moveTo>
                <a:cubicBezTo>
                  <a:pt x="34568" y="88126"/>
                  <a:pt x="34939" y="87186"/>
                  <a:pt x="34393" y="86662"/>
                </a:cubicBezTo>
                <a:cubicBezTo>
                  <a:pt x="33847" y="86115"/>
                  <a:pt x="32929" y="86487"/>
                  <a:pt x="32929" y="87273"/>
                </a:cubicBezTo>
                <a:cubicBezTo>
                  <a:pt x="32929" y="87732"/>
                  <a:pt x="33323" y="88126"/>
                  <a:pt x="33803" y="88126"/>
                </a:cubicBezTo>
                <a:close/>
                <a:moveTo>
                  <a:pt x="28974" y="87994"/>
                </a:moveTo>
                <a:cubicBezTo>
                  <a:pt x="29608" y="87973"/>
                  <a:pt x="29936" y="87208"/>
                  <a:pt x="29477" y="86749"/>
                </a:cubicBezTo>
                <a:cubicBezTo>
                  <a:pt x="29018" y="86290"/>
                  <a:pt x="28231" y="86618"/>
                  <a:pt x="28253" y="87273"/>
                </a:cubicBezTo>
                <a:cubicBezTo>
                  <a:pt x="28253" y="87667"/>
                  <a:pt x="28559" y="87994"/>
                  <a:pt x="28974" y="87994"/>
                </a:cubicBezTo>
                <a:close/>
                <a:moveTo>
                  <a:pt x="24145" y="87841"/>
                </a:moveTo>
                <a:cubicBezTo>
                  <a:pt x="24670" y="87841"/>
                  <a:pt x="24932" y="87208"/>
                  <a:pt x="24560" y="86836"/>
                </a:cubicBezTo>
                <a:cubicBezTo>
                  <a:pt x="24189" y="86465"/>
                  <a:pt x="23555" y="86727"/>
                  <a:pt x="23555" y="87251"/>
                </a:cubicBezTo>
                <a:cubicBezTo>
                  <a:pt x="23555" y="87579"/>
                  <a:pt x="23817" y="87841"/>
                  <a:pt x="24145" y="87841"/>
                </a:cubicBezTo>
                <a:close/>
                <a:moveTo>
                  <a:pt x="19316" y="87710"/>
                </a:moveTo>
                <a:cubicBezTo>
                  <a:pt x="19731" y="87710"/>
                  <a:pt x="19928" y="87230"/>
                  <a:pt x="19644" y="86924"/>
                </a:cubicBezTo>
                <a:cubicBezTo>
                  <a:pt x="19360" y="86640"/>
                  <a:pt x="18857" y="86858"/>
                  <a:pt x="18857" y="87251"/>
                </a:cubicBezTo>
                <a:cubicBezTo>
                  <a:pt x="18857" y="87514"/>
                  <a:pt x="19054" y="87710"/>
                  <a:pt x="19316" y="87710"/>
                </a:cubicBezTo>
                <a:close/>
                <a:moveTo>
                  <a:pt x="14487" y="87579"/>
                </a:moveTo>
                <a:cubicBezTo>
                  <a:pt x="14880" y="87536"/>
                  <a:pt x="14880" y="86967"/>
                  <a:pt x="14487" y="86924"/>
                </a:cubicBezTo>
                <a:cubicBezTo>
                  <a:pt x="14028" y="86880"/>
                  <a:pt x="14028" y="87623"/>
                  <a:pt x="14487" y="87579"/>
                </a:cubicBezTo>
                <a:close/>
                <a:moveTo>
                  <a:pt x="9658" y="87448"/>
                </a:moveTo>
                <a:cubicBezTo>
                  <a:pt x="9767" y="87448"/>
                  <a:pt x="9855" y="87361"/>
                  <a:pt x="9855" y="87251"/>
                </a:cubicBezTo>
                <a:cubicBezTo>
                  <a:pt x="9855" y="87011"/>
                  <a:pt x="9483" y="87011"/>
                  <a:pt x="9483" y="87251"/>
                </a:cubicBezTo>
                <a:cubicBezTo>
                  <a:pt x="9483" y="87361"/>
                  <a:pt x="9549" y="87426"/>
                  <a:pt x="9658" y="87448"/>
                </a:cubicBezTo>
                <a:close/>
                <a:moveTo>
                  <a:pt x="4829" y="87295"/>
                </a:moveTo>
                <a:cubicBezTo>
                  <a:pt x="4873" y="87295"/>
                  <a:pt x="4895" y="87273"/>
                  <a:pt x="4895" y="87251"/>
                </a:cubicBezTo>
                <a:cubicBezTo>
                  <a:pt x="4895" y="87186"/>
                  <a:pt x="4785" y="87186"/>
                  <a:pt x="4785" y="87251"/>
                </a:cubicBezTo>
                <a:cubicBezTo>
                  <a:pt x="4785" y="87273"/>
                  <a:pt x="4807" y="87295"/>
                  <a:pt x="4829" y="87295"/>
                </a:cubicBezTo>
                <a:close/>
                <a:moveTo>
                  <a:pt x="149591" y="82510"/>
                </a:moveTo>
                <a:cubicBezTo>
                  <a:pt x="149656" y="82510"/>
                  <a:pt x="149700" y="82466"/>
                  <a:pt x="149700" y="82422"/>
                </a:cubicBezTo>
                <a:cubicBezTo>
                  <a:pt x="149700" y="82379"/>
                  <a:pt x="149656" y="82335"/>
                  <a:pt x="149591" y="82335"/>
                </a:cubicBezTo>
                <a:cubicBezTo>
                  <a:pt x="149547" y="82335"/>
                  <a:pt x="149503" y="82379"/>
                  <a:pt x="149503" y="82422"/>
                </a:cubicBezTo>
                <a:cubicBezTo>
                  <a:pt x="149503" y="82466"/>
                  <a:pt x="149547" y="82510"/>
                  <a:pt x="149591" y="82510"/>
                </a:cubicBezTo>
                <a:close/>
                <a:moveTo>
                  <a:pt x="144784" y="82663"/>
                </a:moveTo>
                <a:cubicBezTo>
                  <a:pt x="144980" y="82663"/>
                  <a:pt x="145068" y="82401"/>
                  <a:pt x="144937" y="82269"/>
                </a:cubicBezTo>
                <a:cubicBezTo>
                  <a:pt x="144784" y="82117"/>
                  <a:pt x="144543" y="82226"/>
                  <a:pt x="144543" y="82422"/>
                </a:cubicBezTo>
                <a:cubicBezTo>
                  <a:pt x="144543" y="82554"/>
                  <a:pt x="144653" y="82663"/>
                  <a:pt x="144784" y="82663"/>
                </a:cubicBezTo>
                <a:close/>
                <a:moveTo>
                  <a:pt x="139955" y="82794"/>
                </a:moveTo>
                <a:cubicBezTo>
                  <a:pt x="140282" y="82794"/>
                  <a:pt x="140435" y="82401"/>
                  <a:pt x="140217" y="82160"/>
                </a:cubicBezTo>
                <a:cubicBezTo>
                  <a:pt x="139976" y="81920"/>
                  <a:pt x="139583" y="82095"/>
                  <a:pt x="139583" y="82422"/>
                </a:cubicBezTo>
                <a:cubicBezTo>
                  <a:pt x="139561" y="82641"/>
                  <a:pt x="139736" y="82794"/>
                  <a:pt x="139955" y="82794"/>
                </a:cubicBezTo>
                <a:close/>
                <a:moveTo>
                  <a:pt x="135126" y="82925"/>
                </a:moveTo>
                <a:cubicBezTo>
                  <a:pt x="135584" y="82925"/>
                  <a:pt x="135803" y="82379"/>
                  <a:pt x="135475" y="82073"/>
                </a:cubicBezTo>
                <a:cubicBezTo>
                  <a:pt x="135147" y="81745"/>
                  <a:pt x="134623" y="81964"/>
                  <a:pt x="134623" y="82422"/>
                </a:cubicBezTo>
                <a:cubicBezTo>
                  <a:pt x="134601" y="82707"/>
                  <a:pt x="134841" y="82925"/>
                  <a:pt x="135126" y="82925"/>
                </a:cubicBezTo>
                <a:close/>
                <a:moveTo>
                  <a:pt x="130297" y="83078"/>
                </a:moveTo>
                <a:cubicBezTo>
                  <a:pt x="130865" y="83078"/>
                  <a:pt x="131149" y="82379"/>
                  <a:pt x="130755" y="81964"/>
                </a:cubicBezTo>
                <a:cubicBezTo>
                  <a:pt x="130340" y="81570"/>
                  <a:pt x="129663" y="81854"/>
                  <a:pt x="129663" y="82422"/>
                </a:cubicBezTo>
                <a:cubicBezTo>
                  <a:pt x="129663" y="82772"/>
                  <a:pt x="129947" y="83078"/>
                  <a:pt x="130297" y="83078"/>
                </a:cubicBezTo>
                <a:close/>
                <a:moveTo>
                  <a:pt x="125489" y="83209"/>
                </a:moveTo>
                <a:cubicBezTo>
                  <a:pt x="126167" y="83209"/>
                  <a:pt x="126538" y="82379"/>
                  <a:pt x="126036" y="81876"/>
                </a:cubicBezTo>
                <a:cubicBezTo>
                  <a:pt x="125555" y="81374"/>
                  <a:pt x="124703" y="81745"/>
                  <a:pt x="124725" y="82444"/>
                </a:cubicBezTo>
                <a:cubicBezTo>
                  <a:pt x="124725" y="82859"/>
                  <a:pt x="125052" y="83187"/>
                  <a:pt x="125489" y="83209"/>
                </a:cubicBezTo>
                <a:close/>
                <a:moveTo>
                  <a:pt x="120660" y="83340"/>
                </a:moveTo>
                <a:cubicBezTo>
                  <a:pt x="121469" y="83340"/>
                  <a:pt x="121862" y="82357"/>
                  <a:pt x="121294" y="81789"/>
                </a:cubicBezTo>
                <a:cubicBezTo>
                  <a:pt x="120726" y="81199"/>
                  <a:pt x="119743" y="81614"/>
                  <a:pt x="119743" y="82422"/>
                </a:cubicBezTo>
                <a:cubicBezTo>
                  <a:pt x="119743" y="82925"/>
                  <a:pt x="120158" y="83340"/>
                  <a:pt x="120660" y="83340"/>
                </a:cubicBezTo>
                <a:close/>
                <a:moveTo>
                  <a:pt x="115831" y="83471"/>
                </a:moveTo>
                <a:cubicBezTo>
                  <a:pt x="116749" y="83471"/>
                  <a:pt x="117230" y="82335"/>
                  <a:pt x="116574" y="81680"/>
                </a:cubicBezTo>
                <a:cubicBezTo>
                  <a:pt x="115919" y="81024"/>
                  <a:pt x="114782" y="81505"/>
                  <a:pt x="114782" y="82422"/>
                </a:cubicBezTo>
                <a:cubicBezTo>
                  <a:pt x="114782" y="82991"/>
                  <a:pt x="115263" y="83471"/>
                  <a:pt x="115831" y="83471"/>
                </a:cubicBezTo>
                <a:close/>
                <a:moveTo>
                  <a:pt x="111002" y="83602"/>
                </a:moveTo>
                <a:cubicBezTo>
                  <a:pt x="112051" y="83602"/>
                  <a:pt x="112575" y="82335"/>
                  <a:pt x="111833" y="81592"/>
                </a:cubicBezTo>
                <a:cubicBezTo>
                  <a:pt x="111090" y="80849"/>
                  <a:pt x="109822" y="81374"/>
                  <a:pt x="109822" y="82422"/>
                </a:cubicBezTo>
                <a:cubicBezTo>
                  <a:pt x="109822" y="83078"/>
                  <a:pt x="110347" y="83602"/>
                  <a:pt x="111002" y="83602"/>
                </a:cubicBezTo>
                <a:close/>
                <a:moveTo>
                  <a:pt x="106173" y="83733"/>
                </a:moveTo>
                <a:cubicBezTo>
                  <a:pt x="107353" y="83733"/>
                  <a:pt x="107921" y="82313"/>
                  <a:pt x="107113" y="81505"/>
                </a:cubicBezTo>
                <a:cubicBezTo>
                  <a:pt x="106282" y="80674"/>
                  <a:pt x="104862" y="81264"/>
                  <a:pt x="104862" y="82422"/>
                </a:cubicBezTo>
                <a:cubicBezTo>
                  <a:pt x="104862" y="83144"/>
                  <a:pt x="105452" y="83733"/>
                  <a:pt x="106173" y="83733"/>
                </a:cubicBezTo>
                <a:close/>
                <a:moveTo>
                  <a:pt x="101344" y="83865"/>
                </a:moveTo>
                <a:cubicBezTo>
                  <a:pt x="102633" y="83865"/>
                  <a:pt x="103267" y="82313"/>
                  <a:pt x="102371" y="81417"/>
                </a:cubicBezTo>
                <a:cubicBezTo>
                  <a:pt x="101453" y="80521"/>
                  <a:pt x="99924" y="81155"/>
                  <a:pt x="99924" y="82422"/>
                </a:cubicBezTo>
                <a:cubicBezTo>
                  <a:pt x="99924" y="83209"/>
                  <a:pt x="100558" y="83865"/>
                  <a:pt x="101344" y="83865"/>
                </a:cubicBezTo>
                <a:close/>
                <a:moveTo>
                  <a:pt x="96515" y="83974"/>
                </a:moveTo>
                <a:cubicBezTo>
                  <a:pt x="97914" y="83974"/>
                  <a:pt x="98591" y="82313"/>
                  <a:pt x="97630" y="81330"/>
                </a:cubicBezTo>
                <a:cubicBezTo>
                  <a:pt x="96646" y="80347"/>
                  <a:pt x="94964" y="81046"/>
                  <a:pt x="94964" y="82422"/>
                </a:cubicBezTo>
                <a:cubicBezTo>
                  <a:pt x="94964" y="83275"/>
                  <a:pt x="95663" y="83974"/>
                  <a:pt x="96515" y="83974"/>
                </a:cubicBezTo>
                <a:close/>
                <a:moveTo>
                  <a:pt x="91708" y="84083"/>
                </a:moveTo>
                <a:cubicBezTo>
                  <a:pt x="93172" y="84083"/>
                  <a:pt x="93915" y="82291"/>
                  <a:pt x="92866" y="81242"/>
                </a:cubicBezTo>
                <a:cubicBezTo>
                  <a:pt x="91817" y="80194"/>
                  <a:pt x="90047" y="80937"/>
                  <a:pt x="90047" y="82422"/>
                </a:cubicBezTo>
                <a:cubicBezTo>
                  <a:pt x="90047" y="83340"/>
                  <a:pt x="90790" y="84083"/>
                  <a:pt x="91708" y="84083"/>
                </a:cubicBezTo>
                <a:close/>
                <a:moveTo>
                  <a:pt x="86879" y="84171"/>
                </a:moveTo>
                <a:cubicBezTo>
                  <a:pt x="88430" y="84171"/>
                  <a:pt x="89195" y="82291"/>
                  <a:pt x="88103" y="81199"/>
                </a:cubicBezTo>
                <a:cubicBezTo>
                  <a:pt x="87010" y="80106"/>
                  <a:pt x="85131" y="80871"/>
                  <a:pt x="85131" y="82422"/>
                </a:cubicBezTo>
                <a:cubicBezTo>
                  <a:pt x="85131" y="83384"/>
                  <a:pt x="85917" y="84171"/>
                  <a:pt x="86879" y="84171"/>
                </a:cubicBezTo>
                <a:close/>
                <a:moveTo>
                  <a:pt x="82050" y="84236"/>
                </a:moveTo>
                <a:cubicBezTo>
                  <a:pt x="83645" y="84236"/>
                  <a:pt x="84453" y="82291"/>
                  <a:pt x="83317" y="81155"/>
                </a:cubicBezTo>
                <a:cubicBezTo>
                  <a:pt x="82181" y="80019"/>
                  <a:pt x="80236" y="80827"/>
                  <a:pt x="80236" y="82422"/>
                </a:cubicBezTo>
                <a:cubicBezTo>
                  <a:pt x="80236" y="83428"/>
                  <a:pt x="81045" y="84236"/>
                  <a:pt x="82050" y="84236"/>
                </a:cubicBezTo>
                <a:close/>
                <a:moveTo>
                  <a:pt x="77221" y="84258"/>
                </a:moveTo>
                <a:cubicBezTo>
                  <a:pt x="78860" y="84258"/>
                  <a:pt x="79668" y="82291"/>
                  <a:pt x="78510" y="81133"/>
                </a:cubicBezTo>
                <a:cubicBezTo>
                  <a:pt x="77352" y="79975"/>
                  <a:pt x="75385" y="80784"/>
                  <a:pt x="75385" y="82422"/>
                </a:cubicBezTo>
                <a:cubicBezTo>
                  <a:pt x="75385" y="83428"/>
                  <a:pt x="76216" y="84258"/>
                  <a:pt x="77221" y="84258"/>
                </a:cubicBezTo>
                <a:close/>
                <a:moveTo>
                  <a:pt x="72392" y="84236"/>
                </a:moveTo>
                <a:cubicBezTo>
                  <a:pt x="74009" y="84236"/>
                  <a:pt x="74817" y="82291"/>
                  <a:pt x="73681" y="81155"/>
                </a:cubicBezTo>
                <a:cubicBezTo>
                  <a:pt x="72545" y="80019"/>
                  <a:pt x="70600" y="80827"/>
                  <a:pt x="70600" y="82422"/>
                </a:cubicBezTo>
                <a:cubicBezTo>
                  <a:pt x="70600" y="83428"/>
                  <a:pt x="71409" y="84236"/>
                  <a:pt x="72392" y="84236"/>
                </a:cubicBezTo>
                <a:close/>
                <a:moveTo>
                  <a:pt x="67563" y="84171"/>
                </a:moveTo>
                <a:cubicBezTo>
                  <a:pt x="69114" y="84171"/>
                  <a:pt x="69901" y="82291"/>
                  <a:pt x="68808" y="81199"/>
                </a:cubicBezTo>
                <a:cubicBezTo>
                  <a:pt x="67716" y="80106"/>
                  <a:pt x="65837" y="80871"/>
                  <a:pt x="65837" y="82422"/>
                </a:cubicBezTo>
                <a:cubicBezTo>
                  <a:pt x="65837" y="83384"/>
                  <a:pt x="66601" y="84171"/>
                  <a:pt x="67563" y="84171"/>
                </a:cubicBezTo>
                <a:close/>
                <a:moveTo>
                  <a:pt x="62734" y="84061"/>
                </a:moveTo>
                <a:cubicBezTo>
                  <a:pt x="64198" y="84061"/>
                  <a:pt x="64941" y="82313"/>
                  <a:pt x="63914" y="81264"/>
                </a:cubicBezTo>
                <a:cubicBezTo>
                  <a:pt x="62865" y="80237"/>
                  <a:pt x="61095" y="80980"/>
                  <a:pt x="61095" y="82422"/>
                </a:cubicBezTo>
                <a:cubicBezTo>
                  <a:pt x="61095" y="83340"/>
                  <a:pt x="61838" y="84061"/>
                  <a:pt x="62734" y="84061"/>
                </a:cubicBezTo>
                <a:close/>
                <a:moveTo>
                  <a:pt x="57927" y="83974"/>
                </a:moveTo>
                <a:cubicBezTo>
                  <a:pt x="59281" y="83974"/>
                  <a:pt x="59981" y="82313"/>
                  <a:pt x="59019" y="81330"/>
                </a:cubicBezTo>
                <a:cubicBezTo>
                  <a:pt x="58036" y="80368"/>
                  <a:pt x="56375" y="81046"/>
                  <a:pt x="56375" y="82422"/>
                </a:cubicBezTo>
                <a:cubicBezTo>
                  <a:pt x="56375" y="83275"/>
                  <a:pt x="57074" y="83974"/>
                  <a:pt x="57927" y="83974"/>
                </a:cubicBezTo>
                <a:close/>
                <a:moveTo>
                  <a:pt x="53098" y="83843"/>
                </a:moveTo>
                <a:cubicBezTo>
                  <a:pt x="54365" y="83843"/>
                  <a:pt x="54999" y="82313"/>
                  <a:pt x="54103" y="81417"/>
                </a:cubicBezTo>
                <a:cubicBezTo>
                  <a:pt x="53207" y="80521"/>
                  <a:pt x="51677" y="81155"/>
                  <a:pt x="51677" y="82422"/>
                </a:cubicBezTo>
                <a:cubicBezTo>
                  <a:pt x="51677" y="83209"/>
                  <a:pt x="52311" y="83843"/>
                  <a:pt x="53098" y="83843"/>
                </a:cubicBezTo>
                <a:close/>
                <a:moveTo>
                  <a:pt x="48268" y="83755"/>
                </a:moveTo>
                <a:cubicBezTo>
                  <a:pt x="49427" y="83755"/>
                  <a:pt x="49995" y="82357"/>
                  <a:pt x="49186" y="81527"/>
                </a:cubicBezTo>
                <a:cubicBezTo>
                  <a:pt x="48378" y="80718"/>
                  <a:pt x="46979" y="81286"/>
                  <a:pt x="46979" y="82444"/>
                </a:cubicBezTo>
                <a:cubicBezTo>
                  <a:pt x="46979" y="83165"/>
                  <a:pt x="47547" y="83755"/>
                  <a:pt x="48268" y="83755"/>
                </a:cubicBezTo>
                <a:close/>
                <a:moveTo>
                  <a:pt x="43439" y="83624"/>
                </a:moveTo>
                <a:cubicBezTo>
                  <a:pt x="44488" y="83624"/>
                  <a:pt x="45013" y="82357"/>
                  <a:pt x="44270" y="81614"/>
                </a:cubicBezTo>
                <a:cubicBezTo>
                  <a:pt x="43527" y="80871"/>
                  <a:pt x="42260" y="81395"/>
                  <a:pt x="42260" y="82444"/>
                </a:cubicBezTo>
                <a:cubicBezTo>
                  <a:pt x="42260" y="83100"/>
                  <a:pt x="42784" y="83624"/>
                  <a:pt x="43439" y="83624"/>
                </a:cubicBezTo>
                <a:close/>
                <a:moveTo>
                  <a:pt x="38610" y="83471"/>
                </a:moveTo>
                <a:cubicBezTo>
                  <a:pt x="39528" y="83471"/>
                  <a:pt x="39987" y="82357"/>
                  <a:pt x="39353" y="81723"/>
                </a:cubicBezTo>
                <a:cubicBezTo>
                  <a:pt x="38698" y="81068"/>
                  <a:pt x="37583" y="81527"/>
                  <a:pt x="37583" y="82444"/>
                </a:cubicBezTo>
                <a:cubicBezTo>
                  <a:pt x="37583" y="83012"/>
                  <a:pt x="38042" y="83471"/>
                  <a:pt x="38610" y="83471"/>
                </a:cubicBezTo>
                <a:close/>
                <a:moveTo>
                  <a:pt x="33803" y="83362"/>
                </a:moveTo>
                <a:cubicBezTo>
                  <a:pt x="34612" y="83362"/>
                  <a:pt x="35005" y="82379"/>
                  <a:pt x="34437" y="81811"/>
                </a:cubicBezTo>
                <a:cubicBezTo>
                  <a:pt x="33869" y="81221"/>
                  <a:pt x="32886" y="81636"/>
                  <a:pt x="32886" y="82444"/>
                </a:cubicBezTo>
                <a:cubicBezTo>
                  <a:pt x="32886" y="82947"/>
                  <a:pt x="33301" y="83362"/>
                  <a:pt x="33803" y="83362"/>
                </a:cubicBezTo>
                <a:close/>
                <a:moveTo>
                  <a:pt x="28974" y="83209"/>
                </a:moveTo>
                <a:cubicBezTo>
                  <a:pt x="29652" y="83209"/>
                  <a:pt x="30001" y="82357"/>
                  <a:pt x="29520" y="81876"/>
                </a:cubicBezTo>
                <a:cubicBezTo>
                  <a:pt x="29018" y="81395"/>
                  <a:pt x="28188" y="81723"/>
                  <a:pt x="28188" y="82422"/>
                </a:cubicBezTo>
                <a:cubicBezTo>
                  <a:pt x="28188" y="82859"/>
                  <a:pt x="28537" y="83209"/>
                  <a:pt x="28974" y="83209"/>
                </a:cubicBezTo>
                <a:close/>
                <a:moveTo>
                  <a:pt x="24145" y="83056"/>
                </a:moveTo>
                <a:cubicBezTo>
                  <a:pt x="24691" y="83056"/>
                  <a:pt x="24976" y="82379"/>
                  <a:pt x="24582" y="81985"/>
                </a:cubicBezTo>
                <a:cubicBezTo>
                  <a:pt x="24189" y="81592"/>
                  <a:pt x="23511" y="81876"/>
                  <a:pt x="23511" y="82422"/>
                </a:cubicBezTo>
                <a:cubicBezTo>
                  <a:pt x="23511" y="82772"/>
                  <a:pt x="23796" y="83056"/>
                  <a:pt x="24145" y="83056"/>
                </a:cubicBezTo>
                <a:close/>
                <a:moveTo>
                  <a:pt x="19316" y="82925"/>
                </a:moveTo>
                <a:cubicBezTo>
                  <a:pt x="19753" y="82925"/>
                  <a:pt x="19972" y="82401"/>
                  <a:pt x="19666" y="82095"/>
                </a:cubicBezTo>
                <a:cubicBezTo>
                  <a:pt x="19360" y="81767"/>
                  <a:pt x="18814" y="81985"/>
                  <a:pt x="18814" y="82444"/>
                </a:cubicBezTo>
                <a:cubicBezTo>
                  <a:pt x="18814" y="82707"/>
                  <a:pt x="19032" y="82925"/>
                  <a:pt x="19316" y="82925"/>
                </a:cubicBezTo>
                <a:close/>
                <a:moveTo>
                  <a:pt x="14487" y="82794"/>
                </a:moveTo>
                <a:cubicBezTo>
                  <a:pt x="14815" y="82794"/>
                  <a:pt x="14968" y="82401"/>
                  <a:pt x="14749" y="82182"/>
                </a:cubicBezTo>
                <a:cubicBezTo>
                  <a:pt x="14509" y="81942"/>
                  <a:pt x="14137" y="82117"/>
                  <a:pt x="14137" y="82444"/>
                </a:cubicBezTo>
                <a:cubicBezTo>
                  <a:pt x="14116" y="82641"/>
                  <a:pt x="14290" y="82794"/>
                  <a:pt x="14487" y="82794"/>
                </a:cubicBezTo>
                <a:close/>
                <a:moveTo>
                  <a:pt x="9658" y="82663"/>
                </a:moveTo>
                <a:cubicBezTo>
                  <a:pt x="9855" y="82663"/>
                  <a:pt x="9964" y="82422"/>
                  <a:pt x="9833" y="82269"/>
                </a:cubicBezTo>
                <a:cubicBezTo>
                  <a:pt x="9680" y="82117"/>
                  <a:pt x="9440" y="82226"/>
                  <a:pt x="9440" y="82422"/>
                </a:cubicBezTo>
                <a:cubicBezTo>
                  <a:pt x="9440" y="82554"/>
                  <a:pt x="9527" y="82663"/>
                  <a:pt x="9658" y="82663"/>
                </a:cubicBezTo>
                <a:close/>
                <a:moveTo>
                  <a:pt x="4829" y="82510"/>
                </a:moveTo>
                <a:cubicBezTo>
                  <a:pt x="4873" y="82510"/>
                  <a:pt x="4916" y="82466"/>
                  <a:pt x="4916" y="82422"/>
                </a:cubicBezTo>
                <a:cubicBezTo>
                  <a:pt x="4916" y="82379"/>
                  <a:pt x="4873" y="82357"/>
                  <a:pt x="4829" y="82335"/>
                </a:cubicBezTo>
                <a:cubicBezTo>
                  <a:pt x="4785" y="82357"/>
                  <a:pt x="4763" y="82379"/>
                  <a:pt x="4763" y="82422"/>
                </a:cubicBezTo>
                <a:cubicBezTo>
                  <a:pt x="4763" y="82466"/>
                  <a:pt x="4785" y="82510"/>
                  <a:pt x="4829" y="82510"/>
                </a:cubicBezTo>
                <a:close/>
                <a:moveTo>
                  <a:pt x="154442" y="77615"/>
                </a:moveTo>
                <a:cubicBezTo>
                  <a:pt x="154442" y="77615"/>
                  <a:pt x="154442" y="77593"/>
                  <a:pt x="154442" y="77593"/>
                </a:cubicBezTo>
                <a:close/>
                <a:moveTo>
                  <a:pt x="149613" y="77725"/>
                </a:moveTo>
                <a:cubicBezTo>
                  <a:pt x="149787" y="77725"/>
                  <a:pt x="149482" y="77419"/>
                  <a:pt x="149482" y="77593"/>
                </a:cubicBezTo>
                <a:cubicBezTo>
                  <a:pt x="149482" y="77659"/>
                  <a:pt x="149547" y="77725"/>
                  <a:pt x="149613" y="77725"/>
                </a:cubicBezTo>
                <a:close/>
                <a:moveTo>
                  <a:pt x="144784" y="77856"/>
                </a:moveTo>
                <a:cubicBezTo>
                  <a:pt x="145002" y="77856"/>
                  <a:pt x="145111" y="77572"/>
                  <a:pt x="144958" y="77419"/>
                </a:cubicBezTo>
                <a:cubicBezTo>
                  <a:pt x="144805" y="77266"/>
                  <a:pt x="144521" y="77375"/>
                  <a:pt x="144521" y="77593"/>
                </a:cubicBezTo>
                <a:cubicBezTo>
                  <a:pt x="144521" y="77746"/>
                  <a:pt x="144631" y="77856"/>
                  <a:pt x="144784" y="77856"/>
                </a:cubicBezTo>
                <a:close/>
                <a:moveTo>
                  <a:pt x="139955" y="78009"/>
                </a:moveTo>
                <a:cubicBezTo>
                  <a:pt x="140304" y="78009"/>
                  <a:pt x="140501" y="77572"/>
                  <a:pt x="140239" y="77309"/>
                </a:cubicBezTo>
                <a:cubicBezTo>
                  <a:pt x="139976" y="77069"/>
                  <a:pt x="139561" y="77244"/>
                  <a:pt x="139561" y="77593"/>
                </a:cubicBezTo>
                <a:cubicBezTo>
                  <a:pt x="139561" y="77834"/>
                  <a:pt x="139736" y="78009"/>
                  <a:pt x="139955" y="78009"/>
                </a:cubicBezTo>
                <a:close/>
                <a:moveTo>
                  <a:pt x="135126" y="78140"/>
                </a:moveTo>
                <a:cubicBezTo>
                  <a:pt x="135628" y="78140"/>
                  <a:pt x="135868" y="77550"/>
                  <a:pt x="135519" y="77200"/>
                </a:cubicBezTo>
                <a:cubicBezTo>
                  <a:pt x="135169" y="76850"/>
                  <a:pt x="134579" y="77113"/>
                  <a:pt x="134579" y="77593"/>
                </a:cubicBezTo>
                <a:cubicBezTo>
                  <a:pt x="134579" y="77899"/>
                  <a:pt x="134820" y="78140"/>
                  <a:pt x="135126" y="78140"/>
                </a:cubicBezTo>
                <a:close/>
                <a:moveTo>
                  <a:pt x="130297" y="78271"/>
                </a:moveTo>
                <a:cubicBezTo>
                  <a:pt x="130908" y="78271"/>
                  <a:pt x="131192" y="77550"/>
                  <a:pt x="130777" y="77135"/>
                </a:cubicBezTo>
                <a:cubicBezTo>
                  <a:pt x="130362" y="76698"/>
                  <a:pt x="129641" y="77003"/>
                  <a:pt x="129641" y="77593"/>
                </a:cubicBezTo>
                <a:cubicBezTo>
                  <a:pt x="129641" y="77965"/>
                  <a:pt x="129925" y="78271"/>
                  <a:pt x="130297" y="78271"/>
                </a:cubicBezTo>
                <a:close/>
                <a:moveTo>
                  <a:pt x="125489" y="78424"/>
                </a:moveTo>
                <a:cubicBezTo>
                  <a:pt x="126210" y="78424"/>
                  <a:pt x="126582" y="77528"/>
                  <a:pt x="126057" y="77025"/>
                </a:cubicBezTo>
                <a:cubicBezTo>
                  <a:pt x="125533" y="76501"/>
                  <a:pt x="124659" y="76872"/>
                  <a:pt x="124659" y="77593"/>
                </a:cubicBezTo>
                <a:cubicBezTo>
                  <a:pt x="124659" y="78052"/>
                  <a:pt x="125030" y="78424"/>
                  <a:pt x="125489" y="78424"/>
                </a:cubicBezTo>
                <a:close/>
                <a:moveTo>
                  <a:pt x="120660" y="78555"/>
                </a:moveTo>
                <a:cubicBezTo>
                  <a:pt x="121491" y="78555"/>
                  <a:pt x="121928" y="77528"/>
                  <a:pt x="121338" y="76938"/>
                </a:cubicBezTo>
                <a:cubicBezTo>
                  <a:pt x="120726" y="76326"/>
                  <a:pt x="119699" y="76763"/>
                  <a:pt x="119699" y="77593"/>
                </a:cubicBezTo>
                <a:cubicBezTo>
                  <a:pt x="119699" y="78118"/>
                  <a:pt x="120136" y="78555"/>
                  <a:pt x="120660" y="78555"/>
                </a:cubicBezTo>
                <a:close/>
                <a:moveTo>
                  <a:pt x="115831" y="78686"/>
                </a:moveTo>
                <a:cubicBezTo>
                  <a:pt x="116793" y="78686"/>
                  <a:pt x="117295" y="77506"/>
                  <a:pt x="116596" y="76829"/>
                </a:cubicBezTo>
                <a:cubicBezTo>
                  <a:pt x="115919" y="76129"/>
                  <a:pt x="114739" y="76610"/>
                  <a:pt x="114739" y="77593"/>
                </a:cubicBezTo>
                <a:cubicBezTo>
                  <a:pt x="114739" y="78205"/>
                  <a:pt x="115219" y="78686"/>
                  <a:pt x="115831" y="78686"/>
                </a:cubicBezTo>
                <a:close/>
                <a:moveTo>
                  <a:pt x="111002" y="78839"/>
                </a:moveTo>
                <a:cubicBezTo>
                  <a:pt x="112095" y="78839"/>
                  <a:pt x="112641" y="77506"/>
                  <a:pt x="111876" y="76719"/>
                </a:cubicBezTo>
                <a:cubicBezTo>
                  <a:pt x="111090" y="75955"/>
                  <a:pt x="109779" y="76501"/>
                  <a:pt x="109779" y="77593"/>
                </a:cubicBezTo>
                <a:cubicBezTo>
                  <a:pt x="109779" y="78271"/>
                  <a:pt x="110325" y="78839"/>
                  <a:pt x="111002" y="78839"/>
                </a:cubicBezTo>
                <a:close/>
                <a:moveTo>
                  <a:pt x="106173" y="78970"/>
                </a:moveTo>
                <a:cubicBezTo>
                  <a:pt x="107397" y="78970"/>
                  <a:pt x="108009" y="77484"/>
                  <a:pt x="107135" y="76632"/>
                </a:cubicBezTo>
                <a:cubicBezTo>
                  <a:pt x="106282" y="75780"/>
                  <a:pt x="104818" y="76392"/>
                  <a:pt x="104818" y="77593"/>
                </a:cubicBezTo>
                <a:cubicBezTo>
                  <a:pt x="104818" y="78358"/>
                  <a:pt x="105430" y="78970"/>
                  <a:pt x="106173" y="78970"/>
                </a:cubicBezTo>
                <a:close/>
                <a:moveTo>
                  <a:pt x="101344" y="79101"/>
                </a:moveTo>
                <a:cubicBezTo>
                  <a:pt x="102677" y="79101"/>
                  <a:pt x="103354" y="77484"/>
                  <a:pt x="102415" y="76545"/>
                </a:cubicBezTo>
                <a:cubicBezTo>
                  <a:pt x="101475" y="75583"/>
                  <a:pt x="99858" y="76260"/>
                  <a:pt x="99858" y="77593"/>
                </a:cubicBezTo>
                <a:cubicBezTo>
                  <a:pt x="99858" y="78424"/>
                  <a:pt x="100514" y="79101"/>
                  <a:pt x="101344" y="79101"/>
                </a:cubicBezTo>
                <a:close/>
                <a:moveTo>
                  <a:pt x="96537" y="79210"/>
                </a:moveTo>
                <a:cubicBezTo>
                  <a:pt x="97979" y="79210"/>
                  <a:pt x="98700" y="77484"/>
                  <a:pt x="97673" y="76457"/>
                </a:cubicBezTo>
                <a:cubicBezTo>
                  <a:pt x="96646" y="75430"/>
                  <a:pt x="94898" y="76151"/>
                  <a:pt x="94898" y="77593"/>
                </a:cubicBezTo>
                <a:cubicBezTo>
                  <a:pt x="94898" y="78489"/>
                  <a:pt x="95641" y="79210"/>
                  <a:pt x="96537" y="79210"/>
                </a:cubicBezTo>
                <a:close/>
                <a:moveTo>
                  <a:pt x="91708" y="79341"/>
                </a:moveTo>
                <a:cubicBezTo>
                  <a:pt x="93259" y="79341"/>
                  <a:pt x="94024" y="77462"/>
                  <a:pt x="92932" y="76370"/>
                </a:cubicBezTo>
                <a:cubicBezTo>
                  <a:pt x="91839" y="75277"/>
                  <a:pt x="89960" y="76042"/>
                  <a:pt x="89960" y="77593"/>
                </a:cubicBezTo>
                <a:cubicBezTo>
                  <a:pt x="89960" y="78555"/>
                  <a:pt x="90747" y="79341"/>
                  <a:pt x="91708" y="79341"/>
                </a:cubicBezTo>
                <a:close/>
                <a:moveTo>
                  <a:pt x="86879" y="79451"/>
                </a:moveTo>
                <a:cubicBezTo>
                  <a:pt x="88540" y="79451"/>
                  <a:pt x="89370" y="77462"/>
                  <a:pt x="88190" y="76282"/>
                </a:cubicBezTo>
                <a:cubicBezTo>
                  <a:pt x="87010" y="75102"/>
                  <a:pt x="85022" y="75933"/>
                  <a:pt x="85022" y="77593"/>
                </a:cubicBezTo>
                <a:cubicBezTo>
                  <a:pt x="85022" y="78620"/>
                  <a:pt x="85852" y="79451"/>
                  <a:pt x="86879" y="79451"/>
                </a:cubicBezTo>
                <a:close/>
                <a:moveTo>
                  <a:pt x="82050" y="79538"/>
                </a:moveTo>
                <a:cubicBezTo>
                  <a:pt x="83776" y="79538"/>
                  <a:pt x="84650" y="77440"/>
                  <a:pt x="83426" y="76217"/>
                </a:cubicBezTo>
                <a:cubicBezTo>
                  <a:pt x="82203" y="75015"/>
                  <a:pt x="80105" y="75867"/>
                  <a:pt x="80105" y="77593"/>
                </a:cubicBezTo>
                <a:cubicBezTo>
                  <a:pt x="80105" y="78664"/>
                  <a:pt x="80979" y="79538"/>
                  <a:pt x="82050" y="79538"/>
                </a:cubicBezTo>
                <a:close/>
                <a:moveTo>
                  <a:pt x="77221" y="79560"/>
                </a:moveTo>
                <a:cubicBezTo>
                  <a:pt x="78969" y="79560"/>
                  <a:pt x="79843" y="77440"/>
                  <a:pt x="78619" y="76217"/>
                </a:cubicBezTo>
                <a:cubicBezTo>
                  <a:pt x="77374" y="74971"/>
                  <a:pt x="75254" y="75845"/>
                  <a:pt x="75254" y="77593"/>
                </a:cubicBezTo>
                <a:cubicBezTo>
                  <a:pt x="75254" y="78686"/>
                  <a:pt x="76128" y="79560"/>
                  <a:pt x="77221" y="79560"/>
                </a:cubicBezTo>
                <a:close/>
                <a:moveTo>
                  <a:pt x="72392" y="79538"/>
                </a:moveTo>
                <a:cubicBezTo>
                  <a:pt x="74118" y="79538"/>
                  <a:pt x="74992" y="77440"/>
                  <a:pt x="73768" y="76217"/>
                </a:cubicBezTo>
                <a:cubicBezTo>
                  <a:pt x="72545" y="75015"/>
                  <a:pt x="70447" y="75867"/>
                  <a:pt x="70447" y="77593"/>
                </a:cubicBezTo>
                <a:cubicBezTo>
                  <a:pt x="70447" y="78664"/>
                  <a:pt x="71321" y="79538"/>
                  <a:pt x="72392" y="79538"/>
                </a:cubicBezTo>
                <a:close/>
                <a:moveTo>
                  <a:pt x="67563" y="79451"/>
                </a:moveTo>
                <a:cubicBezTo>
                  <a:pt x="69223" y="79451"/>
                  <a:pt x="70032" y="77462"/>
                  <a:pt x="68874" y="76304"/>
                </a:cubicBezTo>
                <a:cubicBezTo>
                  <a:pt x="67716" y="75124"/>
                  <a:pt x="65727" y="75955"/>
                  <a:pt x="65727" y="77593"/>
                </a:cubicBezTo>
                <a:cubicBezTo>
                  <a:pt x="65727" y="78620"/>
                  <a:pt x="66558" y="79451"/>
                  <a:pt x="67563" y="79451"/>
                </a:cubicBezTo>
                <a:close/>
                <a:moveTo>
                  <a:pt x="62734" y="79341"/>
                </a:moveTo>
                <a:cubicBezTo>
                  <a:pt x="64285" y="79341"/>
                  <a:pt x="65072" y="77462"/>
                  <a:pt x="63979" y="76370"/>
                </a:cubicBezTo>
                <a:cubicBezTo>
                  <a:pt x="62887" y="75277"/>
                  <a:pt x="61008" y="76042"/>
                  <a:pt x="61008" y="77593"/>
                </a:cubicBezTo>
                <a:cubicBezTo>
                  <a:pt x="61008" y="78555"/>
                  <a:pt x="61794" y="79341"/>
                  <a:pt x="62734" y="79341"/>
                </a:cubicBezTo>
                <a:close/>
                <a:moveTo>
                  <a:pt x="57927" y="79210"/>
                </a:moveTo>
                <a:cubicBezTo>
                  <a:pt x="59369" y="79210"/>
                  <a:pt x="60090" y="77484"/>
                  <a:pt x="59063" y="76457"/>
                </a:cubicBezTo>
                <a:cubicBezTo>
                  <a:pt x="58058" y="75430"/>
                  <a:pt x="56310" y="76151"/>
                  <a:pt x="56310" y="77593"/>
                </a:cubicBezTo>
                <a:cubicBezTo>
                  <a:pt x="56310" y="78489"/>
                  <a:pt x="57031" y="79210"/>
                  <a:pt x="57927" y="79210"/>
                </a:cubicBezTo>
                <a:close/>
                <a:moveTo>
                  <a:pt x="53098" y="79101"/>
                </a:moveTo>
                <a:cubicBezTo>
                  <a:pt x="54409" y="79101"/>
                  <a:pt x="55086" y="77506"/>
                  <a:pt x="54146" y="76566"/>
                </a:cubicBezTo>
                <a:cubicBezTo>
                  <a:pt x="53207" y="75627"/>
                  <a:pt x="51612" y="76304"/>
                  <a:pt x="51612" y="77615"/>
                </a:cubicBezTo>
                <a:cubicBezTo>
                  <a:pt x="51612" y="78446"/>
                  <a:pt x="52267" y="79101"/>
                  <a:pt x="53098" y="79101"/>
                </a:cubicBezTo>
                <a:close/>
                <a:moveTo>
                  <a:pt x="48268" y="78970"/>
                </a:moveTo>
                <a:cubicBezTo>
                  <a:pt x="49470" y="78948"/>
                  <a:pt x="50060" y="77506"/>
                  <a:pt x="49208" y="76654"/>
                </a:cubicBezTo>
                <a:cubicBezTo>
                  <a:pt x="48356" y="75823"/>
                  <a:pt x="46914" y="76413"/>
                  <a:pt x="46914" y="77615"/>
                </a:cubicBezTo>
                <a:cubicBezTo>
                  <a:pt x="46914" y="78358"/>
                  <a:pt x="47504" y="78970"/>
                  <a:pt x="48268" y="78970"/>
                </a:cubicBezTo>
                <a:close/>
                <a:moveTo>
                  <a:pt x="43439" y="78839"/>
                </a:moveTo>
                <a:cubicBezTo>
                  <a:pt x="44532" y="78839"/>
                  <a:pt x="45078" y="77528"/>
                  <a:pt x="44313" y="76763"/>
                </a:cubicBezTo>
                <a:cubicBezTo>
                  <a:pt x="43549" y="75976"/>
                  <a:pt x="42238" y="76523"/>
                  <a:pt x="42238" y="77615"/>
                </a:cubicBezTo>
                <a:cubicBezTo>
                  <a:pt x="42216" y="78293"/>
                  <a:pt x="42762" y="78839"/>
                  <a:pt x="43439" y="78839"/>
                </a:cubicBezTo>
                <a:close/>
                <a:moveTo>
                  <a:pt x="38610" y="78708"/>
                </a:moveTo>
                <a:cubicBezTo>
                  <a:pt x="39594" y="78708"/>
                  <a:pt x="40074" y="77528"/>
                  <a:pt x="39397" y="76829"/>
                </a:cubicBezTo>
                <a:cubicBezTo>
                  <a:pt x="38698" y="76151"/>
                  <a:pt x="37518" y="76632"/>
                  <a:pt x="37518" y="77615"/>
                </a:cubicBezTo>
                <a:cubicBezTo>
                  <a:pt x="37518" y="78205"/>
                  <a:pt x="38020" y="78708"/>
                  <a:pt x="38610" y="78708"/>
                </a:cubicBezTo>
                <a:close/>
                <a:moveTo>
                  <a:pt x="33803" y="78555"/>
                </a:moveTo>
                <a:cubicBezTo>
                  <a:pt x="34634" y="78555"/>
                  <a:pt x="35049" y="77550"/>
                  <a:pt x="34459" y="76960"/>
                </a:cubicBezTo>
                <a:cubicBezTo>
                  <a:pt x="33869" y="76370"/>
                  <a:pt x="32864" y="76785"/>
                  <a:pt x="32864" y="77615"/>
                </a:cubicBezTo>
                <a:cubicBezTo>
                  <a:pt x="32864" y="78140"/>
                  <a:pt x="33279" y="78555"/>
                  <a:pt x="33803" y="78555"/>
                </a:cubicBezTo>
                <a:close/>
                <a:moveTo>
                  <a:pt x="28974" y="78424"/>
                </a:moveTo>
                <a:cubicBezTo>
                  <a:pt x="29673" y="78424"/>
                  <a:pt x="30045" y="77550"/>
                  <a:pt x="29542" y="77047"/>
                </a:cubicBezTo>
                <a:cubicBezTo>
                  <a:pt x="29018" y="76545"/>
                  <a:pt x="28166" y="76916"/>
                  <a:pt x="28166" y="77615"/>
                </a:cubicBezTo>
                <a:cubicBezTo>
                  <a:pt x="28166" y="78074"/>
                  <a:pt x="28515" y="78424"/>
                  <a:pt x="28974" y="78424"/>
                </a:cubicBezTo>
                <a:close/>
                <a:moveTo>
                  <a:pt x="24145" y="78293"/>
                </a:moveTo>
                <a:cubicBezTo>
                  <a:pt x="24735" y="78293"/>
                  <a:pt x="25041" y="77572"/>
                  <a:pt x="24604" y="77135"/>
                </a:cubicBezTo>
                <a:cubicBezTo>
                  <a:pt x="24189" y="76719"/>
                  <a:pt x="23468" y="77025"/>
                  <a:pt x="23468" y="77615"/>
                </a:cubicBezTo>
                <a:cubicBezTo>
                  <a:pt x="23468" y="77987"/>
                  <a:pt x="23774" y="78293"/>
                  <a:pt x="24145" y="78293"/>
                </a:cubicBezTo>
                <a:close/>
                <a:moveTo>
                  <a:pt x="19316" y="78140"/>
                </a:moveTo>
                <a:cubicBezTo>
                  <a:pt x="19775" y="78140"/>
                  <a:pt x="20015" y="77572"/>
                  <a:pt x="19688" y="77244"/>
                </a:cubicBezTo>
                <a:cubicBezTo>
                  <a:pt x="19360" y="76916"/>
                  <a:pt x="18792" y="77156"/>
                  <a:pt x="18792" y="77615"/>
                </a:cubicBezTo>
                <a:cubicBezTo>
                  <a:pt x="18792" y="77899"/>
                  <a:pt x="19032" y="78140"/>
                  <a:pt x="19316" y="78140"/>
                </a:cubicBezTo>
                <a:close/>
                <a:moveTo>
                  <a:pt x="14487" y="78009"/>
                </a:moveTo>
                <a:cubicBezTo>
                  <a:pt x="14837" y="78009"/>
                  <a:pt x="14990" y="77593"/>
                  <a:pt x="14749" y="77353"/>
                </a:cubicBezTo>
                <a:cubicBezTo>
                  <a:pt x="14509" y="77113"/>
                  <a:pt x="14116" y="77266"/>
                  <a:pt x="14094" y="77615"/>
                </a:cubicBezTo>
                <a:cubicBezTo>
                  <a:pt x="14094" y="77834"/>
                  <a:pt x="14269" y="78009"/>
                  <a:pt x="14487" y="78009"/>
                </a:cubicBezTo>
                <a:close/>
                <a:moveTo>
                  <a:pt x="9658" y="77856"/>
                </a:moveTo>
                <a:cubicBezTo>
                  <a:pt x="9877" y="77856"/>
                  <a:pt x="9986" y="77615"/>
                  <a:pt x="9833" y="77462"/>
                </a:cubicBezTo>
                <a:cubicBezTo>
                  <a:pt x="9680" y="77309"/>
                  <a:pt x="9418" y="77419"/>
                  <a:pt x="9418" y="77615"/>
                </a:cubicBezTo>
                <a:cubicBezTo>
                  <a:pt x="9418" y="77746"/>
                  <a:pt x="9527" y="77856"/>
                  <a:pt x="9658" y="77856"/>
                </a:cubicBezTo>
                <a:close/>
                <a:moveTo>
                  <a:pt x="4829" y="77725"/>
                </a:moveTo>
                <a:cubicBezTo>
                  <a:pt x="4895" y="77725"/>
                  <a:pt x="4938" y="77681"/>
                  <a:pt x="4938" y="77615"/>
                </a:cubicBezTo>
                <a:cubicBezTo>
                  <a:pt x="4938" y="77484"/>
                  <a:pt x="4742" y="77484"/>
                  <a:pt x="4742" y="77615"/>
                </a:cubicBezTo>
                <a:cubicBezTo>
                  <a:pt x="4720" y="77681"/>
                  <a:pt x="4785" y="77725"/>
                  <a:pt x="4829" y="77725"/>
                </a:cubicBezTo>
                <a:close/>
                <a:moveTo>
                  <a:pt x="154442" y="72808"/>
                </a:moveTo>
                <a:lnTo>
                  <a:pt x="154442" y="72808"/>
                </a:lnTo>
                <a:cubicBezTo>
                  <a:pt x="154442" y="72808"/>
                  <a:pt x="154442" y="72808"/>
                  <a:pt x="154442" y="72808"/>
                </a:cubicBezTo>
                <a:close/>
                <a:moveTo>
                  <a:pt x="149613" y="72939"/>
                </a:moveTo>
                <a:cubicBezTo>
                  <a:pt x="149831" y="72939"/>
                  <a:pt x="149460" y="72590"/>
                  <a:pt x="149482" y="72808"/>
                </a:cubicBezTo>
                <a:cubicBezTo>
                  <a:pt x="149482" y="72874"/>
                  <a:pt x="149525" y="72939"/>
                  <a:pt x="149613" y="72939"/>
                </a:cubicBezTo>
                <a:close/>
                <a:moveTo>
                  <a:pt x="144784" y="73070"/>
                </a:moveTo>
                <a:cubicBezTo>
                  <a:pt x="144937" y="73070"/>
                  <a:pt x="145046" y="72939"/>
                  <a:pt x="145046" y="72786"/>
                </a:cubicBezTo>
                <a:cubicBezTo>
                  <a:pt x="145046" y="72437"/>
                  <a:pt x="144500" y="72437"/>
                  <a:pt x="144500" y="72786"/>
                </a:cubicBezTo>
                <a:cubicBezTo>
                  <a:pt x="144500" y="72939"/>
                  <a:pt x="144631" y="73070"/>
                  <a:pt x="144784" y="73070"/>
                </a:cubicBezTo>
                <a:close/>
                <a:moveTo>
                  <a:pt x="139955" y="73223"/>
                </a:moveTo>
                <a:cubicBezTo>
                  <a:pt x="140326" y="73223"/>
                  <a:pt x="140501" y="72764"/>
                  <a:pt x="140239" y="72502"/>
                </a:cubicBezTo>
                <a:cubicBezTo>
                  <a:pt x="139976" y="72240"/>
                  <a:pt x="139539" y="72437"/>
                  <a:pt x="139539" y="72808"/>
                </a:cubicBezTo>
                <a:cubicBezTo>
                  <a:pt x="139539" y="73027"/>
                  <a:pt x="139736" y="73223"/>
                  <a:pt x="139955" y="73223"/>
                </a:cubicBezTo>
                <a:close/>
                <a:moveTo>
                  <a:pt x="135126" y="73354"/>
                </a:moveTo>
                <a:cubicBezTo>
                  <a:pt x="135628" y="73354"/>
                  <a:pt x="135868" y="72764"/>
                  <a:pt x="135519" y="72415"/>
                </a:cubicBezTo>
                <a:cubicBezTo>
                  <a:pt x="135169" y="72065"/>
                  <a:pt x="134579" y="72305"/>
                  <a:pt x="134579" y="72808"/>
                </a:cubicBezTo>
                <a:cubicBezTo>
                  <a:pt x="134579" y="73114"/>
                  <a:pt x="134820" y="73354"/>
                  <a:pt x="135126" y="73354"/>
                </a:cubicBezTo>
                <a:close/>
                <a:moveTo>
                  <a:pt x="130297" y="73507"/>
                </a:moveTo>
                <a:cubicBezTo>
                  <a:pt x="130930" y="73485"/>
                  <a:pt x="131236" y="72742"/>
                  <a:pt x="130799" y="72305"/>
                </a:cubicBezTo>
                <a:cubicBezTo>
                  <a:pt x="130362" y="71868"/>
                  <a:pt x="129597" y="72174"/>
                  <a:pt x="129619" y="72808"/>
                </a:cubicBezTo>
                <a:cubicBezTo>
                  <a:pt x="129619" y="73180"/>
                  <a:pt x="129925" y="73507"/>
                  <a:pt x="130297" y="73507"/>
                </a:cubicBezTo>
                <a:close/>
                <a:moveTo>
                  <a:pt x="125489" y="73638"/>
                </a:moveTo>
                <a:cubicBezTo>
                  <a:pt x="126232" y="73638"/>
                  <a:pt x="126604" y="72721"/>
                  <a:pt x="126079" y="72196"/>
                </a:cubicBezTo>
                <a:cubicBezTo>
                  <a:pt x="125533" y="71672"/>
                  <a:pt x="124637" y="72043"/>
                  <a:pt x="124637" y="72808"/>
                </a:cubicBezTo>
                <a:cubicBezTo>
                  <a:pt x="124637" y="73267"/>
                  <a:pt x="125009" y="73638"/>
                  <a:pt x="125489" y="73638"/>
                </a:cubicBezTo>
                <a:close/>
                <a:moveTo>
                  <a:pt x="120660" y="73769"/>
                </a:moveTo>
                <a:cubicBezTo>
                  <a:pt x="121534" y="73769"/>
                  <a:pt x="121950" y="72721"/>
                  <a:pt x="121338" y="72109"/>
                </a:cubicBezTo>
                <a:cubicBezTo>
                  <a:pt x="120726" y="71497"/>
                  <a:pt x="119677" y="71934"/>
                  <a:pt x="119677" y="72808"/>
                </a:cubicBezTo>
                <a:cubicBezTo>
                  <a:pt x="119677" y="73332"/>
                  <a:pt x="120114" y="73769"/>
                  <a:pt x="120660" y="73769"/>
                </a:cubicBezTo>
                <a:close/>
                <a:moveTo>
                  <a:pt x="115831" y="73901"/>
                </a:moveTo>
                <a:cubicBezTo>
                  <a:pt x="116815" y="73901"/>
                  <a:pt x="117317" y="72721"/>
                  <a:pt x="116618" y="72000"/>
                </a:cubicBezTo>
                <a:cubicBezTo>
                  <a:pt x="115919" y="71300"/>
                  <a:pt x="114717" y="71803"/>
                  <a:pt x="114717" y="72808"/>
                </a:cubicBezTo>
                <a:cubicBezTo>
                  <a:pt x="114717" y="73420"/>
                  <a:pt x="115219" y="73901"/>
                  <a:pt x="115831" y="73901"/>
                </a:cubicBezTo>
                <a:close/>
                <a:moveTo>
                  <a:pt x="111002" y="74054"/>
                </a:moveTo>
                <a:cubicBezTo>
                  <a:pt x="112117" y="74054"/>
                  <a:pt x="112685" y="72699"/>
                  <a:pt x="111898" y="71912"/>
                </a:cubicBezTo>
                <a:cubicBezTo>
                  <a:pt x="111090" y="71104"/>
                  <a:pt x="109735" y="71672"/>
                  <a:pt x="109735" y="72808"/>
                </a:cubicBezTo>
                <a:cubicBezTo>
                  <a:pt x="109735" y="73485"/>
                  <a:pt x="110303" y="74054"/>
                  <a:pt x="111002" y="74054"/>
                </a:cubicBezTo>
                <a:close/>
                <a:moveTo>
                  <a:pt x="106173" y="74185"/>
                </a:moveTo>
                <a:cubicBezTo>
                  <a:pt x="107419" y="74185"/>
                  <a:pt x="108052" y="72699"/>
                  <a:pt x="107156" y="71803"/>
                </a:cubicBezTo>
                <a:cubicBezTo>
                  <a:pt x="106282" y="70929"/>
                  <a:pt x="104775" y="71563"/>
                  <a:pt x="104797" y="72808"/>
                </a:cubicBezTo>
                <a:cubicBezTo>
                  <a:pt x="104797" y="73573"/>
                  <a:pt x="105408" y="74185"/>
                  <a:pt x="106173" y="74185"/>
                </a:cubicBezTo>
                <a:close/>
                <a:moveTo>
                  <a:pt x="101344" y="74338"/>
                </a:moveTo>
                <a:cubicBezTo>
                  <a:pt x="102721" y="74338"/>
                  <a:pt x="103420" y="72677"/>
                  <a:pt x="102437" y="71716"/>
                </a:cubicBezTo>
                <a:cubicBezTo>
                  <a:pt x="101475" y="70732"/>
                  <a:pt x="99815" y="71431"/>
                  <a:pt x="99815" y="72808"/>
                </a:cubicBezTo>
                <a:cubicBezTo>
                  <a:pt x="99815" y="73660"/>
                  <a:pt x="100492" y="74338"/>
                  <a:pt x="101344" y="74338"/>
                </a:cubicBezTo>
                <a:close/>
                <a:moveTo>
                  <a:pt x="96537" y="74469"/>
                </a:moveTo>
                <a:cubicBezTo>
                  <a:pt x="98023" y="74469"/>
                  <a:pt x="98766" y="72655"/>
                  <a:pt x="97717" y="71606"/>
                </a:cubicBezTo>
                <a:cubicBezTo>
                  <a:pt x="96646" y="70557"/>
                  <a:pt x="94854" y="71300"/>
                  <a:pt x="94854" y="72786"/>
                </a:cubicBezTo>
                <a:cubicBezTo>
                  <a:pt x="94854" y="73704"/>
                  <a:pt x="95597" y="74469"/>
                  <a:pt x="96537" y="74469"/>
                </a:cubicBezTo>
                <a:close/>
                <a:moveTo>
                  <a:pt x="91708" y="74600"/>
                </a:moveTo>
                <a:cubicBezTo>
                  <a:pt x="93303" y="74600"/>
                  <a:pt x="94112" y="72655"/>
                  <a:pt x="92975" y="71497"/>
                </a:cubicBezTo>
                <a:cubicBezTo>
                  <a:pt x="91839" y="70361"/>
                  <a:pt x="89894" y="71169"/>
                  <a:pt x="89894" y="72786"/>
                </a:cubicBezTo>
                <a:cubicBezTo>
                  <a:pt x="89894" y="73791"/>
                  <a:pt x="90703" y="74600"/>
                  <a:pt x="91708" y="74600"/>
                </a:cubicBezTo>
                <a:close/>
                <a:moveTo>
                  <a:pt x="86879" y="74731"/>
                </a:moveTo>
                <a:cubicBezTo>
                  <a:pt x="88605" y="74731"/>
                  <a:pt x="89479" y="72633"/>
                  <a:pt x="88256" y="71410"/>
                </a:cubicBezTo>
                <a:cubicBezTo>
                  <a:pt x="87032" y="70186"/>
                  <a:pt x="84934" y="71060"/>
                  <a:pt x="84934" y="72786"/>
                </a:cubicBezTo>
                <a:cubicBezTo>
                  <a:pt x="84934" y="73857"/>
                  <a:pt x="85808" y="74731"/>
                  <a:pt x="86879" y="74731"/>
                </a:cubicBezTo>
                <a:close/>
                <a:moveTo>
                  <a:pt x="82050" y="74840"/>
                </a:moveTo>
                <a:cubicBezTo>
                  <a:pt x="83864" y="74840"/>
                  <a:pt x="84781" y="72633"/>
                  <a:pt x="83492" y="71344"/>
                </a:cubicBezTo>
                <a:cubicBezTo>
                  <a:pt x="82203" y="70055"/>
                  <a:pt x="79996" y="70973"/>
                  <a:pt x="79996" y="72786"/>
                </a:cubicBezTo>
                <a:cubicBezTo>
                  <a:pt x="79996" y="73922"/>
                  <a:pt x="80914" y="74840"/>
                  <a:pt x="82050" y="74840"/>
                </a:cubicBezTo>
                <a:close/>
                <a:moveTo>
                  <a:pt x="77221" y="74884"/>
                </a:moveTo>
                <a:cubicBezTo>
                  <a:pt x="79100" y="74884"/>
                  <a:pt x="80040" y="72633"/>
                  <a:pt x="78707" y="71300"/>
                </a:cubicBezTo>
                <a:cubicBezTo>
                  <a:pt x="77374" y="69967"/>
                  <a:pt x="75123" y="70907"/>
                  <a:pt x="75123" y="72786"/>
                </a:cubicBezTo>
                <a:cubicBezTo>
                  <a:pt x="75123" y="73944"/>
                  <a:pt x="76063" y="74884"/>
                  <a:pt x="77221" y="74884"/>
                </a:cubicBezTo>
                <a:close/>
                <a:moveTo>
                  <a:pt x="72392" y="74840"/>
                </a:moveTo>
                <a:cubicBezTo>
                  <a:pt x="74227" y="74840"/>
                  <a:pt x="75145" y="72633"/>
                  <a:pt x="73834" y="71344"/>
                </a:cubicBezTo>
                <a:cubicBezTo>
                  <a:pt x="72545" y="70055"/>
                  <a:pt x="70338" y="70973"/>
                  <a:pt x="70338" y="72786"/>
                </a:cubicBezTo>
                <a:cubicBezTo>
                  <a:pt x="70338" y="73922"/>
                  <a:pt x="71256" y="74840"/>
                  <a:pt x="72392" y="74840"/>
                </a:cubicBezTo>
                <a:close/>
                <a:moveTo>
                  <a:pt x="67563" y="74709"/>
                </a:moveTo>
                <a:cubicBezTo>
                  <a:pt x="69289" y="74709"/>
                  <a:pt x="70141" y="72633"/>
                  <a:pt x="68939" y="71431"/>
                </a:cubicBezTo>
                <a:cubicBezTo>
                  <a:pt x="67716" y="70208"/>
                  <a:pt x="65640" y="71060"/>
                  <a:pt x="65640" y="72786"/>
                </a:cubicBezTo>
                <a:cubicBezTo>
                  <a:pt x="65640" y="73857"/>
                  <a:pt x="66514" y="74709"/>
                  <a:pt x="67563" y="74709"/>
                </a:cubicBezTo>
                <a:close/>
                <a:moveTo>
                  <a:pt x="62734" y="74578"/>
                </a:moveTo>
                <a:cubicBezTo>
                  <a:pt x="64351" y="74578"/>
                  <a:pt x="65137" y="72655"/>
                  <a:pt x="64023" y="71519"/>
                </a:cubicBezTo>
                <a:cubicBezTo>
                  <a:pt x="62887" y="70383"/>
                  <a:pt x="60942" y="71191"/>
                  <a:pt x="60942" y="72786"/>
                </a:cubicBezTo>
                <a:cubicBezTo>
                  <a:pt x="60964" y="73769"/>
                  <a:pt x="61750" y="74578"/>
                  <a:pt x="62734" y="74578"/>
                </a:cubicBezTo>
                <a:close/>
                <a:moveTo>
                  <a:pt x="57927" y="74447"/>
                </a:moveTo>
                <a:cubicBezTo>
                  <a:pt x="59391" y="74447"/>
                  <a:pt x="60133" y="72655"/>
                  <a:pt x="59085" y="71606"/>
                </a:cubicBezTo>
                <a:cubicBezTo>
                  <a:pt x="58058" y="70557"/>
                  <a:pt x="56266" y="71300"/>
                  <a:pt x="56266" y="72786"/>
                </a:cubicBezTo>
                <a:cubicBezTo>
                  <a:pt x="56266" y="73704"/>
                  <a:pt x="57009" y="74447"/>
                  <a:pt x="57927" y="74447"/>
                </a:cubicBezTo>
                <a:close/>
                <a:moveTo>
                  <a:pt x="53098" y="74316"/>
                </a:moveTo>
                <a:cubicBezTo>
                  <a:pt x="54452" y="74316"/>
                  <a:pt x="55130" y="72677"/>
                  <a:pt x="54168" y="71716"/>
                </a:cubicBezTo>
                <a:cubicBezTo>
                  <a:pt x="53207" y="70754"/>
                  <a:pt x="51568" y="71431"/>
                  <a:pt x="51568" y="72786"/>
                </a:cubicBezTo>
                <a:cubicBezTo>
                  <a:pt x="51568" y="73638"/>
                  <a:pt x="52245" y="74316"/>
                  <a:pt x="53098" y="74316"/>
                </a:cubicBezTo>
                <a:close/>
                <a:moveTo>
                  <a:pt x="48268" y="74163"/>
                </a:moveTo>
                <a:cubicBezTo>
                  <a:pt x="49492" y="74163"/>
                  <a:pt x="50082" y="72677"/>
                  <a:pt x="49208" y="71825"/>
                </a:cubicBezTo>
                <a:cubicBezTo>
                  <a:pt x="48356" y="70973"/>
                  <a:pt x="46892" y="71584"/>
                  <a:pt x="46892" y="72808"/>
                </a:cubicBezTo>
                <a:cubicBezTo>
                  <a:pt x="46892" y="73551"/>
                  <a:pt x="47504" y="74163"/>
                  <a:pt x="48268" y="74163"/>
                </a:cubicBezTo>
                <a:close/>
                <a:moveTo>
                  <a:pt x="43439" y="74032"/>
                </a:moveTo>
                <a:cubicBezTo>
                  <a:pt x="44554" y="74032"/>
                  <a:pt x="45122" y="72699"/>
                  <a:pt x="44335" y="71912"/>
                </a:cubicBezTo>
                <a:cubicBezTo>
                  <a:pt x="43549" y="71126"/>
                  <a:pt x="42194" y="71672"/>
                  <a:pt x="42194" y="72786"/>
                </a:cubicBezTo>
                <a:cubicBezTo>
                  <a:pt x="42194" y="73485"/>
                  <a:pt x="42762" y="74032"/>
                  <a:pt x="43439" y="74032"/>
                </a:cubicBezTo>
                <a:close/>
                <a:moveTo>
                  <a:pt x="38610" y="73879"/>
                </a:moveTo>
                <a:cubicBezTo>
                  <a:pt x="39594" y="73879"/>
                  <a:pt x="40074" y="72699"/>
                  <a:pt x="39397" y="72021"/>
                </a:cubicBezTo>
                <a:cubicBezTo>
                  <a:pt x="38698" y="71322"/>
                  <a:pt x="37518" y="71825"/>
                  <a:pt x="37518" y="72786"/>
                </a:cubicBezTo>
                <a:cubicBezTo>
                  <a:pt x="37518" y="73398"/>
                  <a:pt x="38020" y="73879"/>
                  <a:pt x="38610" y="73879"/>
                </a:cubicBezTo>
                <a:close/>
                <a:moveTo>
                  <a:pt x="33781" y="73748"/>
                </a:moveTo>
                <a:cubicBezTo>
                  <a:pt x="34655" y="73748"/>
                  <a:pt x="35092" y="72721"/>
                  <a:pt x="34481" y="72109"/>
                </a:cubicBezTo>
                <a:cubicBezTo>
                  <a:pt x="33869" y="71497"/>
                  <a:pt x="32820" y="71934"/>
                  <a:pt x="32820" y="72786"/>
                </a:cubicBezTo>
                <a:cubicBezTo>
                  <a:pt x="32820" y="73311"/>
                  <a:pt x="33257" y="73748"/>
                  <a:pt x="33781" y="73748"/>
                </a:cubicBezTo>
                <a:close/>
                <a:moveTo>
                  <a:pt x="28974" y="73617"/>
                </a:moveTo>
                <a:cubicBezTo>
                  <a:pt x="29695" y="73617"/>
                  <a:pt x="30067" y="72742"/>
                  <a:pt x="29542" y="72218"/>
                </a:cubicBezTo>
                <a:cubicBezTo>
                  <a:pt x="29040" y="71694"/>
                  <a:pt x="28144" y="72065"/>
                  <a:pt x="28144" y="72786"/>
                </a:cubicBezTo>
                <a:cubicBezTo>
                  <a:pt x="28144" y="73245"/>
                  <a:pt x="28515" y="73617"/>
                  <a:pt x="28974" y="73617"/>
                </a:cubicBezTo>
                <a:close/>
                <a:moveTo>
                  <a:pt x="24145" y="73464"/>
                </a:moveTo>
                <a:cubicBezTo>
                  <a:pt x="24757" y="73464"/>
                  <a:pt x="25063" y="72742"/>
                  <a:pt x="24626" y="72305"/>
                </a:cubicBezTo>
                <a:cubicBezTo>
                  <a:pt x="24189" y="71868"/>
                  <a:pt x="23446" y="72174"/>
                  <a:pt x="23446" y="72786"/>
                </a:cubicBezTo>
                <a:cubicBezTo>
                  <a:pt x="23468" y="73158"/>
                  <a:pt x="23774" y="73464"/>
                  <a:pt x="24145" y="73464"/>
                </a:cubicBezTo>
                <a:close/>
                <a:moveTo>
                  <a:pt x="19316" y="73332"/>
                </a:moveTo>
                <a:cubicBezTo>
                  <a:pt x="19797" y="73332"/>
                  <a:pt x="20037" y="72742"/>
                  <a:pt x="19709" y="72393"/>
                </a:cubicBezTo>
                <a:cubicBezTo>
                  <a:pt x="19360" y="72065"/>
                  <a:pt x="18770" y="72305"/>
                  <a:pt x="18770" y="72786"/>
                </a:cubicBezTo>
                <a:cubicBezTo>
                  <a:pt x="18770" y="73092"/>
                  <a:pt x="19010" y="73332"/>
                  <a:pt x="19316" y="73332"/>
                </a:cubicBezTo>
                <a:close/>
                <a:moveTo>
                  <a:pt x="14487" y="73180"/>
                </a:moveTo>
                <a:cubicBezTo>
                  <a:pt x="14859" y="73201"/>
                  <a:pt x="15033" y="72764"/>
                  <a:pt x="14771" y="72502"/>
                </a:cubicBezTo>
                <a:cubicBezTo>
                  <a:pt x="14531" y="72240"/>
                  <a:pt x="14094" y="72437"/>
                  <a:pt x="14094" y="72786"/>
                </a:cubicBezTo>
                <a:cubicBezTo>
                  <a:pt x="14094" y="73005"/>
                  <a:pt x="14269" y="73180"/>
                  <a:pt x="14509" y="73180"/>
                </a:cubicBezTo>
                <a:close/>
                <a:moveTo>
                  <a:pt x="9658" y="73048"/>
                </a:moveTo>
                <a:cubicBezTo>
                  <a:pt x="9811" y="73048"/>
                  <a:pt x="9920" y="72939"/>
                  <a:pt x="9920" y="72786"/>
                </a:cubicBezTo>
                <a:cubicBezTo>
                  <a:pt x="9920" y="72458"/>
                  <a:pt x="9418" y="72458"/>
                  <a:pt x="9418" y="72786"/>
                </a:cubicBezTo>
                <a:cubicBezTo>
                  <a:pt x="9418" y="72917"/>
                  <a:pt x="9527" y="73048"/>
                  <a:pt x="9658" y="73048"/>
                </a:cubicBezTo>
                <a:close/>
                <a:moveTo>
                  <a:pt x="4829" y="72895"/>
                </a:moveTo>
                <a:cubicBezTo>
                  <a:pt x="4895" y="72917"/>
                  <a:pt x="4960" y="72852"/>
                  <a:pt x="4960" y="72786"/>
                </a:cubicBezTo>
                <a:cubicBezTo>
                  <a:pt x="4960" y="72633"/>
                  <a:pt x="4720" y="72633"/>
                  <a:pt x="4720" y="72786"/>
                </a:cubicBezTo>
                <a:cubicBezTo>
                  <a:pt x="4720" y="72852"/>
                  <a:pt x="4763" y="72917"/>
                  <a:pt x="4829" y="72895"/>
                </a:cubicBezTo>
                <a:close/>
                <a:moveTo>
                  <a:pt x="22" y="72808"/>
                </a:moveTo>
                <a:lnTo>
                  <a:pt x="22" y="72808"/>
                </a:lnTo>
                <a:cubicBezTo>
                  <a:pt x="22" y="72786"/>
                  <a:pt x="22" y="72786"/>
                  <a:pt x="22" y="72786"/>
                </a:cubicBezTo>
                <a:lnTo>
                  <a:pt x="0" y="72808"/>
                </a:lnTo>
                <a:close/>
                <a:moveTo>
                  <a:pt x="154442" y="67979"/>
                </a:moveTo>
                <a:cubicBezTo>
                  <a:pt x="154442" y="67979"/>
                  <a:pt x="154442" y="67979"/>
                  <a:pt x="154442" y="67957"/>
                </a:cubicBezTo>
                <a:cubicBezTo>
                  <a:pt x="154442" y="67957"/>
                  <a:pt x="154442" y="67957"/>
                  <a:pt x="154442" y="67957"/>
                </a:cubicBezTo>
                <a:lnTo>
                  <a:pt x="154442" y="67957"/>
                </a:lnTo>
                <a:cubicBezTo>
                  <a:pt x="154442" y="67957"/>
                  <a:pt x="154442" y="67979"/>
                  <a:pt x="154442" y="67979"/>
                </a:cubicBezTo>
                <a:close/>
                <a:moveTo>
                  <a:pt x="149613" y="68088"/>
                </a:moveTo>
                <a:cubicBezTo>
                  <a:pt x="149809" y="68088"/>
                  <a:pt x="149482" y="67760"/>
                  <a:pt x="149482" y="67957"/>
                </a:cubicBezTo>
                <a:cubicBezTo>
                  <a:pt x="149482" y="68045"/>
                  <a:pt x="149525" y="68088"/>
                  <a:pt x="149613" y="68088"/>
                </a:cubicBezTo>
                <a:close/>
                <a:moveTo>
                  <a:pt x="144784" y="68241"/>
                </a:moveTo>
                <a:cubicBezTo>
                  <a:pt x="145024" y="68241"/>
                  <a:pt x="145155" y="67957"/>
                  <a:pt x="144980" y="67782"/>
                </a:cubicBezTo>
                <a:cubicBezTo>
                  <a:pt x="144805" y="67608"/>
                  <a:pt x="144500" y="67717"/>
                  <a:pt x="144500" y="67979"/>
                </a:cubicBezTo>
                <a:cubicBezTo>
                  <a:pt x="144500" y="68132"/>
                  <a:pt x="144631" y="68241"/>
                  <a:pt x="144784" y="68241"/>
                </a:cubicBezTo>
                <a:close/>
                <a:moveTo>
                  <a:pt x="139955" y="68372"/>
                </a:moveTo>
                <a:cubicBezTo>
                  <a:pt x="140413" y="68307"/>
                  <a:pt x="140413" y="67629"/>
                  <a:pt x="139955" y="67564"/>
                </a:cubicBezTo>
                <a:cubicBezTo>
                  <a:pt x="139474" y="67476"/>
                  <a:pt x="139474" y="68460"/>
                  <a:pt x="139955" y="68372"/>
                </a:cubicBezTo>
                <a:close/>
                <a:moveTo>
                  <a:pt x="135126" y="68525"/>
                </a:moveTo>
                <a:cubicBezTo>
                  <a:pt x="135628" y="68525"/>
                  <a:pt x="135890" y="67913"/>
                  <a:pt x="135519" y="67564"/>
                </a:cubicBezTo>
                <a:cubicBezTo>
                  <a:pt x="135169" y="67214"/>
                  <a:pt x="134557" y="67455"/>
                  <a:pt x="134557" y="67957"/>
                </a:cubicBezTo>
                <a:cubicBezTo>
                  <a:pt x="134557" y="68263"/>
                  <a:pt x="134820" y="68525"/>
                  <a:pt x="135126" y="68525"/>
                </a:cubicBezTo>
                <a:close/>
                <a:moveTo>
                  <a:pt x="130297" y="68656"/>
                </a:moveTo>
                <a:cubicBezTo>
                  <a:pt x="130930" y="68656"/>
                  <a:pt x="131236" y="67913"/>
                  <a:pt x="130799" y="67476"/>
                </a:cubicBezTo>
                <a:cubicBezTo>
                  <a:pt x="130362" y="67039"/>
                  <a:pt x="129619" y="67345"/>
                  <a:pt x="129597" y="67957"/>
                </a:cubicBezTo>
                <a:cubicBezTo>
                  <a:pt x="129619" y="68350"/>
                  <a:pt x="129925" y="68656"/>
                  <a:pt x="130297" y="68656"/>
                </a:cubicBezTo>
                <a:close/>
                <a:moveTo>
                  <a:pt x="125467" y="68809"/>
                </a:moveTo>
                <a:cubicBezTo>
                  <a:pt x="126232" y="68809"/>
                  <a:pt x="126604" y="67892"/>
                  <a:pt x="126079" y="67367"/>
                </a:cubicBezTo>
                <a:cubicBezTo>
                  <a:pt x="125533" y="66821"/>
                  <a:pt x="124637" y="67214"/>
                  <a:pt x="124637" y="67957"/>
                </a:cubicBezTo>
                <a:cubicBezTo>
                  <a:pt x="124637" y="68438"/>
                  <a:pt x="125009" y="68809"/>
                  <a:pt x="125467" y="68809"/>
                </a:cubicBezTo>
                <a:close/>
                <a:moveTo>
                  <a:pt x="120660" y="68940"/>
                </a:moveTo>
                <a:cubicBezTo>
                  <a:pt x="121534" y="68940"/>
                  <a:pt x="121950" y="67892"/>
                  <a:pt x="121338" y="67258"/>
                </a:cubicBezTo>
                <a:cubicBezTo>
                  <a:pt x="120726" y="66646"/>
                  <a:pt x="119677" y="67083"/>
                  <a:pt x="119677" y="67957"/>
                </a:cubicBezTo>
                <a:cubicBezTo>
                  <a:pt x="119677" y="68503"/>
                  <a:pt x="120114" y="68940"/>
                  <a:pt x="120660" y="68940"/>
                </a:cubicBezTo>
                <a:close/>
                <a:moveTo>
                  <a:pt x="115831" y="69093"/>
                </a:moveTo>
                <a:cubicBezTo>
                  <a:pt x="116836" y="69093"/>
                  <a:pt x="117339" y="67870"/>
                  <a:pt x="116618" y="67171"/>
                </a:cubicBezTo>
                <a:cubicBezTo>
                  <a:pt x="115919" y="66449"/>
                  <a:pt x="114695" y="66952"/>
                  <a:pt x="114695" y="67957"/>
                </a:cubicBezTo>
                <a:cubicBezTo>
                  <a:pt x="114695" y="68591"/>
                  <a:pt x="115198" y="69093"/>
                  <a:pt x="115831" y="69093"/>
                </a:cubicBezTo>
                <a:close/>
                <a:moveTo>
                  <a:pt x="111002" y="69225"/>
                </a:moveTo>
                <a:cubicBezTo>
                  <a:pt x="112138" y="69225"/>
                  <a:pt x="112707" y="67870"/>
                  <a:pt x="111898" y="67061"/>
                </a:cubicBezTo>
                <a:cubicBezTo>
                  <a:pt x="111090" y="66253"/>
                  <a:pt x="109735" y="66821"/>
                  <a:pt x="109735" y="67957"/>
                </a:cubicBezTo>
                <a:cubicBezTo>
                  <a:pt x="109735" y="68656"/>
                  <a:pt x="110303" y="69225"/>
                  <a:pt x="111002" y="69225"/>
                </a:cubicBezTo>
                <a:close/>
                <a:moveTo>
                  <a:pt x="106173" y="69356"/>
                </a:moveTo>
                <a:cubicBezTo>
                  <a:pt x="107441" y="69377"/>
                  <a:pt x="108052" y="67848"/>
                  <a:pt x="107178" y="66974"/>
                </a:cubicBezTo>
                <a:cubicBezTo>
                  <a:pt x="106282" y="66078"/>
                  <a:pt x="104775" y="66712"/>
                  <a:pt x="104775" y="67957"/>
                </a:cubicBezTo>
                <a:cubicBezTo>
                  <a:pt x="104775" y="68744"/>
                  <a:pt x="105408" y="69356"/>
                  <a:pt x="106173" y="69356"/>
                </a:cubicBezTo>
                <a:close/>
                <a:moveTo>
                  <a:pt x="101344" y="69509"/>
                </a:moveTo>
                <a:cubicBezTo>
                  <a:pt x="102743" y="69509"/>
                  <a:pt x="103442" y="67848"/>
                  <a:pt x="102459" y="66865"/>
                </a:cubicBezTo>
                <a:cubicBezTo>
                  <a:pt x="101475" y="65881"/>
                  <a:pt x="99793" y="66581"/>
                  <a:pt x="99793" y="67957"/>
                </a:cubicBezTo>
                <a:cubicBezTo>
                  <a:pt x="99793" y="68809"/>
                  <a:pt x="100492" y="69509"/>
                  <a:pt x="101344" y="69509"/>
                </a:cubicBezTo>
                <a:close/>
                <a:moveTo>
                  <a:pt x="96515" y="69640"/>
                </a:moveTo>
                <a:cubicBezTo>
                  <a:pt x="98023" y="69640"/>
                  <a:pt x="98788" y="67826"/>
                  <a:pt x="97717" y="66755"/>
                </a:cubicBezTo>
                <a:cubicBezTo>
                  <a:pt x="96646" y="65707"/>
                  <a:pt x="94833" y="66449"/>
                  <a:pt x="94833" y="67957"/>
                </a:cubicBezTo>
                <a:cubicBezTo>
                  <a:pt x="94833" y="68897"/>
                  <a:pt x="95597" y="69640"/>
                  <a:pt x="96515" y="69640"/>
                </a:cubicBezTo>
                <a:close/>
                <a:moveTo>
                  <a:pt x="91708" y="69793"/>
                </a:moveTo>
                <a:cubicBezTo>
                  <a:pt x="93325" y="69793"/>
                  <a:pt x="94155" y="67826"/>
                  <a:pt x="92997" y="66668"/>
                </a:cubicBezTo>
                <a:cubicBezTo>
                  <a:pt x="91839" y="65510"/>
                  <a:pt x="89872" y="66318"/>
                  <a:pt x="89872" y="67957"/>
                </a:cubicBezTo>
                <a:cubicBezTo>
                  <a:pt x="89872" y="68984"/>
                  <a:pt x="90681" y="69793"/>
                  <a:pt x="91708" y="69793"/>
                </a:cubicBezTo>
                <a:close/>
                <a:moveTo>
                  <a:pt x="86879" y="69924"/>
                </a:moveTo>
                <a:cubicBezTo>
                  <a:pt x="88627" y="69924"/>
                  <a:pt x="89501" y="67804"/>
                  <a:pt x="88256" y="66581"/>
                </a:cubicBezTo>
                <a:cubicBezTo>
                  <a:pt x="87032" y="65335"/>
                  <a:pt x="84912" y="66209"/>
                  <a:pt x="84912" y="67957"/>
                </a:cubicBezTo>
                <a:cubicBezTo>
                  <a:pt x="84912" y="69050"/>
                  <a:pt x="85786" y="69924"/>
                  <a:pt x="86879" y="69924"/>
                </a:cubicBezTo>
                <a:close/>
                <a:moveTo>
                  <a:pt x="82050" y="70055"/>
                </a:moveTo>
                <a:cubicBezTo>
                  <a:pt x="83929" y="70055"/>
                  <a:pt x="84869" y="67804"/>
                  <a:pt x="83536" y="66471"/>
                </a:cubicBezTo>
                <a:cubicBezTo>
                  <a:pt x="82203" y="65138"/>
                  <a:pt x="79952" y="66078"/>
                  <a:pt x="79952" y="67957"/>
                </a:cubicBezTo>
                <a:cubicBezTo>
                  <a:pt x="79952" y="69115"/>
                  <a:pt x="80892" y="70055"/>
                  <a:pt x="82050" y="70055"/>
                </a:cubicBezTo>
                <a:close/>
                <a:moveTo>
                  <a:pt x="77221" y="70164"/>
                </a:moveTo>
                <a:cubicBezTo>
                  <a:pt x="79166" y="70164"/>
                  <a:pt x="80149" y="67804"/>
                  <a:pt x="78772" y="66428"/>
                </a:cubicBezTo>
                <a:cubicBezTo>
                  <a:pt x="77396" y="65051"/>
                  <a:pt x="75036" y="66034"/>
                  <a:pt x="75036" y="67979"/>
                </a:cubicBezTo>
                <a:cubicBezTo>
                  <a:pt x="75036" y="69181"/>
                  <a:pt x="76019" y="70164"/>
                  <a:pt x="77221" y="70164"/>
                </a:cubicBezTo>
                <a:close/>
                <a:moveTo>
                  <a:pt x="72392" y="70055"/>
                </a:moveTo>
                <a:cubicBezTo>
                  <a:pt x="74271" y="70055"/>
                  <a:pt x="75189" y="67804"/>
                  <a:pt x="73878" y="66493"/>
                </a:cubicBezTo>
                <a:cubicBezTo>
                  <a:pt x="72567" y="65160"/>
                  <a:pt x="70316" y="66100"/>
                  <a:pt x="70316" y="67957"/>
                </a:cubicBezTo>
                <a:cubicBezTo>
                  <a:pt x="70316" y="69115"/>
                  <a:pt x="71256" y="70055"/>
                  <a:pt x="72392" y="70055"/>
                </a:cubicBezTo>
                <a:close/>
                <a:moveTo>
                  <a:pt x="67563" y="69924"/>
                </a:moveTo>
                <a:cubicBezTo>
                  <a:pt x="69311" y="69924"/>
                  <a:pt x="70185" y="67804"/>
                  <a:pt x="68961" y="66581"/>
                </a:cubicBezTo>
                <a:cubicBezTo>
                  <a:pt x="67716" y="65335"/>
                  <a:pt x="65618" y="66209"/>
                  <a:pt x="65618" y="67957"/>
                </a:cubicBezTo>
                <a:cubicBezTo>
                  <a:pt x="65618" y="69050"/>
                  <a:pt x="66492" y="69924"/>
                  <a:pt x="67563" y="69924"/>
                </a:cubicBezTo>
                <a:close/>
                <a:moveTo>
                  <a:pt x="62734" y="69771"/>
                </a:moveTo>
                <a:cubicBezTo>
                  <a:pt x="64373" y="69793"/>
                  <a:pt x="65181" y="67826"/>
                  <a:pt x="64045" y="66668"/>
                </a:cubicBezTo>
                <a:cubicBezTo>
                  <a:pt x="62887" y="65532"/>
                  <a:pt x="60920" y="66340"/>
                  <a:pt x="60920" y="67957"/>
                </a:cubicBezTo>
                <a:cubicBezTo>
                  <a:pt x="60920" y="68962"/>
                  <a:pt x="61750" y="69771"/>
                  <a:pt x="62734" y="69771"/>
                </a:cubicBezTo>
                <a:close/>
                <a:moveTo>
                  <a:pt x="57927" y="69640"/>
                </a:moveTo>
                <a:cubicBezTo>
                  <a:pt x="59412" y="69640"/>
                  <a:pt x="60155" y="67826"/>
                  <a:pt x="59107" y="66777"/>
                </a:cubicBezTo>
                <a:cubicBezTo>
                  <a:pt x="58058" y="65728"/>
                  <a:pt x="56244" y="66471"/>
                  <a:pt x="56244" y="67957"/>
                </a:cubicBezTo>
                <a:cubicBezTo>
                  <a:pt x="56244" y="68875"/>
                  <a:pt x="56987" y="69640"/>
                  <a:pt x="57927" y="69640"/>
                </a:cubicBezTo>
                <a:close/>
                <a:moveTo>
                  <a:pt x="53098" y="69509"/>
                </a:moveTo>
                <a:cubicBezTo>
                  <a:pt x="54474" y="69509"/>
                  <a:pt x="55152" y="67848"/>
                  <a:pt x="54190" y="66865"/>
                </a:cubicBezTo>
                <a:cubicBezTo>
                  <a:pt x="53207" y="65903"/>
                  <a:pt x="51546" y="66581"/>
                  <a:pt x="51546" y="67957"/>
                </a:cubicBezTo>
                <a:cubicBezTo>
                  <a:pt x="51546" y="68809"/>
                  <a:pt x="52245" y="69509"/>
                  <a:pt x="53098" y="69509"/>
                </a:cubicBezTo>
                <a:close/>
                <a:moveTo>
                  <a:pt x="48268" y="69356"/>
                </a:moveTo>
                <a:cubicBezTo>
                  <a:pt x="49514" y="69356"/>
                  <a:pt x="50126" y="67848"/>
                  <a:pt x="49252" y="66974"/>
                </a:cubicBezTo>
                <a:cubicBezTo>
                  <a:pt x="48378" y="66100"/>
                  <a:pt x="46870" y="66712"/>
                  <a:pt x="46870" y="67957"/>
                </a:cubicBezTo>
                <a:cubicBezTo>
                  <a:pt x="46870" y="68722"/>
                  <a:pt x="47482" y="69356"/>
                  <a:pt x="48268" y="69356"/>
                </a:cubicBezTo>
                <a:close/>
                <a:moveTo>
                  <a:pt x="43439" y="69225"/>
                </a:moveTo>
                <a:cubicBezTo>
                  <a:pt x="44576" y="69225"/>
                  <a:pt x="45122" y="67870"/>
                  <a:pt x="44335" y="67061"/>
                </a:cubicBezTo>
                <a:cubicBezTo>
                  <a:pt x="43549" y="66275"/>
                  <a:pt x="42194" y="66843"/>
                  <a:pt x="42194" y="67957"/>
                </a:cubicBezTo>
                <a:cubicBezTo>
                  <a:pt x="42194" y="68656"/>
                  <a:pt x="42740" y="69225"/>
                  <a:pt x="43439" y="69225"/>
                </a:cubicBezTo>
                <a:close/>
                <a:moveTo>
                  <a:pt x="38610" y="69072"/>
                </a:moveTo>
                <a:cubicBezTo>
                  <a:pt x="39616" y="69072"/>
                  <a:pt x="40096" y="67870"/>
                  <a:pt x="39397" y="67171"/>
                </a:cubicBezTo>
                <a:cubicBezTo>
                  <a:pt x="38698" y="66471"/>
                  <a:pt x="37496" y="66974"/>
                  <a:pt x="37496" y="67957"/>
                </a:cubicBezTo>
                <a:cubicBezTo>
                  <a:pt x="37518" y="68569"/>
                  <a:pt x="37999" y="69072"/>
                  <a:pt x="38610" y="69072"/>
                </a:cubicBezTo>
                <a:close/>
                <a:moveTo>
                  <a:pt x="33781" y="68919"/>
                </a:moveTo>
                <a:cubicBezTo>
                  <a:pt x="34655" y="68919"/>
                  <a:pt x="35071" y="67892"/>
                  <a:pt x="34481" y="67280"/>
                </a:cubicBezTo>
                <a:cubicBezTo>
                  <a:pt x="33869" y="66668"/>
                  <a:pt x="32820" y="67105"/>
                  <a:pt x="32820" y="67957"/>
                </a:cubicBezTo>
                <a:cubicBezTo>
                  <a:pt x="32820" y="68503"/>
                  <a:pt x="33257" y="68919"/>
                  <a:pt x="33781" y="68919"/>
                </a:cubicBezTo>
                <a:close/>
                <a:moveTo>
                  <a:pt x="28974" y="68787"/>
                </a:moveTo>
                <a:cubicBezTo>
                  <a:pt x="29695" y="68787"/>
                  <a:pt x="30067" y="67913"/>
                  <a:pt x="29542" y="67389"/>
                </a:cubicBezTo>
                <a:cubicBezTo>
                  <a:pt x="29040" y="66865"/>
                  <a:pt x="28144" y="67236"/>
                  <a:pt x="28144" y="67979"/>
                </a:cubicBezTo>
                <a:cubicBezTo>
                  <a:pt x="28144" y="68416"/>
                  <a:pt x="28515" y="68787"/>
                  <a:pt x="28974" y="68787"/>
                </a:cubicBezTo>
                <a:close/>
                <a:moveTo>
                  <a:pt x="24145" y="68635"/>
                </a:moveTo>
                <a:cubicBezTo>
                  <a:pt x="24757" y="68635"/>
                  <a:pt x="25063" y="67913"/>
                  <a:pt x="24626" y="67476"/>
                </a:cubicBezTo>
                <a:cubicBezTo>
                  <a:pt x="24189" y="67039"/>
                  <a:pt x="23446" y="67345"/>
                  <a:pt x="23446" y="67957"/>
                </a:cubicBezTo>
                <a:cubicBezTo>
                  <a:pt x="23446" y="68350"/>
                  <a:pt x="23752" y="68635"/>
                  <a:pt x="24145" y="68635"/>
                </a:cubicBezTo>
                <a:close/>
                <a:moveTo>
                  <a:pt x="19316" y="68503"/>
                </a:moveTo>
                <a:cubicBezTo>
                  <a:pt x="19797" y="68503"/>
                  <a:pt x="20037" y="67913"/>
                  <a:pt x="19709" y="67586"/>
                </a:cubicBezTo>
                <a:cubicBezTo>
                  <a:pt x="19360" y="67236"/>
                  <a:pt x="18770" y="67476"/>
                  <a:pt x="18770" y="67957"/>
                </a:cubicBezTo>
                <a:cubicBezTo>
                  <a:pt x="18770" y="68263"/>
                  <a:pt x="19010" y="68503"/>
                  <a:pt x="19316" y="68503"/>
                </a:cubicBezTo>
                <a:close/>
                <a:moveTo>
                  <a:pt x="14487" y="68372"/>
                </a:moveTo>
                <a:cubicBezTo>
                  <a:pt x="14859" y="68372"/>
                  <a:pt x="15033" y="67935"/>
                  <a:pt x="14771" y="67673"/>
                </a:cubicBezTo>
                <a:cubicBezTo>
                  <a:pt x="14531" y="67433"/>
                  <a:pt x="14094" y="67608"/>
                  <a:pt x="14094" y="67957"/>
                </a:cubicBezTo>
                <a:cubicBezTo>
                  <a:pt x="14094" y="68176"/>
                  <a:pt x="14269" y="68372"/>
                  <a:pt x="14509" y="68372"/>
                </a:cubicBezTo>
                <a:close/>
                <a:moveTo>
                  <a:pt x="9658" y="68219"/>
                </a:moveTo>
                <a:cubicBezTo>
                  <a:pt x="9898" y="68219"/>
                  <a:pt x="10030" y="67935"/>
                  <a:pt x="9855" y="67760"/>
                </a:cubicBezTo>
                <a:cubicBezTo>
                  <a:pt x="9680" y="67586"/>
                  <a:pt x="9396" y="67717"/>
                  <a:pt x="9396" y="67957"/>
                </a:cubicBezTo>
                <a:cubicBezTo>
                  <a:pt x="9396" y="68110"/>
                  <a:pt x="9505" y="68219"/>
                  <a:pt x="9658" y="68219"/>
                </a:cubicBezTo>
                <a:close/>
                <a:moveTo>
                  <a:pt x="4829" y="68088"/>
                </a:moveTo>
                <a:cubicBezTo>
                  <a:pt x="4895" y="68088"/>
                  <a:pt x="4960" y="68023"/>
                  <a:pt x="4960" y="67957"/>
                </a:cubicBezTo>
                <a:cubicBezTo>
                  <a:pt x="4960" y="67804"/>
                  <a:pt x="4720" y="67804"/>
                  <a:pt x="4720" y="67957"/>
                </a:cubicBezTo>
                <a:cubicBezTo>
                  <a:pt x="4720" y="68023"/>
                  <a:pt x="4763" y="68088"/>
                  <a:pt x="4829" y="68088"/>
                </a:cubicBezTo>
                <a:close/>
                <a:moveTo>
                  <a:pt x="22" y="67979"/>
                </a:moveTo>
                <a:cubicBezTo>
                  <a:pt x="22" y="67979"/>
                  <a:pt x="22" y="67957"/>
                  <a:pt x="22" y="67957"/>
                </a:cubicBezTo>
                <a:cubicBezTo>
                  <a:pt x="22" y="67957"/>
                  <a:pt x="22" y="67957"/>
                  <a:pt x="22" y="67957"/>
                </a:cubicBezTo>
                <a:lnTo>
                  <a:pt x="0" y="67957"/>
                </a:lnTo>
                <a:cubicBezTo>
                  <a:pt x="0" y="67979"/>
                  <a:pt x="0" y="67979"/>
                  <a:pt x="22" y="67979"/>
                </a:cubicBezTo>
                <a:close/>
                <a:moveTo>
                  <a:pt x="154442" y="63150"/>
                </a:moveTo>
                <a:cubicBezTo>
                  <a:pt x="154442" y="63150"/>
                  <a:pt x="154442" y="63128"/>
                  <a:pt x="154442" y="63128"/>
                </a:cubicBezTo>
                <a:close/>
                <a:moveTo>
                  <a:pt x="149613" y="63259"/>
                </a:moveTo>
                <a:cubicBezTo>
                  <a:pt x="149809" y="63259"/>
                  <a:pt x="149482" y="62931"/>
                  <a:pt x="149482" y="63128"/>
                </a:cubicBezTo>
                <a:cubicBezTo>
                  <a:pt x="149482" y="63216"/>
                  <a:pt x="149525" y="63259"/>
                  <a:pt x="149613" y="63259"/>
                </a:cubicBezTo>
                <a:close/>
                <a:moveTo>
                  <a:pt x="144784" y="63412"/>
                </a:moveTo>
                <a:cubicBezTo>
                  <a:pt x="145024" y="63412"/>
                  <a:pt x="145155" y="63106"/>
                  <a:pt x="144980" y="62931"/>
                </a:cubicBezTo>
                <a:cubicBezTo>
                  <a:pt x="144805" y="62757"/>
                  <a:pt x="144500" y="62888"/>
                  <a:pt x="144500" y="63128"/>
                </a:cubicBezTo>
                <a:cubicBezTo>
                  <a:pt x="144500" y="63281"/>
                  <a:pt x="144631" y="63412"/>
                  <a:pt x="144784" y="63412"/>
                </a:cubicBezTo>
                <a:close/>
                <a:moveTo>
                  <a:pt x="139955" y="63543"/>
                </a:moveTo>
                <a:cubicBezTo>
                  <a:pt x="140326" y="63543"/>
                  <a:pt x="140501" y="63106"/>
                  <a:pt x="140239" y="62844"/>
                </a:cubicBezTo>
                <a:cubicBezTo>
                  <a:pt x="139976" y="62582"/>
                  <a:pt x="139539" y="62757"/>
                  <a:pt x="139539" y="63128"/>
                </a:cubicBezTo>
                <a:cubicBezTo>
                  <a:pt x="139539" y="63368"/>
                  <a:pt x="139736" y="63543"/>
                  <a:pt x="139955" y="63543"/>
                </a:cubicBezTo>
                <a:close/>
                <a:moveTo>
                  <a:pt x="135126" y="63674"/>
                </a:moveTo>
                <a:cubicBezTo>
                  <a:pt x="135628" y="63674"/>
                  <a:pt x="135868" y="63106"/>
                  <a:pt x="135519" y="62757"/>
                </a:cubicBezTo>
                <a:cubicBezTo>
                  <a:pt x="135169" y="62407"/>
                  <a:pt x="134579" y="62647"/>
                  <a:pt x="134579" y="63128"/>
                </a:cubicBezTo>
                <a:cubicBezTo>
                  <a:pt x="134579" y="63434"/>
                  <a:pt x="134820" y="63674"/>
                  <a:pt x="135126" y="63674"/>
                </a:cubicBezTo>
                <a:close/>
                <a:moveTo>
                  <a:pt x="130297" y="63827"/>
                </a:moveTo>
                <a:cubicBezTo>
                  <a:pt x="130930" y="63827"/>
                  <a:pt x="131236" y="63084"/>
                  <a:pt x="130799" y="62647"/>
                </a:cubicBezTo>
                <a:cubicBezTo>
                  <a:pt x="130362" y="62210"/>
                  <a:pt x="129597" y="62516"/>
                  <a:pt x="129597" y="63128"/>
                </a:cubicBezTo>
                <a:cubicBezTo>
                  <a:pt x="129619" y="63521"/>
                  <a:pt x="129925" y="63827"/>
                  <a:pt x="130297" y="63827"/>
                </a:cubicBezTo>
                <a:close/>
                <a:moveTo>
                  <a:pt x="125467" y="63958"/>
                </a:moveTo>
                <a:cubicBezTo>
                  <a:pt x="126210" y="63958"/>
                  <a:pt x="126582" y="63084"/>
                  <a:pt x="126057" y="62560"/>
                </a:cubicBezTo>
                <a:cubicBezTo>
                  <a:pt x="125533" y="62057"/>
                  <a:pt x="124659" y="62407"/>
                  <a:pt x="124659" y="63150"/>
                </a:cubicBezTo>
                <a:cubicBezTo>
                  <a:pt x="124659" y="63609"/>
                  <a:pt x="125030" y="63958"/>
                  <a:pt x="125467" y="63958"/>
                </a:cubicBezTo>
                <a:close/>
                <a:moveTo>
                  <a:pt x="120660" y="64111"/>
                </a:moveTo>
                <a:cubicBezTo>
                  <a:pt x="121512" y="64111"/>
                  <a:pt x="121950" y="63063"/>
                  <a:pt x="121338" y="62451"/>
                </a:cubicBezTo>
                <a:cubicBezTo>
                  <a:pt x="120726" y="61839"/>
                  <a:pt x="119677" y="62276"/>
                  <a:pt x="119677" y="63128"/>
                </a:cubicBezTo>
                <a:cubicBezTo>
                  <a:pt x="119677" y="63674"/>
                  <a:pt x="120114" y="64111"/>
                  <a:pt x="120660" y="64111"/>
                </a:cubicBezTo>
                <a:close/>
                <a:moveTo>
                  <a:pt x="115831" y="64243"/>
                </a:moveTo>
                <a:cubicBezTo>
                  <a:pt x="116815" y="64243"/>
                  <a:pt x="117317" y="63041"/>
                  <a:pt x="116618" y="62341"/>
                </a:cubicBezTo>
                <a:cubicBezTo>
                  <a:pt x="115919" y="61642"/>
                  <a:pt x="114717" y="62145"/>
                  <a:pt x="114717" y="63128"/>
                </a:cubicBezTo>
                <a:cubicBezTo>
                  <a:pt x="114717" y="63740"/>
                  <a:pt x="115219" y="64243"/>
                  <a:pt x="115831" y="64243"/>
                </a:cubicBezTo>
                <a:close/>
                <a:moveTo>
                  <a:pt x="111002" y="64395"/>
                </a:moveTo>
                <a:cubicBezTo>
                  <a:pt x="112117" y="64395"/>
                  <a:pt x="112685" y="63041"/>
                  <a:pt x="111898" y="62232"/>
                </a:cubicBezTo>
                <a:cubicBezTo>
                  <a:pt x="111090" y="61446"/>
                  <a:pt x="109735" y="62014"/>
                  <a:pt x="109735" y="63128"/>
                </a:cubicBezTo>
                <a:cubicBezTo>
                  <a:pt x="109735" y="63827"/>
                  <a:pt x="110303" y="64395"/>
                  <a:pt x="111002" y="64395"/>
                </a:cubicBezTo>
                <a:close/>
                <a:moveTo>
                  <a:pt x="106173" y="64527"/>
                </a:moveTo>
                <a:cubicBezTo>
                  <a:pt x="107419" y="64527"/>
                  <a:pt x="108031" y="63019"/>
                  <a:pt x="107156" y="62145"/>
                </a:cubicBezTo>
                <a:cubicBezTo>
                  <a:pt x="106282" y="61271"/>
                  <a:pt x="104775" y="61904"/>
                  <a:pt x="104775" y="63128"/>
                </a:cubicBezTo>
                <a:cubicBezTo>
                  <a:pt x="104797" y="63893"/>
                  <a:pt x="105408" y="64527"/>
                  <a:pt x="106173" y="64527"/>
                </a:cubicBezTo>
                <a:close/>
                <a:moveTo>
                  <a:pt x="101344" y="64680"/>
                </a:moveTo>
                <a:cubicBezTo>
                  <a:pt x="102721" y="64680"/>
                  <a:pt x="103398" y="63019"/>
                  <a:pt x="102437" y="62057"/>
                </a:cubicBezTo>
                <a:cubicBezTo>
                  <a:pt x="101475" y="61074"/>
                  <a:pt x="99815" y="61773"/>
                  <a:pt x="99815" y="63128"/>
                </a:cubicBezTo>
                <a:cubicBezTo>
                  <a:pt x="99815" y="63980"/>
                  <a:pt x="100492" y="64680"/>
                  <a:pt x="101344" y="64680"/>
                </a:cubicBezTo>
                <a:close/>
                <a:moveTo>
                  <a:pt x="96515" y="64811"/>
                </a:moveTo>
                <a:cubicBezTo>
                  <a:pt x="98023" y="64811"/>
                  <a:pt x="98766" y="62997"/>
                  <a:pt x="97695" y="61948"/>
                </a:cubicBezTo>
                <a:cubicBezTo>
                  <a:pt x="96646" y="60899"/>
                  <a:pt x="94854" y="61642"/>
                  <a:pt x="94854" y="63128"/>
                </a:cubicBezTo>
                <a:cubicBezTo>
                  <a:pt x="94854" y="64068"/>
                  <a:pt x="95597" y="64811"/>
                  <a:pt x="96515" y="64811"/>
                </a:cubicBezTo>
                <a:close/>
                <a:moveTo>
                  <a:pt x="91708" y="64942"/>
                </a:moveTo>
                <a:cubicBezTo>
                  <a:pt x="93303" y="64942"/>
                  <a:pt x="94112" y="62997"/>
                  <a:pt x="92975" y="61861"/>
                </a:cubicBezTo>
                <a:cubicBezTo>
                  <a:pt x="91839" y="60725"/>
                  <a:pt x="89894" y="61533"/>
                  <a:pt x="89894" y="63128"/>
                </a:cubicBezTo>
                <a:cubicBezTo>
                  <a:pt x="89894" y="64133"/>
                  <a:pt x="90703" y="64942"/>
                  <a:pt x="91708" y="64942"/>
                </a:cubicBezTo>
                <a:close/>
                <a:moveTo>
                  <a:pt x="86879" y="65073"/>
                </a:moveTo>
                <a:cubicBezTo>
                  <a:pt x="88605" y="65073"/>
                  <a:pt x="89457" y="62975"/>
                  <a:pt x="88234" y="61773"/>
                </a:cubicBezTo>
                <a:cubicBezTo>
                  <a:pt x="87010" y="60550"/>
                  <a:pt x="84934" y="61402"/>
                  <a:pt x="84934" y="63128"/>
                </a:cubicBezTo>
                <a:cubicBezTo>
                  <a:pt x="84934" y="64199"/>
                  <a:pt x="85808" y="65073"/>
                  <a:pt x="86879" y="65073"/>
                </a:cubicBezTo>
                <a:close/>
                <a:moveTo>
                  <a:pt x="82050" y="65182"/>
                </a:moveTo>
                <a:cubicBezTo>
                  <a:pt x="83864" y="65182"/>
                  <a:pt x="84781" y="62975"/>
                  <a:pt x="83492" y="61686"/>
                </a:cubicBezTo>
                <a:cubicBezTo>
                  <a:pt x="82203" y="60397"/>
                  <a:pt x="79996" y="61314"/>
                  <a:pt x="79996" y="63128"/>
                </a:cubicBezTo>
                <a:cubicBezTo>
                  <a:pt x="79996" y="64264"/>
                  <a:pt x="80914" y="65182"/>
                  <a:pt x="82050" y="65182"/>
                </a:cubicBezTo>
                <a:close/>
                <a:moveTo>
                  <a:pt x="77221" y="65226"/>
                </a:moveTo>
                <a:cubicBezTo>
                  <a:pt x="79078" y="65226"/>
                  <a:pt x="80018" y="62975"/>
                  <a:pt x="78707" y="61664"/>
                </a:cubicBezTo>
                <a:cubicBezTo>
                  <a:pt x="77374" y="60353"/>
                  <a:pt x="75123" y="61271"/>
                  <a:pt x="75123" y="63128"/>
                </a:cubicBezTo>
                <a:cubicBezTo>
                  <a:pt x="75145" y="64286"/>
                  <a:pt x="76063" y="65226"/>
                  <a:pt x="77221" y="65226"/>
                </a:cubicBezTo>
                <a:close/>
                <a:moveTo>
                  <a:pt x="72392" y="65182"/>
                </a:moveTo>
                <a:cubicBezTo>
                  <a:pt x="74205" y="65182"/>
                  <a:pt x="75123" y="62975"/>
                  <a:pt x="73834" y="61708"/>
                </a:cubicBezTo>
                <a:cubicBezTo>
                  <a:pt x="72545" y="60419"/>
                  <a:pt x="70360" y="61336"/>
                  <a:pt x="70360" y="63150"/>
                </a:cubicBezTo>
                <a:cubicBezTo>
                  <a:pt x="70360" y="64264"/>
                  <a:pt x="71277" y="65182"/>
                  <a:pt x="72392" y="65182"/>
                </a:cubicBezTo>
                <a:close/>
                <a:moveTo>
                  <a:pt x="67563" y="65073"/>
                </a:moveTo>
                <a:cubicBezTo>
                  <a:pt x="69289" y="65073"/>
                  <a:pt x="70141" y="62997"/>
                  <a:pt x="68939" y="61773"/>
                </a:cubicBezTo>
                <a:cubicBezTo>
                  <a:pt x="67716" y="60550"/>
                  <a:pt x="65640" y="61424"/>
                  <a:pt x="65640" y="63150"/>
                </a:cubicBezTo>
                <a:cubicBezTo>
                  <a:pt x="65640" y="64199"/>
                  <a:pt x="66514" y="65073"/>
                  <a:pt x="67563" y="65073"/>
                </a:cubicBezTo>
                <a:close/>
                <a:moveTo>
                  <a:pt x="62734" y="64942"/>
                </a:moveTo>
                <a:cubicBezTo>
                  <a:pt x="64351" y="64942"/>
                  <a:pt x="65137" y="62997"/>
                  <a:pt x="64023" y="61861"/>
                </a:cubicBezTo>
                <a:cubicBezTo>
                  <a:pt x="62887" y="60746"/>
                  <a:pt x="60942" y="61533"/>
                  <a:pt x="60942" y="63150"/>
                </a:cubicBezTo>
                <a:cubicBezTo>
                  <a:pt x="60942" y="64133"/>
                  <a:pt x="61750" y="64942"/>
                  <a:pt x="62734" y="64942"/>
                </a:cubicBezTo>
                <a:close/>
                <a:moveTo>
                  <a:pt x="57927" y="64811"/>
                </a:moveTo>
                <a:cubicBezTo>
                  <a:pt x="59391" y="64811"/>
                  <a:pt x="60133" y="63019"/>
                  <a:pt x="59107" y="61970"/>
                </a:cubicBezTo>
                <a:cubicBezTo>
                  <a:pt x="58058" y="60921"/>
                  <a:pt x="56266" y="61664"/>
                  <a:pt x="56266" y="63150"/>
                </a:cubicBezTo>
                <a:cubicBezTo>
                  <a:pt x="56266" y="64046"/>
                  <a:pt x="57009" y="64789"/>
                  <a:pt x="57927" y="64811"/>
                </a:cubicBezTo>
                <a:close/>
                <a:moveTo>
                  <a:pt x="53098" y="64658"/>
                </a:moveTo>
                <a:cubicBezTo>
                  <a:pt x="54452" y="64658"/>
                  <a:pt x="55130" y="63019"/>
                  <a:pt x="54168" y="62057"/>
                </a:cubicBezTo>
                <a:cubicBezTo>
                  <a:pt x="53207" y="61096"/>
                  <a:pt x="51568" y="61773"/>
                  <a:pt x="51568" y="63150"/>
                </a:cubicBezTo>
                <a:cubicBezTo>
                  <a:pt x="51568" y="63980"/>
                  <a:pt x="52245" y="64658"/>
                  <a:pt x="53098" y="64658"/>
                </a:cubicBezTo>
                <a:close/>
                <a:moveTo>
                  <a:pt x="48268" y="64527"/>
                </a:moveTo>
                <a:cubicBezTo>
                  <a:pt x="49492" y="64527"/>
                  <a:pt x="50104" y="63041"/>
                  <a:pt x="49252" y="62167"/>
                </a:cubicBezTo>
                <a:cubicBezTo>
                  <a:pt x="48378" y="61293"/>
                  <a:pt x="46892" y="61904"/>
                  <a:pt x="46892" y="63150"/>
                </a:cubicBezTo>
                <a:cubicBezTo>
                  <a:pt x="46892" y="63915"/>
                  <a:pt x="47504" y="64527"/>
                  <a:pt x="48268" y="64527"/>
                </a:cubicBezTo>
                <a:close/>
                <a:moveTo>
                  <a:pt x="43439" y="64374"/>
                </a:moveTo>
                <a:cubicBezTo>
                  <a:pt x="44554" y="64374"/>
                  <a:pt x="45122" y="63041"/>
                  <a:pt x="44335" y="62254"/>
                </a:cubicBezTo>
                <a:cubicBezTo>
                  <a:pt x="43549" y="61467"/>
                  <a:pt x="42194" y="62036"/>
                  <a:pt x="42194" y="63150"/>
                </a:cubicBezTo>
                <a:cubicBezTo>
                  <a:pt x="42194" y="63827"/>
                  <a:pt x="42762" y="64374"/>
                  <a:pt x="43439" y="64374"/>
                </a:cubicBezTo>
                <a:close/>
                <a:moveTo>
                  <a:pt x="38610" y="64243"/>
                </a:moveTo>
                <a:cubicBezTo>
                  <a:pt x="39594" y="64243"/>
                  <a:pt x="40074" y="63063"/>
                  <a:pt x="39397" y="62363"/>
                </a:cubicBezTo>
                <a:cubicBezTo>
                  <a:pt x="38698" y="61686"/>
                  <a:pt x="37518" y="62167"/>
                  <a:pt x="37518" y="63150"/>
                </a:cubicBezTo>
                <a:cubicBezTo>
                  <a:pt x="37518" y="63740"/>
                  <a:pt x="38020" y="64243"/>
                  <a:pt x="38610" y="64243"/>
                </a:cubicBezTo>
                <a:close/>
                <a:moveTo>
                  <a:pt x="33781" y="64111"/>
                </a:moveTo>
                <a:cubicBezTo>
                  <a:pt x="34655" y="64111"/>
                  <a:pt x="35071" y="63063"/>
                  <a:pt x="34481" y="62451"/>
                </a:cubicBezTo>
                <a:cubicBezTo>
                  <a:pt x="33869" y="61861"/>
                  <a:pt x="32820" y="62276"/>
                  <a:pt x="32820" y="63150"/>
                </a:cubicBezTo>
                <a:cubicBezTo>
                  <a:pt x="32820" y="63674"/>
                  <a:pt x="33257" y="64111"/>
                  <a:pt x="33781" y="64111"/>
                </a:cubicBezTo>
                <a:close/>
                <a:moveTo>
                  <a:pt x="28974" y="63980"/>
                </a:moveTo>
                <a:cubicBezTo>
                  <a:pt x="29695" y="63980"/>
                  <a:pt x="30067" y="63084"/>
                  <a:pt x="29542" y="62560"/>
                </a:cubicBezTo>
                <a:cubicBezTo>
                  <a:pt x="29040" y="62057"/>
                  <a:pt x="28144" y="62429"/>
                  <a:pt x="28144" y="63150"/>
                </a:cubicBezTo>
                <a:cubicBezTo>
                  <a:pt x="28144" y="63609"/>
                  <a:pt x="28515" y="63980"/>
                  <a:pt x="28974" y="63980"/>
                </a:cubicBezTo>
                <a:close/>
                <a:moveTo>
                  <a:pt x="24145" y="63805"/>
                </a:moveTo>
                <a:cubicBezTo>
                  <a:pt x="24757" y="63805"/>
                  <a:pt x="25063" y="63063"/>
                  <a:pt x="24626" y="62647"/>
                </a:cubicBezTo>
                <a:cubicBezTo>
                  <a:pt x="24189" y="62210"/>
                  <a:pt x="23468" y="62516"/>
                  <a:pt x="23468" y="63128"/>
                </a:cubicBezTo>
                <a:cubicBezTo>
                  <a:pt x="23468" y="63500"/>
                  <a:pt x="23752" y="63805"/>
                  <a:pt x="24145" y="63805"/>
                </a:cubicBezTo>
                <a:close/>
                <a:moveTo>
                  <a:pt x="19316" y="63653"/>
                </a:moveTo>
                <a:cubicBezTo>
                  <a:pt x="19797" y="63653"/>
                  <a:pt x="20037" y="63063"/>
                  <a:pt x="19709" y="62735"/>
                </a:cubicBezTo>
                <a:cubicBezTo>
                  <a:pt x="19360" y="62385"/>
                  <a:pt x="18770" y="62626"/>
                  <a:pt x="18770" y="63106"/>
                </a:cubicBezTo>
                <a:cubicBezTo>
                  <a:pt x="18770" y="63412"/>
                  <a:pt x="19010" y="63653"/>
                  <a:pt x="19316" y="63653"/>
                </a:cubicBezTo>
                <a:close/>
                <a:moveTo>
                  <a:pt x="14487" y="63543"/>
                </a:moveTo>
                <a:cubicBezTo>
                  <a:pt x="14859" y="63543"/>
                  <a:pt x="15033" y="63106"/>
                  <a:pt x="14771" y="62844"/>
                </a:cubicBezTo>
                <a:cubicBezTo>
                  <a:pt x="14531" y="62604"/>
                  <a:pt x="14094" y="62778"/>
                  <a:pt x="14094" y="63128"/>
                </a:cubicBezTo>
                <a:cubicBezTo>
                  <a:pt x="14094" y="63347"/>
                  <a:pt x="14269" y="63521"/>
                  <a:pt x="14487" y="63543"/>
                </a:cubicBezTo>
                <a:close/>
                <a:moveTo>
                  <a:pt x="9658" y="63390"/>
                </a:moveTo>
                <a:cubicBezTo>
                  <a:pt x="10008" y="63390"/>
                  <a:pt x="10008" y="62888"/>
                  <a:pt x="9658" y="62888"/>
                </a:cubicBezTo>
                <a:cubicBezTo>
                  <a:pt x="9330" y="62888"/>
                  <a:pt x="9330" y="63390"/>
                  <a:pt x="9658" y="63390"/>
                </a:cubicBezTo>
                <a:close/>
                <a:moveTo>
                  <a:pt x="4829" y="63259"/>
                </a:moveTo>
                <a:cubicBezTo>
                  <a:pt x="5026" y="63259"/>
                  <a:pt x="4720" y="62953"/>
                  <a:pt x="4720" y="63150"/>
                </a:cubicBezTo>
                <a:cubicBezTo>
                  <a:pt x="4720" y="63216"/>
                  <a:pt x="4763" y="63259"/>
                  <a:pt x="4829" y="63259"/>
                </a:cubicBezTo>
                <a:close/>
                <a:moveTo>
                  <a:pt x="22" y="63150"/>
                </a:moveTo>
                <a:lnTo>
                  <a:pt x="22" y="63128"/>
                </a:lnTo>
                <a:cubicBezTo>
                  <a:pt x="0" y="63128"/>
                  <a:pt x="0" y="63150"/>
                  <a:pt x="22" y="63150"/>
                </a:cubicBezTo>
                <a:close/>
                <a:moveTo>
                  <a:pt x="154442" y="58321"/>
                </a:moveTo>
                <a:cubicBezTo>
                  <a:pt x="154442" y="58321"/>
                  <a:pt x="154442" y="58321"/>
                  <a:pt x="154442" y="58321"/>
                </a:cubicBezTo>
                <a:cubicBezTo>
                  <a:pt x="154442" y="58299"/>
                  <a:pt x="154442" y="58299"/>
                  <a:pt x="154442" y="58299"/>
                </a:cubicBezTo>
                <a:cubicBezTo>
                  <a:pt x="154442" y="58299"/>
                  <a:pt x="154442" y="58321"/>
                  <a:pt x="154442" y="58321"/>
                </a:cubicBezTo>
                <a:close/>
                <a:moveTo>
                  <a:pt x="149613" y="58430"/>
                </a:moveTo>
                <a:cubicBezTo>
                  <a:pt x="149678" y="58430"/>
                  <a:pt x="149722" y="58386"/>
                  <a:pt x="149722" y="58321"/>
                </a:cubicBezTo>
                <a:cubicBezTo>
                  <a:pt x="149722" y="58146"/>
                  <a:pt x="149482" y="58146"/>
                  <a:pt x="149482" y="58321"/>
                </a:cubicBezTo>
                <a:cubicBezTo>
                  <a:pt x="149482" y="58386"/>
                  <a:pt x="149547" y="58430"/>
                  <a:pt x="149613" y="58430"/>
                </a:cubicBezTo>
                <a:close/>
                <a:moveTo>
                  <a:pt x="144784" y="58561"/>
                </a:moveTo>
                <a:cubicBezTo>
                  <a:pt x="145002" y="58561"/>
                  <a:pt x="145111" y="58299"/>
                  <a:pt x="144958" y="58146"/>
                </a:cubicBezTo>
                <a:cubicBezTo>
                  <a:pt x="144805" y="57971"/>
                  <a:pt x="144521" y="58081"/>
                  <a:pt x="144521" y="58321"/>
                </a:cubicBezTo>
                <a:cubicBezTo>
                  <a:pt x="144521" y="58452"/>
                  <a:pt x="144631" y="58561"/>
                  <a:pt x="144784" y="58561"/>
                </a:cubicBezTo>
                <a:close/>
                <a:moveTo>
                  <a:pt x="139955" y="58714"/>
                </a:moveTo>
                <a:cubicBezTo>
                  <a:pt x="140304" y="58714"/>
                  <a:pt x="140501" y="58277"/>
                  <a:pt x="140239" y="58037"/>
                </a:cubicBezTo>
                <a:cubicBezTo>
                  <a:pt x="139976" y="57775"/>
                  <a:pt x="139561" y="57949"/>
                  <a:pt x="139561" y="58321"/>
                </a:cubicBezTo>
                <a:cubicBezTo>
                  <a:pt x="139561" y="58539"/>
                  <a:pt x="139736" y="58714"/>
                  <a:pt x="139955" y="58714"/>
                </a:cubicBezTo>
                <a:close/>
                <a:moveTo>
                  <a:pt x="135126" y="58845"/>
                </a:moveTo>
                <a:cubicBezTo>
                  <a:pt x="135628" y="58845"/>
                  <a:pt x="135868" y="58255"/>
                  <a:pt x="135519" y="57928"/>
                </a:cubicBezTo>
                <a:cubicBezTo>
                  <a:pt x="135169" y="57578"/>
                  <a:pt x="134579" y="57818"/>
                  <a:pt x="134579" y="58299"/>
                </a:cubicBezTo>
                <a:cubicBezTo>
                  <a:pt x="134579" y="58605"/>
                  <a:pt x="134820" y="58867"/>
                  <a:pt x="135126" y="58845"/>
                </a:cubicBezTo>
                <a:close/>
                <a:moveTo>
                  <a:pt x="130297" y="58976"/>
                </a:moveTo>
                <a:cubicBezTo>
                  <a:pt x="130908" y="58976"/>
                  <a:pt x="131192" y="58255"/>
                  <a:pt x="130777" y="57840"/>
                </a:cubicBezTo>
                <a:cubicBezTo>
                  <a:pt x="130362" y="57425"/>
                  <a:pt x="129641" y="57709"/>
                  <a:pt x="129641" y="58321"/>
                </a:cubicBezTo>
                <a:cubicBezTo>
                  <a:pt x="129641" y="58692"/>
                  <a:pt x="129925" y="58976"/>
                  <a:pt x="130297" y="58976"/>
                </a:cubicBezTo>
                <a:close/>
                <a:moveTo>
                  <a:pt x="125489" y="59129"/>
                </a:moveTo>
                <a:cubicBezTo>
                  <a:pt x="126210" y="59129"/>
                  <a:pt x="126582" y="58255"/>
                  <a:pt x="126057" y="57731"/>
                </a:cubicBezTo>
                <a:cubicBezTo>
                  <a:pt x="125533" y="57207"/>
                  <a:pt x="124659" y="57578"/>
                  <a:pt x="124659" y="58321"/>
                </a:cubicBezTo>
                <a:cubicBezTo>
                  <a:pt x="124659" y="58758"/>
                  <a:pt x="125030" y="59129"/>
                  <a:pt x="125489" y="59129"/>
                </a:cubicBezTo>
                <a:close/>
                <a:moveTo>
                  <a:pt x="120660" y="59261"/>
                </a:moveTo>
                <a:cubicBezTo>
                  <a:pt x="121491" y="59261"/>
                  <a:pt x="121928" y="58234"/>
                  <a:pt x="121338" y="57644"/>
                </a:cubicBezTo>
                <a:cubicBezTo>
                  <a:pt x="120726" y="57054"/>
                  <a:pt x="119699" y="57469"/>
                  <a:pt x="119699" y="58321"/>
                </a:cubicBezTo>
                <a:cubicBezTo>
                  <a:pt x="119699" y="58845"/>
                  <a:pt x="120136" y="59261"/>
                  <a:pt x="120660" y="59261"/>
                </a:cubicBezTo>
                <a:close/>
                <a:moveTo>
                  <a:pt x="115831" y="59392"/>
                </a:moveTo>
                <a:cubicBezTo>
                  <a:pt x="116793" y="59392"/>
                  <a:pt x="117295" y="58234"/>
                  <a:pt x="116596" y="57534"/>
                </a:cubicBezTo>
                <a:cubicBezTo>
                  <a:pt x="115919" y="56857"/>
                  <a:pt x="114739" y="57338"/>
                  <a:pt x="114739" y="58299"/>
                </a:cubicBezTo>
                <a:cubicBezTo>
                  <a:pt x="114739" y="58911"/>
                  <a:pt x="115219" y="59392"/>
                  <a:pt x="115831" y="59392"/>
                </a:cubicBezTo>
                <a:close/>
                <a:moveTo>
                  <a:pt x="111002" y="59545"/>
                </a:moveTo>
                <a:cubicBezTo>
                  <a:pt x="112095" y="59545"/>
                  <a:pt x="112641" y="58212"/>
                  <a:pt x="111876" y="57447"/>
                </a:cubicBezTo>
                <a:cubicBezTo>
                  <a:pt x="111090" y="56660"/>
                  <a:pt x="109779" y="57228"/>
                  <a:pt x="109779" y="58321"/>
                </a:cubicBezTo>
                <a:cubicBezTo>
                  <a:pt x="109779" y="58998"/>
                  <a:pt x="110325" y="59545"/>
                  <a:pt x="111002" y="59545"/>
                </a:cubicBezTo>
                <a:close/>
                <a:moveTo>
                  <a:pt x="106173" y="59676"/>
                </a:moveTo>
                <a:cubicBezTo>
                  <a:pt x="107375" y="59676"/>
                  <a:pt x="107987" y="58212"/>
                  <a:pt x="107135" y="57359"/>
                </a:cubicBezTo>
                <a:cubicBezTo>
                  <a:pt x="106282" y="56507"/>
                  <a:pt x="104818" y="57119"/>
                  <a:pt x="104818" y="58321"/>
                </a:cubicBezTo>
                <a:cubicBezTo>
                  <a:pt x="104840" y="59064"/>
                  <a:pt x="105430" y="59654"/>
                  <a:pt x="106173" y="59676"/>
                </a:cubicBezTo>
                <a:close/>
                <a:moveTo>
                  <a:pt x="101344" y="59807"/>
                </a:moveTo>
                <a:cubicBezTo>
                  <a:pt x="102677" y="59807"/>
                  <a:pt x="103333" y="58212"/>
                  <a:pt x="102393" y="57272"/>
                </a:cubicBezTo>
                <a:cubicBezTo>
                  <a:pt x="101453" y="56332"/>
                  <a:pt x="99858" y="56988"/>
                  <a:pt x="99858" y="58321"/>
                </a:cubicBezTo>
                <a:cubicBezTo>
                  <a:pt x="99858" y="59129"/>
                  <a:pt x="100536" y="59807"/>
                  <a:pt x="101344" y="59807"/>
                </a:cubicBezTo>
                <a:close/>
                <a:moveTo>
                  <a:pt x="96537" y="59938"/>
                </a:moveTo>
                <a:cubicBezTo>
                  <a:pt x="97979" y="59938"/>
                  <a:pt x="98700" y="58190"/>
                  <a:pt x="97673" y="57163"/>
                </a:cubicBezTo>
                <a:cubicBezTo>
                  <a:pt x="96646" y="56158"/>
                  <a:pt x="94898" y="56879"/>
                  <a:pt x="94898" y="58321"/>
                </a:cubicBezTo>
                <a:cubicBezTo>
                  <a:pt x="94898" y="59217"/>
                  <a:pt x="95641" y="59938"/>
                  <a:pt x="96537" y="59938"/>
                </a:cubicBezTo>
                <a:close/>
                <a:moveTo>
                  <a:pt x="91708" y="60047"/>
                </a:moveTo>
                <a:cubicBezTo>
                  <a:pt x="93259" y="60047"/>
                  <a:pt x="94024" y="58190"/>
                  <a:pt x="92932" y="57075"/>
                </a:cubicBezTo>
                <a:cubicBezTo>
                  <a:pt x="91839" y="55983"/>
                  <a:pt x="89960" y="56770"/>
                  <a:pt x="89960" y="58321"/>
                </a:cubicBezTo>
                <a:cubicBezTo>
                  <a:pt x="89960" y="59282"/>
                  <a:pt x="90747" y="60047"/>
                  <a:pt x="91708" y="60047"/>
                </a:cubicBezTo>
                <a:close/>
                <a:moveTo>
                  <a:pt x="86879" y="60156"/>
                </a:moveTo>
                <a:cubicBezTo>
                  <a:pt x="88518" y="60156"/>
                  <a:pt x="89348" y="58168"/>
                  <a:pt x="88168" y="57010"/>
                </a:cubicBezTo>
                <a:cubicBezTo>
                  <a:pt x="87010" y="55852"/>
                  <a:pt x="85022" y="56660"/>
                  <a:pt x="85022" y="58321"/>
                </a:cubicBezTo>
                <a:cubicBezTo>
                  <a:pt x="85022" y="59326"/>
                  <a:pt x="85852" y="60156"/>
                  <a:pt x="86879" y="60156"/>
                </a:cubicBezTo>
                <a:close/>
                <a:moveTo>
                  <a:pt x="82050" y="60244"/>
                </a:moveTo>
                <a:cubicBezTo>
                  <a:pt x="83754" y="60244"/>
                  <a:pt x="84628" y="58168"/>
                  <a:pt x="83405" y="56944"/>
                </a:cubicBezTo>
                <a:cubicBezTo>
                  <a:pt x="82203" y="55743"/>
                  <a:pt x="80127" y="56595"/>
                  <a:pt x="80127" y="58321"/>
                </a:cubicBezTo>
                <a:cubicBezTo>
                  <a:pt x="80127" y="59370"/>
                  <a:pt x="80979" y="60244"/>
                  <a:pt x="82050" y="60244"/>
                </a:cubicBezTo>
                <a:close/>
                <a:moveTo>
                  <a:pt x="77221" y="60266"/>
                </a:moveTo>
                <a:cubicBezTo>
                  <a:pt x="78969" y="60266"/>
                  <a:pt x="79843" y="58168"/>
                  <a:pt x="78597" y="56944"/>
                </a:cubicBezTo>
                <a:cubicBezTo>
                  <a:pt x="77374" y="55699"/>
                  <a:pt x="75276" y="56573"/>
                  <a:pt x="75276" y="58321"/>
                </a:cubicBezTo>
                <a:cubicBezTo>
                  <a:pt x="75276" y="59392"/>
                  <a:pt x="76150" y="60266"/>
                  <a:pt x="77221" y="60266"/>
                </a:cubicBezTo>
                <a:close/>
                <a:moveTo>
                  <a:pt x="72392" y="60244"/>
                </a:moveTo>
                <a:cubicBezTo>
                  <a:pt x="74118" y="60244"/>
                  <a:pt x="74970" y="58168"/>
                  <a:pt x="73747" y="56944"/>
                </a:cubicBezTo>
                <a:cubicBezTo>
                  <a:pt x="72545" y="55743"/>
                  <a:pt x="70469" y="56595"/>
                  <a:pt x="70469" y="58321"/>
                </a:cubicBezTo>
                <a:cubicBezTo>
                  <a:pt x="70469" y="59392"/>
                  <a:pt x="71321" y="60244"/>
                  <a:pt x="72392" y="60244"/>
                </a:cubicBezTo>
                <a:close/>
                <a:moveTo>
                  <a:pt x="67563" y="60156"/>
                </a:moveTo>
                <a:cubicBezTo>
                  <a:pt x="69202" y="60156"/>
                  <a:pt x="70032" y="58168"/>
                  <a:pt x="68874" y="57010"/>
                </a:cubicBezTo>
                <a:cubicBezTo>
                  <a:pt x="67716" y="55874"/>
                  <a:pt x="65727" y="56682"/>
                  <a:pt x="65727" y="58321"/>
                </a:cubicBezTo>
                <a:cubicBezTo>
                  <a:pt x="65727" y="59326"/>
                  <a:pt x="66558" y="60156"/>
                  <a:pt x="67563" y="60156"/>
                </a:cubicBezTo>
                <a:close/>
                <a:moveTo>
                  <a:pt x="62734" y="60047"/>
                </a:moveTo>
                <a:cubicBezTo>
                  <a:pt x="64285" y="60047"/>
                  <a:pt x="65050" y="58190"/>
                  <a:pt x="63957" y="57097"/>
                </a:cubicBezTo>
                <a:cubicBezTo>
                  <a:pt x="62887" y="56005"/>
                  <a:pt x="61008" y="56770"/>
                  <a:pt x="61008" y="58321"/>
                </a:cubicBezTo>
                <a:cubicBezTo>
                  <a:pt x="61008" y="59261"/>
                  <a:pt x="61794" y="60047"/>
                  <a:pt x="62734" y="60047"/>
                </a:cubicBezTo>
                <a:close/>
                <a:moveTo>
                  <a:pt x="57927" y="59916"/>
                </a:moveTo>
                <a:cubicBezTo>
                  <a:pt x="59347" y="59916"/>
                  <a:pt x="60068" y="58190"/>
                  <a:pt x="59063" y="57185"/>
                </a:cubicBezTo>
                <a:cubicBezTo>
                  <a:pt x="58036" y="56158"/>
                  <a:pt x="56310" y="56879"/>
                  <a:pt x="56310" y="58321"/>
                </a:cubicBezTo>
                <a:cubicBezTo>
                  <a:pt x="56310" y="59195"/>
                  <a:pt x="57031" y="59916"/>
                  <a:pt x="57927" y="59916"/>
                </a:cubicBezTo>
                <a:close/>
                <a:moveTo>
                  <a:pt x="53098" y="59785"/>
                </a:moveTo>
                <a:cubicBezTo>
                  <a:pt x="54409" y="59785"/>
                  <a:pt x="55064" y="58212"/>
                  <a:pt x="54146" y="57272"/>
                </a:cubicBezTo>
                <a:cubicBezTo>
                  <a:pt x="53207" y="56354"/>
                  <a:pt x="51612" y="57010"/>
                  <a:pt x="51612" y="58321"/>
                </a:cubicBezTo>
                <a:cubicBezTo>
                  <a:pt x="51612" y="59129"/>
                  <a:pt x="52289" y="59785"/>
                  <a:pt x="53098" y="59785"/>
                </a:cubicBezTo>
                <a:close/>
                <a:moveTo>
                  <a:pt x="48268" y="59676"/>
                </a:moveTo>
                <a:cubicBezTo>
                  <a:pt x="49470" y="59654"/>
                  <a:pt x="50060" y="58190"/>
                  <a:pt x="49208" y="57359"/>
                </a:cubicBezTo>
                <a:cubicBezTo>
                  <a:pt x="48356" y="56507"/>
                  <a:pt x="46914" y="57119"/>
                  <a:pt x="46892" y="58321"/>
                </a:cubicBezTo>
                <a:cubicBezTo>
                  <a:pt x="46914" y="59064"/>
                  <a:pt x="47526" y="59676"/>
                  <a:pt x="48268" y="59676"/>
                </a:cubicBezTo>
                <a:close/>
                <a:moveTo>
                  <a:pt x="43439" y="59545"/>
                </a:moveTo>
                <a:cubicBezTo>
                  <a:pt x="44532" y="59545"/>
                  <a:pt x="45078" y="58234"/>
                  <a:pt x="44313" y="57447"/>
                </a:cubicBezTo>
                <a:cubicBezTo>
                  <a:pt x="43549" y="56682"/>
                  <a:pt x="42238" y="57228"/>
                  <a:pt x="42216" y="58321"/>
                </a:cubicBezTo>
                <a:cubicBezTo>
                  <a:pt x="42216" y="58976"/>
                  <a:pt x="42762" y="59523"/>
                  <a:pt x="43439" y="59545"/>
                </a:cubicBezTo>
                <a:close/>
                <a:moveTo>
                  <a:pt x="38610" y="59392"/>
                </a:moveTo>
                <a:cubicBezTo>
                  <a:pt x="39572" y="59392"/>
                  <a:pt x="40053" y="58234"/>
                  <a:pt x="39375" y="57556"/>
                </a:cubicBezTo>
                <a:cubicBezTo>
                  <a:pt x="38698" y="56879"/>
                  <a:pt x="37540" y="57359"/>
                  <a:pt x="37540" y="58321"/>
                </a:cubicBezTo>
                <a:cubicBezTo>
                  <a:pt x="37540" y="58911"/>
                  <a:pt x="38020" y="59392"/>
                  <a:pt x="38610" y="59392"/>
                </a:cubicBezTo>
                <a:close/>
                <a:moveTo>
                  <a:pt x="33781" y="59261"/>
                </a:moveTo>
                <a:cubicBezTo>
                  <a:pt x="34634" y="59261"/>
                  <a:pt x="35049" y="58234"/>
                  <a:pt x="34459" y="57644"/>
                </a:cubicBezTo>
                <a:cubicBezTo>
                  <a:pt x="33869" y="57054"/>
                  <a:pt x="32864" y="57491"/>
                  <a:pt x="32864" y="58321"/>
                </a:cubicBezTo>
                <a:cubicBezTo>
                  <a:pt x="32864" y="58823"/>
                  <a:pt x="33279" y="59261"/>
                  <a:pt x="33781" y="59261"/>
                </a:cubicBezTo>
                <a:close/>
                <a:moveTo>
                  <a:pt x="28974" y="59129"/>
                </a:moveTo>
                <a:cubicBezTo>
                  <a:pt x="29673" y="59129"/>
                  <a:pt x="30045" y="58255"/>
                  <a:pt x="29542" y="57753"/>
                </a:cubicBezTo>
                <a:cubicBezTo>
                  <a:pt x="29018" y="57250"/>
                  <a:pt x="28166" y="57600"/>
                  <a:pt x="28166" y="58321"/>
                </a:cubicBezTo>
                <a:cubicBezTo>
                  <a:pt x="28166" y="58758"/>
                  <a:pt x="28515" y="59129"/>
                  <a:pt x="28974" y="59129"/>
                </a:cubicBezTo>
                <a:close/>
                <a:moveTo>
                  <a:pt x="24145" y="58976"/>
                </a:moveTo>
                <a:cubicBezTo>
                  <a:pt x="24713" y="58976"/>
                  <a:pt x="25019" y="58255"/>
                  <a:pt x="24604" y="57862"/>
                </a:cubicBezTo>
                <a:cubicBezTo>
                  <a:pt x="24189" y="57447"/>
                  <a:pt x="23490" y="57731"/>
                  <a:pt x="23490" y="58321"/>
                </a:cubicBezTo>
                <a:cubicBezTo>
                  <a:pt x="23490" y="58671"/>
                  <a:pt x="23774" y="58976"/>
                  <a:pt x="24145" y="58976"/>
                </a:cubicBezTo>
                <a:close/>
                <a:moveTo>
                  <a:pt x="19316" y="58845"/>
                </a:moveTo>
                <a:cubicBezTo>
                  <a:pt x="19775" y="58845"/>
                  <a:pt x="20015" y="58277"/>
                  <a:pt x="19688" y="57949"/>
                </a:cubicBezTo>
                <a:cubicBezTo>
                  <a:pt x="19360" y="57622"/>
                  <a:pt x="18792" y="57840"/>
                  <a:pt x="18792" y="58321"/>
                </a:cubicBezTo>
                <a:cubicBezTo>
                  <a:pt x="18792" y="58605"/>
                  <a:pt x="19032" y="58845"/>
                  <a:pt x="19316" y="58845"/>
                </a:cubicBezTo>
                <a:close/>
                <a:moveTo>
                  <a:pt x="14487" y="58714"/>
                </a:moveTo>
                <a:cubicBezTo>
                  <a:pt x="14837" y="58692"/>
                  <a:pt x="14990" y="58277"/>
                  <a:pt x="14749" y="58037"/>
                </a:cubicBezTo>
                <a:cubicBezTo>
                  <a:pt x="14509" y="57796"/>
                  <a:pt x="14094" y="57971"/>
                  <a:pt x="14094" y="58299"/>
                </a:cubicBezTo>
                <a:cubicBezTo>
                  <a:pt x="14094" y="58518"/>
                  <a:pt x="14269" y="58692"/>
                  <a:pt x="14487" y="58692"/>
                </a:cubicBezTo>
                <a:close/>
                <a:moveTo>
                  <a:pt x="9658" y="58561"/>
                </a:moveTo>
                <a:cubicBezTo>
                  <a:pt x="9877" y="58561"/>
                  <a:pt x="9986" y="58299"/>
                  <a:pt x="9833" y="58146"/>
                </a:cubicBezTo>
                <a:cubicBezTo>
                  <a:pt x="9680" y="57993"/>
                  <a:pt x="9418" y="58102"/>
                  <a:pt x="9418" y="58321"/>
                </a:cubicBezTo>
                <a:cubicBezTo>
                  <a:pt x="9418" y="58452"/>
                  <a:pt x="9527" y="58561"/>
                  <a:pt x="9658" y="58561"/>
                </a:cubicBezTo>
                <a:close/>
                <a:moveTo>
                  <a:pt x="4829" y="58430"/>
                </a:moveTo>
                <a:cubicBezTo>
                  <a:pt x="4895" y="58430"/>
                  <a:pt x="4938" y="58365"/>
                  <a:pt x="4938" y="58321"/>
                </a:cubicBezTo>
                <a:cubicBezTo>
                  <a:pt x="4938" y="58168"/>
                  <a:pt x="4720" y="58168"/>
                  <a:pt x="4720" y="58321"/>
                </a:cubicBezTo>
                <a:cubicBezTo>
                  <a:pt x="4720" y="58365"/>
                  <a:pt x="4785" y="58430"/>
                  <a:pt x="4829" y="58430"/>
                </a:cubicBezTo>
                <a:close/>
                <a:moveTo>
                  <a:pt x="149591" y="53579"/>
                </a:moveTo>
                <a:cubicBezTo>
                  <a:pt x="149656" y="53579"/>
                  <a:pt x="149700" y="53536"/>
                  <a:pt x="149700" y="53492"/>
                </a:cubicBezTo>
                <a:cubicBezTo>
                  <a:pt x="149700" y="53448"/>
                  <a:pt x="149656" y="53404"/>
                  <a:pt x="149591" y="53404"/>
                </a:cubicBezTo>
                <a:cubicBezTo>
                  <a:pt x="149547" y="53404"/>
                  <a:pt x="149503" y="53448"/>
                  <a:pt x="149503" y="53492"/>
                </a:cubicBezTo>
                <a:cubicBezTo>
                  <a:pt x="149503" y="53536"/>
                  <a:pt x="149547" y="53579"/>
                  <a:pt x="149591" y="53579"/>
                </a:cubicBezTo>
                <a:close/>
                <a:moveTo>
                  <a:pt x="144784" y="53710"/>
                </a:moveTo>
                <a:cubicBezTo>
                  <a:pt x="144980" y="53710"/>
                  <a:pt x="145090" y="53470"/>
                  <a:pt x="144937" y="53317"/>
                </a:cubicBezTo>
                <a:cubicBezTo>
                  <a:pt x="144784" y="53186"/>
                  <a:pt x="144543" y="53295"/>
                  <a:pt x="144543" y="53492"/>
                </a:cubicBezTo>
                <a:cubicBezTo>
                  <a:pt x="144543" y="53623"/>
                  <a:pt x="144653" y="53710"/>
                  <a:pt x="144784" y="53710"/>
                </a:cubicBezTo>
                <a:close/>
                <a:moveTo>
                  <a:pt x="139955" y="53863"/>
                </a:moveTo>
                <a:cubicBezTo>
                  <a:pt x="140282" y="53863"/>
                  <a:pt x="140457" y="53448"/>
                  <a:pt x="140217" y="53230"/>
                </a:cubicBezTo>
                <a:cubicBezTo>
                  <a:pt x="139976" y="52989"/>
                  <a:pt x="139561" y="53164"/>
                  <a:pt x="139583" y="53492"/>
                </a:cubicBezTo>
                <a:cubicBezTo>
                  <a:pt x="139583" y="53689"/>
                  <a:pt x="139736" y="53863"/>
                  <a:pt x="139955" y="53863"/>
                </a:cubicBezTo>
                <a:close/>
                <a:moveTo>
                  <a:pt x="135126" y="53994"/>
                </a:moveTo>
                <a:cubicBezTo>
                  <a:pt x="135584" y="53994"/>
                  <a:pt x="135803" y="53448"/>
                  <a:pt x="135475" y="53120"/>
                </a:cubicBezTo>
                <a:cubicBezTo>
                  <a:pt x="135147" y="52814"/>
                  <a:pt x="134601" y="53033"/>
                  <a:pt x="134623" y="53492"/>
                </a:cubicBezTo>
                <a:cubicBezTo>
                  <a:pt x="134623" y="53776"/>
                  <a:pt x="134841" y="53994"/>
                  <a:pt x="135126" y="53994"/>
                </a:cubicBezTo>
                <a:close/>
                <a:moveTo>
                  <a:pt x="130297" y="54126"/>
                </a:moveTo>
                <a:cubicBezTo>
                  <a:pt x="130865" y="54126"/>
                  <a:pt x="131171" y="53448"/>
                  <a:pt x="130755" y="53033"/>
                </a:cubicBezTo>
                <a:cubicBezTo>
                  <a:pt x="130340" y="52618"/>
                  <a:pt x="129663" y="52924"/>
                  <a:pt x="129663" y="53492"/>
                </a:cubicBezTo>
                <a:cubicBezTo>
                  <a:pt x="129663" y="53841"/>
                  <a:pt x="129947" y="54126"/>
                  <a:pt x="130297" y="54126"/>
                </a:cubicBezTo>
                <a:close/>
                <a:moveTo>
                  <a:pt x="125489" y="54257"/>
                </a:moveTo>
                <a:cubicBezTo>
                  <a:pt x="126189" y="54257"/>
                  <a:pt x="126538" y="53404"/>
                  <a:pt x="126036" y="52924"/>
                </a:cubicBezTo>
                <a:cubicBezTo>
                  <a:pt x="125555" y="52421"/>
                  <a:pt x="124703" y="52793"/>
                  <a:pt x="124725" y="53492"/>
                </a:cubicBezTo>
                <a:cubicBezTo>
                  <a:pt x="124725" y="53907"/>
                  <a:pt x="125052" y="54235"/>
                  <a:pt x="125489" y="54257"/>
                </a:cubicBezTo>
                <a:close/>
                <a:moveTo>
                  <a:pt x="120660" y="54388"/>
                </a:moveTo>
                <a:cubicBezTo>
                  <a:pt x="121469" y="54388"/>
                  <a:pt x="121884" y="53404"/>
                  <a:pt x="121294" y="52814"/>
                </a:cubicBezTo>
                <a:cubicBezTo>
                  <a:pt x="120726" y="52246"/>
                  <a:pt x="119743" y="52662"/>
                  <a:pt x="119743" y="53470"/>
                </a:cubicBezTo>
                <a:cubicBezTo>
                  <a:pt x="119743" y="53973"/>
                  <a:pt x="120158" y="54388"/>
                  <a:pt x="120660" y="54388"/>
                </a:cubicBezTo>
                <a:close/>
                <a:moveTo>
                  <a:pt x="115831" y="54519"/>
                </a:moveTo>
                <a:cubicBezTo>
                  <a:pt x="116749" y="54519"/>
                  <a:pt x="117230" y="53383"/>
                  <a:pt x="116574" y="52727"/>
                </a:cubicBezTo>
                <a:cubicBezTo>
                  <a:pt x="115919" y="52072"/>
                  <a:pt x="114782" y="52552"/>
                  <a:pt x="114782" y="53470"/>
                </a:cubicBezTo>
                <a:cubicBezTo>
                  <a:pt x="114782" y="54038"/>
                  <a:pt x="115263" y="54519"/>
                  <a:pt x="115831" y="54519"/>
                </a:cubicBezTo>
                <a:close/>
                <a:moveTo>
                  <a:pt x="111002" y="54650"/>
                </a:moveTo>
                <a:cubicBezTo>
                  <a:pt x="112051" y="54650"/>
                  <a:pt x="112575" y="53383"/>
                  <a:pt x="111833" y="52640"/>
                </a:cubicBezTo>
                <a:cubicBezTo>
                  <a:pt x="111090" y="51897"/>
                  <a:pt x="109822" y="52421"/>
                  <a:pt x="109822" y="53470"/>
                </a:cubicBezTo>
                <a:cubicBezTo>
                  <a:pt x="109822" y="54126"/>
                  <a:pt x="110347" y="54650"/>
                  <a:pt x="111002" y="54650"/>
                </a:cubicBezTo>
                <a:close/>
                <a:moveTo>
                  <a:pt x="106173" y="54781"/>
                </a:moveTo>
                <a:cubicBezTo>
                  <a:pt x="107331" y="54781"/>
                  <a:pt x="107921" y="53361"/>
                  <a:pt x="107091" y="52552"/>
                </a:cubicBezTo>
                <a:cubicBezTo>
                  <a:pt x="106282" y="51722"/>
                  <a:pt x="104884" y="52312"/>
                  <a:pt x="104884" y="53470"/>
                </a:cubicBezTo>
                <a:cubicBezTo>
                  <a:pt x="104884" y="54191"/>
                  <a:pt x="105452" y="54781"/>
                  <a:pt x="106173" y="54781"/>
                </a:cubicBezTo>
                <a:close/>
                <a:moveTo>
                  <a:pt x="101344" y="54890"/>
                </a:moveTo>
                <a:cubicBezTo>
                  <a:pt x="102612" y="54890"/>
                  <a:pt x="103245" y="53361"/>
                  <a:pt x="102349" y="52465"/>
                </a:cubicBezTo>
                <a:cubicBezTo>
                  <a:pt x="101453" y="51569"/>
                  <a:pt x="99924" y="52203"/>
                  <a:pt x="99924" y="53470"/>
                </a:cubicBezTo>
                <a:cubicBezTo>
                  <a:pt x="99924" y="54257"/>
                  <a:pt x="100558" y="54890"/>
                  <a:pt x="101344" y="54890"/>
                </a:cubicBezTo>
                <a:close/>
                <a:moveTo>
                  <a:pt x="96515" y="55021"/>
                </a:moveTo>
                <a:cubicBezTo>
                  <a:pt x="97892" y="55000"/>
                  <a:pt x="98591" y="53339"/>
                  <a:pt x="97608" y="52377"/>
                </a:cubicBezTo>
                <a:cubicBezTo>
                  <a:pt x="96646" y="51416"/>
                  <a:pt x="94986" y="52093"/>
                  <a:pt x="94986" y="53470"/>
                </a:cubicBezTo>
                <a:cubicBezTo>
                  <a:pt x="94986" y="54322"/>
                  <a:pt x="95685" y="55021"/>
                  <a:pt x="96515" y="55021"/>
                </a:cubicBezTo>
                <a:close/>
                <a:moveTo>
                  <a:pt x="91708" y="55109"/>
                </a:moveTo>
                <a:cubicBezTo>
                  <a:pt x="93150" y="55109"/>
                  <a:pt x="93893" y="53361"/>
                  <a:pt x="92866" y="52312"/>
                </a:cubicBezTo>
                <a:cubicBezTo>
                  <a:pt x="91817" y="51285"/>
                  <a:pt x="90069" y="52028"/>
                  <a:pt x="90069" y="53470"/>
                </a:cubicBezTo>
                <a:cubicBezTo>
                  <a:pt x="90069" y="54388"/>
                  <a:pt x="90790" y="55109"/>
                  <a:pt x="91708" y="55109"/>
                </a:cubicBezTo>
                <a:close/>
                <a:moveTo>
                  <a:pt x="86879" y="55218"/>
                </a:moveTo>
                <a:cubicBezTo>
                  <a:pt x="88430" y="55218"/>
                  <a:pt x="89195" y="53339"/>
                  <a:pt x="88103" y="52246"/>
                </a:cubicBezTo>
                <a:cubicBezTo>
                  <a:pt x="87010" y="51154"/>
                  <a:pt x="85131" y="51919"/>
                  <a:pt x="85131" y="53470"/>
                </a:cubicBezTo>
                <a:cubicBezTo>
                  <a:pt x="85131" y="54431"/>
                  <a:pt x="85917" y="55218"/>
                  <a:pt x="86879" y="55218"/>
                </a:cubicBezTo>
                <a:close/>
                <a:moveTo>
                  <a:pt x="82050" y="55262"/>
                </a:moveTo>
                <a:cubicBezTo>
                  <a:pt x="83645" y="55262"/>
                  <a:pt x="84453" y="53339"/>
                  <a:pt x="83317" y="52203"/>
                </a:cubicBezTo>
                <a:cubicBezTo>
                  <a:pt x="82181" y="51066"/>
                  <a:pt x="80258" y="51875"/>
                  <a:pt x="80258" y="53470"/>
                </a:cubicBezTo>
                <a:cubicBezTo>
                  <a:pt x="80258" y="54453"/>
                  <a:pt x="81067" y="55262"/>
                  <a:pt x="82050" y="55262"/>
                </a:cubicBezTo>
                <a:close/>
                <a:moveTo>
                  <a:pt x="77221" y="55284"/>
                </a:moveTo>
                <a:cubicBezTo>
                  <a:pt x="78838" y="55284"/>
                  <a:pt x="79668" y="53339"/>
                  <a:pt x="78510" y="52181"/>
                </a:cubicBezTo>
                <a:cubicBezTo>
                  <a:pt x="77374" y="51023"/>
                  <a:pt x="75407" y="51853"/>
                  <a:pt x="75407" y="53470"/>
                </a:cubicBezTo>
                <a:cubicBezTo>
                  <a:pt x="75407" y="54475"/>
                  <a:pt x="76216" y="55284"/>
                  <a:pt x="77221" y="55284"/>
                </a:cubicBezTo>
                <a:close/>
                <a:moveTo>
                  <a:pt x="72392" y="55262"/>
                </a:moveTo>
                <a:cubicBezTo>
                  <a:pt x="73987" y="55262"/>
                  <a:pt x="74795" y="53339"/>
                  <a:pt x="73659" y="52203"/>
                </a:cubicBezTo>
                <a:cubicBezTo>
                  <a:pt x="72523" y="51066"/>
                  <a:pt x="70600" y="51875"/>
                  <a:pt x="70600" y="53470"/>
                </a:cubicBezTo>
                <a:cubicBezTo>
                  <a:pt x="70600" y="54453"/>
                  <a:pt x="71409" y="55262"/>
                  <a:pt x="72392" y="55262"/>
                </a:cubicBezTo>
                <a:close/>
                <a:moveTo>
                  <a:pt x="67563" y="55196"/>
                </a:moveTo>
                <a:cubicBezTo>
                  <a:pt x="69114" y="55196"/>
                  <a:pt x="69879" y="53339"/>
                  <a:pt x="68786" y="52246"/>
                </a:cubicBezTo>
                <a:cubicBezTo>
                  <a:pt x="67694" y="51154"/>
                  <a:pt x="65837" y="51940"/>
                  <a:pt x="65837" y="53470"/>
                </a:cubicBezTo>
                <a:cubicBezTo>
                  <a:pt x="65837" y="54431"/>
                  <a:pt x="66623" y="55196"/>
                  <a:pt x="67563" y="55196"/>
                </a:cubicBezTo>
                <a:close/>
                <a:moveTo>
                  <a:pt x="62734" y="55109"/>
                </a:moveTo>
                <a:cubicBezTo>
                  <a:pt x="64198" y="55109"/>
                  <a:pt x="64941" y="53339"/>
                  <a:pt x="63914" y="52312"/>
                </a:cubicBezTo>
                <a:cubicBezTo>
                  <a:pt x="62865" y="51263"/>
                  <a:pt x="61095" y="52006"/>
                  <a:pt x="61095" y="53470"/>
                </a:cubicBezTo>
                <a:cubicBezTo>
                  <a:pt x="61095" y="54366"/>
                  <a:pt x="61838" y="55109"/>
                  <a:pt x="62734" y="55109"/>
                </a:cubicBezTo>
                <a:close/>
                <a:moveTo>
                  <a:pt x="57927" y="55000"/>
                </a:moveTo>
                <a:cubicBezTo>
                  <a:pt x="59281" y="55021"/>
                  <a:pt x="59981" y="53361"/>
                  <a:pt x="59019" y="52377"/>
                </a:cubicBezTo>
                <a:cubicBezTo>
                  <a:pt x="58036" y="51416"/>
                  <a:pt x="56375" y="52093"/>
                  <a:pt x="56375" y="53470"/>
                </a:cubicBezTo>
                <a:cubicBezTo>
                  <a:pt x="56375" y="54322"/>
                  <a:pt x="57074" y="55000"/>
                  <a:pt x="57927" y="55000"/>
                </a:cubicBezTo>
                <a:close/>
                <a:moveTo>
                  <a:pt x="53098" y="54890"/>
                </a:moveTo>
                <a:cubicBezTo>
                  <a:pt x="54365" y="54890"/>
                  <a:pt x="54999" y="53361"/>
                  <a:pt x="54103" y="52465"/>
                </a:cubicBezTo>
                <a:cubicBezTo>
                  <a:pt x="53207" y="51569"/>
                  <a:pt x="51677" y="52203"/>
                  <a:pt x="51677" y="53470"/>
                </a:cubicBezTo>
                <a:cubicBezTo>
                  <a:pt x="51677" y="54257"/>
                  <a:pt x="52311" y="54890"/>
                  <a:pt x="53098" y="54890"/>
                </a:cubicBezTo>
                <a:close/>
                <a:moveTo>
                  <a:pt x="48268" y="54803"/>
                </a:moveTo>
                <a:cubicBezTo>
                  <a:pt x="49427" y="54803"/>
                  <a:pt x="50017" y="53404"/>
                  <a:pt x="49186" y="52574"/>
                </a:cubicBezTo>
                <a:cubicBezTo>
                  <a:pt x="48378" y="51766"/>
                  <a:pt x="46979" y="52334"/>
                  <a:pt x="46979" y="53492"/>
                </a:cubicBezTo>
                <a:cubicBezTo>
                  <a:pt x="46979" y="54213"/>
                  <a:pt x="47547" y="54803"/>
                  <a:pt x="48268" y="54803"/>
                </a:cubicBezTo>
                <a:close/>
                <a:moveTo>
                  <a:pt x="43439" y="54650"/>
                </a:moveTo>
                <a:cubicBezTo>
                  <a:pt x="44488" y="54650"/>
                  <a:pt x="44991" y="53404"/>
                  <a:pt x="44270" y="52662"/>
                </a:cubicBezTo>
                <a:cubicBezTo>
                  <a:pt x="43527" y="51940"/>
                  <a:pt x="42281" y="52465"/>
                  <a:pt x="42281" y="53492"/>
                </a:cubicBezTo>
                <a:cubicBezTo>
                  <a:pt x="42281" y="54147"/>
                  <a:pt x="42806" y="54650"/>
                  <a:pt x="43439" y="54650"/>
                </a:cubicBezTo>
                <a:close/>
                <a:moveTo>
                  <a:pt x="38610" y="54519"/>
                </a:moveTo>
                <a:cubicBezTo>
                  <a:pt x="39528" y="54519"/>
                  <a:pt x="39987" y="53404"/>
                  <a:pt x="39353" y="52771"/>
                </a:cubicBezTo>
                <a:cubicBezTo>
                  <a:pt x="38698" y="52115"/>
                  <a:pt x="37583" y="52574"/>
                  <a:pt x="37583" y="53492"/>
                </a:cubicBezTo>
                <a:cubicBezTo>
                  <a:pt x="37583" y="54060"/>
                  <a:pt x="38042" y="54519"/>
                  <a:pt x="38610" y="54519"/>
                </a:cubicBezTo>
                <a:close/>
                <a:moveTo>
                  <a:pt x="33803" y="54388"/>
                </a:moveTo>
                <a:cubicBezTo>
                  <a:pt x="34590" y="54388"/>
                  <a:pt x="35005" y="53426"/>
                  <a:pt x="34437" y="52858"/>
                </a:cubicBezTo>
                <a:cubicBezTo>
                  <a:pt x="33869" y="52290"/>
                  <a:pt x="32886" y="52683"/>
                  <a:pt x="32907" y="53492"/>
                </a:cubicBezTo>
                <a:cubicBezTo>
                  <a:pt x="32886" y="53994"/>
                  <a:pt x="33301" y="54388"/>
                  <a:pt x="33803" y="54388"/>
                </a:cubicBezTo>
                <a:close/>
                <a:moveTo>
                  <a:pt x="28974" y="54257"/>
                </a:moveTo>
                <a:cubicBezTo>
                  <a:pt x="29652" y="54257"/>
                  <a:pt x="30001" y="53426"/>
                  <a:pt x="29499" y="52946"/>
                </a:cubicBezTo>
                <a:cubicBezTo>
                  <a:pt x="29018" y="52465"/>
                  <a:pt x="28209" y="52814"/>
                  <a:pt x="28209" y="53492"/>
                </a:cubicBezTo>
                <a:cubicBezTo>
                  <a:pt x="28209" y="53907"/>
                  <a:pt x="28537" y="54257"/>
                  <a:pt x="28974" y="54257"/>
                </a:cubicBezTo>
                <a:close/>
                <a:moveTo>
                  <a:pt x="24145" y="54126"/>
                </a:moveTo>
                <a:cubicBezTo>
                  <a:pt x="24713" y="54126"/>
                  <a:pt x="24997" y="53426"/>
                  <a:pt x="24582" y="53033"/>
                </a:cubicBezTo>
                <a:cubicBezTo>
                  <a:pt x="24189" y="52640"/>
                  <a:pt x="23511" y="52924"/>
                  <a:pt x="23511" y="53492"/>
                </a:cubicBezTo>
                <a:cubicBezTo>
                  <a:pt x="23511" y="53841"/>
                  <a:pt x="23796" y="54126"/>
                  <a:pt x="24145" y="54126"/>
                </a:cubicBezTo>
                <a:close/>
                <a:moveTo>
                  <a:pt x="19316" y="53973"/>
                </a:moveTo>
                <a:cubicBezTo>
                  <a:pt x="19753" y="53973"/>
                  <a:pt x="19972" y="53448"/>
                  <a:pt x="19666" y="53120"/>
                </a:cubicBezTo>
                <a:cubicBezTo>
                  <a:pt x="19360" y="52814"/>
                  <a:pt x="18814" y="53033"/>
                  <a:pt x="18814" y="53492"/>
                </a:cubicBezTo>
                <a:cubicBezTo>
                  <a:pt x="18814" y="53754"/>
                  <a:pt x="19032" y="53973"/>
                  <a:pt x="19316" y="53973"/>
                </a:cubicBezTo>
                <a:close/>
                <a:moveTo>
                  <a:pt x="14487" y="53841"/>
                </a:moveTo>
                <a:cubicBezTo>
                  <a:pt x="14815" y="53841"/>
                  <a:pt x="14968" y="53448"/>
                  <a:pt x="14749" y="53230"/>
                </a:cubicBezTo>
                <a:cubicBezTo>
                  <a:pt x="14509" y="52989"/>
                  <a:pt x="14116" y="53164"/>
                  <a:pt x="14137" y="53492"/>
                </a:cubicBezTo>
                <a:cubicBezTo>
                  <a:pt x="14137" y="53689"/>
                  <a:pt x="14290" y="53841"/>
                  <a:pt x="14487" y="53841"/>
                </a:cubicBezTo>
                <a:close/>
                <a:moveTo>
                  <a:pt x="9658" y="53710"/>
                </a:moveTo>
                <a:cubicBezTo>
                  <a:pt x="9855" y="53710"/>
                  <a:pt x="9964" y="53470"/>
                  <a:pt x="9811" y="53339"/>
                </a:cubicBezTo>
                <a:cubicBezTo>
                  <a:pt x="9680" y="53186"/>
                  <a:pt x="9440" y="53295"/>
                  <a:pt x="9461" y="53492"/>
                </a:cubicBezTo>
                <a:cubicBezTo>
                  <a:pt x="9440" y="53601"/>
                  <a:pt x="9549" y="53710"/>
                  <a:pt x="9658" y="53710"/>
                </a:cubicBezTo>
                <a:close/>
                <a:moveTo>
                  <a:pt x="4829" y="53579"/>
                </a:moveTo>
                <a:cubicBezTo>
                  <a:pt x="4938" y="53579"/>
                  <a:pt x="4938" y="53383"/>
                  <a:pt x="4829" y="53404"/>
                </a:cubicBezTo>
                <a:cubicBezTo>
                  <a:pt x="4742" y="53426"/>
                  <a:pt x="4742" y="53557"/>
                  <a:pt x="4829" y="53579"/>
                </a:cubicBezTo>
                <a:close/>
                <a:moveTo>
                  <a:pt x="149591" y="48728"/>
                </a:moveTo>
                <a:cubicBezTo>
                  <a:pt x="149700" y="48728"/>
                  <a:pt x="149525" y="48554"/>
                  <a:pt x="149525" y="48663"/>
                </a:cubicBezTo>
                <a:cubicBezTo>
                  <a:pt x="149525" y="48707"/>
                  <a:pt x="149569" y="48728"/>
                  <a:pt x="149591" y="48728"/>
                </a:cubicBezTo>
                <a:close/>
                <a:moveTo>
                  <a:pt x="144784" y="48859"/>
                </a:moveTo>
                <a:cubicBezTo>
                  <a:pt x="144958" y="48859"/>
                  <a:pt x="145046" y="48641"/>
                  <a:pt x="144915" y="48510"/>
                </a:cubicBezTo>
                <a:cubicBezTo>
                  <a:pt x="144784" y="48401"/>
                  <a:pt x="144565" y="48488"/>
                  <a:pt x="144565" y="48663"/>
                </a:cubicBezTo>
                <a:cubicBezTo>
                  <a:pt x="144565" y="48772"/>
                  <a:pt x="144653" y="48859"/>
                  <a:pt x="144784" y="48859"/>
                </a:cubicBezTo>
                <a:close/>
                <a:moveTo>
                  <a:pt x="139955" y="48991"/>
                </a:moveTo>
                <a:cubicBezTo>
                  <a:pt x="140239" y="48991"/>
                  <a:pt x="140392" y="48641"/>
                  <a:pt x="140195" y="48422"/>
                </a:cubicBezTo>
                <a:cubicBezTo>
                  <a:pt x="139976" y="48204"/>
                  <a:pt x="139605" y="48357"/>
                  <a:pt x="139605" y="48663"/>
                </a:cubicBezTo>
                <a:cubicBezTo>
                  <a:pt x="139605" y="48838"/>
                  <a:pt x="139758" y="48991"/>
                  <a:pt x="139955" y="48991"/>
                </a:cubicBezTo>
                <a:close/>
                <a:moveTo>
                  <a:pt x="135126" y="49122"/>
                </a:moveTo>
                <a:cubicBezTo>
                  <a:pt x="135541" y="49122"/>
                  <a:pt x="135759" y="48619"/>
                  <a:pt x="135453" y="48335"/>
                </a:cubicBezTo>
                <a:cubicBezTo>
                  <a:pt x="135169" y="48029"/>
                  <a:pt x="134645" y="48248"/>
                  <a:pt x="134645" y="48663"/>
                </a:cubicBezTo>
                <a:cubicBezTo>
                  <a:pt x="134645" y="48925"/>
                  <a:pt x="134863" y="49122"/>
                  <a:pt x="135126" y="49122"/>
                </a:cubicBezTo>
                <a:close/>
                <a:moveTo>
                  <a:pt x="130297" y="49275"/>
                </a:moveTo>
                <a:cubicBezTo>
                  <a:pt x="130843" y="49253"/>
                  <a:pt x="131105" y="48619"/>
                  <a:pt x="130734" y="48226"/>
                </a:cubicBezTo>
                <a:cubicBezTo>
                  <a:pt x="130340" y="47854"/>
                  <a:pt x="129685" y="48117"/>
                  <a:pt x="129685" y="48663"/>
                </a:cubicBezTo>
                <a:cubicBezTo>
                  <a:pt x="129685" y="48991"/>
                  <a:pt x="129969" y="49275"/>
                  <a:pt x="130297" y="49275"/>
                </a:cubicBezTo>
                <a:close/>
                <a:moveTo>
                  <a:pt x="125467" y="49384"/>
                </a:moveTo>
                <a:cubicBezTo>
                  <a:pt x="126123" y="49384"/>
                  <a:pt x="126429" y="48597"/>
                  <a:pt x="125992" y="48138"/>
                </a:cubicBezTo>
                <a:cubicBezTo>
                  <a:pt x="125533" y="47701"/>
                  <a:pt x="124746" y="48007"/>
                  <a:pt x="124746" y="48663"/>
                </a:cubicBezTo>
                <a:cubicBezTo>
                  <a:pt x="124746" y="49056"/>
                  <a:pt x="125074" y="49384"/>
                  <a:pt x="125467" y="49384"/>
                </a:cubicBezTo>
                <a:close/>
                <a:moveTo>
                  <a:pt x="120638" y="49515"/>
                </a:moveTo>
                <a:cubicBezTo>
                  <a:pt x="121403" y="49515"/>
                  <a:pt x="121797" y="48597"/>
                  <a:pt x="121250" y="48051"/>
                </a:cubicBezTo>
                <a:cubicBezTo>
                  <a:pt x="120704" y="47505"/>
                  <a:pt x="119786" y="47898"/>
                  <a:pt x="119786" y="48663"/>
                </a:cubicBezTo>
                <a:cubicBezTo>
                  <a:pt x="119786" y="49144"/>
                  <a:pt x="120180" y="49515"/>
                  <a:pt x="120638" y="49515"/>
                </a:cubicBezTo>
                <a:close/>
                <a:moveTo>
                  <a:pt x="115831" y="49646"/>
                </a:moveTo>
                <a:cubicBezTo>
                  <a:pt x="116705" y="49646"/>
                  <a:pt x="117142" y="48575"/>
                  <a:pt x="116530" y="47964"/>
                </a:cubicBezTo>
                <a:cubicBezTo>
                  <a:pt x="115897" y="47330"/>
                  <a:pt x="114826" y="47767"/>
                  <a:pt x="114826" y="48663"/>
                </a:cubicBezTo>
                <a:cubicBezTo>
                  <a:pt x="114826" y="49209"/>
                  <a:pt x="115263" y="49646"/>
                  <a:pt x="115831" y="49646"/>
                </a:cubicBezTo>
                <a:close/>
                <a:moveTo>
                  <a:pt x="111002" y="49777"/>
                </a:moveTo>
                <a:cubicBezTo>
                  <a:pt x="111986" y="49777"/>
                  <a:pt x="112488" y="48575"/>
                  <a:pt x="111789" y="47876"/>
                </a:cubicBezTo>
                <a:cubicBezTo>
                  <a:pt x="111090" y="47177"/>
                  <a:pt x="109888" y="47680"/>
                  <a:pt x="109888" y="48663"/>
                </a:cubicBezTo>
                <a:cubicBezTo>
                  <a:pt x="109888" y="49275"/>
                  <a:pt x="110390" y="49777"/>
                  <a:pt x="111002" y="49777"/>
                </a:cubicBezTo>
                <a:close/>
                <a:moveTo>
                  <a:pt x="106173" y="49886"/>
                </a:moveTo>
                <a:cubicBezTo>
                  <a:pt x="107266" y="49886"/>
                  <a:pt x="107812" y="48575"/>
                  <a:pt x="107047" y="47789"/>
                </a:cubicBezTo>
                <a:cubicBezTo>
                  <a:pt x="106261" y="47024"/>
                  <a:pt x="104928" y="47570"/>
                  <a:pt x="104928" y="48663"/>
                </a:cubicBezTo>
                <a:cubicBezTo>
                  <a:pt x="104928" y="49340"/>
                  <a:pt x="105496" y="49886"/>
                  <a:pt x="106173" y="49886"/>
                </a:cubicBezTo>
                <a:close/>
                <a:moveTo>
                  <a:pt x="101344" y="50018"/>
                </a:moveTo>
                <a:cubicBezTo>
                  <a:pt x="102546" y="50018"/>
                  <a:pt x="103158" y="48554"/>
                  <a:pt x="102306" y="47701"/>
                </a:cubicBezTo>
                <a:cubicBezTo>
                  <a:pt x="101453" y="46849"/>
                  <a:pt x="99989" y="47461"/>
                  <a:pt x="99989" y="48663"/>
                </a:cubicBezTo>
                <a:cubicBezTo>
                  <a:pt x="99989" y="49406"/>
                  <a:pt x="100601" y="50018"/>
                  <a:pt x="101344" y="50018"/>
                </a:cubicBezTo>
                <a:close/>
                <a:moveTo>
                  <a:pt x="96515" y="50105"/>
                </a:moveTo>
                <a:cubicBezTo>
                  <a:pt x="97804" y="50105"/>
                  <a:pt x="98460" y="48554"/>
                  <a:pt x="97542" y="47636"/>
                </a:cubicBezTo>
                <a:cubicBezTo>
                  <a:pt x="96624" y="46718"/>
                  <a:pt x="95073" y="47374"/>
                  <a:pt x="95073" y="48663"/>
                </a:cubicBezTo>
                <a:cubicBezTo>
                  <a:pt x="95073" y="49449"/>
                  <a:pt x="95729" y="50105"/>
                  <a:pt x="96515" y="50105"/>
                </a:cubicBezTo>
                <a:close/>
                <a:moveTo>
                  <a:pt x="91686" y="50192"/>
                </a:moveTo>
                <a:cubicBezTo>
                  <a:pt x="93063" y="50192"/>
                  <a:pt x="93762" y="48532"/>
                  <a:pt x="92779" y="47570"/>
                </a:cubicBezTo>
                <a:cubicBezTo>
                  <a:pt x="91817" y="46609"/>
                  <a:pt x="90157" y="47286"/>
                  <a:pt x="90157" y="48663"/>
                </a:cubicBezTo>
                <a:cubicBezTo>
                  <a:pt x="90157" y="49515"/>
                  <a:pt x="90834" y="50192"/>
                  <a:pt x="91686" y="50192"/>
                </a:cubicBezTo>
                <a:close/>
                <a:moveTo>
                  <a:pt x="86857" y="50280"/>
                </a:moveTo>
                <a:cubicBezTo>
                  <a:pt x="88299" y="50280"/>
                  <a:pt x="89020" y="48532"/>
                  <a:pt x="88015" y="47505"/>
                </a:cubicBezTo>
                <a:cubicBezTo>
                  <a:pt x="86988" y="46500"/>
                  <a:pt x="85240" y="47221"/>
                  <a:pt x="85240" y="48663"/>
                </a:cubicBezTo>
                <a:cubicBezTo>
                  <a:pt x="85240" y="49559"/>
                  <a:pt x="85961" y="50280"/>
                  <a:pt x="86857" y="50280"/>
                </a:cubicBezTo>
                <a:close/>
                <a:moveTo>
                  <a:pt x="82028" y="50323"/>
                </a:moveTo>
                <a:cubicBezTo>
                  <a:pt x="83514" y="50323"/>
                  <a:pt x="84257" y="48532"/>
                  <a:pt x="83208" y="47483"/>
                </a:cubicBezTo>
                <a:cubicBezTo>
                  <a:pt x="82181" y="46434"/>
                  <a:pt x="80389" y="47177"/>
                  <a:pt x="80389" y="48663"/>
                </a:cubicBezTo>
                <a:cubicBezTo>
                  <a:pt x="80389" y="49581"/>
                  <a:pt x="81132" y="50323"/>
                  <a:pt x="82028" y="50323"/>
                </a:cubicBezTo>
                <a:close/>
                <a:moveTo>
                  <a:pt x="77221" y="50345"/>
                </a:moveTo>
                <a:cubicBezTo>
                  <a:pt x="78707" y="50345"/>
                  <a:pt x="79450" y="48532"/>
                  <a:pt x="78401" y="47483"/>
                </a:cubicBezTo>
                <a:cubicBezTo>
                  <a:pt x="77352" y="46412"/>
                  <a:pt x="75538" y="47177"/>
                  <a:pt x="75538" y="48663"/>
                </a:cubicBezTo>
                <a:cubicBezTo>
                  <a:pt x="75538" y="49581"/>
                  <a:pt x="76281" y="50323"/>
                  <a:pt x="77221" y="50345"/>
                </a:cubicBezTo>
                <a:close/>
                <a:moveTo>
                  <a:pt x="72392" y="50323"/>
                </a:moveTo>
                <a:cubicBezTo>
                  <a:pt x="73878" y="50323"/>
                  <a:pt x="74599" y="48532"/>
                  <a:pt x="73572" y="47483"/>
                </a:cubicBezTo>
                <a:cubicBezTo>
                  <a:pt x="72523" y="46434"/>
                  <a:pt x="70731" y="47177"/>
                  <a:pt x="70731" y="48663"/>
                </a:cubicBezTo>
                <a:cubicBezTo>
                  <a:pt x="70731" y="49581"/>
                  <a:pt x="71474" y="50323"/>
                  <a:pt x="72392" y="50323"/>
                </a:cubicBezTo>
                <a:close/>
                <a:moveTo>
                  <a:pt x="67563" y="50258"/>
                </a:moveTo>
                <a:cubicBezTo>
                  <a:pt x="68983" y="50258"/>
                  <a:pt x="69704" y="48532"/>
                  <a:pt x="68699" y="47527"/>
                </a:cubicBezTo>
                <a:cubicBezTo>
                  <a:pt x="67694" y="46521"/>
                  <a:pt x="65946" y="47221"/>
                  <a:pt x="65946" y="48663"/>
                </a:cubicBezTo>
                <a:cubicBezTo>
                  <a:pt x="65946" y="49537"/>
                  <a:pt x="66667" y="50258"/>
                  <a:pt x="67563" y="50258"/>
                </a:cubicBezTo>
                <a:close/>
                <a:moveTo>
                  <a:pt x="62734" y="50192"/>
                </a:moveTo>
                <a:cubicBezTo>
                  <a:pt x="64110" y="50192"/>
                  <a:pt x="64810" y="48554"/>
                  <a:pt x="63826" y="47570"/>
                </a:cubicBezTo>
                <a:cubicBezTo>
                  <a:pt x="62865" y="46609"/>
                  <a:pt x="61204" y="47286"/>
                  <a:pt x="61204" y="48663"/>
                </a:cubicBezTo>
                <a:cubicBezTo>
                  <a:pt x="61204" y="49515"/>
                  <a:pt x="61882" y="50192"/>
                  <a:pt x="62734" y="50192"/>
                </a:cubicBezTo>
                <a:close/>
                <a:moveTo>
                  <a:pt x="57905" y="50105"/>
                </a:moveTo>
                <a:cubicBezTo>
                  <a:pt x="59194" y="50105"/>
                  <a:pt x="59849" y="48554"/>
                  <a:pt x="58932" y="47636"/>
                </a:cubicBezTo>
                <a:cubicBezTo>
                  <a:pt x="58036" y="46718"/>
                  <a:pt x="56463" y="47374"/>
                  <a:pt x="56463" y="48663"/>
                </a:cubicBezTo>
                <a:cubicBezTo>
                  <a:pt x="56463" y="49449"/>
                  <a:pt x="57118" y="50105"/>
                  <a:pt x="57905" y="50105"/>
                </a:cubicBezTo>
                <a:close/>
                <a:moveTo>
                  <a:pt x="53076" y="49996"/>
                </a:moveTo>
                <a:cubicBezTo>
                  <a:pt x="54277" y="49996"/>
                  <a:pt x="54867" y="48554"/>
                  <a:pt x="54037" y="47723"/>
                </a:cubicBezTo>
                <a:cubicBezTo>
                  <a:pt x="53185" y="46871"/>
                  <a:pt x="51743" y="47461"/>
                  <a:pt x="51743" y="48663"/>
                </a:cubicBezTo>
                <a:cubicBezTo>
                  <a:pt x="51743" y="49406"/>
                  <a:pt x="52355" y="49996"/>
                  <a:pt x="53076" y="49996"/>
                </a:cubicBezTo>
                <a:close/>
                <a:moveTo>
                  <a:pt x="48268" y="49886"/>
                </a:moveTo>
                <a:cubicBezTo>
                  <a:pt x="49361" y="49886"/>
                  <a:pt x="49907" y="48575"/>
                  <a:pt x="49121" y="47789"/>
                </a:cubicBezTo>
                <a:cubicBezTo>
                  <a:pt x="48356" y="47024"/>
                  <a:pt x="47045" y="47570"/>
                  <a:pt x="47045" y="48663"/>
                </a:cubicBezTo>
                <a:cubicBezTo>
                  <a:pt x="47045" y="49340"/>
                  <a:pt x="47591" y="49886"/>
                  <a:pt x="48268" y="49886"/>
                </a:cubicBezTo>
                <a:close/>
                <a:moveTo>
                  <a:pt x="43439" y="49755"/>
                </a:moveTo>
                <a:cubicBezTo>
                  <a:pt x="44423" y="49755"/>
                  <a:pt x="44903" y="48575"/>
                  <a:pt x="44204" y="47898"/>
                </a:cubicBezTo>
                <a:cubicBezTo>
                  <a:pt x="43527" y="47199"/>
                  <a:pt x="42347" y="47701"/>
                  <a:pt x="42347" y="48663"/>
                </a:cubicBezTo>
                <a:cubicBezTo>
                  <a:pt x="42347" y="49275"/>
                  <a:pt x="42849" y="49755"/>
                  <a:pt x="43439" y="49755"/>
                </a:cubicBezTo>
                <a:close/>
                <a:moveTo>
                  <a:pt x="38610" y="49646"/>
                </a:moveTo>
                <a:cubicBezTo>
                  <a:pt x="39484" y="49646"/>
                  <a:pt x="39921" y="48597"/>
                  <a:pt x="39310" y="47964"/>
                </a:cubicBezTo>
                <a:cubicBezTo>
                  <a:pt x="38698" y="47352"/>
                  <a:pt x="37649" y="47789"/>
                  <a:pt x="37627" y="48663"/>
                </a:cubicBezTo>
                <a:cubicBezTo>
                  <a:pt x="37627" y="49209"/>
                  <a:pt x="38064" y="49646"/>
                  <a:pt x="38610" y="49646"/>
                </a:cubicBezTo>
                <a:close/>
                <a:moveTo>
                  <a:pt x="33781" y="49515"/>
                </a:moveTo>
                <a:cubicBezTo>
                  <a:pt x="34546" y="49515"/>
                  <a:pt x="34918" y="48597"/>
                  <a:pt x="34393" y="48073"/>
                </a:cubicBezTo>
                <a:cubicBezTo>
                  <a:pt x="33847" y="47527"/>
                  <a:pt x="32951" y="47898"/>
                  <a:pt x="32951" y="48663"/>
                </a:cubicBezTo>
                <a:cubicBezTo>
                  <a:pt x="32951" y="49122"/>
                  <a:pt x="33323" y="49515"/>
                  <a:pt x="33781" y="49515"/>
                </a:cubicBezTo>
                <a:close/>
                <a:moveTo>
                  <a:pt x="28974" y="49384"/>
                </a:moveTo>
                <a:cubicBezTo>
                  <a:pt x="29608" y="49384"/>
                  <a:pt x="29936" y="48597"/>
                  <a:pt x="29477" y="48138"/>
                </a:cubicBezTo>
                <a:cubicBezTo>
                  <a:pt x="29018" y="47701"/>
                  <a:pt x="28231" y="48007"/>
                  <a:pt x="28231" y="48663"/>
                </a:cubicBezTo>
                <a:cubicBezTo>
                  <a:pt x="28231" y="49056"/>
                  <a:pt x="28559" y="49384"/>
                  <a:pt x="28974" y="49384"/>
                </a:cubicBezTo>
                <a:close/>
                <a:moveTo>
                  <a:pt x="24145" y="49253"/>
                </a:moveTo>
                <a:cubicBezTo>
                  <a:pt x="24670" y="49253"/>
                  <a:pt x="24932" y="48619"/>
                  <a:pt x="24560" y="48248"/>
                </a:cubicBezTo>
                <a:cubicBezTo>
                  <a:pt x="24189" y="47876"/>
                  <a:pt x="23555" y="48138"/>
                  <a:pt x="23555" y="48663"/>
                </a:cubicBezTo>
                <a:cubicBezTo>
                  <a:pt x="23555" y="48991"/>
                  <a:pt x="23817" y="49253"/>
                  <a:pt x="24145" y="49253"/>
                </a:cubicBezTo>
                <a:close/>
                <a:moveTo>
                  <a:pt x="19316" y="49122"/>
                </a:moveTo>
                <a:cubicBezTo>
                  <a:pt x="19731" y="49122"/>
                  <a:pt x="19928" y="48619"/>
                  <a:pt x="19644" y="48335"/>
                </a:cubicBezTo>
                <a:cubicBezTo>
                  <a:pt x="19360" y="48051"/>
                  <a:pt x="18857" y="48248"/>
                  <a:pt x="18857" y="48663"/>
                </a:cubicBezTo>
                <a:cubicBezTo>
                  <a:pt x="18857" y="48903"/>
                  <a:pt x="19054" y="49122"/>
                  <a:pt x="19316" y="49122"/>
                </a:cubicBezTo>
                <a:close/>
                <a:moveTo>
                  <a:pt x="14487" y="48991"/>
                </a:moveTo>
                <a:cubicBezTo>
                  <a:pt x="14771" y="48991"/>
                  <a:pt x="14924" y="48641"/>
                  <a:pt x="14727" y="48444"/>
                </a:cubicBezTo>
                <a:cubicBezTo>
                  <a:pt x="14509" y="48226"/>
                  <a:pt x="14159" y="48379"/>
                  <a:pt x="14159" y="48663"/>
                </a:cubicBezTo>
                <a:cubicBezTo>
                  <a:pt x="14159" y="48838"/>
                  <a:pt x="14312" y="48991"/>
                  <a:pt x="14487" y="48991"/>
                </a:cubicBezTo>
                <a:close/>
                <a:moveTo>
                  <a:pt x="9658" y="48859"/>
                </a:moveTo>
                <a:cubicBezTo>
                  <a:pt x="9833" y="48859"/>
                  <a:pt x="9920" y="48641"/>
                  <a:pt x="9789" y="48532"/>
                </a:cubicBezTo>
                <a:cubicBezTo>
                  <a:pt x="9680" y="48401"/>
                  <a:pt x="9483" y="48488"/>
                  <a:pt x="9483" y="48663"/>
                </a:cubicBezTo>
                <a:cubicBezTo>
                  <a:pt x="9483" y="48772"/>
                  <a:pt x="9549" y="48838"/>
                  <a:pt x="9658" y="48859"/>
                </a:cubicBezTo>
                <a:close/>
                <a:moveTo>
                  <a:pt x="4829" y="48707"/>
                </a:moveTo>
                <a:cubicBezTo>
                  <a:pt x="4916" y="48707"/>
                  <a:pt x="4785" y="48575"/>
                  <a:pt x="4785" y="48663"/>
                </a:cubicBezTo>
                <a:cubicBezTo>
                  <a:pt x="4785" y="48685"/>
                  <a:pt x="4807" y="48707"/>
                  <a:pt x="4829" y="48707"/>
                </a:cubicBezTo>
                <a:close/>
                <a:moveTo>
                  <a:pt x="149591" y="43856"/>
                </a:moveTo>
                <a:cubicBezTo>
                  <a:pt x="149635" y="43856"/>
                  <a:pt x="149635" y="43812"/>
                  <a:pt x="149591" y="43812"/>
                </a:cubicBezTo>
                <a:cubicBezTo>
                  <a:pt x="149569" y="43812"/>
                  <a:pt x="149569" y="43856"/>
                  <a:pt x="149591" y="43856"/>
                </a:cubicBezTo>
                <a:close/>
                <a:moveTo>
                  <a:pt x="144784" y="43987"/>
                </a:moveTo>
                <a:cubicBezTo>
                  <a:pt x="144849" y="43987"/>
                  <a:pt x="144915" y="43921"/>
                  <a:pt x="144915" y="43834"/>
                </a:cubicBezTo>
                <a:cubicBezTo>
                  <a:pt x="144915" y="43637"/>
                  <a:pt x="144631" y="43637"/>
                  <a:pt x="144631" y="43834"/>
                </a:cubicBezTo>
                <a:cubicBezTo>
                  <a:pt x="144631" y="43921"/>
                  <a:pt x="144696" y="43987"/>
                  <a:pt x="144784" y="43987"/>
                </a:cubicBezTo>
                <a:close/>
                <a:moveTo>
                  <a:pt x="139955" y="44118"/>
                </a:moveTo>
                <a:cubicBezTo>
                  <a:pt x="140195" y="44118"/>
                  <a:pt x="140304" y="43834"/>
                  <a:pt x="140151" y="43659"/>
                </a:cubicBezTo>
                <a:cubicBezTo>
                  <a:pt x="139976" y="43484"/>
                  <a:pt x="139671" y="43593"/>
                  <a:pt x="139671" y="43856"/>
                </a:cubicBezTo>
                <a:cubicBezTo>
                  <a:pt x="139671" y="43987"/>
                  <a:pt x="139802" y="44118"/>
                  <a:pt x="139955" y="44118"/>
                </a:cubicBezTo>
                <a:close/>
                <a:moveTo>
                  <a:pt x="135126" y="44249"/>
                </a:moveTo>
                <a:cubicBezTo>
                  <a:pt x="135497" y="44249"/>
                  <a:pt x="135672" y="43812"/>
                  <a:pt x="135410" y="43550"/>
                </a:cubicBezTo>
                <a:cubicBezTo>
                  <a:pt x="135147" y="43288"/>
                  <a:pt x="134710" y="43462"/>
                  <a:pt x="134710" y="43834"/>
                </a:cubicBezTo>
                <a:cubicBezTo>
                  <a:pt x="134710" y="44074"/>
                  <a:pt x="134885" y="44249"/>
                  <a:pt x="135126" y="44249"/>
                </a:cubicBezTo>
                <a:close/>
                <a:moveTo>
                  <a:pt x="130297" y="44380"/>
                </a:moveTo>
                <a:cubicBezTo>
                  <a:pt x="130777" y="44380"/>
                  <a:pt x="131018" y="43790"/>
                  <a:pt x="130690" y="43462"/>
                </a:cubicBezTo>
                <a:cubicBezTo>
                  <a:pt x="130340" y="43113"/>
                  <a:pt x="129750" y="43353"/>
                  <a:pt x="129750" y="43834"/>
                </a:cubicBezTo>
                <a:cubicBezTo>
                  <a:pt x="129750" y="44140"/>
                  <a:pt x="129991" y="44380"/>
                  <a:pt x="130297" y="44380"/>
                </a:cubicBezTo>
                <a:close/>
                <a:moveTo>
                  <a:pt x="125467" y="44511"/>
                </a:moveTo>
                <a:cubicBezTo>
                  <a:pt x="126057" y="44511"/>
                  <a:pt x="126363" y="43790"/>
                  <a:pt x="125948" y="43353"/>
                </a:cubicBezTo>
                <a:cubicBezTo>
                  <a:pt x="125511" y="42938"/>
                  <a:pt x="124812" y="43244"/>
                  <a:pt x="124812" y="43834"/>
                </a:cubicBezTo>
                <a:cubicBezTo>
                  <a:pt x="124812" y="44205"/>
                  <a:pt x="125096" y="44511"/>
                  <a:pt x="125467" y="44511"/>
                </a:cubicBezTo>
                <a:close/>
                <a:moveTo>
                  <a:pt x="120638" y="44642"/>
                </a:moveTo>
                <a:cubicBezTo>
                  <a:pt x="121360" y="44642"/>
                  <a:pt x="121709" y="43768"/>
                  <a:pt x="121207" y="43266"/>
                </a:cubicBezTo>
                <a:cubicBezTo>
                  <a:pt x="120704" y="42763"/>
                  <a:pt x="119852" y="43113"/>
                  <a:pt x="119852" y="43834"/>
                </a:cubicBezTo>
                <a:cubicBezTo>
                  <a:pt x="119852" y="44271"/>
                  <a:pt x="120201" y="44642"/>
                  <a:pt x="120638" y="44642"/>
                </a:cubicBezTo>
                <a:close/>
                <a:moveTo>
                  <a:pt x="115831" y="44752"/>
                </a:moveTo>
                <a:cubicBezTo>
                  <a:pt x="116640" y="44752"/>
                  <a:pt x="117033" y="43768"/>
                  <a:pt x="116465" y="43200"/>
                </a:cubicBezTo>
                <a:cubicBezTo>
                  <a:pt x="115897" y="42610"/>
                  <a:pt x="114914" y="43025"/>
                  <a:pt x="114914" y="43834"/>
                </a:cubicBezTo>
                <a:cubicBezTo>
                  <a:pt x="114914" y="44336"/>
                  <a:pt x="115307" y="44752"/>
                  <a:pt x="115831" y="44752"/>
                </a:cubicBezTo>
                <a:close/>
                <a:moveTo>
                  <a:pt x="111002" y="44861"/>
                </a:moveTo>
                <a:cubicBezTo>
                  <a:pt x="111920" y="44861"/>
                  <a:pt x="112379" y="43746"/>
                  <a:pt x="111723" y="43113"/>
                </a:cubicBezTo>
                <a:cubicBezTo>
                  <a:pt x="111068" y="42457"/>
                  <a:pt x="109975" y="42916"/>
                  <a:pt x="109975" y="43834"/>
                </a:cubicBezTo>
                <a:cubicBezTo>
                  <a:pt x="109975" y="44402"/>
                  <a:pt x="110434" y="44861"/>
                  <a:pt x="111002" y="44861"/>
                </a:cubicBezTo>
                <a:close/>
                <a:moveTo>
                  <a:pt x="106173" y="44992"/>
                </a:moveTo>
                <a:cubicBezTo>
                  <a:pt x="107200" y="44992"/>
                  <a:pt x="107703" y="43746"/>
                  <a:pt x="106982" y="43025"/>
                </a:cubicBezTo>
                <a:cubicBezTo>
                  <a:pt x="106261" y="42304"/>
                  <a:pt x="105015" y="42807"/>
                  <a:pt x="105015" y="43834"/>
                </a:cubicBezTo>
                <a:cubicBezTo>
                  <a:pt x="105015" y="44467"/>
                  <a:pt x="105540" y="44992"/>
                  <a:pt x="106173" y="44992"/>
                </a:cubicBezTo>
                <a:close/>
                <a:moveTo>
                  <a:pt x="101344" y="45101"/>
                </a:moveTo>
                <a:cubicBezTo>
                  <a:pt x="102459" y="45101"/>
                  <a:pt x="103027" y="43746"/>
                  <a:pt x="102240" y="42938"/>
                </a:cubicBezTo>
                <a:cubicBezTo>
                  <a:pt x="101432" y="42151"/>
                  <a:pt x="100077" y="42719"/>
                  <a:pt x="100077" y="43834"/>
                </a:cubicBezTo>
                <a:cubicBezTo>
                  <a:pt x="100077" y="44533"/>
                  <a:pt x="100645" y="45101"/>
                  <a:pt x="101344" y="45101"/>
                </a:cubicBezTo>
                <a:close/>
                <a:moveTo>
                  <a:pt x="96515" y="45167"/>
                </a:moveTo>
                <a:cubicBezTo>
                  <a:pt x="97717" y="45167"/>
                  <a:pt x="98307" y="43725"/>
                  <a:pt x="97455" y="42894"/>
                </a:cubicBezTo>
                <a:cubicBezTo>
                  <a:pt x="96624" y="42042"/>
                  <a:pt x="95182" y="42654"/>
                  <a:pt x="95182" y="43834"/>
                </a:cubicBezTo>
                <a:cubicBezTo>
                  <a:pt x="95182" y="44577"/>
                  <a:pt x="95772" y="45167"/>
                  <a:pt x="96515" y="45167"/>
                </a:cubicBezTo>
                <a:close/>
                <a:moveTo>
                  <a:pt x="91686" y="45254"/>
                </a:moveTo>
                <a:cubicBezTo>
                  <a:pt x="92953" y="45254"/>
                  <a:pt x="93587" y="43725"/>
                  <a:pt x="92691" y="42829"/>
                </a:cubicBezTo>
                <a:cubicBezTo>
                  <a:pt x="91795" y="41933"/>
                  <a:pt x="90266" y="42566"/>
                  <a:pt x="90266" y="43834"/>
                </a:cubicBezTo>
                <a:cubicBezTo>
                  <a:pt x="90266" y="44620"/>
                  <a:pt x="90899" y="45254"/>
                  <a:pt x="91686" y="45254"/>
                </a:cubicBezTo>
                <a:close/>
                <a:moveTo>
                  <a:pt x="86857" y="45320"/>
                </a:moveTo>
                <a:cubicBezTo>
                  <a:pt x="88190" y="45320"/>
                  <a:pt x="88845" y="43725"/>
                  <a:pt x="87928" y="42785"/>
                </a:cubicBezTo>
                <a:cubicBezTo>
                  <a:pt x="86988" y="41845"/>
                  <a:pt x="85393" y="42523"/>
                  <a:pt x="85371" y="43834"/>
                </a:cubicBezTo>
                <a:cubicBezTo>
                  <a:pt x="85393" y="44664"/>
                  <a:pt x="86049" y="45320"/>
                  <a:pt x="86857" y="45320"/>
                </a:cubicBezTo>
                <a:close/>
                <a:moveTo>
                  <a:pt x="82028" y="45363"/>
                </a:moveTo>
                <a:cubicBezTo>
                  <a:pt x="83405" y="45363"/>
                  <a:pt x="84082" y="43725"/>
                  <a:pt x="83121" y="42763"/>
                </a:cubicBezTo>
                <a:cubicBezTo>
                  <a:pt x="82159" y="41802"/>
                  <a:pt x="80520" y="42479"/>
                  <a:pt x="80520" y="43834"/>
                </a:cubicBezTo>
                <a:cubicBezTo>
                  <a:pt x="80520" y="44686"/>
                  <a:pt x="81198" y="45363"/>
                  <a:pt x="82028" y="45363"/>
                </a:cubicBezTo>
                <a:close/>
                <a:moveTo>
                  <a:pt x="77221" y="45385"/>
                </a:moveTo>
                <a:cubicBezTo>
                  <a:pt x="78576" y="45385"/>
                  <a:pt x="79275" y="43725"/>
                  <a:pt x="78292" y="42741"/>
                </a:cubicBezTo>
                <a:cubicBezTo>
                  <a:pt x="77330" y="41780"/>
                  <a:pt x="75669" y="42457"/>
                  <a:pt x="75669" y="43834"/>
                </a:cubicBezTo>
                <a:cubicBezTo>
                  <a:pt x="75669" y="44686"/>
                  <a:pt x="76369" y="45385"/>
                  <a:pt x="77221" y="45385"/>
                </a:cubicBezTo>
                <a:close/>
                <a:moveTo>
                  <a:pt x="72392" y="45363"/>
                </a:moveTo>
                <a:cubicBezTo>
                  <a:pt x="73747" y="45363"/>
                  <a:pt x="74424" y="43725"/>
                  <a:pt x="73463" y="42763"/>
                </a:cubicBezTo>
                <a:cubicBezTo>
                  <a:pt x="72501" y="41802"/>
                  <a:pt x="70862" y="42479"/>
                  <a:pt x="70862" y="43834"/>
                </a:cubicBezTo>
                <a:cubicBezTo>
                  <a:pt x="70862" y="44686"/>
                  <a:pt x="71540" y="45363"/>
                  <a:pt x="72392" y="45363"/>
                </a:cubicBezTo>
                <a:close/>
                <a:moveTo>
                  <a:pt x="67563" y="45298"/>
                </a:moveTo>
                <a:cubicBezTo>
                  <a:pt x="68874" y="45298"/>
                  <a:pt x="69529" y="43725"/>
                  <a:pt x="68612" y="42785"/>
                </a:cubicBezTo>
                <a:cubicBezTo>
                  <a:pt x="67672" y="41867"/>
                  <a:pt x="66099" y="42523"/>
                  <a:pt x="66099" y="43834"/>
                </a:cubicBezTo>
                <a:cubicBezTo>
                  <a:pt x="66099" y="44642"/>
                  <a:pt x="66754" y="45298"/>
                  <a:pt x="67563" y="45298"/>
                </a:cubicBezTo>
                <a:close/>
                <a:moveTo>
                  <a:pt x="62734" y="45254"/>
                </a:moveTo>
                <a:cubicBezTo>
                  <a:pt x="64001" y="45254"/>
                  <a:pt x="64635" y="43725"/>
                  <a:pt x="63739" y="42829"/>
                </a:cubicBezTo>
                <a:cubicBezTo>
                  <a:pt x="62843" y="41933"/>
                  <a:pt x="61313" y="42566"/>
                  <a:pt x="61313" y="43834"/>
                </a:cubicBezTo>
                <a:cubicBezTo>
                  <a:pt x="61313" y="44620"/>
                  <a:pt x="61947" y="45254"/>
                  <a:pt x="62734" y="45254"/>
                </a:cubicBezTo>
                <a:close/>
                <a:moveTo>
                  <a:pt x="57905" y="45167"/>
                </a:moveTo>
                <a:cubicBezTo>
                  <a:pt x="59107" y="45167"/>
                  <a:pt x="59696" y="43725"/>
                  <a:pt x="58866" y="42894"/>
                </a:cubicBezTo>
                <a:cubicBezTo>
                  <a:pt x="58014" y="42042"/>
                  <a:pt x="56572" y="42654"/>
                  <a:pt x="56572" y="43834"/>
                </a:cubicBezTo>
                <a:cubicBezTo>
                  <a:pt x="56572" y="44577"/>
                  <a:pt x="57162" y="45167"/>
                  <a:pt x="57905" y="45167"/>
                </a:cubicBezTo>
                <a:close/>
                <a:moveTo>
                  <a:pt x="53076" y="45079"/>
                </a:moveTo>
                <a:cubicBezTo>
                  <a:pt x="54190" y="45079"/>
                  <a:pt x="54758" y="43746"/>
                  <a:pt x="53972" y="42960"/>
                </a:cubicBezTo>
                <a:cubicBezTo>
                  <a:pt x="53185" y="42173"/>
                  <a:pt x="51830" y="42719"/>
                  <a:pt x="51830" y="43834"/>
                </a:cubicBezTo>
                <a:cubicBezTo>
                  <a:pt x="51830" y="44533"/>
                  <a:pt x="52398" y="45079"/>
                  <a:pt x="53076" y="45079"/>
                </a:cubicBezTo>
                <a:close/>
                <a:moveTo>
                  <a:pt x="48268" y="44970"/>
                </a:moveTo>
                <a:cubicBezTo>
                  <a:pt x="49274" y="44970"/>
                  <a:pt x="49776" y="43746"/>
                  <a:pt x="49055" y="43025"/>
                </a:cubicBezTo>
                <a:cubicBezTo>
                  <a:pt x="48334" y="42326"/>
                  <a:pt x="47132" y="42829"/>
                  <a:pt x="47110" y="43834"/>
                </a:cubicBezTo>
                <a:cubicBezTo>
                  <a:pt x="47110" y="44467"/>
                  <a:pt x="47635" y="44970"/>
                  <a:pt x="48268" y="44970"/>
                </a:cubicBezTo>
                <a:close/>
                <a:moveTo>
                  <a:pt x="43439" y="44861"/>
                </a:moveTo>
                <a:cubicBezTo>
                  <a:pt x="44335" y="44861"/>
                  <a:pt x="44794" y="43768"/>
                  <a:pt x="44161" y="43113"/>
                </a:cubicBezTo>
                <a:cubicBezTo>
                  <a:pt x="43505" y="42479"/>
                  <a:pt x="42412" y="42938"/>
                  <a:pt x="42412" y="43834"/>
                </a:cubicBezTo>
                <a:cubicBezTo>
                  <a:pt x="42412" y="44402"/>
                  <a:pt x="42871" y="44861"/>
                  <a:pt x="43439" y="44861"/>
                </a:cubicBezTo>
                <a:close/>
                <a:moveTo>
                  <a:pt x="38610" y="44752"/>
                </a:moveTo>
                <a:cubicBezTo>
                  <a:pt x="39419" y="44752"/>
                  <a:pt x="39834" y="43768"/>
                  <a:pt x="39244" y="43200"/>
                </a:cubicBezTo>
                <a:cubicBezTo>
                  <a:pt x="38676" y="42610"/>
                  <a:pt x="37693" y="43025"/>
                  <a:pt x="37693" y="43834"/>
                </a:cubicBezTo>
                <a:cubicBezTo>
                  <a:pt x="37693" y="44336"/>
                  <a:pt x="38108" y="44752"/>
                  <a:pt x="38610" y="44752"/>
                </a:cubicBezTo>
                <a:close/>
                <a:moveTo>
                  <a:pt x="33781" y="44620"/>
                </a:moveTo>
                <a:cubicBezTo>
                  <a:pt x="34481" y="44620"/>
                  <a:pt x="34830" y="43768"/>
                  <a:pt x="34350" y="43288"/>
                </a:cubicBezTo>
                <a:cubicBezTo>
                  <a:pt x="33847" y="42785"/>
                  <a:pt x="32995" y="43135"/>
                  <a:pt x="32995" y="43834"/>
                </a:cubicBezTo>
                <a:cubicBezTo>
                  <a:pt x="32995" y="44271"/>
                  <a:pt x="33344" y="44620"/>
                  <a:pt x="33781" y="44620"/>
                </a:cubicBezTo>
                <a:close/>
                <a:moveTo>
                  <a:pt x="28952" y="44489"/>
                </a:moveTo>
                <a:cubicBezTo>
                  <a:pt x="29542" y="44489"/>
                  <a:pt x="29826" y="43790"/>
                  <a:pt x="29411" y="43375"/>
                </a:cubicBezTo>
                <a:cubicBezTo>
                  <a:pt x="29018" y="42960"/>
                  <a:pt x="28297" y="43244"/>
                  <a:pt x="28297" y="43834"/>
                </a:cubicBezTo>
                <a:cubicBezTo>
                  <a:pt x="28297" y="44205"/>
                  <a:pt x="28603" y="44489"/>
                  <a:pt x="28952" y="44489"/>
                </a:cubicBezTo>
                <a:close/>
                <a:moveTo>
                  <a:pt x="24123" y="44380"/>
                </a:moveTo>
                <a:cubicBezTo>
                  <a:pt x="24626" y="44380"/>
                  <a:pt x="24866" y="43790"/>
                  <a:pt x="24517" y="43440"/>
                </a:cubicBezTo>
                <a:cubicBezTo>
                  <a:pt x="24167" y="43091"/>
                  <a:pt x="23577" y="43331"/>
                  <a:pt x="23577" y="43834"/>
                </a:cubicBezTo>
                <a:cubicBezTo>
                  <a:pt x="23577" y="44118"/>
                  <a:pt x="23839" y="44380"/>
                  <a:pt x="24123" y="44380"/>
                </a:cubicBezTo>
                <a:close/>
                <a:moveTo>
                  <a:pt x="19294" y="44227"/>
                </a:moveTo>
                <a:cubicBezTo>
                  <a:pt x="19666" y="44227"/>
                  <a:pt x="19841" y="43812"/>
                  <a:pt x="19578" y="43550"/>
                </a:cubicBezTo>
                <a:cubicBezTo>
                  <a:pt x="19338" y="43309"/>
                  <a:pt x="18901" y="43484"/>
                  <a:pt x="18901" y="43834"/>
                </a:cubicBezTo>
                <a:cubicBezTo>
                  <a:pt x="18901" y="44052"/>
                  <a:pt x="19076" y="44227"/>
                  <a:pt x="19294" y="44227"/>
                </a:cubicBezTo>
                <a:close/>
                <a:moveTo>
                  <a:pt x="14487" y="44096"/>
                </a:moveTo>
                <a:cubicBezTo>
                  <a:pt x="14727" y="44096"/>
                  <a:pt x="14837" y="43812"/>
                  <a:pt x="14684" y="43637"/>
                </a:cubicBezTo>
                <a:cubicBezTo>
                  <a:pt x="14509" y="43462"/>
                  <a:pt x="14203" y="43593"/>
                  <a:pt x="14203" y="43834"/>
                </a:cubicBezTo>
                <a:cubicBezTo>
                  <a:pt x="14203" y="43987"/>
                  <a:pt x="14334" y="44096"/>
                  <a:pt x="14487" y="44096"/>
                </a:cubicBezTo>
                <a:close/>
                <a:moveTo>
                  <a:pt x="9658" y="43987"/>
                </a:moveTo>
                <a:cubicBezTo>
                  <a:pt x="9724" y="43987"/>
                  <a:pt x="9811" y="43921"/>
                  <a:pt x="9811" y="43834"/>
                </a:cubicBezTo>
                <a:cubicBezTo>
                  <a:pt x="9811" y="43615"/>
                  <a:pt x="9418" y="43987"/>
                  <a:pt x="9658" y="43987"/>
                </a:cubicBezTo>
                <a:close/>
                <a:moveTo>
                  <a:pt x="4829" y="43877"/>
                </a:moveTo>
                <a:cubicBezTo>
                  <a:pt x="4873" y="43877"/>
                  <a:pt x="4873" y="43812"/>
                  <a:pt x="4829" y="43812"/>
                </a:cubicBezTo>
                <a:cubicBezTo>
                  <a:pt x="4807" y="43812"/>
                  <a:pt x="4807" y="43877"/>
                  <a:pt x="4829" y="43877"/>
                </a:cubicBezTo>
                <a:close/>
                <a:moveTo>
                  <a:pt x="149591" y="39027"/>
                </a:moveTo>
                <a:cubicBezTo>
                  <a:pt x="149613" y="39027"/>
                  <a:pt x="149613" y="39005"/>
                  <a:pt x="149591" y="39005"/>
                </a:cubicBezTo>
                <a:cubicBezTo>
                  <a:pt x="149591" y="39005"/>
                  <a:pt x="149591" y="39027"/>
                  <a:pt x="149591" y="39027"/>
                </a:cubicBezTo>
                <a:close/>
                <a:moveTo>
                  <a:pt x="144784" y="39114"/>
                </a:moveTo>
                <a:cubicBezTo>
                  <a:pt x="144937" y="39114"/>
                  <a:pt x="144674" y="38852"/>
                  <a:pt x="144674" y="39027"/>
                </a:cubicBezTo>
                <a:cubicBezTo>
                  <a:pt x="144674" y="39070"/>
                  <a:pt x="144718" y="39114"/>
                  <a:pt x="144784" y="39114"/>
                </a:cubicBezTo>
                <a:close/>
                <a:moveTo>
                  <a:pt x="139955" y="39245"/>
                </a:moveTo>
                <a:cubicBezTo>
                  <a:pt x="140064" y="39245"/>
                  <a:pt x="140173" y="39136"/>
                  <a:pt x="140173" y="39005"/>
                </a:cubicBezTo>
                <a:cubicBezTo>
                  <a:pt x="140173" y="38721"/>
                  <a:pt x="139714" y="38721"/>
                  <a:pt x="139714" y="39005"/>
                </a:cubicBezTo>
                <a:cubicBezTo>
                  <a:pt x="139714" y="39136"/>
                  <a:pt x="139823" y="39245"/>
                  <a:pt x="139955" y="39245"/>
                </a:cubicBezTo>
                <a:close/>
                <a:moveTo>
                  <a:pt x="135126" y="39376"/>
                </a:moveTo>
                <a:cubicBezTo>
                  <a:pt x="135453" y="39376"/>
                  <a:pt x="135606" y="38983"/>
                  <a:pt x="135366" y="38764"/>
                </a:cubicBezTo>
                <a:cubicBezTo>
                  <a:pt x="135147" y="38524"/>
                  <a:pt x="134754" y="38699"/>
                  <a:pt x="134754" y="39005"/>
                </a:cubicBezTo>
                <a:cubicBezTo>
                  <a:pt x="134754" y="39223"/>
                  <a:pt x="134929" y="39376"/>
                  <a:pt x="135126" y="39376"/>
                </a:cubicBezTo>
                <a:close/>
                <a:moveTo>
                  <a:pt x="130297" y="39485"/>
                </a:moveTo>
                <a:cubicBezTo>
                  <a:pt x="130734" y="39485"/>
                  <a:pt x="130930" y="38983"/>
                  <a:pt x="130646" y="38677"/>
                </a:cubicBezTo>
                <a:cubicBezTo>
                  <a:pt x="130340" y="38371"/>
                  <a:pt x="129816" y="38590"/>
                  <a:pt x="129816" y="39005"/>
                </a:cubicBezTo>
                <a:cubicBezTo>
                  <a:pt x="129816" y="39289"/>
                  <a:pt x="130034" y="39485"/>
                  <a:pt x="130297" y="39485"/>
                </a:cubicBezTo>
                <a:close/>
                <a:moveTo>
                  <a:pt x="125467" y="39617"/>
                </a:moveTo>
                <a:cubicBezTo>
                  <a:pt x="126014" y="39617"/>
                  <a:pt x="126276" y="38961"/>
                  <a:pt x="125905" y="38590"/>
                </a:cubicBezTo>
                <a:cubicBezTo>
                  <a:pt x="125511" y="38218"/>
                  <a:pt x="124878" y="38480"/>
                  <a:pt x="124878" y="39005"/>
                </a:cubicBezTo>
                <a:cubicBezTo>
                  <a:pt x="124878" y="39354"/>
                  <a:pt x="125140" y="39617"/>
                  <a:pt x="125467" y="39617"/>
                </a:cubicBezTo>
                <a:close/>
                <a:moveTo>
                  <a:pt x="120638" y="39748"/>
                </a:moveTo>
                <a:cubicBezTo>
                  <a:pt x="121294" y="39748"/>
                  <a:pt x="121622" y="38961"/>
                  <a:pt x="121163" y="38502"/>
                </a:cubicBezTo>
                <a:cubicBezTo>
                  <a:pt x="120704" y="38043"/>
                  <a:pt x="119917" y="38371"/>
                  <a:pt x="119917" y="39005"/>
                </a:cubicBezTo>
                <a:cubicBezTo>
                  <a:pt x="119917" y="39420"/>
                  <a:pt x="120245" y="39748"/>
                  <a:pt x="120638" y="39748"/>
                </a:cubicBezTo>
                <a:close/>
                <a:moveTo>
                  <a:pt x="115831" y="39857"/>
                </a:moveTo>
                <a:cubicBezTo>
                  <a:pt x="116574" y="39857"/>
                  <a:pt x="116946" y="38961"/>
                  <a:pt x="116421" y="38415"/>
                </a:cubicBezTo>
                <a:cubicBezTo>
                  <a:pt x="115875" y="37890"/>
                  <a:pt x="114979" y="38262"/>
                  <a:pt x="114979" y="39005"/>
                </a:cubicBezTo>
                <a:cubicBezTo>
                  <a:pt x="114979" y="39485"/>
                  <a:pt x="115351" y="39857"/>
                  <a:pt x="115831" y="39857"/>
                </a:cubicBezTo>
                <a:close/>
                <a:moveTo>
                  <a:pt x="111002" y="39966"/>
                </a:moveTo>
                <a:cubicBezTo>
                  <a:pt x="111833" y="39966"/>
                  <a:pt x="112270" y="38939"/>
                  <a:pt x="111658" y="38349"/>
                </a:cubicBezTo>
                <a:cubicBezTo>
                  <a:pt x="111068" y="37737"/>
                  <a:pt x="110041" y="38174"/>
                  <a:pt x="110041" y="39005"/>
                </a:cubicBezTo>
                <a:cubicBezTo>
                  <a:pt x="110041" y="39551"/>
                  <a:pt x="110478" y="39966"/>
                  <a:pt x="111002" y="39966"/>
                </a:cubicBezTo>
                <a:close/>
                <a:moveTo>
                  <a:pt x="106173" y="40054"/>
                </a:moveTo>
                <a:cubicBezTo>
                  <a:pt x="107091" y="40054"/>
                  <a:pt x="107572" y="38939"/>
                  <a:pt x="106916" y="38284"/>
                </a:cubicBezTo>
                <a:cubicBezTo>
                  <a:pt x="106239" y="37628"/>
                  <a:pt x="105124" y="38087"/>
                  <a:pt x="105124" y="39005"/>
                </a:cubicBezTo>
                <a:cubicBezTo>
                  <a:pt x="105124" y="39595"/>
                  <a:pt x="105583" y="40054"/>
                  <a:pt x="106173" y="40054"/>
                </a:cubicBezTo>
                <a:close/>
                <a:moveTo>
                  <a:pt x="101344" y="40163"/>
                </a:moveTo>
                <a:cubicBezTo>
                  <a:pt x="102371" y="40163"/>
                  <a:pt x="102874" y="38917"/>
                  <a:pt x="102153" y="38196"/>
                </a:cubicBezTo>
                <a:cubicBezTo>
                  <a:pt x="101432" y="37475"/>
                  <a:pt x="100186" y="38000"/>
                  <a:pt x="100186" y="39005"/>
                </a:cubicBezTo>
                <a:cubicBezTo>
                  <a:pt x="100186" y="39660"/>
                  <a:pt x="100710" y="40163"/>
                  <a:pt x="101344" y="40163"/>
                </a:cubicBezTo>
                <a:close/>
                <a:moveTo>
                  <a:pt x="96515" y="40250"/>
                </a:moveTo>
                <a:cubicBezTo>
                  <a:pt x="97608" y="40250"/>
                  <a:pt x="98154" y="38917"/>
                  <a:pt x="97389" y="38153"/>
                </a:cubicBezTo>
                <a:cubicBezTo>
                  <a:pt x="96603" y="37366"/>
                  <a:pt x="95291" y="37912"/>
                  <a:pt x="95291" y="39005"/>
                </a:cubicBezTo>
                <a:cubicBezTo>
                  <a:pt x="95291" y="39704"/>
                  <a:pt x="95838" y="40250"/>
                  <a:pt x="96515" y="40250"/>
                </a:cubicBezTo>
                <a:close/>
                <a:moveTo>
                  <a:pt x="91686" y="40316"/>
                </a:moveTo>
                <a:cubicBezTo>
                  <a:pt x="92844" y="40316"/>
                  <a:pt x="93434" y="38917"/>
                  <a:pt x="92604" y="38087"/>
                </a:cubicBezTo>
                <a:cubicBezTo>
                  <a:pt x="91795" y="37279"/>
                  <a:pt x="90397" y="37847"/>
                  <a:pt x="90397" y="39005"/>
                </a:cubicBezTo>
                <a:cubicBezTo>
                  <a:pt x="90397" y="39726"/>
                  <a:pt x="90965" y="40316"/>
                  <a:pt x="91686" y="40316"/>
                </a:cubicBezTo>
                <a:close/>
                <a:moveTo>
                  <a:pt x="86857" y="40359"/>
                </a:moveTo>
                <a:cubicBezTo>
                  <a:pt x="88081" y="40359"/>
                  <a:pt x="88671" y="38917"/>
                  <a:pt x="87819" y="38065"/>
                </a:cubicBezTo>
                <a:cubicBezTo>
                  <a:pt x="86966" y="37213"/>
                  <a:pt x="85502" y="37803"/>
                  <a:pt x="85502" y="39005"/>
                </a:cubicBezTo>
                <a:cubicBezTo>
                  <a:pt x="85524" y="39770"/>
                  <a:pt x="86114" y="40359"/>
                  <a:pt x="86857" y="40359"/>
                </a:cubicBezTo>
                <a:close/>
                <a:moveTo>
                  <a:pt x="82028" y="40403"/>
                </a:moveTo>
                <a:cubicBezTo>
                  <a:pt x="83252" y="40403"/>
                  <a:pt x="83864" y="38939"/>
                  <a:pt x="83011" y="38065"/>
                </a:cubicBezTo>
                <a:cubicBezTo>
                  <a:pt x="82159" y="37213"/>
                  <a:pt x="80695" y="37803"/>
                  <a:pt x="80673" y="39005"/>
                </a:cubicBezTo>
                <a:cubicBezTo>
                  <a:pt x="80673" y="39770"/>
                  <a:pt x="81285" y="40403"/>
                  <a:pt x="82028" y="40403"/>
                </a:cubicBezTo>
                <a:close/>
                <a:moveTo>
                  <a:pt x="77221" y="40403"/>
                </a:moveTo>
                <a:cubicBezTo>
                  <a:pt x="78444" y="40403"/>
                  <a:pt x="79078" y="38895"/>
                  <a:pt x="78204" y="38021"/>
                </a:cubicBezTo>
                <a:cubicBezTo>
                  <a:pt x="77330" y="37147"/>
                  <a:pt x="75822" y="37759"/>
                  <a:pt x="75822" y="39005"/>
                </a:cubicBezTo>
                <a:cubicBezTo>
                  <a:pt x="75822" y="39770"/>
                  <a:pt x="76434" y="40403"/>
                  <a:pt x="77221" y="40403"/>
                </a:cubicBezTo>
                <a:close/>
                <a:moveTo>
                  <a:pt x="72392" y="40403"/>
                </a:moveTo>
                <a:cubicBezTo>
                  <a:pt x="73594" y="40403"/>
                  <a:pt x="74205" y="38939"/>
                  <a:pt x="73353" y="38065"/>
                </a:cubicBezTo>
                <a:cubicBezTo>
                  <a:pt x="72501" y="37213"/>
                  <a:pt x="71037" y="37803"/>
                  <a:pt x="71015" y="39005"/>
                </a:cubicBezTo>
                <a:cubicBezTo>
                  <a:pt x="71015" y="39770"/>
                  <a:pt x="71627" y="40403"/>
                  <a:pt x="72392" y="40403"/>
                </a:cubicBezTo>
                <a:close/>
                <a:moveTo>
                  <a:pt x="67563" y="40359"/>
                </a:moveTo>
                <a:cubicBezTo>
                  <a:pt x="68765" y="40359"/>
                  <a:pt x="69376" y="38917"/>
                  <a:pt x="68524" y="38065"/>
                </a:cubicBezTo>
                <a:cubicBezTo>
                  <a:pt x="67672" y="37213"/>
                  <a:pt x="66208" y="37803"/>
                  <a:pt x="66208" y="39005"/>
                </a:cubicBezTo>
                <a:cubicBezTo>
                  <a:pt x="66208" y="39770"/>
                  <a:pt x="66820" y="40359"/>
                  <a:pt x="67563" y="40359"/>
                </a:cubicBezTo>
                <a:close/>
                <a:moveTo>
                  <a:pt x="62756" y="40316"/>
                </a:moveTo>
                <a:cubicBezTo>
                  <a:pt x="63914" y="40316"/>
                  <a:pt x="64482" y="38917"/>
                  <a:pt x="63673" y="38109"/>
                </a:cubicBezTo>
                <a:cubicBezTo>
                  <a:pt x="62843" y="37279"/>
                  <a:pt x="61445" y="37868"/>
                  <a:pt x="61445" y="39027"/>
                </a:cubicBezTo>
                <a:cubicBezTo>
                  <a:pt x="61445" y="39726"/>
                  <a:pt x="62035" y="40316"/>
                  <a:pt x="62756" y="40316"/>
                </a:cubicBezTo>
                <a:close/>
                <a:moveTo>
                  <a:pt x="57927" y="40228"/>
                </a:moveTo>
                <a:cubicBezTo>
                  <a:pt x="58997" y="40228"/>
                  <a:pt x="59544" y="38917"/>
                  <a:pt x="58779" y="38153"/>
                </a:cubicBezTo>
                <a:cubicBezTo>
                  <a:pt x="58014" y="37388"/>
                  <a:pt x="56703" y="37934"/>
                  <a:pt x="56703" y="39027"/>
                </a:cubicBezTo>
                <a:cubicBezTo>
                  <a:pt x="56703" y="39682"/>
                  <a:pt x="57249" y="40228"/>
                  <a:pt x="57927" y="40228"/>
                </a:cubicBezTo>
                <a:close/>
                <a:moveTo>
                  <a:pt x="53098" y="40163"/>
                </a:moveTo>
                <a:cubicBezTo>
                  <a:pt x="54103" y="40163"/>
                  <a:pt x="54605" y="38939"/>
                  <a:pt x="53906" y="38218"/>
                </a:cubicBezTo>
                <a:cubicBezTo>
                  <a:pt x="53185" y="37497"/>
                  <a:pt x="51961" y="38000"/>
                  <a:pt x="51961" y="39027"/>
                </a:cubicBezTo>
                <a:cubicBezTo>
                  <a:pt x="51961" y="39638"/>
                  <a:pt x="52464" y="40163"/>
                  <a:pt x="53098" y="40163"/>
                </a:cubicBezTo>
                <a:close/>
                <a:moveTo>
                  <a:pt x="48268" y="40054"/>
                </a:moveTo>
                <a:cubicBezTo>
                  <a:pt x="49208" y="40054"/>
                  <a:pt x="49667" y="38917"/>
                  <a:pt x="49011" y="38262"/>
                </a:cubicBezTo>
                <a:cubicBezTo>
                  <a:pt x="48356" y="37606"/>
                  <a:pt x="47220" y="38065"/>
                  <a:pt x="47220" y="39005"/>
                </a:cubicBezTo>
                <a:cubicBezTo>
                  <a:pt x="47220" y="39573"/>
                  <a:pt x="47700" y="40054"/>
                  <a:pt x="48268" y="40054"/>
                </a:cubicBezTo>
                <a:close/>
                <a:moveTo>
                  <a:pt x="43439" y="39944"/>
                </a:moveTo>
                <a:cubicBezTo>
                  <a:pt x="44270" y="39944"/>
                  <a:pt x="44685" y="38939"/>
                  <a:pt x="44095" y="38349"/>
                </a:cubicBezTo>
                <a:cubicBezTo>
                  <a:pt x="43505" y="37759"/>
                  <a:pt x="42500" y="38174"/>
                  <a:pt x="42500" y="39005"/>
                </a:cubicBezTo>
                <a:cubicBezTo>
                  <a:pt x="42500" y="39529"/>
                  <a:pt x="42915" y="39944"/>
                  <a:pt x="43439" y="39944"/>
                </a:cubicBezTo>
                <a:close/>
                <a:moveTo>
                  <a:pt x="38610" y="39835"/>
                </a:moveTo>
                <a:cubicBezTo>
                  <a:pt x="39353" y="39835"/>
                  <a:pt x="39703" y="38939"/>
                  <a:pt x="39200" y="38437"/>
                </a:cubicBezTo>
                <a:cubicBezTo>
                  <a:pt x="38676" y="37912"/>
                  <a:pt x="37802" y="38284"/>
                  <a:pt x="37802" y="39005"/>
                </a:cubicBezTo>
                <a:cubicBezTo>
                  <a:pt x="37802" y="39464"/>
                  <a:pt x="38173" y="39835"/>
                  <a:pt x="38610" y="39835"/>
                </a:cubicBezTo>
                <a:close/>
                <a:moveTo>
                  <a:pt x="33781" y="39704"/>
                </a:moveTo>
                <a:cubicBezTo>
                  <a:pt x="34415" y="39704"/>
                  <a:pt x="34743" y="38939"/>
                  <a:pt x="34284" y="38502"/>
                </a:cubicBezTo>
                <a:cubicBezTo>
                  <a:pt x="33847" y="38043"/>
                  <a:pt x="33082" y="38371"/>
                  <a:pt x="33082" y="39005"/>
                </a:cubicBezTo>
                <a:cubicBezTo>
                  <a:pt x="33082" y="39398"/>
                  <a:pt x="33410" y="39704"/>
                  <a:pt x="33781" y="39704"/>
                </a:cubicBezTo>
                <a:close/>
                <a:moveTo>
                  <a:pt x="28974" y="39595"/>
                </a:moveTo>
                <a:cubicBezTo>
                  <a:pt x="29499" y="39595"/>
                  <a:pt x="29761" y="38961"/>
                  <a:pt x="29389" y="38590"/>
                </a:cubicBezTo>
                <a:cubicBezTo>
                  <a:pt x="29018" y="38218"/>
                  <a:pt x="28384" y="38480"/>
                  <a:pt x="28384" y="39005"/>
                </a:cubicBezTo>
                <a:cubicBezTo>
                  <a:pt x="28384" y="39332"/>
                  <a:pt x="28646" y="39595"/>
                  <a:pt x="28974" y="39595"/>
                </a:cubicBezTo>
                <a:close/>
                <a:moveTo>
                  <a:pt x="24145" y="39464"/>
                </a:moveTo>
                <a:cubicBezTo>
                  <a:pt x="24560" y="39464"/>
                  <a:pt x="24779" y="38961"/>
                  <a:pt x="24473" y="38677"/>
                </a:cubicBezTo>
                <a:cubicBezTo>
                  <a:pt x="24189" y="38371"/>
                  <a:pt x="23664" y="38590"/>
                  <a:pt x="23664" y="39005"/>
                </a:cubicBezTo>
                <a:cubicBezTo>
                  <a:pt x="23664" y="39267"/>
                  <a:pt x="23883" y="39464"/>
                  <a:pt x="24145" y="39464"/>
                </a:cubicBezTo>
                <a:close/>
                <a:moveTo>
                  <a:pt x="19316" y="39354"/>
                </a:moveTo>
                <a:cubicBezTo>
                  <a:pt x="19622" y="39354"/>
                  <a:pt x="19775" y="38983"/>
                  <a:pt x="19556" y="38764"/>
                </a:cubicBezTo>
                <a:cubicBezTo>
                  <a:pt x="19338" y="38546"/>
                  <a:pt x="18967" y="38699"/>
                  <a:pt x="18967" y="39005"/>
                </a:cubicBezTo>
                <a:cubicBezTo>
                  <a:pt x="18967" y="39201"/>
                  <a:pt x="19119" y="39354"/>
                  <a:pt x="19316" y="39354"/>
                </a:cubicBezTo>
                <a:close/>
                <a:moveTo>
                  <a:pt x="14487" y="39223"/>
                </a:moveTo>
                <a:cubicBezTo>
                  <a:pt x="14684" y="39223"/>
                  <a:pt x="14771" y="38983"/>
                  <a:pt x="14640" y="38852"/>
                </a:cubicBezTo>
                <a:cubicBezTo>
                  <a:pt x="14509" y="38721"/>
                  <a:pt x="14269" y="38808"/>
                  <a:pt x="14269" y="39005"/>
                </a:cubicBezTo>
                <a:cubicBezTo>
                  <a:pt x="14269" y="39136"/>
                  <a:pt x="14378" y="39223"/>
                  <a:pt x="14487" y="39223"/>
                </a:cubicBezTo>
                <a:close/>
                <a:moveTo>
                  <a:pt x="9658" y="39114"/>
                </a:moveTo>
                <a:cubicBezTo>
                  <a:pt x="9789" y="39114"/>
                  <a:pt x="9789" y="38917"/>
                  <a:pt x="9658" y="38917"/>
                </a:cubicBezTo>
                <a:cubicBezTo>
                  <a:pt x="9527" y="38917"/>
                  <a:pt x="9527" y="39114"/>
                  <a:pt x="9658" y="39114"/>
                </a:cubicBezTo>
                <a:close/>
                <a:moveTo>
                  <a:pt x="144784" y="34219"/>
                </a:moveTo>
                <a:cubicBezTo>
                  <a:pt x="144805" y="34219"/>
                  <a:pt x="144827" y="34198"/>
                  <a:pt x="144827" y="34198"/>
                </a:cubicBezTo>
                <a:cubicBezTo>
                  <a:pt x="144827" y="34132"/>
                  <a:pt x="144740" y="34132"/>
                  <a:pt x="144740" y="34198"/>
                </a:cubicBezTo>
                <a:cubicBezTo>
                  <a:pt x="144740" y="34198"/>
                  <a:pt x="144762" y="34219"/>
                  <a:pt x="144784" y="34219"/>
                </a:cubicBezTo>
                <a:close/>
                <a:moveTo>
                  <a:pt x="139955" y="34350"/>
                </a:moveTo>
                <a:cubicBezTo>
                  <a:pt x="140042" y="34350"/>
                  <a:pt x="140108" y="34285"/>
                  <a:pt x="140108" y="34176"/>
                </a:cubicBezTo>
                <a:cubicBezTo>
                  <a:pt x="140108" y="34088"/>
                  <a:pt x="140042" y="34023"/>
                  <a:pt x="139955" y="34023"/>
                </a:cubicBezTo>
                <a:cubicBezTo>
                  <a:pt x="139867" y="34023"/>
                  <a:pt x="139802" y="34088"/>
                  <a:pt x="139802" y="34176"/>
                </a:cubicBezTo>
                <a:cubicBezTo>
                  <a:pt x="139802" y="34285"/>
                  <a:pt x="139867" y="34350"/>
                  <a:pt x="139955" y="34350"/>
                </a:cubicBezTo>
                <a:close/>
                <a:moveTo>
                  <a:pt x="135126" y="34460"/>
                </a:moveTo>
                <a:cubicBezTo>
                  <a:pt x="135366" y="34460"/>
                  <a:pt x="135497" y="34176"/>
                  <a:pt x="135322" y="34001"/>
                </a:cubicBezTo>
                <a:cubicBezTo>
                  <a:pt x="135147" y="33826"/>
                  <a:pt x="134863" y="33957"/>
                  <a:pt x="134863" y="34198"/>
                </a:cubicBezTo>
                <a:cubicBezTo>
                  <a:pt x="134863" y="34350"/>
                  <a:pt x="134973" y="34460"/>
                  <a:pt x="135126" y="34460"/>
                </a:cubicBezTo>
                <a:close/>
                <a:moveTo>
                  <a:pt x="130297" y="34591"/>
                </a:moveTo>
                <a:cubicBezTo>
                  <a:pt x="130668" y="34591"/>
                  <a:pt x="130865" y="34154"/>
                  <a:pt x="130602" y="33892"/>
                </a:cubicBezTo>
                <a:cubicBezTo>
                  <a:pt x="130340" y="33629"/>
                  <a:pt x="129881" y="33826"/>
                  <a:pt x="129881" y="34198"/>
                </a:cubicBezTo>
                <a:cubicBezTo>
                  <a:pt x="129881" y="34416"/>
                  <a:pt x="130078" y="34591"/>
                  <a:pt x="130297" y="34591"/>
                </a:cubicBezTo>
                <a:close/>
                <a:moveTo>
                  <a:pt x="125489" y="34700"/>
                </a:moveTo>
                <a:cubicBezTo>
                  <a:pt x="125948" y="34700"/>
                  <a:pt x="126167" y="34132"/>
                  <a:pt x="125839" y="33804"/>
                </a:cubicBezTo>
                <a:cubicBezTo>
                  <a:pt x="125511" y="33476"/>
                  <a:pt x="124965" y="33717"/>
                  <a:pt x="124965" y="34176"/>
                </a:cubicBezTo>
                <a:cubicBezTo>
                  <a:pt x="124965" y="34482"/>
                  <a:pt x="125183" y="34700"/>
                  <a:pt x="125489" y="34700"/>
                </a:cubicBezTo>
                <a:close/>
                <a:moveTo>
                  <a:pt x="120660" y="34831"/>
                </a:moveTo>
                <a:cubicBezTo>
                  <a:pt x="121228" y="34831"/>
                  <a:pt x="121512" y="34132"/>
                  <a:pt x="121119" y="33739"/>
                </a:cubicBezTo>
                <a:cubicBezTo>
                  <a:pt x="120704" y="33323"/>
                  <a:pt x="120005" y="33608"/>
                  <a:pt x="120005" y="34176"/>
                </a:cubicBezTo>
                <a:cubicBezTo>
                  <a:pt x="120005" y="34547"/>
                  <a:pt x="120289" y="34831"/>
                  <a:pt x="120660" y="34831"/>
                </a:cubicBezTo>
                <a:close/>
                <a:moveTo>
                  <a:pt x="115831" y="34940"/>
                </a:moveTo>
                <a:cubicBezTo>
                  <a:pt x="116509" y="34940"/>
                  <a:pt x="116836" y="34132"/>
                  <a:pt x="116356" y="33651"/>
                </a:cubicBezTo>
                <a:cubicBezTo>
                  <a:pt x="115875" y="33171"/>
                  <a:pt x="115066" y="33520"/>
                  <a:pt x="115088" y="34176"/>
                </a:cubicBezTo>
                <a:cubicBezTo>
                  <a:pt x="115066" y="34591"/>
                  <a:pt x="115416" y="34940"/>
                  <a:pt x="115831" y="34940"/>
                </a:cubicBezTo>
                <a:close/>
                <a:moveTo>
                  <a:pt x="111002" y="35028"/>
                </a:moveTo>
                <a:cubicBezTo>
                  <a:pt x="111745" y="35028"/>
                  <a:pt x="112138" y="34110"/>
                  <a:pt x="111592" y="33586"/>
                </a:cubicBezTo>
                <a:cubicBezTo>
                  <a:pt x="111068" y="33061"/>
                  <a:pt x="110150" y="33433"/>
                  <a:pt x="110150" y="34176"/>
                </a:cubicBezTo>
                <a:cubicBezTo>
                  <a:pt x="110150" y="34656"/>
                  <a:pt x="110543" y="35028"/>
                  <a:pt x="111002" y="35028"/>
                </a:cubicBezTo>
                <a:close/>
                <a:moveTo>
                  <a:pt x="106173" y="35137"/>
                </a:moveTo>
                <a:cubicBezTo>
                  <a:pt x="107025" y="35137"/>
                  <a:pt x="107441" y="34110"/>
                  <a:pt x="106851" y="33520"/>
                </a:cubicBezTo>
                <a:cubicBezTo>
                  <a:pt x="106239" y="32908"/>
                  <a:pt x="105234" y="33345"/>
                  <a:pt x="105234" y="34176"/>
                </a:cubicBezTo>
                <a:cubicBezTo>
                  <a:pt x="105234" y="34722"/>
                  <a:pt x="105649" y="35137"/>
                  <a:pt x="106173" y="35137"/>
                </a:cubicBezTo>
                <a:close/>
                <a:moveTo>
                  <a:pt x="101344" y="35225"/>
                </a:moveTo>
                <a:cubicBezTo>
                  <a:pt x="102262" y="35225"/>
                  <a:pt x="102743" y="34110"/>
                  <a:pt x="102087" y="33455"/>
                </a:cubicBezTo>
                <a:cubicBezTo>
                  <a:pt x="101432" y="32799"/>
                  <a:pt x="100317" y="33258"/>
                  <a:pt x="100317" y="34176"/>
                </a:cubicBezTo>
                <a:cubicBezTo>
                  <a:pt x="100317" y="34766"/>
                  <a:pt x="100776" y="35225"/>
                  <a:pt x="101344" y="35225"/>
                </a:cubicBezTo>
                <a:close/>
                <a:moveTo>
                  <a:pt x="96515" y="35290"/>
                </a:moveTo>
                <a:cubicBezTo>
                  <a:pt x="97520" y="35290"/>
                  <a:pt x="98023" y="34088"/>
                  <a:pt x="97302" y="33389"/>
                </a:cubicBezTo>
                <a:cubicBezTo>
                  <a:pt x="96603" y="32690"/>
                  <a:pt x="95423" y="33192"/>
                  <a:pt x="95423" y="34176"/>
                </a:cubicBezTo>
                <a:cubicBezTo>
                  <a:pt x="95423" y="34809"/>
                  <a:pt x="95903" y="35290"/>
                  <a:pt x="96515" y="35290"/>
                </a:cubicBezTo>
                <a:close/>
                <a:moveTo>
                  <a:pt x="91708" y="35356"/>
                </a:moveTo>
                <a:cubicBezTo>
                  <a:pt x="92757" y="35356"/>
                  <a:pt x="93281" y="34088"/>
                  <a:pt x="92538" y="33345"/>
                </a:cubicBezTo>
                <a:cubicBezTo>
                  <a:pt x="91774" y="32602"/>
                  <a:pt x="90528" y="33127"/>
                  <a:pt x="90528" y="34176"/>
                </a:cubicBezTo>
                <a:cubicBezTo>
                  <a:pt x="90528" y="34831"/>
                  <a:pt x="91052" y="35356"/>
                  <a:pt x="91708" y="35356"/>
                </a:cubicBezTo>
                <a:close/>
                <a:moveTo>
                  <a:pt x="86879" y="35399"/>
                </a:moveTo>
                <a:cubicBezTo>
                  <a:pt x="87950" y="35399"/>
                  <a:pt x="88496" y="34088"/>
                  <a:pt x="87731" y="33323"/>
                </a:cubicBezTo>
                <a:cubicBezTo>
                  <a:pt x="86966" y="32559"/>
                  <a:pt x="85655" y="33105"/>
                  <a:pt x="85655" y="34176"/>
                </a:cubicBezTo>
                <a:cubicBezTo>
                  <a:pt x="85655" y="34853"/>
                  <a:pt x="86202" y="35399"/>
                  <a:pt x="86879" y="35399"/>
                </a:cubicBezTo>
                <a:close/>
                <a:moveTo>
                  <a:pt x="82050" y="35421"/>
                </a:moveTo>
                <a:cubicBezTo>
                  <a:pt x="83164" y="35421"/>
                  <a:pt x="83711" y="34088"/>
                  <a:pt x="82924" y="33302"/>
                </a:cubicBezTo>
                <a:cubicBezTo>
                  <a:pt x="82137" y="32515"/>
                  <a:pt x="80804" y="33083"/>
                  <a:pt x="80804" y="34176"/>
                </a:cubicBezTo>
                <a:cubicBezTo>
                  <a:pt x="80804" y="34875"/>
                  <a:pt x="81351" y="35421"/>
                  <a:pt x="82050" y="35421"/>
                </a:cubicBezTo>
                <a:close/>
                <a:moveTo>
                  <a:pt x="77221" y="35421"/>
                </a:moveTo>
                <a:cubicBezTo>
                  <a:pt x="78335" y="35421"/>
                  <a:pt x="78903" y="34066"/>
                  <a:pt x="78117" y="33280"/>
                </a:cubicBezTo>
                <a:cubicBezTo>
                  <a:pt x="77330" y="32493"/>
                  <a:pt x="75954" y="33039"/>
                  <a:pt x="75954" y="34176"/>
                </a:cubicBezTo>
                <a:cubicBezTo>
                  <a:pt x="75954" y="34875"/>
                  <a:pt x="76522" y="35421"/>
                  <a:pt x="77221" y="35421"/>
                </a:cubicBezTo>
                <a:close/>
                <a:moveTo>
                  <a:pt x="72392" y="35421"/>
                </a:moveTo>
                <a:cubicBezTo>
                  <a:pt x="73506" y="35421"/>
                  <a:pt x="74052" y="34088"/>
                  <a:pt x="73288" y="33302"/>
                </a:cubicBezTo>
                <a:cubicBezTo>
                  <a:pt x="72501" y="32515"/>
                  <a:pt x="71146" y="33083"/>
                  <a:pt x="71146" y="34176"/>
                </a:cubicBezTo>
                <a:cubicBezTo>
                  <a:pt x="71146" y="34875"/>
                  <a:pt x="71714" y="35421"/>
                  <a:pt x="72392" y="35421"/>
                </a:cubicBezTo>
                <a:close/>
                <a:moveTo>
                  <a:pt x="67563" y="35399"/>
                </a:moveTo>
                <a:cubicBezTo>
                  <a:pt x="68655" y="35399"/>
                  <a:pt x="69202" y="34088"/>
                  <a:pt x="68437" y="33323"/>
                </a:cubicBezTo>
                <a:cubicBezTo>
                  <a:pt x="67672" y="32559"/>
                  <a:pt x="66361" y="33105"/>
                  <a:pt x="66361" y="34176"/>
                </a:cubicBezTo>
                <a:cubicBezTo>
                  <a:pt x="66361" y="34853"/>
                  <a:pt x="66907" y="35399"/>
                  <a:pt x="67563" y="35399"/>
                </a:cubicBezTo>
                <a:close/>
                <a:moveTo>
                  <a:pt x="62734" y="35356"/>
                </a:moveTo>
                <a:cubicBezTo>
                  <a:pt x="63783" y="35356"/>
                  <a:pt x="64307" y="34088"/>
                  <a:pt x="63564" y="33367"/>
                </a:cubicBezTo>
                <a:cubicBezTo>
                  <a:pt x="62843" y="32624"/>
                  <a:pt x="61576" y="33149"/>
                  <a:pt x="61576" y="34176"/>
                </a:cubicBezTo>
                <a:cubicBezTo>
                  <a:pt x="61576" y="34831"/>
                  <a:pt x="62100" y="35356"/>
                  <a:pt x="62734" y="35356"/>
                </a:cubicBezTo>
                <a:close/>
                <a:moveTo>
                  <a:pt x="57927" y="35290"/>
                </a:moveTo>
                <a:cubicBezTo>
                  <a:pt x="58888" y="35290"/>
                  <a:pt x="59369" y="34110"/>
                  <a:pt x="58691" y="33411"/>
                </a:cubicBezTo>
                <a:cubicBezTo>
                  <a:pt x="57992" y="32734"/>
                  <a:pt x="56834" y="33214"/>
                  <a:pt x="56834" y="34198"/>
                </a:cubicBezTo>
                <a:cubicBezTo>
                  <a:pt x="56834" y="34788"/>
                  <a:pt x="57315" y="35290"/>
                  <a:pt x="57927" y="35290"/>
                </a:cubicBezTo>
                <a:close/>
                <a:moveTo>
                  <a:pt x="53098" y="35203"/>
                </a:moveTo>
                <a:cubicBezTo>
                  <a:pt x="53993" y="35203"/>
                  <a:pt x="54452" y="34110"/>
                  <a:pt x="53819" y="33455"/>
                </a:cubicBezTo>
                <a:cubicBezTo>
                  <a:pt x="53163" y="32821"/>
                  <a:pt x="52071" y="33280"/>
                  <a:pt x="52071" y="34176"/>
                </a:cubicBezTo>
                <a:cubicBezTo>
                  <a:pt x="52071" y="34744"/>
                  <a:pt x="52529" y="35203"/>
                  <a:pt x="53098" y="35203"/>
                </a:cubicBezTo>
                <a:close/>
                <a:moveTo>
                  <a:pt x="48268" y="35115"/>
                </a:moveTo>
                <a:cubicBezTo>
                  <a:pt x="49099" y="35115"/>
                  <a:pt x="49514" y="34110"/>
                  <a:pt x="48924" y="33520"/>
                </a:cubicBezTo>
                <a:cubicBezTo>
                  <a:pt x="48334" y="32930"/>
                  <a:pt x="47329" y="33345"/>
                  <a:pt x="47329" y="34176"/>
                </a:cubicBezTo>
                <a:cubicBezTo>
                  <a:pt x="47329" y="34700"/>
                  <a:pt x="47744" y="35115"/>
                  <a:pt x="48268" y="35115"/>
                </a:cubicBezTo>
                <a:close/>
                <a:moveTo>
                  <a:pt x="43439" y="35028"/>
                </a:moveTo>
                <a:cubicBezTo>
                  <a:pt x="44204" y="35028"/>
                  <a:pt x="44576" y="34110"/>
                  <a:pt x="44051" y="33586"/>
                </a:cubicBezTo>
                <a:cubicBezTo>
                  <a:pt x="43505" y="33061"/>
                  <a:pt x="42609" y="33433"/>
                  <a:pt x="42609" y="34176"/>
                </a:cubicBezTo>
                <a:cubicBezTo>
                  <a:pt x="42609" y="34656"/>
                  <a:pt x="42981" y="35028"/>
                  <a:pt x="43439" y="35028"/>
                </a:cubicBezTo>
                <a:close/>
                <a:moveTo>
                  <a:pt x="38610" y="34919"/>
                </a:moveTo>
                <a:cubicBezTo>
                  <a:pt x="39266" y="34919"/>
                  <a:pt x="39616" y="34132"/>
                  <a:pt x="39135" y="33673"/>
                </a:cubicBezTo>
                <a:cubicBezTo>
                  <a:pt x="38676" y="33192"/>
                  <a:pt x="37889" y="33520"/>
                  <a:pt x="37889" y="34176"/>
                </a:cubicBezTo>
                <a:cubicBezTo>
                  <a:pt x="37889" y="34591"/>
                  <a:pt x="38217" y="34919"/>
                  <a:pt x="38610" y="34919"/>
                </a:cubicBezTo>
                <a:close/>
                <a:moveTo>
                  <a:pt x="33781" y="34809"/>
                </a:moveTo>
                <a:cubicBezTo>
                  <a:pt x="34350" y="34809"/>
                  <a:pt x="34634" y="34132"/>
                  <a:pt x="34240" y="33739"/>
                </a:cubicBezTo>
                <a:cubicBezTo>
                  <a:pt x="33847" y="33345"/>
                  <a:pt x="33170" y="33629"/>
                  <a:pt x="33170" y="34176"/>
                </a:cubicBezTo>
                <a:cubicBezTo>
                  <a:pt x="33170" y="34525"/>
                  <a:pt x="33454" y="34809"/>
                  <a:pt x="33781" y="34809"/>
                </a:cubicBezTo>
                <a:close/>
                <a:moveTo>
                  <a:pt x="28974" y="34700"/>
                </a:moveTo>
                <a:cubicBezTo>
                  <a:pt x="29433" y="34700"/>
                  <a:pt x="29673" y="34132"/>
                  <a:pt x="29324" y="33804"/>
                </a:cubicBezTo>
                <a:cubicBezTo>
                  <a:pt x="28996" y="33476"/>
                  <a:pt x="28450" y="33717"/>
                  <a:pt x="28450" y="34176"/>
                </a:cubicBezTo>
                <a:cubicBezTo>
                  <a:pt x="28450" y="34482"/>
                  <a:pt x="28668" y="34700"/>
                  <a:pt x="28974" y="34700"/>
                </a:cubicBezTo>
                <a:close/>
                <a:moveTo>
                  <a:pt x="24145" y="34591"/>
                </a:moveTo>
                <a:cubicBezTo>
                  <a:pt x="24495" y="34591"/>
                  <a:pt x="24670" y="34154"/>
                  <a:pt x="24429" y="33892"/>
                </a:cubicBezTo>
                <a:cubicBezTo>
                  <a:pt x="24167" y="33651"/>
                  <a:pt x="23730" y="33826"/>
                  <a:pt x="23730" y="34176"/>
                </a:cubicBezTo>
                <a:cubicBezTo>
                  <a:pt x="23730" y="34394"/>
                  <a:pt x="23927" y="34591"/>
                  <a:pt x="24145" y="34591"/>
                </a:cubicBezTo>
                <a:close/>
                <a:moveTo>
                  <a:pt x="19316" y="34460"/>
                </a:moveTo>
                <a:cubicBezTo>
                  <a:pt x="19556" y="34460"/>
                  <a:pt x="19688" y="34176"/>
                  <a:pt x="19513" y="34001"/>
                </a:cubicBezTo>
                <a:cubicBezTo>
                  <a:pt x="19338" y="33826"/>
                  <a:pt x="19032" y="33935"/>
                  <a:pt x="19032" y="34198"/>
                </a:cubicBezTo>
                <a:cubicBezTo>
                  <a:pt x="19032" y="34329"/>
                  <a:pt x="19163" y="34460"/>
                  <a:pt x="19316" y="34460"/>
                </a:cubicBezTo>
                <a:close/>
                <a:moveTo>
                  <a:pt x="14487" y="34350"/>
                </a:moveTo>
                <a:cubicBezTo>
                  <a:pt x="14575" y="34350"/>
                  <a:pt x="14640" y="34263"/>
                  <a:pt x="14640" y="34176"/>
                </a:cubicBezTo>
                <a:cubicBezTo>
                  <a:pt x="14640" y="34088"/>
                  <a:pt x="14575" y="34023"/>
                  <a:pt x="14487" y="34023"/>
                </a:cubicBezTo>
                <a:cubicBezTo>
                  <a:pt x="14400" y="34023"/>
                  <a:pt x="14334" y="34088"/>
                  <a:pt x="14334" y="34176"/>
                </a:cubicBezTo>
                <a:cubicBezTo>
                  <a:pt x="14334" y="34263"/>
                  <a:pt x="14400" y="34350"/>
                  <a:pt x="14487" y="34350"/>
                </a:cubicBezTo>
                <a:close/>
                <a:moveTo>
                  <a:pt x="9658" y="34219"/>
                </a:moveTo>
                <a:cubicBezTo>
                  <a:pt x="9680" y="34219"/>
                  <a:pt x="9702" y="34198"/>
                  <a:pt x="9702" y="34176"/>
                </a:cubicBezTo>
                <a:cubicBezTo>
                  <a:pt x="9702" y="34154"/>
                  <a:pt x="9680" y="34132"/>
                  <a:pt x="9658" y="34132"/>
                </a:cubicBezTo>
                <a:cubicBezTo>
                  <a:pt x="9636" y="34132"/>
                  <a:pt x="9614" y="34154"/>
                  <a:pt x="9614" y="34176"/>
                </a:cubicBezTo>
                <a:cubicBezTo>
                  <a:pt x="9614" y="34198"/>
                  <a:pt x="9636" y="34219"/>
                  <a:pt x="9658" y="34219"/>
                </a:cubicBezTo>
                <a:close/>
                <a:moveTo>
                  <a:pt x="144784" y="29368"/>
                </a:moveTo>
                <a:cubicBezTo>
                  <a:pt x="144784" y="29347"/>
                  <a:pt x="144762" y="29347"/>
                  <a:pt x="144762" y="29368"/>
                </a:cubicBezTo>
                <a:lnTo>
                  <a:pt x="144762" y="29368"/>
                </a:lnTo>
                <a:close/>
                <a:moveTo>
                  <a:pt x="139955" y="29456"/>
                </a:moveTo>
                <a:cubicBezTo>
                  <a:pt x="140086" y="29456"/>
                  <a:pt x="140086" y="29259"/>
                  <a:pt x="139955" y="29259"/>
                </a:cubicBezTo>
                <a:cubicBezTo>
                  <a:pt x="139823" y="29259"/>
                  <a:pt x="139823" y="29456"/>
                  <a:pt x="139955" y="29456"/>
                </a:cubicBezTo>
                <a:close/>
                <a:moveTo>
                  <a:pt x="135126" y="29565"/>
                </a:moveTo>
                <a:cubicBezTo>
                  <a:pt x="135257" y="29565"/>
                  <a:pt x="135344" y="29478"/>
                  <a:pt x="135344" y="29347"/>
                </a:cubicBezTo>
                <a:cubicBezTo>
                  <a:pt x="135344" y="29172"/>
                  <a:pt x="135104" y="29063"/>
                  <a:pt x="134973" y="29194"/>
                </a:cubicBezTo>
                <a:cubicBezTo>
                  <a:pt x="134841" y="29347"/>
                  <a:pt x="134929" y="29565"/>
                  <a:pt x="135126" y="29565"/>
                </a:cubicBezTo>
                <a:close/>
                <a:moveTo>
                  <a:pt x="130297" y="29674"/>
                </a:moveTo>
                <a:cubicBezTo>
                  <a:pt x="130602" y="29674"/>
                  <a:pt x="130734" y="29325"/>
                  <a:pt x="130537" y="29128"/>
                </a:cubicBezTo>
                <a:cubicBezTo>
                  <a:pt x="130318" y="28931"/>
                  <a:pt x="129991" y="29063"/>
                  <a:pt x="129991" y="29347"/>
                </a:cubicBezTo>
                <a:cubicBezTo>
                  <a:pt x="129991" y="29521"/>
                  <a:pt x="130122" y="29674"/>
                  <a:pt x="130297" y="29674"/>
                </a:cubicBezTo>
                <a:close/>
                <a:moveTo>
                  <a:pt x="125489" y="29806"/>
                </a:moveTo>
                <a:cubicBezTo>
                  <a:pt x="125883" y="29784"/>
                  <a:pt x="126079" y="29325"/>
                  <a:pt x="125795" y="29041"/>
                </a:cubicBezTo>
                <a:cubicBezTo>
                  <a:pt x="125511" y="28757"/>
                  <a:pt x="125030" y="28953"/>
                  <a:pt x="125030" y="29347"/>
                </a:cubicBezTo>
                <a:cubicBezTo>
                  <a:pt x="125030" y="29609"/>
                  <a:pt x="125227" y="29806"/>
                  <a:pt x="125489" y="29806"/>
                </a:cubicBezTo>
                <a:close/>
                <a:moveTo>
                  <a:pt x="120660" y="29915"/>
                </a:moveTo>
                <a:cubicBezTo>
                  <a:pt x="121141" y="29915"/>
                  <a:pt x="121381" y="29325"/>
                  <a:pt x="121032" y="28975"/>
                </a:cubicBezTo>
                <a:cubicBezTo>
                  <a:pt x="120704" y="28626"/>
                  <a:pt x="120114" y="28866"/>
                  <a:pt x="120114" y="29368"/>
                </a:cubicBezTo>
                <a:cubicBezTo>
                  <a:pt x="120114" y="29653"/>
                  <a:pt x="120354" y="29915"/>
                  <a:pt x="120660" y="29915"/>
                </a:cubicBezTo>
                <a:close/>
                <a:moveTo>
                  <a:pt x="115831" y="30002"/>
                </a:moveTo>
                <a:cubicBezTo>
                  <a:pt x="116421" y="30002"/>
                  <a:pt x="116705" y="29303"/>
                  <a:pt x="116290" y="28888"/>
                </a:cubicBezTo>
                <a:cubicBezTo>
                  <a:pt x="115875" y="28473"/>
                  <a:pt x="115176" y="28779"/>
                  <a:pt x="115176" y="29347"/>
                </a:cubicBezTo>
                <a:cubicBezTo>
                  <a:pt x="115176" y="29718"/>
                  <a:pt x="115460" y="30002"/>
                  <a:pt x="115831" y="30002"/>
                </a:cubicBezTo>
                <a:close/>
                <a:moveTo>
                  <a:pt x="111002" y="30111"/>
                </a:moveTo>
                <a:cubicBezTo>
                  <a:pt x="111680" y="30111"/>
                  <a:pt x="112007" y="29303"/>
                  <a:pt x="111527" y="28822"/>
                </a:cubicBezTo>
                <a:cubicBezTo>
                  <a:pt x="111068" y="28341"/>
                  <a:pt x="110259" y="28691"/>
                  <a:pt x="110259" y="29347"/>
                </a:cubicBezTo>
                <a:cubicBezTo>
                  <a:pt x="110259" y="29762"/>
                  <a:pt x="110587" y="30111"/>
                  <a:pt x="111002" y="30111"/>
                </a:cubicBezTo>
                <a:close/>
                <a:moveTo>
                  <a:pt x="106173" y="30177"/>
                </a:moveTo>
                <a:cubicBezTo>
                  <a:pt x="106916" y="30177"/>
                  <a:pt x="107266" y="29303"/>
                  <a:pt x="106763" y="28779"/>
                </a:cubicBezTo>
                <a:cubicBezTo>
                  <a:pt x="106239" y="28276"/>
                  <a:pt x="105365" y="28626"/>
                  <a:pt x="105365" y="29368"/>
                </a:cubicBezTo>
                <a:cubicBezTo>
                  <a:pt x="105365" y="29806"/>
                  <a:pt x="105714" y="30177"/>
                  <a:pt x="106173" y="30177"/>
                </a:cubicBezTo>
                <a:close/>
                <a:moveTo>
                  <a:pt x="101344" y="30264"/>
                </a:moveTo>
                <a:cubicBezTo>
                  <a:pt x="102153" y="30264"/>
                  <a:pt x="102568" y="29281"/>
                  <a:pt x="102000" y="28713"/>
                </a:cubicBezTo>
                <a:cubicBezTo>
                  <a:pt x="101410" y="28145"/>
                  <a:pt x="100448" y="28538"/>
                  <a:pt x="100448" y="29347"/>
                </a:cubicBezTo>
                <a:cubicBezTo>
                  <a:pt x="100448" y="29849"/>
                  <a:pt x="100842" y="30264"/>
                  <a:pt x="101344" y="30264"/>
                </a:cubicBezTo>
                <a:close/>
                <a:moveTo>
                  <a:pt x="96515" y="30330"/>
                </a:moveTo>
                <a:cubicBezTo>
                  <a:pt x="97389" y="30330"/>
                  <a:pt x="97826" y="29281"/>
                  <a:pt x="97214" y="28669"/>
                </a:cubicBezTo>
                <a:cubicBezTo>
                  <a:pt x="96603" y="28036"/>
                  <a:pt x="95554" y="28473"/>
                  <a:pt x="95554" y="29347"/>
                </a:cubicBezTo>
                <a:cubicBezTo>
                  <a:pt x="95554" y="29893"/>
                  <a:pt x="95991" y="30330"/>
                  <a:pt x="96515" y="30330"/>
                </a:cubicBezTo>
                <a:close/>
                <a:moveTo>
                  <a:pt x="91708" y="30395"/>
                </a:moveTo>
                <a:cubicBezTo>
                  <a:pt x="92626" y="30374"/>
                  <a:pt x="93085" y="29281"/>
                  <a:pt x="92429" y="28626"/>
                </a:cubicBezTo>
                <a:cubicBezTo>
                  <a:pt x="91774" y="27970"/>
                  <a:pt x="90659" y="28429"/>
                  <a:pt x="90659" y="29347"/>
                </a:cubicBezTo>
                <a:cubicBezTo>
                  <a:pt x="90659" y="29915"/>
                  <a:pt x="91140" y="30395"/>
                  <a:pt x="91708" y="30395"/>
                </a:cubicBezTo>
                <a:close/>
                <a:moveTo>
                  <a:pt x="86879" y="30439"/>
                </a:moveTo>
                <a:cubicBezTo>
                  <a:pt x="87840" y="30439"/>
                  <a:pt x="88343" y="29259"/>
                  <a:pt x="87644" y="28582"/>
                </a:cubicBezTo>
                <a:cubicBezTo>
                  <a:pt x="86966" y="27883"/>
                  <a:pt x="85786" y="28363"/>
                  <a:pt x="85786" y="29347"/>
                </a:cubicBezTo>
                <a:cubicBezTo>
                  <a:pt x="85786" y="29958"/>
                  <a:pt x="86267" y="30439"/>
                  <a:pt x="86879" y="30439"/>
                </a:cubicBezTo>
                <a:close/>
                <a:moveTo>
                  <a:pt x="82050" y="30439"/>
                </a:moveTo>
                <a:cubicBezTo>
                  <a:pt x="83011" y="30439"/>
                  <a:pt x="83514" y="29259"/>
                  <a:pt x="82815" y="28582"/>
                </a:cubicBezTo>
                <a:cubicBezTo>
                  <a:pt x="82137" y="27883"/>
                  <a:pt x="80957" y="28363"/>
                  <a:pt x="80957" y="29347"/>
                </a:cubicBezTo>
                <a:cubicBezTo>
                  <a:pt x="80957" y="29958"/>
                  <a:pt x="81438" y="30439"/>
                  <a:pt x="82050" y="30439"/>
                </a:cubicBezTo>
                <a:close/>
                <a:moveTo>
                  <a:pt x="77221" y="30439"/>
                </a:moveTo>
                <a:cubicBezTo>
                  <a:pt x="78204" y="30439"/>
                  <a:pt x="78707" y="29237"/>
                  <a:pt x="78007" y="28538"/>
                </a:cubicBezTo>
                <a:cubicBezTo>
                  <a:pt x="77308" y="27839"/>
                  <a:pt x="76106" y="28341"/>
                  <a:pt x="76106" y="29325"/>
                </a:cubicBezTo>
                <a:cubicBezTo>
                  <a:pt x="76106" y="29937"/>
                  <a:pt x="76609" y="30439"/>
                  <a:pt x="77221" y="30439"/>
                </a:cubicBezTo>
                <a:close/>
                <a:moveTo>
                  <a:pt x="72392" y="30439"/>
                </a:moveTo>
                <a:cubicBezTo>
                  <a:pt x="73375" y="30439"/>
                  <a:pt x="73856" y="29259"/>
                  <a:pt x="73178" y="28582"/>
                </a:cubicBezTo>
                <a:cubicBezTo>
                  <a:pt x="72479" y="27883"/>
                  <a:pt x="71299" y="28363"/>
                  <a:pt x="71299" y="29347"/>
                </a:cubicBezTo>
                <a:cubicBezTo>
                  <a:pt x="71299" y="29958"/>
                  <a:pt x="71802" y="30439"/>
                  <a:pt x="72392" y="30439"/>
                </a:cubicBezTo>
                <a:close/>
                <a:moveTo>
                  <a:pt x="67563" y="30417"/>
                </a:moveTo>
                <a:cubicBezTo>
                  <a:pt x="68524" y="30417"/>
                  <a:pt x="69005" y="29259"/>
                  <a:pt x="68328" y="28582"/>
                </a:cubicBezTo>
                <a:cubicBezTo>
                  <a:pt x="67650" y="27904"/>
                  <a:pt x="66492" y="28385"/>
                  <a:pt x="66492" y="29347"/>
                </a:cubicBezTo>
                <a:cubicBezTo>
                  <a:pt x="66492" y="29937"/>
                  <a:pt x="66973" y="30417"/>
                  <a:pt x="67563" y="30417"/>
                </a:cubicBezTo>
                <a:close/>
                <a:moveTo>
                  <a:pt x="62734" y="30374"/>
                </a:moveTo>
                <a:cubicBezTo>
                  <a:pt x="63673" y="30374"/>
                  <a:pt x="64132" y="29259"/>
                  <a:pt x="63477" y="28604"/>
                </a:cubicBezTo>
                <a:cubicBezTo>
                  <a:pt x="62821" y="27948"/>
                  <a:pt x="61707" y="28429"/>
                  <a:pt x="61707" y="29347"/>
                </a:cubicBezTo>
                <a:cubicBezTo>
                  <a:pt x="61707" y="29915"/>
                  <a:pt x="62166" y="30374"/>
                  <a:pt x="62734" y="30374"/>
                </a:cubicBezTo>
                <a:close/>
                <a:moveTo>
                  <a:pt x="57927" y="30308"/>
                </a:moveTo>
                <a:cubicBezTo>
                  <a:pt x="58801" y="30308"/>
                  <a:pt x="59238" y="29259"/>
                  <a:pt x="58604" y="28647"/>
                </a:cubicBezTo>
                <a:cubicBezTo>
                  <a:pt x="57992" y="28036"/>
                  <a:pt x="56943" y="28473"/>
                  <a:pt x="56943" y="29347"/>
                </a:cubicBezTo>
                <a:cubicBezTo>
                  <a:pt x="56943" y="29871"/>
                  <a:pt x="57380" y="30308"/>
                  <a:pt x="57927" y="30308"/>
                </a:cubicBezTo>
                <a:close/>
                <a:moveTo>
                  <a:pt x="53098" y="30243"/>
                </a:moveTo>
                <a:cubicBezTo>
                  <a:pt x="53906" y="30243"/>
                  <a:pt x="54299" y="29259"/>
                  <a:pt x="53731" y="28691"/>
                </a:cubicBezTo>
                <a:cubicBezTo>
                  <a:pt x="53163" y="28123"/>
                  <a:pt x="52180" y="28538"/>
                  <a:pt x="52180" y="29347"/>
                </a:cubicBezTo>
                <a:cubicBezTo>
                  <a:pt x="52180" y="29849"/>
                  <a:pt x="52595" y="30243"/>
                  <a:pt x="53098" y="30243"/>
                </a:cubicBezTo>
                <a:close/>
                <a:moveTo>
                  <a:pt x="48268" y="30177"/>
                </a:moveTo>
                <a:cubicBezTo>
                  <a:pt x="48990" y="30177"/>
                  <a:pt x="49361" y="29281"/>
                  <a:pt x="48858" y="28779"/>
                </a:cubicBezTo>
                <a:cubicBezTo>
                  <a:pt x="48334" y="28254"/>
                  <a:pt x="47438" y="28626"/>
                  <a:pt x="47438" y="29347"/>
                </a:cubicBezTo>
                <a:cubicBezTo>
                  <a:pt x="47438" y="29806"/>
                  <a:pt x="47810" y="30177"/>
                  <a:pt x="48268" y="30177"/>
                </a:cubicBezTo>
                <a:close/>
                <a:moveTo>
                  <a:pt x="43439" y="30068"/>
                </a:moveTo>
                <a:cubicBezTo>
                  <a:pt x="44095" y="30068"/>
                  <a:pt x="44423" y="29281"/>
                  <a:pt x="43964" y="28822"/>
                </a:cubicBezTo>
                <a:cubicBezTo>
                  <a:pt x="43505" y="28341"/>
                  <a:pt x="42697" y="28691"/>
                  <a:pt x="42697" y="29347"/>
                </a:cubicBezTo>
                <a:cubicBezTo>
                  <a:pt x="42697" y="29740"/>
                  <a:pt x="43046" y="30068"/>
                  <a:pt x="43439" y="30068"/>
                </a:cubicBezTo>
                <a:close/>
                <a:moveTo>
                  <a:pt x="38610" y="29980"/>
                </a:moveTo>
                <a:cubicBezTo>
                  <a:pt x="39200" y="29980"/>
                  <a:pt x="39484" y="29281"/>
                  <a:pt x="39069" y="28888"/>
                </a:cubicBezTo>
                <a:cubicBezTo>
                  <a:pt x="38676" y="28473"/>
                  <a:pt x="37977" y="28757"/>
                  <a:pt x="37977" y="29347"/>
                </a:cubicBezTo>
                <a:cubicBezTo>
                  <a:pt x="37977" y="29696"/>
                  <a:pt x="38261" y="29980"/>
                  <a:pt x="38610" y="29980"/>
                </a:cubicBezTo>
                <a:close/>
                <a:moveTo>
                  <a:pt x="33781" y="29871"/>
                </a:moveTo>
                <a:cubicBezTo>
                  <a:pt x="34284" y="29871"/>
                  <a:pt x="34524" y="29281"/>
                  <a:pt x="34175" y="28953"/>
                </a:cubicBezTo>
                <a:cubicBezTo>
                  <a:pt x="33825" y="28604"/>
                  <a:pt x="33235" y="28844"/>
                  <a:pt x="33235" y="29325"/>
                </a:cubicBezTo>
                <a:cubicBezTo>
                  <a:pt x="33235" y="29631"/>
                  <a:pt x="33497" y="29871"/>
                  <a:pt x="33781" y="29871"/>
                </a:cubicBezTo>
                <a:close/>
                <a:moveTo>
                  <a:pt x="28974" y="29762"/>
                </a:moveTo>
                <a:cubicBezTo>
                  <a:pt x="29346" y="29762"/>
                  <a:pt x="29542" y="29303"/>
                  <a:pt x="29280" y="29041"/>
                </a:cubicBezTo>
                <a:cubicBezTo>
                  <a:pt x="28996" y="28779"/>
                  <a:pt x="28537" y="28953"/>
                  <a:pt x="28537" y="29347"/>
                </a:cubicBezTo>
                <a:cubicBezTo>
                  <a:pt x="28537" y="29587"/>
                  <a:pt x="28734" y="29762"/>
                  <a:pt x="28974" y="29762"/>
                </a:cubicBezTo>
                <a:close/>
                <a:moveTo>
                  <a:pt x="24145" y="29674"/>
                </a:moveTo>
                <a:cubicBezTo>
                  <a:pt x="24429" y="29674"/>
                  <a:pt x="24560" y="29325"/>
                  <a:pt x="24364" y="29106"/>
                </a:cubicBezTo>
                <a:cubicBezTo>
                  <a:pt x="24167" y="28910"/>
                  <a:pt x="23817" y="29063"/>
                  <a:pt x="23817" y="29347"/>
                </a:cubicBezTo>
                <a:cubicBezTo>
                  <a:pt x="23817" y="29521"/>
                  <a:pt x="23970" y="29674"/>
                  <a:pt x="24145" y="29674"/>
                </a:cubicBezTo>
                <a:close/>
                <a:moveTo>
                  <a:pt x="19316" y="29543"/>
                </a:moveTo>
                <a:cubicBezTo>
                  <a:pt x="19491" y="29543"/>
                  <a:pt x="19578" y="29325"/>
                  <a:pt x="19469" y="29194"/>
                </a:cubicBezTo>
                <a:cubicBezTo>
                  <a:pt x="19338" y="29063"/>
                  <a:pt x="19119" y="29172"/>
                  <a:pt x="19119" y="29347"/>
                </a:cubicBezTo>
                <a:cubicBezTo>
                  <a:pt x="19119" y="29456"/>
                  <a:pt x="19207" y="29543"/>
                  <a:pt x="19316" y="29543"/>
                </a:cubicBezTo>
                <a:close/>
                <a:moveTo>
                  <a:pt x="14487" y="29434"/>
                </a:moveTo>
                <a:cubicBezTo>
                  <a:pt x="14531" y="29434"/>
                  <a:pt x="14575" y="29390"/>
                  <a:pt x="14575" y="29347"/>
                </a:cubicBezTo>
                <a:cubicBezTo>
                  <a:pt x="14575" y="29303"/>
                  <a:pt x="14531" y="29259"/>
                  <a:pt x="14487" y="29259"/>
                </a:cubicBezTo>
                <a:cubicBezTo>
                  <a:pt x="14443" y="29259"/>
                  <a:pt x="14400" y="29303"/>
                  <a:pt x="14400" y="29347"/>
                </a:cubicBezTo>
                <a:cubicBezTo>
                  <a:pt x="14400" y="29390"/>
                  <a:pt x="14443" y="29434"/>
                  <a:pt x="14487" y="29434"/>
                </a:cubicBezTo>
                <a:close/>
                <a:moveTo>
                  <a:pt x="139955" y="24539"/>
                </a:moveTo>
                <a:cubicBezTo>
                  <a:pt x="139976" y="24539"/>
                  <a:pt x="139976" y="24539"/>
                  <a:pt x="139976" y="24518"/>
                </a:cubicBezTo>
                <a:cubicBezTo>
                  <a:pt x="139976" y="24496"/>
                  <a:pt x="139976" y="24496"/>
                  <a:pt x="139955" y="24496"/>
                </a:cubicBezTo>
                <a:cubicBezTo>
                  <a:pt x="139933" y="24496"/>
                  <a:pt x="139933" y="24496"/>
                  <a:pt x="139933" y="24518"/>
                </a:cubicBezTo>
                <a:cubicBezTo>
                  <a:pt x="139933" y="24539"/>
                  <a:pt x="139933" y="24539"/>
                  <a:pt x="139955" y="24539"/>
                </a:cubicBezTo>
                <a:close/>
                <a:moveTo>
                  <a:pt x="135126" y="24649"/>
                </a:moveTo>
                <a:cubicBezTo>
                  <a:pt x="135344" y="24649"/>
                  <a:pt x="134994" y="24321"/>
                  <a:pt x="134994" y="24518"/>
                </a:cubicBezTo>
                <a:cubicBezTo>
                  <a:pt x="134994" y="24605"/>
                  <a:pt x="135060" y="24649"/>
                  <a:pt x="135126" y="24649"/>
                </a:cubicBezTo>
                <a:close/>
                <a:moveTo>
                  <a:pt x="130297" y="24758"/>
                </a:moveTo>
                <a:cubicBezTo>
                  <a:pt x="130624" y="24758"/>
                  <a:pt x="130624" y="24277"/>
                  <a:pt x="130297" y="24277"/>
                </a:cubicBezTo>
                <a:cubicBezTo>
                  <a:pt x="129991" y="24277"/>
                  <a:pt x="129991" y="24758"/>
                  <a:pt x="130297" y="24758"/>
                </a:cubicBezTo>
                <a:close/>
                <a:moveTo>
                  <a:pt x="125489" y="24867"/>
                </a:moveTo>
                <a:cubicBezTo>
                  <a:pt x="125795" y="24867"/>
                  <a:pt x="125948" y="24496"/>
                  <a:pt x="125730" y="24277"/>
                </a:cubicBezTo>
                <a:cubicBezTo>
                  <a:pt x="125511" y="24059"/>
                  <a:pt x="125140" y="24212"/>
                  <a:pt x="125140" y="24518"/>
                </a:cubicBezTo>
                <a:cubicBezTo>
                  <a:pt x="125140" y="24714"/>
                  <a:pt x="125293" y="24867"/>
                  <a:pt x="125489" y="24867"/>
                </a:cubicBezTo>
                <a:close/>
                <a:moveTo>
                  <a:pt x="120660" y="24976"/>
                </a:moveTo>
                <a:cubicBezTo>
                  <a:pt x="121054" y="24976"/>
                  <a:pt x="121250" y="24474"/>
                  <a:pt x="120966" y="24190"/>
                </a:cubicBezTo>
                <a:cubicBezTo>
                  <a:pt x="120682" y="23906"/>
                  <a:pt x="120201" y="24124"/>
                  <a:pt x="120201" y="24518"/>
                </a:cubicBezTo>
                <a:cubicBezTo>
                  <a:pt x="120201" y="24780"/>
                  <a:pt x="120398" y="24976"/>
                  <a:pt x="120660" y="24976"/>
                </a:cubicBezTo>
                <a:close/>
                <a:moveTo>
                  <a:pt x="115831" y="25064"/>
                </a:moveTo>
                <a:cubicBezTo>
                  <a:pt x="116312" y="25064"/>
                  <a:pt x="116552" y="24474"/>
                  <a:pt x="116225" y="24146"/>
                </a:cubicBezTo>
                <a:cubicBezTo>
                  <a:pt x="115875" y="23797"/>
                  <a:pt x="115285" y="24037"/>
                  <a:pt x="115285" y="24518"/>
                </a:cubicBezTo>
                <a:cubicBezTo>
                  <a:pt x="115285" y="24824"/>
                  <a:pt x="115525" y="25064"/>
                  <a:pt x="115831" y="25064"/>
                </a:cubicBezTo>
                <a:close/>
                <a:moveTo>
                  <a:pt x="111002" y="25151"/>
                </a:moveTo>
                <a:cubicBezTo>
                  <a:pt x="111570" y="25151"/>
                  <a:pt x="111833" y="24474"/>
                  <a:pt x="111439" y="24081"/>
                </a:cubicBezTo>
                <a:cubicBezTo>
                  <a:pt x="111046" y="23687"/>
                  <a:pt x="110369" y="23971"/>
                  <a:pt x="110369" y="24518"/>
                </a:cubicBezTo>
                <a:cubicBezTo>
                  <a:pt x="110369" y="24867"/>
                  <a:pt x="110653" y="25151"/>
                  <a:pt x="111002" y="25151"/>
                </a:cubicBezTo>
                <a:close/>
                <a:moveTo>
                  <a:pt x="106173" y="25239"/>
                </a:moveTo>
                <a:cubicBezTo>
                  <a:pt x="106807" y="25239"/>
                  <a:pt x="107135" y="24452"/>
                  <a:pt x="106676" y="24015"/>
                </a:cubicBezTo>
                <a:cubicBezTo>
                  <a:pt x="106217" y="23556"/>
                  <a:pt x="105452" y="23884"/>
                  <a:pt x="105452" y="24518"/>
                </a:cubicBezTo>
                <a:cubicBezTo>
                  <a:pt x="105452" y="24911"/>
                  <a:pt x="105780" y="25239"/>
                  <a:pt x="106173" y="25239"/>
                </a:cubicBezTo>
                <a:close/>
                <a:moveTo>
                  <a:pt x="101344" y="25304"/>
                </a:moveTo>
                <a:cubicBezTo>
                  <a:pt x="102043" y="25304"/>
                  <a:pt x="102415" y="24452"/>
                  <a:pt x="101912" y="23971"/>
                </a:cubicBezTo>
                <a:cubicBezTo>
                  <a:pt x="101410" y="23469"/>
                  <a:pt x="100558" y="23818"/>
                  <a:pt x="100558" y="24518"/>
                </a:cubicBezTo>
                <a:cubicBezTo>
                  <a:pt x="100558" y="24955"/>
                  <a:pt x="100907" y="25304"/>
                  <a:pt x="101344" y="25304"/>
                </a:cubicBezTo>
                <a:close/>
                <a:moveTo>
                  <a:pt x="96515" y="25370"/>
                </a:moveTo>
                <a:cubicBezTo>
                  <a:pt x="97280" y="25370"/>
                  <a:pt x="97673" y="24452"/>
                  <a:pt x="97127" y="23906"/>
                </a:cubicBezTo>
                <a:cubicBezTo>
                  <a:pt x="96603" y="23381"/>
                  <a:pt x="95663" y="23753"/>
                  <a:pt x="95663" y="24518"/>
                </a:cubicBezTo>
                <a:cubicBezTo>
                  <a:pt x="95663" y="24998"/>
                  <a:pt x="96056" y="25370"/>
                  <a:pt x="96515" y="25370"/>
                </a:cubicBezTo>
                <a:close/>
                <a:moveTo>
                  <a:pt x="91708" y="25435"/>
                </a:moveTo>
                <a:cubicBezTo>
                  <a:pt x="92516" y="25435"/>
                  <a:pt x="92910" y="24452"/>
                  <a:pt x="92342" y="23884"/>
                </a:cubicBezTo>
                <a:cubicBezTo>
                  <a:pt x="91774" y="23294"/>
                  <a:pt x="90790" y="23709"/>
                  <a:pt x="90790" y="24518"/>
                </a:cubicBezTo>
                <a:cubicBezTo>
                  <a:pt x="90790" y="25020"/>
                  <a:pt x="91205" y="25435"/>
                  <a:pt x="91708" y="25435"/>
                </a:cubicBezTo>
                <a:close/>
                <a:moveTo>
                  <a:pt x="86879" y="25457"/>
                </a:moveTo>
                <a:cubicBezTo>
                  <a:pt x="87709" y="25457"/>
                  <a:pt x="88124" y="24452"/>
                  <a:pt x="87534" y="23862"/>
                </a:cubicBezTo>
                <a:cubicBezTo>
                  <a:pt x="86944" y="23272"/>
                  <a:pt x="85939" y="23687"/>
                  <a:pt x="85939" y="24518"/>
                </a:cubicBezTo>
                <a:cubicBezTo>
                  <a:pt x="85939" y="25042"/>
                  <a:pt x="86354" y="25457"/>
                  <a:pt x="86879" y="25457"/>
                </a:cubicBezTo>
                <a:close/>
                <a:moveTo>
                  <a:pt x="82050" y="25479"/>
                </a:moveTo>
                <a:cubicBezTo>
                  <a:pt x="82902" y="25479"/>
                  <a:pt x="83339" y="24452"/>
                  <a:pt x="82727" y="23840"/>
                </a:cubicBezTo>
                <a:cubicBezTo>
                  <a:pt x="82115" y="23228"/>
                  <a:pt x="81088" y="23665"/>
                  <a:pt x="81088" y="24518"/>
                </a:cubicBezTo>
                <a:cubicBezTo>
                  <a:pt x="81088" y="25042"/>
                  <a:pt x="81525" y="25479"/>
                  <a:pt x="82050" y="25479"/>
                </a:cubicBezTo>
                <a:close/>
                <a:moveTo>
                  <a:pt x="77221" y="25479"/>
                </a:moveTo>
                <a:cubicBezTo>
                  <a:pt x="78073" y="25479"/>
                  <a:pt x="78510" y="24452"/>
                  <a:pt x="77898" y="23840"/>
                </a:cubicBezTo>
                <a:cubicBezTo>
                  <a:pt x="77308" y="23228"/>
                  <a:pt x="76259" y="23665"/>
                  <a:pt x="76259" y="24518"/>
                </a:cubicBezTo>
                <a:cubicBezTo>
                  <a:pt x="76259" y="25042"/>
                  <a:pt x="76696" y="25479"/>
                  <a:pt x="77221" y="25479"/>
                </a:cubicBezTo>
                <a:close/>
                <a:moveTo>
                  <a:pt x="72392" y="25479"/>
                </a:moveTo>
                <a:cubicBezTo>
                  <a:pt x="73266" y="25479"/>
                  <a:pt x="73681" y="24452"/>
                  <a:pt x="73069" y="23840"/>
                </a:cubicBezTo>
                <a:cubicBezTo>
                  <a:pt x="72479" y="23228"/>
                  <a:pt x="71430" y="23665"/>
                  <a:pt x="71430" y="24518"/>
                </a:cubicBezTo>
                <a:cubicBezTo>
                  <a:pt x="71430" y="25042"/>
                  <a:pt x="71867" y="25479"/>
                  <a:pt x="72392" y="25479"/>
                </a:cubicBezTo>
                <a:close/>
                <a:moveTo>
                  <a:pt x="67563" y="25457"/>
                </a:moveTo>
                <a:cubicBezTo>
                  <a:pt x="68415" y="25457"/>
                  <a:pt x="68830" y="24452"/>
                  <a:pt x="68240" y="23862"/>
                </a:cubicBezTo>
                <a:cubicBezTo>
                  <a:pt x="67650" y="23272"/>
                  <a:pt x="66623" y="23687"/>
                  <a:pt x="66623" y="24518"/>
                </a:cubicBezTo>
                <a:cubicBezTo>
                  <a:pt x="66645" y="25042"/>
                  <a:pt x="67060" y="25457"/>
                  <a:pt x="67563" y="25457"/>
                </a:cubicBezTo>
                <a:close/>
                <a:moveTo>
                  <a:pt x="62734" y="25413"/>
                </a:moveTo>
                <a:cubicBezTo>
                  <a:pt x="63542" y="25413"/>
                  <a:pt x="63957" y="24452"/>
                  <a:pt x="63389" y="23884"/>
                </a:cubicBezTo>
                <a:cubicBezTo>
                  <a:pt x="62821" y="23316"/>
                  <a:pt x="61838" y="23709"/>
                  <a:pt x="61838" y="24518"/>
                </a:cubicBezTo>
                <a:cubicBezTo>
                  <a:pt x="61838" y="25020"/>
                  <a:pt x="62253" y="25413"/>
                  <a:pt x="62734" y="25413"/>
                </a:cubicBezTo>
                <a:close/>
                <a:moveTo>
                  <a:pt x="57927" y="25370"/>
                </a:moveTo>
                <a:cubicBezTo>
                  <a:pt x="58669" y="25370"/>
                  <a:pt x="59041" y="24452"/>
                  <a:pt x="58517" y="23928"/>
                </a:cubicBezTo>
                <a:cubicBezTo>
                  <a:pt x="57992" y="23381"/>
                  <a:pt x="57074" y="23775"/>
                  <a:pt x="57074" y="24518"/>
                </a:cubicBezTo>
                <a:cubicBezTo>
                  <a:pt x="57074" y="24976"/>
                  <a:pt x="57446" y="25370"/>
                  <a:pt x="57927" y="25370"/>
                </a:cubicBezTo>
                <a:close/>
                <a:moveTo>
                  <a:pt x="53098" y="25304"/>
                </a:moveTo>
                <a:cubicBezTo>
                  <a:pt x="53797" y="25304"/>
                  <a:pt x="54146" y="24452"/>
                  <a:pt x="53644" y="23971"/>
                </a:cubicBezTo>
                <a:cubicBezTo>
                  <a:pt x="53163" y="23469"/>
                  <a:pt x="52311" y="23818"/>
                  <a:pt x="52311" y="24518"/>
                </a:cubicBezTo>
                <a:cubicBezTo>
                  <a:pt x="52311" y="24955"/>
                  <a:pt x="52661" y="25304"/>
                  <a:pt x="53098" y="25304"/>
                </a:cubicBezTo>
                <a:close/>
                <a:moveTo>
                  <a:pt x="48268" y="25239"/>
                </a:moveTo>
                <a:cubicBezTo>
                  <a:pt x="48902" y="25239"/>
                  <a:pt x="49208" y="24474"/>
                  <a:pt x="48771" y="24015"/>
                </a:cubicBezTo>
                <a:cubicBezTo>
                  <a:pt x="48334" y="23578"/>
                  <a:pt x="47547" y="23884"/>
                  <a:pt x="47547" y="24518"/>
                </a:cubicBezTo>
                <a:cubicBezTo>
                  <a:pt x="47547" y="24911"/>
                  <a:pt x="47875" y="25239"/>
                  <a:pt x="48268" y="25239"/>
                </a:cubicBezTo>
                <a:close/>
                <a:moveTo>
                  <a:pt x="43439" y="25151"/>
                </a:moveTo>
                <a:cubicBezTo>
                  <a:pt x="44008" y="25151"/>
                  <a:pt x="44292" y="24474"/>
                  <a:pt x="43876" y="24081"/>
                </a:cubicBezTo>
                <a:cubicBezTo>
                  <a:pt x="43483" y="23687"/>
                  <a:pt x="42806" y="23971"/>
                  <a:pt x="42806" y="24518"/>
                </a:cubicBezTo>
                <a:cubicBezTo>
                  <a:pt x="42806" y="24867"/>
                  <a:pt x="43090" y="25151"/>
                  <a:pt x="43439" y="25151"/>
                </a:cubicBezTo>
                <a:close/>
                <a:moveTo>
                  <a:pt x="38610" y="25064"/>
                </a:moveTo>
                <a:cubicBezTo>
                  <a:pt x="39113" y="25064"/>
                  <a:pt x="39353" y="24474"/>
                  <a:pt x="39026" y="24124"/>
                </a:cubicBezTo>
                <a:cubicBezTo>
                  <a:pt x="38676" y="23775"/>
                  <a:pt x="38086" y="24015"/>
                  <a:pt x="38086" y="24518"/>
                </a:cubicBezTo>
                <a:cubicBezTo>
                  <a:pt x="38086" y="24802"/>
                  <a:pt x="38326" y="25042"/>
                  <a:pt x="38610" y="25064"/>
                </a:cubicBezTo>
                <a:close/>
                <a:moveTo>
                  <a:pt x="33781" y="24955"/>
                </a:moveTo>
                <a:cubicBezTo>
                  <a:pt x="34197" y="24955"/>
                  <a:pt x="34393" y="24496"/>
                  <a:pt x="34109" y="24212"/>
                </a:cubicBezTo>
                <a:cubicBezTo>
                  <a:pt x="33825" y="23928"/>
                  <a:pt x="33344" y="24124"/>
                  <a:pt x="33344" y="24518"/>
                </a:cubicBezTo>
                <a:cubicBezTo>
                  <a:pt x="33344" y="24758"/>
                  <a:pt x="33541" y="24955"/>
                  <a:pt x="33781" y="24955"/>
                </a:cubicBezTo>
                <a:close/>
                <a:moveTo>
                  <a:pt x="28974" y="24845"/>
                </a:moveTo>
                <a:cubicBezTo>
                  <a:pt x="29368" y="24824"/>
                  <a:pt x="29368" y="24212"/>
                  <a:pt x="28974" y="24190"/>
                </a:cubicBezTo>
                <a:cubicBezTo>
                  <a:pt x="28472" y="24146"/>
                  <a:pt x="28472" y="24889"/>
                  <a:pt x="28974" y="24845"/>
                </a:cubicBezTo>
                <a:close/>
                <a:moveTo>
                  <a:pt x="24145" y="24758"/>
                </a:moveTo>
                <a:cubicBezTo>
                  <a:pt x="24254" y="24758"/>
                  <a:pt x="24364" y="24649"/>
                  <a:pt x="24364" y="24518"/>
                </a:cubicBezTo>
                <a:cubicBezTo>
                  <a:pt x="24364" y="24212"/>
                  <a:pt x="23905" y="24212"/>
                  <a:pt x="23905" y="24518"/>
                </a:cubicBezTo>
                <a:cubicBezTo>
                  <a:pt x="23905" y="24649"/>
                  <a:pt x="24014" y="24758"/>
                  <a:pt x="24145" y="24758"/>
                </a:cubicBezTo>
                <a:close/>
                <a:moveTo>
                  <a:pt x="19316" y="24649"/>
                </a:moveTo>
                <a:cubicBezTo>
                  <a:pt x="19469" y="24649"/>
                  <a:pt x="19469" y="24408"/>
                  <a:pt x="19316" y="24408"/>
                </a:cubicBezTo>
                <a:cubicBezTo>
                  <a:pt x="19163" y="24408"/>
                  <a:pt x="19163" y="24649"/>
                  <a:pt x="19316" y="24649"/>
                </a:cubicBezTo>
                <a:close/>
                <a:moveTo>
                  <a:pt x="14487" y="24561"/>
                </a:moveTo>
                <a:cubicBezTo>
                  <a:pt x="14509" y="24539"/>
                  <a:pt x="14509" y="24539"/>
                  <a:pt x="14509" y="24518"/>
                </a:cubicBezTo>
                <a:cubicBezTo>
                  <a:pt x="14509" y="24518"/>
                  <a:pt x="14509" y="24496"/>
                  <a:pt x="14487" y="24496"/>
                </a:cubicBezTo>
                <a:cubicBezTo>
                  <a:pt x="14465" y="24496"/>
                  <a:pt x="14465" y="24518"/>
                  <a:pt x="14465" y="24518"/>
                </a:cubicBezTo>
                <a:cubicBezTo>
                  <a:pt x="14465" y="24539"/>
                  <a:pt x="14465" y="24561"/>
                  <a:pt x="14487" y="24561"/>
                </a:cubicBezTo>
                <a:close/>
                <a:moveTo>
                  <a:pt x="135126" y="19754"/>
                </a:moveTo>
                <a:cubicBezTo>
                  <a:pt x="135169" y="19754"/>
                  <a:pt x="135191" y="19732"/>
                  <a:pt x="135191" y="19689"/>
                </a:cubicBezTo>
                <a:cubicBezTo>
                  <a:pt x="135191" y="19667"/>
                  <a:pt x="135169" y="19645"/>
                  <a:pt x="135126" y="19645"/>
                </a:cubicBezTo>
                <a:cubicBezTo>
                  <a:pt x="135104" y="19645"/>
                  <a:pt x="135082" y="19667"/>
                  <a:pt x="135082" y="19689"/>
                </a:cubicBezTo>
                <a:cubicBezTo>
                  <a:pt x="135082" y="19732"/>
                  <a:pt x="135104" y="19754"/>
                  <a:pt x="135126" y="19754"/>
                </a:cubicBezTo>
                <a:close/>
                <a:moveTo>
                  <a:pt x="130297" y="19842"/>
                </a:moveTo>
                <a:cubicBezTo>
                  <a:pt x="130384" y="19842"/>
                  <a:pt x="130449" y="19776"/>
                  <a:pt x="130449" y="19689"/>
                </a:cubicBezTo>
                <a:cubicBezTo>
                  <a:pt x="130449" y="19623"/>
                  <a:pt x="130384" y="19557"/>
                  <a:pt x="130297" y="19557"/>
                </a:cubicBezTo>
                <a:cubicBezTo>
                  <a:pt x="130231" y="19557"/>
                  <a:pt x="130165" y="19623"/>
                  <a:pt x="130165" y="19689"/>
                </a:cubicBezTo>
                <a:cubicBezTo>
                  <a:pt x="130165" y="19776"/>
                  <a:pt x="130231" y="19842"/>
                  <a:pt x="130297" y="19842"/>
                </a:cubicBezTo>
                <a:close/>
                <a:moveTo>
                  <a:pt x="125489" y="19951"/>
                </a:moveTo>
                <a:cubicBezTo>
                  <a:pt x="125708" y="19951"/>
                  <a:pt x="125817" y="19667"/>
                  <a:pt x="125664" y="19514"/>
                </a:cubicBezTo>
                <a:cubicBezTo>
                  <a:pt x="125489" y="19361"/>
                  <a:pt x="125227" y="19470"/>
                  <a:pt x="125227" y="19689"/>
                </a:cubicBezTo>
                <a:cubicBezTo>
                  <a:pt x="125227" y="19842"/>
                  <a:pt x="125336" y="19951"/>
                  <a:pt x="125489" y="19951"/>
                </a:cubicBezTo>
                <a:close/>
                <a:moveTo>
                  <a:pt x="120660" y="20038"/>
                </a:moveTo>
                <a:cubicBezTo>
                  <a:pt x="120966" y="20038"/>
                  <a:pt x="121119" y="19667"/>
                  <a:pt x="120901" y="19448"/>
                </a:cubicBezTo>
                <a:cubicBezTo>
                  <a:pt x="120682" y="19230"/>
                  <a:pt x="120311" y="19383"/>
                  <a:pt x="120311" y="19689"/>
                </a:cubicBezTo>
                <a:cubicBezTo>
                  <a:pt x="120311" y="19885"/>
                  <a:pt x="120464" y="20038"/>
                  <a:pt x="120660" y="20038"/>
                </a:cubicBezTo>
                <a:close/>
                <a:moveTo>
                  <a:pt x="115831" y="20147"/>
                </a:moveTo>
                <a:cubicBezTo>
                  <a:pt x="116225" y="20147"/>
                  <a:pt x="116421" y="19667"/>
                  <a:pt x="116137" y="19383"/>
                </a:cubicBezTo>
                <a:cubicBezTo>
                  <a:pt x="115853" y="19099"/>
                  <a:pt x="115394" y="19295"/>
                  <a:pt x="115394" y="19689"/>
                </a:cubicBezTo>
                <a:cubicBezTo>
                  <a:pt x="115394" y="19951"/>
                  <a:pt x="115591" y="20147"/>
                  <a:pt x="115831" y="20147"/>
                </a:cubicBezTo>
                <a:close/>
                <a:moveTo>
                  <a:pt x="111002" y="20213"/>
                </a:moveTo>
                <a:cubicBezTo>
                  <a:pt x="111461" y="20213"/>
                  <a:pt x="111701" y="19645"/>
                  <a:pt x="111374" y="19317"/>
                </a:cubicBezTo>
                <a:cubicBezTo>
                  <a:pt x="111046" y="18989"/>
                  <a:pt x="110478" y="19230"/>
                  <a:pt x="110478" y="19689"/>
                </a:cubicBezTo>
                <a:cubicBezTo>
                  <a:pt x="110478" y="19994"/>
                  <a:pt x="110718" y="20213"/>
                  <a:pt x="111002" y="20213"/>
                </a:cubicBezTo>
                <a:close/>
                <a:moveTo>
                  <a:pt x="106173" y="20300"/>
                </a:moveTo>
                <a:cubicBezTo>
                  <a:pt x="106719" y="20300"/>
                  <a:pt x="106982" y="19645"/>
                  <a:pt x="106610" y="19273"/>
                </a:cubicBezTo>
                <a:cubicBezTo>
                  <a:pt x="106217" y="18880"/>
                  <a:pt x="105583" y="19164"/>
                  <a:pt x="105583" y="19689"/>
                </a:cubicBezTo>
                <a:cubicBezTo>
                  <a:pt x="105583" y="20038"/>
                  <a:pt x="105845" y="20300"/>
                  <a:pt x="106173" y="20300"/>
                </a:cubicBezTo>
                <a:close/>
                <a:moveTo>
                  <a:pt x="101344" y="20366"/>
                </a:moveTo>
                <a:cubicBezTo>
                  <a:pt x="101956" y="20366"/>
                  <a:pt x="102240" y="19645"/>
                  <a:pt x="101825" y="19230"/>
                </a:cubicBezTo>
                <a:cubicBezTo>
                  <a:pt x="101410" y="18793"/>
                  <a:pt x="100689" y="19099"/>
                  <a:pt x="100689" y="19689"/>
                </a:cubicBezTo>
                <a:cubicBezTo>
                  <a:pt x="100689" y="20060"/>
                  <a:pt x="100973" y="20366"/>
                  <a:pt x="101344" y="20366"/>
                </a:cubicBezTo>
                <a:close/>
                <a:moveTo>
                  <a:pt x="96515" y="20431"/>
                </a:moveTo>
                <a:cubicBezTo>
                  <a:pt x="97171" y="20431"/>
                  <a:pt x="97498" y="19645"/>
                  <a:pt x="97040" y="19186"/>
                </a:cubicBezTo>
                <a:cubicBezTo>
                  <a:pt x="96581" y="18727"/>
                  <a:pt x="95794" y="19055"/>
                  <a:pt x="95794" y="19689"/>
                </a:cubicBezTo>
                <a:cubicBezTo>
                  <a:pt x="95794" y="20104"/>
                  <a:pt x="96122" y="20431"/>
                  <a:pt x="96515" y="20431"/>
                </a:cubicBezTo>
                <a:close/>
                <a:moveTo>
                  <a:pt x="91708" y="20475"/>
                </a:moveTo>
                <a:cubicBezTo>
                  <a:pt x="92385" y="20475"/>
                  <a:pt x="92735" y="19645"/>
                  <a:pt x="92254" y="19142"/>
                </a:cubicBezTo>
                <a:cubicBezTo>
                  <a:pt x="91752" y="18662"/>
                  <a:pt x="90921" y="19011"/>
                  <a:pt x="90921" y="19689"/>
                </a:cubicBezTo>
                <a:cubicBezTo>
                  <a:pt x="90921" y="20126"/>
                  <a:pt x="91271" y="20475"/>
                  <a:pt x="91708" y="20475"/>
                </a:cubicBezTo>
                <a:close/>
                <a:moveTo>
                  <a:pt x="86879" y="20497"/>
                </a:moveTo>
                <a:cubicBezTo>
                  <a:pt x="87578" y="20497"/>
                  <a:pt x="87950" y="19645"/>
                  <a:pt x="87447" y="19120"/>
                </a:cubicBezTo>
                <a:cubicBezTo>
                  <a:pt x="86944" y="18618"/>
                  <a:pt x="86070" y="18989"/>
                  <a:pt x="86070" y="19689"/>
                </a:cubicBezTo>
                <a:cubicBezTo>
                  <a:pt x="86070" y="20147"/>
                  <a:pt x="86420" y="20497"/>
                  <a:pt x="86879" y="20497"/>
                </a:cubicBezTo>
                <a:close/>
                <a:moveTo>
                  <a:pt x="82050" y="20519"/>
                </a:moveTo>
                <a:cubicBezTo>
                  <a:pt x="82771" y="20519"/>
                  <a:pt x="83142" y="19645"/>
                  <a:pt x="82618" y="19120"/>
                </a:cubicBezTo>
                <a:cubicBezTo>
                  <a:pt x="82115" y="18618"/>
                  <a:pt x="81220" y="18967"/>
                  <a:pt x="81220" y="19710"/>
                </a:cubicBezTo>
                <a:cubicBezTo>
                  <a:pt x="81220" y="20169"/>
                  <a:pt x="81591" y="20519"/>
                  <a:pt x="82050" y="20519"/>
                </a:cubicBezTo>
                <a:close/>
                <a:moveTo>
                  <a:pt x="77221" y="20519"/>
                </a:moveTo>
                <a:cubicBezTo>
                  <a:pt x="77942" y="20519"/>
                  <a:pt x="78313" y="19645"/>
                  <a:pt x="77811" y="19120"/>
                </a:cubicBezTo>
                <a:cubicBezTo>
                  <a:pt x="77286" y="18618"/>
                  <a:pt x="76391" y="18967"/>
                  <a:pt x="76391" y="19710"/>
                </a:cubicBezTo>
                <a:cubicBezTo>
                  <a:pt x="76391" y="20169"/>
                  <a:pt x="76762" y="20519"/>
                  <a:pt x="77221" y="20519"/>
                </a:cubicBezTo>
                <a:close/>
                <a:moveTo>
                  <a:pt x="72392" y="20519"/>
                </a:moveTo>
                <a:cubicBezTo>
                  <a:pt x="73135" y="20519"/>
                  <a:pt x="73484" y="19645"/>
                  <a:pt x="72982" y="19120"/>
                </a:cubicBezTo>
                <a:cubicBezTo>
                  <a:pt x="72457" y="18618"/>
                  <a:pt x="71583" y="18967"/>
                  <a:pt x="71583" y="19710"/>
                </a:cubicBezTo>
                <a:cubicBezTo>
                  <a:pt x="71583" y="20169"/>
                  <a:pt x="71955" y="20519"/>
                  <a:pt x="72392" y="20519"/>
                </a:cubicBezTo>
                <a:close/>
                <a:moveTo>
                  <a:pt x="67563" y="20497"/>
                </a:moveTo>
                <a:cubicBezTo>
                  <a:pt x="68284" y="20497"/>
                  <a:pt x="68655" y="19645"/>
                  <a:pt x="68131" y="19120"/>
                </a:cubicBezTo>
                <a:cubicBezTo>
                  <a:pt x="67628" y="18618"/>
                  <a:pt x="66776" y="18989"/>
                  <a:pt x="66776" y="19689"/>
                </a:cubicBezTo>
                <a:cubicBezTo>
                  <a:pt x="66776" y="20147"/>
                  <a:pt x="67126" y="20497"/>
                  <a:pt x="67563" y="20497"/>
                </a:cubicBezTo>
                <a:close/>
                <a:moveTo>
                  <a:pt x="62734" y="20453"/>
                </a:moveTo>
                <a:cubicBezTo>
                  <a:pt x="63433" y="20453"/>
                  <a:pt x="63761" y="19645"/>
                  <a:pt x="63280" y="19164"/>
                </a:cubicBezTo>
                <a:cubicBezTo>
                  <a:pt x="62799" y="18683"/>
                  <a:pt x="61991" y="19011"/>
                  <a:pt x="61991" y="19689"/>
                </a:cubicBezTo>
                <a:cubicBezTo>
                  <a:pt x="61991" y="20126"/>
                  <a:pt x="62319" y="20453"/>
                  <a:pt x="62734" y="20453"/>
                </a:cubicBezTo>
                <a:close/>
                <a:moveTo>
                  <a:pt x="57927" y="20431"/>
                </a:moveTo>
                <a:cubicBezTo>
                  <a:pt x="58560" y="20431"/>
                  <a:pt x="58888" y="19645"/>
                  <a:pt x="58429" y="19186"/>
                </a:cubicBezTo>
                <a:cubicBezTo>
                  <a:pt x="57970" y="18727"/>
                  <a:pt x="57205" y="19055"/>
                  <a:pt x="57205" y="19689"/>
                </a:cubicBezTo>
                <a:cubicBezTo>
                  <a:pt x="57205" y="20104"/>
                  <a:pt x="57511" y="20410"/>
                  <a:pt x="57927" y="20431"/>
                </a:cubicBezTo>
                <a:close/>
                <a:moveTo>
                  <a:pt x="53098" y="20344"/>
                </a:moveTo>
                <a:cubicBezTo>
                  <a:pt x="53687" y="20344"/>
                  <a:pt x="53972" y="19645"/>
                  <a:pt x="53556" y="19230"/>
                </a:cubicBezTo>
                <a:cubicBezTo>
                  <a:pt x="53141" y="18815"/>
                  <a:pt x="52442" y="19120"/>
                  <a:pt x="52442" y="19689"/>
                </a:cubicBezTo>
                <a:cubicBezTo>
                  <a:pt x="52442" y="20060"/>
                  <a:pt x="52726" y="20344"/>
                  <a:pt x="53098" y="20344"/>
                </a:cubicBezTo>
                <a:close/>
                <a:moveTo>
                  <a:pt x="48268" y="20279"/>
                </a:moveTo>
                <a:cubicBezTo>
                  <a:pt x="48793" y="20279"/>
                  <a:pt x="49055" y="19645"/>
                  <a:pt x="48684" y="19273"/>
                </a:cubicBezTo>
                <a:cubicBezTo>
                  <a:pt x="48312" y="18902"/>
                  <a:pt x="47679" y="19164"/>
                  <a:pt x="47679" y="19689"/>
                </a:cubicBezTo>
                <a:cubicBezTo>
                  <a:pt x="47679" y="20016"/>
                  <a:pt x="47941" y="20279"/>
                  <a:pt x="48268" y="20279"/>
                </a:cubicBezTo>
                <a:close/>
                <a:moveTo>
                  <a:pt x="43439" y="20213"/>
                </a:moveTo>
                <a:cubicBezTo>
                  <a:pt x="43898" y="20213"/>
                  <a:pt x="44139" y="19667"/>
                  <a:pt x="43811" y="19317"/>
                </a:cubicBezTo>
                <a:cubicBezTo>
                  <a:pt x="43483" y="18989"/>
                  <a:pt x="42915" y="19230"/>
                  <a:pt x="42915" y="19689"/>
                </a:cubicBezTo>
                <a:cubicBezTo>
                  <a:pt x="42915" y="19994"/>
                  <a:pt x="43155" y="20213"/>
                  <a:pt x="43439" y="20213"/>
                </a:cubicBezTo>
                <a:close/>
                <a:moveTo>
                  <a:pt x="38610" y="20126"/>
                </a:moveTo>
                <a:cubicBezTo>
                  <a:pt x="39004" y="20126"/>
                  <a:pt x="39200" y="19667"/>
                  <a:pt x="38916" y="19404"/>
                </a:cubicBezTo>
                <a:cubicBezTo>
                  <a:pt x="38654" y="19120"/>
                  <a:pt x="38195" y="19317"/>
                  <a:pt x="38195" y="19689"/>
                </a:cubicBezTo>
                <a:cubicBezTo>
                  <a:pt x="38195" y="19929"/>
                  <a:pt x="38370" y="20126"/>
                  <a:pt x="38610" y="20126"/>
                </a:cubicBezTo>
                <a:close/>
                <a:moveTo>
                  <a:pt x="33781" y="20038"/>
                </a:moveTo>
                <a:cubicBezTo>
                  <a:pt x="34087" y="20038"/>
                  <a:pt x="34240" y="19667"/>
                  <a:pt x="34022" y="19470"/>
                </a:cubicBezTo>
                <a:cubicBezTo>
                  <a:pt x="33825" y="19252"/>
                  <a:pt x="33454" y="19404"/>
                  <a:pt x="33454" y="19689"/>
                </a:cubicBezTo>
                <a:cubicBezTo>
                  <a:pt x="33454" y="19885"/>
                  <a:pt x="33607" y="20038"/>
                  <a:pt x="33781" y="20038"/>
                </a:cubicBezTo>
                <a:close/>
                <a:moveTo>
                  <a:pt x="28974" y="19929"/>
                </a:moveTo>
                <a:cubicBezTo>
                  <a:pt x="29171" y="19929"/>
                  <a:pt x="29280" y="19689"/>
                  <a:pt x="29127" y="19536"/>
                </a:cubicBezTo>
                <a:cubicBezTo>
                  <a:pt x="28974" y="19383"/>
                  <a:pt x="28734" y="19492"/>
                  <a:pt x="28734" y="19689"/>
                </a:cubicBezTo>
                <a:cubicBezTo>
                  <a:pt x="28734" y="19820"/>
                  <a:pt x="28843" y="19929"/>
                  <a:pt x="28974" y="19929"/>
                </a:cubicBezTo>
                <a:close/>
                <a:moveTo>
                  <a:pt x="24145" y="19842"/>
                </a:moveTo>
                <a:cubicBezTo>
                  <a:pt x="24211" y="19842"/>
                  <a:pt x="24276" y="19776"/>
                  <a:pt x="24276" y="19689"/>
                </a:cubicBezTo>
                <a:cubicBezTo>
                  <a:pt x="24276" y="19492"/>
                  <a:pt x="23992" y="19492"/>
                  <a:pt x="23992" y="19689"/>
                </a:cubicBezTo>
                <a:cubicBezTo>
                  <a:pt x="23992" y="19776"/>
                  <a:pt x="24058" y="19842"/>
                  <a:pt x="24145" y="19842"/>
                </a:cubicBezTo>
                <a:close/>
                <a:moveTo>
                  <a:pt x="19316" y="19732"/>
                </a:moveTo>
                <a:cubicBezTo>
                  <a:pt x="19338" y="19732"/>
                  <a:pt x="19360" y="19710"/>
                  <a:pt x="19360" y="19689"/>
                </a:cubicBezTo>
                <a:cubicBezTo>
                  <a:pt x="19360" y="19667"/>
                  <a:pt x="19338" y="19667"/>
                  <a:pt x="19316" y="19667"/>
                </a:cubicBezTo>
                <a:cubicBezTo>
                  <a:pt x="19294" y="19667"/>
                  <a:pt x="19272" y="19667"/>
                  <a:pt x="19272" y="19689"/>
                </a:cubicBezTo>
                <a:cubicBezTo>
                  <a:pt x="19272" y="19710"/>
                  <a:pt x="19294" y="19732"/>
                  <a:pt x="19316" y="19732"/>
                </a:cubicBezTo>
                <a:close/>
                <a:moveTo>
                  <a:pt x="130297" y="14925"/>
                </a:moveTo>
                <a:cubicBezTo>
                  <a:pt x="130340" y="14925"/>
                  <a:pt x="130362" y="14903"/>
                  <a:pt x="130362" y="14881"/>
                </a:cubicBezTo>
                <a:cubicBezTo>
                  <a:pt x="130362" y="14838"/>
                  <a:pt x="130340" y="14816"/>
                  <a:pt x="130297" y="14816"/>
                </a:cubicBezTo>
                <a:cubicBezTo>
                  <a:pt x="130231" y="14794"/>
                  <a:pt x="130231" y="14947"/>
                  <a:pt x="130297" y="14925"/>
                </a:cubicBezTo>
                <a:close/>
                <a:moveTo>
                  <a:pt x="125467" y="15012"/>
                </a:moveTo>
                <a:cubicBezTo>
                  <a:pt x="125555" y="15012"/>
                  <a:pt x="125620" y="14947"/>
                  <a:pt x="125620" y="14881"/>
                </a:cubicBezTo>
                <a:cubicBezTo>
                  <a:pt x="125620" y="14794"/>
                  <a:pt x="125555" y="14728"/>
                  <a:pt x="125467" y="14728"/>
                </a:cubicBezTo>
                <a:cubicBezTo>
                  <a:pt x="125402" y="14728"/>
                  <a:pt x="125336" y="14794"/>
                  <a:pt x="125336" y="14881"/>
                </a:cubicBezTo>
                <a:cubicBezTo>
                  <a:pt x="125336" y="14947"/>
                  <a:pt x="125402" y="15012"/>
                  <a:pt x="125467" y="15012"/>
                </a:cubicBezTo>
                <a:close/>
                <a:moveTo>
                  <a:pt x="120660" y="15122"/>
                </a:moveTo>
                <a:cubicBezTo>
                  <a:pt x="120879" y="15122"/>
                  <a:pt x="120988" y="14859"/>
                  <a:pt x="120835" y="14707"/>
                </a:cubicBezTo>
                <a:cubicBezTo>
                  <a:pt x="120682" y="14554"/>
                  <a:pt x="120420" y="14663"/>
                  <a:pt x="120420" y="14881"/>
                </a:cubicBezTo>
                <a:cubicBezTo>
                  <a:pt x="120420" y="15012"/>
                  <a:pt x="120529" y="15122"/>
                  <a:pt x="120660" y="15122"/>
                </a:cubicBezTo>
                <a:close/>
                <a:moveTo>
                  <a:pt x="115831" y="15187"/>
                </a:moveTo>
                <a:cubicBezTo>
                  <a:pt x="116115" y="15187"/>
                  <a:pt x="116268" y="14838"/>
                  <a:pt x="116050" y="14641"/>
                </a:cubicBezTo>
                <a:cubicBezTo>
                  <a:pt x="115853" y="14444"/>
                  <a:pt x="115504" y="14575"/>
                  <a:pt x="115504" y="14881"/>
                </a:cubicBezTo>
                <a:cubicBezTo>
                  <a:pt x="115504" y="15056"/>
                  <a:pt x="115656" y="15187"/>
                  <a:pt x="115831" y="15187"/>
                </a:cubicBezTo>
                <a:close/>
                <a:moveTo>
                  <a:pt x="111002" y="15275"/>
                </a:moveTo>
                <a:cubicBezTo>
                  <a:pt x="111352" y="15275"/>
                  <a:pt x="111549" y="14838"/>
                  <a:pt x="111286" y="14597"/>
                </a:cubicBezTo>
                <a:cubicBezTo>
                  <a:pt x="111024" y="14335"/>
                  <a:pt x="110609" y="14510"/>
                  <a:pt x="110609" y="14881"/>
                </a:cubicBezTo>
                <a:cubicBezTo>
                  <a:pt x="110609" y="15100"/>
                  <a:pt x="110784" y="15275"/>
                  <a:pt x="111002" y="15275"/>
                </a:cubicBezTo>
                <a:close/>
                <a:moveTo>
                  <a:pt x="106173" y="15362"/>
                </a:moveTo>
                <a:cubicBezTo>
                  <a:pt x="106610" y="15362"/>
                  <a:pt x="106829" y="14838"/>
                  <a:pt x="106523" y="14532"/>
                </a:cubicBezTo>
                <a:cubicBezTo>
                  <a:pt x="106217" y="14226"/>
                  <a:pt x="105692" y="14444"/>
                  <a:pt x="105692" y="14881"/>
                </a:cubicBezTo>
                <a:cubicBezTo>
                  <a:pt x="105692" y="15144"/>
                  <a:pt x="105911" y="15362"/>
                  <a:pt x="106173" y="15362"/>
                </a:cubicBezTo>
                <a:close/>
                <a:moveTo>
                  <a:pt x="101344" y="15406"/>
                </a:moveTo>
                <a:cubicBezTo>
                  <a:pt x="101847" y="15406"/>
                  <a:pt x="102087" y="14816"/>
                  <a:pt x="101737" y="14466"/>
                </a:cubicBezTo>
                <a:cubicBezTo>
                  <a:pt x="101388" y="14138"/>
                  <a:pt x="100798" y="14379"/>
                  <a:pt x="100798" y="14859"/>
                </a:cubicBezTo>
                <a:cubicBezTo>
                  <a:pt x="100798" y="15165"/>
                  <a:pt x="101038" y="15406"/>
                  <a:pt x="101344" y="15406"/>
                </a:cubicBezTo>
                <a:close/>
                <a:moveTo>
                  <a:pt x="96537" y="15471"/>
                </a:moveTo>
                <a:cubicBezTo>
                  <a:pt x="97061" y="15471"/>
                  <a:pt x="97324" y="14838"/>
                  <a:pt x="96952" y="14466"/>
                </a:cubicBezTo>
                <a:cubicBezTo>
                  <a:pt x="96581" y="14095"/>
                  <a:pt x="95947" y="14357"/>
                  <a:pt x="95947" y="14881"/>
                </a:cubicBezTo>
                <a:cubicBezTo>
                  <a:pt x="95925" y="15209"/>
                  <a:pt x="96209" y="15471"/>
                  <a:pt x="96537" y="15471"/>
                </a:cubicBezTo>
                <a:close/>
                <a:moveTo>
                  <a:pt x="91708" y="15515"/>
                </a:moveTo>
                <a:cubicBezTo>
                  <a:pt x="92254" y="15493"/>
                  <a:pt x="92538" y="14838"/>
                  <a:pt x="92145" y="14422"/>
                </a:cubicBezTo>
                <a:cubicBezTo>
                  <a:pt x="91752" y="14029"/>
                  <a:pt x="91074" y="14313"/>
                  <a:pt x="91074" y="14881"/>
                </a:cubicBezTo>
                <a:cubicBezTo>
                  <a:pt x="91074" y="15231"/>
                  <a:pt x="91358" y="15515"/>
                  <a:pt x="91708" y="15515"/>
                </a:cubicBezTo>
                <a:close/>
                <a:moveTo>
                  <a:pt x="86879" y="15537"/>
                </a:moveTo>
                <a:cubicBezTo>
                  <a:pt x="87469" y="15537"/>
                  <a:pt x="87775" y="14816"/>
                  <a:pt x="87360" y="14401"/>
                </a:cubicBezTo>
                <a:cubicBezTo>
                  <a:pt x="86923" y="13964"/>
                  <a:pt x="86202" y="14270"/>
                  <a:pt x="86202" y="14881"/>
                </a:cubicBezTo>
                <a:cubicBezTo>
                  <a:pt x="86202" y="15253"/>
                  <a:pt x="86507" y="15537"/>
                  <a:pt x="86879" y="15537"/>
                </a:cubicBezTo>
                <a:close/>
                <a:moveTo>
                  <a:pt x="82050" y="15537"/>
                </a:moveTo>
                <a:cubicBezTo>
                  <a:pt x="82662" y="15537"/>
                  <a:pt x="82968" y="14816"/>
                  <a:pt x="82531" y="14379"/>
                </a:cubicBezTo>
                <a:cubicBezTo>
                  <a:pt x="82094" y="13942"/>
                  <a:pt x="81373" y="14248"/>
                  <a:pt x="81373" y="14859"/>
                </a:cubicBezTo>
                <a:cubicBezTo>
                  <a:pt x="81373" y="15231"/>
                  <a:pt x="81678" y="15537"/>
                  <a:pt x="82050" y="15537"/>
                </a:cubicBezTo>
                <a:close/>
                <a:moveTo>
                  <a:pt x="77221" y="15537"/>
                </a:moveTo>
                <a:cubicBezTo>
                  <a:pt x="77833" y="15537"/>
                  <a:pt x="78139" y="14816"/>
                  <a:pt x="77702" y="14379"/>
                </a:cubicBezTo>
                <a:cubicBezTo>
                  <a:pt x="77286" y="13942"/>
                  <a:pt x="76543" y="14248"/>
                  <a:pt x="76543" y="14859"/>
                </a:cubicBezTo>
                <a:cubicBezTo>
                  <a:pt x="76543" y="15231"/>
                  <a:pt x="76849" y="15537"/>
                  <a:pt x="77221" y="15537"/>
                </a:cubicBezTo>
                <a:close/>
                <a:moveTo>
                  <a:pt x="72392" y="15537"/>
                </a:moveTo>
                <a:cubicBezTo>
                  <a:pt x="73004" y="15537"/>
                  <a:pt x="73310" y="14816"/>
                  <a:pt x="72873" y="14379"/>
                </a:cubicBezTo>
                <a:cubicBezTo>
                  <a:pt x="72457" y="13942"/>
                  <a:pt x="71714" y="14248"/>
                  <a:pt x="71714" y="14859"/>
                </a:cubicBezTo>
                <a:cubicBezTo>
                  <a:pt x="71714" y="15231"/>
                  <a:pt x="72020" y="15537"/>
                  <a:pt x="72392" y="15537"/>
                </a:cubicBezTo>
                <a:close/>
                <a:moveTo>
                  <a:pt x="67563" y="15515"/>
                </a:moveTo>
                <a:cubicBezTo>
                  <a:pt x="68153" y="15515"/>
                  <a:pt x="68437" y="14816"/>
                  <a:pt x="68044" y="14401"/>
                </a:cubicBezTo>
                <a:cubicBezTo>
                  <a:pt x="67628" y="13985"/>
                  <a:pt x="66907" y="14270"/>
                  <a:pt x="66907" y="14859"/>
                </a:cubicBezTo>
                <a:cubicBezTo>
                  <a:pt x="66907" y="15231"/>
                  <a:pt x="67213" y="15515"/>
                  <a:pt x="67563" y="15515"/>
                </a:cubicBezTo>
                <a:close/>
                <a:moveTo>
                  <a:pt x="62734" y="15493"/>
                </a:moveTo>
                <a:cubicBezTo>
                  <a:pt x="63302" y="15493"/>
                  <a:pt x="63586" y="14816"/>
                  <a:pt x="63193" y="14422"/>
                </a:cubicBezTo>
                <a:cubicBezTo>
                  <a:pt x="62799" y="14029"/>
                  <a:pt x="62122" y="14291"/>
                  <a:pt x="62122" y="14859"/>
                </a:cubicBezTo>
                <a:cubicBezTo>
                  <a:pt x="62122" y="15209"/>
                  <a:pt x="62406" y="15493"/>
                  <a:pt x="62734" y="15493"/>
                </a:cubicBezTo>
                <a:close/>
                <a:moveTo>
                  <a:pt x="57927" y="15471"/>
                </a:moveTo>
                <a:cubicBezTo>
                  <a:pt x="58451" y="15471"/>
                  <a:pt x="58713" y="14838"/>
                  <a:pt x="58342" y="14466"/>
                </a:cubicBezTo>
                <a:cubicBezTo>
                  <a:pt x="57970" y="14095"/>
                  <a:pt x="57337" y="14357"/>
                  <a:pt x="57337" y="14881"/>
                </a:cubicBezTo>
                <a:cubicBezTo>
                  <a:pt x="57337" y="15209"/>
                  <a:pt x="57599" y="15471"/>
                  <a:pt x="57927" y="15471"/>
                </a:cubicBezTo>
                <a:close/>
                <a:moveTo>
                  <a:pt x="53098" y="15406"/>
                </a:moveTo>
                <a:cubicBezTo>
                  <a:pt x="53578" y="15406"/>
                  <a:pt x="53819" y="14816"/>
                  <a:pt x="53491" y="14488"/>
                </a:cubicBezTo>
                <a:cubicBezTo>
                  <a:pt x="53141" y="14138"/>
                  <a:pt x="52551" y="14379"/>
                  <a:pt x="52551" y="14859"/>
                </a:cubicBezTo>
                <a:cubicBezTo>
                  <a:pt x="52551" y="15165"/>
                  <a:pt x="52792" y="15406"/>
                  <a:pt x="53098" y="15406"/>
                </a:cubicBezTo>
                <a:close/>
                <a:moveTo>
                  <a:pt x="48268" y="15340"/>
                </a:moveTo>
                <a:cubicBezTo>
                  <a:pt x="48684" y="15340"/>
                  <a:pt x="48902" y="14838"/>
                  <a:pt x="48596" y="14532"/>
                </a:cubicBezTo>
                <a:cubicBezTo>
                  <a:pt x="48312" y="14248"/>
                  <a:pt x="47810" y="14444"/>
                  <a:pt x="47810" y="14881"/>
                </a:cubicBezTo>
                <a:cubicBezTo>
                  <a:pt x="47788" y="15144"/>
                  <a:pt x="48006" y="15340"/>
                  <a:pt x="48268" y="15340"/>
                </a:cubicBezTo>
                <a:close/>
                <a:moveTo>
                  <a:pt x="43439" y="15275"/>
                </a:moveTo>
                <a:cubicBezTo>
                  <a:pt x="43789" y="15275"/>
                  <a:pt x="43986" y="14838"/>
                  <a:pt x="43724" y="14597"/>
                </a:cubicBezTo>
                <a:cubicBezTo>
                  <a:pt x="43483" y="14335"/>
                  <a:pt x="43046" y="14510"/>
                  <a:pt x="43046" y="14881"/>
                </a:cubicBezTo>
                <a:cubicBezTo>
                  <a:pt x="43046" y="15100"/>
                  <a:pt x="43221" y="15275"/>
                  <a:pt x="43439" y="15275"/>
                </a:cubicBezTo>
                <a:close/>
                <a:moveTo>
                  <a:pt x="38610" y="15187"/>
                </a:moveTo>
                <a:cubicBezTo>
                  <a:pt x="38894" y="15187"/>
                  <a:pt x="39047" y="14838"/>
                  <a:pt x="38851" y="14641"/>
                </a:cubicBezTo>
                <a:cubicBezTo>
                  <a:pt x="38654" y="14444"/>
                  <a:pt x="38305" y="14575"/>
                  <a:pt x="38305" y="14859"/>
                </a:cubicBezTo>
                <a:cubicBezTo>
                  <a:pt x="38305" y="15034"/>
                  <a:pt x="38436" y="15187"/>
                  <a:pt x="38610" y="15187"/>
                </a:cubicBezTo>
                <a:close/>
                <a:moveTo>
                  <a:pt x="33803" y="15100"/>
                </a:moveTo>
                <a:cubicBezTo>
                  <a:pt x="33912" y="15100"/>
                  <a:pt x="34022" y="14991"/>
                  <a:pt x="34022" y="14859"/>
                </a:cubicBezTo>
                <a:cubicBezTo>
                  <a:pt x="34000" y="14597"/>
                  <a:pt x="33585" y="14597"/>
                  <a:pt x="33563" y="14859"/>
                </a:cubicBezTo>
                <a:cubicBezTo>
                  <a:pt x="33563" y="14991"/>
                  <a:pt x="33672" y="15100"/>
                  <a:pt x="33803" y="15100"/>
                </a:cubicBezTo>
                <a:close/>
                <a:moveTo>
                  <a:pt x="28974" y="15012"/>
                </a:moveTo>
                <a:cubicBezTo>
                  <a:pt x="29040" y="15012"/>
                  <a:pt x="29105" y="14947"/>
                  <a:pt x="29105" y="14859"/>
                </a:cubicBezTo>
                <a:cubicBezTo>
                  <a:pt x="29105" y="14663"/>
                  <a:pt x="28821" y="14663"/>
                  <a:pt x="28821" y="14859"/>
                </a:cubicBezTo>
                <a:cubicBezTo>
                  <a:pt x="28821" y="14947"/>
                  <a:pt x="28887" y="15012"/>
                  <a:pt x="28974" y="15012"/>
                </a:cubicBezTo>
                <a:close/>
                <a:moveTo>
                  <a:pt x="24145" y="14925"/>
                </a:moveTo>
                <a:cubicBezTo>
                  <a:pt x="24211" y="14947"/>
                  <a:pt x="24211" y="14794"/>
                  <a:pt x="24145" y="14816"/>
                </a:cubicBezTo>
                <a:cubicBezTo>
                  <a:pt x="24080" y="14794"/>
                  <a:pt x="24080" y="14947"/>
                  <a:pt x="24145" y="14925"/>
                </a:cubicBezTo>
                <a:close/>
                <a:moveTo>
                  <a:pt x="125467" y="10074"/>
                </a:moveTo>
                <a:cubicBezTo>
                  <a:pt x="125489" y="10074"/>
                  <a:pt x="125511" y="10074"/>
                  <a:pt x="125511" y="10052"/>
                </a:cubicBezTo>
                <a:cubicBezTo>
                  <a:pt x="125511" y="10030"/>
                  <a:pt x="125489" y="10009"/>
                  <a:pt x="125467" y="10009"/>
                </a:cubicBezTo>
                <a:cubicBezTo>
                  <a:pt x="125446" y="10009"/>
                  <a:pt x="125424" y="10030"/>
                  <a:pt x="125446" y="10052"/>
                </a:cubicBezTo>
                <a:cubicBezTo>
                  <a:pt x="125446" y="10074"/>
                  <a:pt x="125446" y="10074"/>
                  <a:pt x="125467" y="10074"/>
                </a:cubicBezTo>
                <a:close/>
                <a:moveTo>
                  <a:pt x="120638" y="10183"/>
                </a:moveTo>
                <a:cubicBezTo>
                  <a:pt x="120857" y="10183"/>
                  <a:pt x="120507" y="9834"/>
                  <a:pt x="120507" y="10052"/>
                </a:cubicBezTo>
                <a:cubicBezTo>
                  <a:pt x="120507" y="10118"/>
                  <a:pt x="120573" y="10183"/>
                  <a:pt x="120638" y="10183"/>
                </a:cubicBezTo>
                <a:close/>
                <a:moveTo>
                  <a:pt x="115831" y="10271"/>
                </a:moveTo>
                <a:cubicBezTo>
                  <a:pt x="115941" y="10271"/>
                  <a:pt x="116050" y="10183"/>
                  <a:pt x="116050" y="10052"/>
                </a:cubicBezTo>
                <a:cubicBezTo>
                  <a:pt x="116050" y="9877"/>
                  <a:pt x="115809" y="9768"/>
                  <a:pt x="115678" y="9899"/>
                </a:cubicBezTo>
                <a:cubicBezTo>
                  <a:pt x="115547" y="10052"/>
                  <a:pt x="115635" y="10271"/>
                  <a:pt x="115831" y="10271"/>
                </a:cubicBezTo>
                <a:close/>
                <a:moveTo>
                  <a:pt x="111002" y="10336"/>
                </a:moveTo>
                <a:cubicBezTo>
                  <a:pt x="111243" y="10336"/>
                  <a:pt x="111374" y="10052"/>
                  <a:pt x="111199" y="9877"/>
                </a:cubicBezTo>
                <a:cubicBezTo>
                  <a:pt x="111024" y="9703"/>
                  <a:pt x="110740" y="9812"/>
                  <a:pt x="110740" y="10074"/>
                </a:cubicBezTo>
                <a:cubicBezTo>
                  <a:pt x="110740" y="10227"/>
                  <a:pt x="110849" y="10336"/>
                  <a:pt x="111002" y="10336"/>
                </a:cubicBezTo>
                <a:close/>
                <a:moveTo>
                  <a:pt x="106173" y="10402"/>
                </a:moveTo>
                <a:cubicBezTo>
                  <a:pt x="106479" y="10402"/>
                  <a:pt x="106654" y="10030"/>
                  <a:pt x="106435" y="9812"/>
                </a:cubicBezTo>
                <a:cubicBezTo>
                  <a:pt x="106195" y="9593"/>
                  <a:pt x="105824" y="9746"/>
                  <a:pt x="105824" y="10052"/>
                </a:cubicBezTo>
                <a:cubicBezTo>
                  <a:pt x="105824" y="10249"/>
                  <a:pt x="105977" y="10402"/>
                  <a:pt x="106173" y="10402"/>
                </a:cubicBezTo>
                <a:close/>
                <a:moveTo>
                  <a:pt x="101344" y="10467"/>
                </a:moveTo>
                <a:cubicBezTo>
                  <a:pt x="101716" y="10489"/>
                  <a:pt x="101912" y="10052"/>
                  <a:pt x="101672" y="9768"/>
                </a:cubicBezTo>
                <a:cubicBezTo>
                  <a:pt x="101410" y="9506"/>
                  <a:pt x="100951" y="9681"/>
                  <a:pt x="100951" y="10052"/>
                </a:cubicBezTo>
                <a:cubicBezTo>
                  <a:pt x="100951" y="10271"/>
                  <a:pt x="101126" y="10467"/>
                  <a:pt x="101366" y="10467"/>
                </a:cubicBezTo>
                <a:close/>
                <a:moveTo>
                  <a:pt x="96537" y="10511"/>
                </a:moveTo>
                <a:cubicBezTo>
                  <a:pt x="96930" y="10511"/>
                  <a:pt x="97127" y="10030"/>
                  <a:pt x="96843" y="9725"/>
                </a:cubicBezTo>
                <a:cubicBezTo>
                  <a:pt x="96559" y="9440"/>
                  <a:pt x="96078" y="9659"/>
                  <a:pt x="96078" y="10052"/>
                </a:cubicBezTo>
                <a:cubicBezTo>
                  <a:pt x="96078" y="10315"/>
                  <a:pt x="96275" y="10511"/>
                  <a:pt x="96537" y="10511"/>
                </a:cubicBezTo>
                <a:close/>
                <a:moveTo>
                  <a:pt x="91708" y="10555"/>
                </a:moveTo>
                <a:cubicBezTo>
                  <a:pt x="92145" y="10555"/>
                  <a:pt x="92363" y="10009"/>
                  <a:pt x="92036" y="9703"/>
                </a:cubicBezTo>
                <a:cubicBezTo>
                  <a:pt x="91730" y="9397"/>
                  <a:pt x="91205" y="9615"/>
                  <a:pt x="91205" y="10052"/>
                </a:cubicBezTo>
                <a:cubicBezTo>
                  <a:pt x="91205" y="10336"/>
                  <a:pt x="91424" y="10555"/>
                  <a:pt x="91708" y="10555"/>
                </a:cubicBezTo>
                <a:close/>
                <a:moveTo>
                  <a:pt x="86879" y="10577"/>
                </a:moveTo>
                <a:cubicBezTo>
                  <a:pt x="87338" y="10577"/>
                  <a:pt x="87578" y="10009"/>
                  <a:pt x="87250" y="9681"/>
                </a:cubicBezTo>
                <a:cubicBezTo>
                  <a:pt x="86923" y="9353"/>
                  <a:pt x="86354" y="9593"/>
                  <a:pt x="86354" y="10052"/>
                </a:cubicBezTo>
                <a:cubicBezTo>
                  <a:pt x="86354" y="10336"/>
                  <a:pt x="86595" y="10577"/>
                  <a:pt x="86879" y="10577"/>
                </a:cubicBezTo>
                <a:close/>
                <a:moveTo>
                  <a:pt x="82050" y="10599"/>
                </a:moveTo>
                <a:cubicBezTo>
                  <a:pt x="82531" y="10599"/>
                  <a:pt x="82771" y="10009"/>
                  <a:pt x="82443" y="9659"/>
                </a:cubicBezTo>
                <a:cubicBezTo>
                  <a:pt x="82094" y="9331"/>
                  <a:pt x="81504" y="9572"/>
                  <a:pt x="81504" y="10052"/>
                </a:cubicBezTo>
                <a:cubicBezTo>
                  <a:pt x="81504" y="10358"/>
                  <a:pt x="81744" y="10599"/>
                  <a:pt x="82050" y="10599"/>
                </a:cubicBezTo>
                <a:close/>
                <a:moveTo>
                  <a:pt x="77221" y="10599"/>
                </a:moveTo>
                <a:cubicBezTo>
                  <a:pt x="77702" y="10599"/>
                  <a:pt x="77942" y="10009"/>
                  <a:pt x="77614" y="9659"/>
                </a:cubicBezTo>
                <a:cubicBezTo>
                  <a:pt x="77265" y="9331"/>
                  <a:pt x="76675" y="9572"/>
                  <a:pt x="76675" y="10052"/>
                </a:cubicBezTo>
                <a:cubicBezTo>
                  <a:pt x="76675" y="10358"/>
                  <a:pt x="76915" y="10599"/>
                  <a:pt x="77221" y="10599"/>
                </a:cubicBezTo>
                <a:close/>
                <a:moveTo>
                  <a:pt x="72392" y="10599"/>
                </a:moveTo>
                <a:cubicBezTo>
                  <a:pt x="72894" y="10599"/>
                  <a:pt x="73135" y="10009"/>
                  <a:pt x="72785" y="9659"/>
                </a:cubicBezTo>
                <a:cubicBezTo>
                  <a:pt x="72436" y="9331"/>
                  <a:pt x="71846" y="9572"/>
                  <a:pt x="71846" y="10052"/>
                </a:cubicBezTo>
                <a:cubicBezTo>
                  <a:pt x="71846" y="10358"/>
                  <a:pt x="72086" y="10599"/>
                  <a:pt x="72392" y="10599"/>
                </a:cubicBezTo>
                <a:close/>
                <a:moveTo>
                  <a:pt x="67563" y="10577"/>
                </a:moveTo>
                <a:cubicBezTo>
                  <a:pt x="68044" y="10577"/>
                  <a:pt x="68262" y="10030"/>
                  <a:pt x="67934" y="9703"/>
                </a:cubicBezTo>
                <a:cubicBezTo>
                  <a:pt x="67606" y="9375"/>
                  <a:pt x="67038" y="9593"/>
                  <a:pt x="67038" y="10074"/>
                </a:cubicBezTo>
                <a:cubicBezTo>
                  <a:pt x="67060" y="10358"/>
                  <a:pt x="67279" y="10577"/>
                  <a:pt x="67563" y="10577"/>
                </a:cubicBezTo>
                <a:close/>
                <a:moveTo>
                  <a:pt x="62756" y="10555"/>
                </a:moveTo>
                <a:cubicBezTo>
                  <a:pt x="63193" y="10555"/>
                  <a:pt x="63411" y="10009"/>
                  <a:pt x="63083" y="9703"/>
                </a:cubicBezTo>
                <a:cubicBezTo>
                  <a:pt x="62777" y="9397"/>
                  <a:pt x="62253" y="9615"/>
                  <a:pt x="62253" y="10052"/>
                </a:cubicBezTo>
                <a:cubicBezTo>
                  <a:pt x="62253" y="10315"/>
                  <a:pt x="62472" y="10555"/>
                  <a:pt x="62756" y="10555"/>
                </a:cubicBezTo>
                <a:close/>
                <a:moveTo>
                  <a:pt x="57927" y="10511"/>
                </a:moveTo>
                <a:cubicBezTo>
                  <a:pt x="58320" y="10511"/>
                  <a:pt x="58538" y="10009"/>
                  <a:pt x="58254" y="9725"/>
                </a:cubicBezTo>
                <a:cubicBezTo>
                  <a:pt x="57948" y="9440"/>
                  <a:pt x="57468" y="9637"/>
                  <a:pt x="57468" y="10052"/>
                </a:cubicBezTo>
                <a:cubicBezTo>
                  <a:pt x="57468" y="10293"/>
                  <a:pt x="57664" y="10511"/>
                  <a:pt x="57927" y="10511"/>
                </a:cubicBezTo>
                <a:close/>
                <a:moveTo>
                  <a:pt x="53098" y="10446"/>
                </a:moveTo>
                <a:cubicBezTo>
                  <a:pt x="53578" y="10402"/>
                  <a:pt x="53578" y="9681"/>
                  <a:pt x="53098" y="9659"/>
                </a:cubicBezTo>
                <a:cubicBezTo>
                  <a:pt x="52508" y="9593"/>
                  <a:pt x="52508" y="10489"/>
                  <a:pt x="53098" y="10446"/>
                </a:cubicBezTo>
                <a:close/>
                <a:moveTo>
                  <a:pt x="48268" y="10402"/>
                </a:moveTo>
                <a:cubicBezTo>
                  <a:pt x="48574" y="10402"/>
                  <a:pt x="48749" y="10030"/>
                  <a:pt x="48509" y="9812"/>
                </a:cubicBezTo>
                <a:cubicBezTo>
                  <a:pt x="48290" y="9572"/>
                  <a:pt x="47919" y="9746"/>
                  <a:pt x="47919" y="10052"/>
                </a:cubicBezTo>
                <a:cubicBezTo>
                  <a:pt x="47919" y="10249"/>
                  <a:pt x="48072" y="10402"/>
                  <a:pt x="48268" y="10402"/>
                </a:cubicBezTo>
                <a:close/>
                <a:moveTo>
                  <a:pt x="43439" y="10336"/>
                </a:moveTo>
                <a:cubicBezTo>
                  <a:pt x="43680" y="10336"/>
                  <a:pt x="43811" y="10030"/>
                  <a:pt x="43636" y="9856"/>
                </a:cubicBezTo>
                <a:cubicBezTo>
                  <a:pt x="43461" y="9703"/>
                  <a:pt x="43177" y="9812"/>
                  <a:pt x="43177" y="10052"/>
                </a:cubicBezTo>
                <a:cubicBezTo>
                  <a:pt x="43177" y="10205"/>
                  <a:pt x="43287" y="10336"/>
                  <a:pt x="43439" y="10336"/>
                </a:cubicBezTo>
                <a:close/>
                <a:moveTo>
                  <a:pt x="38610" y="10249"/>
                </a:moveTo>
                <a:cubicBezTo>
                  <a:pt x="38807" y="10249"/>
                  <a:pt x="38894" y="10030"/>
                  <a:pt x="38763" y="9899"/>
                </a:cubicBezTo>
                <a:cubicBezTo>
                  <a:pt x="38632" y="9768"/>
                  <a:pt x="38414" y="9877"/>
                  <a:pt x="38414" y="10052"/>
                </a:cubicBezTo>
                <a:cubicBezTo>
                  <a:pt x="38414" y="10162"/>
                  <a:pt x="38501" y="10249"/>
                  <a:pt x="38610" y="10249"/>
                </a:cubicBezTo>
                <a:close/>
                <a:moveTo>
                  <a:pt x="33781" y="10162"/>
                </a:moveTo>
                <a:cubicBezTo>
                  <a:pt x="33869" y="10162"/>
                  <a:pt x="33912" y="10118"/>
                  <a:pt x="33912" y="10052"/>
                </a:cubicBezTo>
                <a:cubicBezTo>
                  <a:pt x="33891" y="9921"/>
                  <a:pt x="33694" y="9921"/>
                  <a:pt x="33672" y="10052"/>
                </a:cubicBezTo>
                <a:cubicBezTo>
                  <a:pt x="33672" y="10118"/>
                  <a:pt x="33716" y="10183"/>
                  <a:pt x="33781" y="10162"/>
                </a:cubicBezTo>
                <a:close/>
                <a:moveTo>
                  <a:pt x="28974" y="10096"/>
                </a:moveTo>
                <a:cubicBezTo>
                  <a:pt x="28996" y="10096"/>
                  <a:pt x="28996" y="10074"/>
                  <a:pt x="28996" y="10052"/>
                </a:cubicBezTo>
                <a:cubicBezTo>
                  <a:pt x="28996" y="10009"/>
                  <a:pt x="28931" y="10009"/>
                  <a:pt x="28931" y="10052"/>
                </a:cubicBezTo>
                <a:cubicBezTo>
                  <a:pt x="28931" y="10074"/>
                  <a:pt x="28952" y="10096"/>
                  <a:pt x="28974" y="10096"/>
                </a:cubicBezTo>
                <a:close/>
                <a:moveTo>
                  <a:pt x="120660" y="5245"/>
                </a:moveTo>
                <a:cubicBezTo>
                  <a:pt x="120660" y="5245"/>
                  <a:pt x="120682" y="5245"/>
                  <a:pt x="120682" y="5223"/>
                </a:cubicBezTo>
                <a:cubicBezTo>
                  <a:pt x="120682" y="5201"/>
                  <a:pt x="120660" y="5201"/>
                  <a:pt x="120660" y="5201"/>
                </a:cubicBezTo>
                <a:cubicBezTo>
                  <a:pt x="120638" y="5201"/>
                  <a:pt x="120638" y="5201"/>
                  <a:pt x="120638" y="5223"/>
                </a:cubicBezTo>
                <a:cubicBezTo>
                  <a:pt x="120617" y="5245"/>
                  <a:pt x="120638" y="5245"/>
                  <a:pt x="120660" y="5245"/>
                </a:cubicBezTo>
                <a:close/>
                <a:moveTo>
                  <a:pt x="115831" y="5311"/>
                </a:moveTo>
                <a:cubicBezTo>
                  <a:pt x="115962" y="5311"/>
                  <a:pt x="115962" y="5136"/>
                  <a:pt x="115831" y="5136"/>
                </a:cubicBezTo>
                <a:cubicBezTo>
                  <a:pt x="115700" y="5136"/>
                  <a:pt x="115700" y="5311"/>
                  <a:pt x="115831" y="5311"/>
                </a:cubicBezTo>
                <a:close/>
                <a:moveTo>
                  <a:pt x="111002" y="5398"/>
                </a:moveTo>
                <a:cubicBezTo>
                  <a:pt x="111090" y="5398"/>
                  <a:pt x="111155" y="5311"/>
                  <a:pt x="111155" y="5223"/>
                </a:cubicBezTo>
                <a:cubicBezTo>
                  <a:pt x="111155" y="5136"/>
                  <a:pt x="111090" y="5070"/>
                  <a:pt x="111002" y="5070"/>
                </a:cubicBezTo>
                <a:cubicBezTo>
                  <a:pt x="110915" y="5070"/>
                  <a:pt x="110849" y="5136"/>
                  <a:pt x="110849" y="5223"/>
                </a:cubicBezTo>
                <a:cubicBezTo>
                  <a:pt x="110849" y="5311"/>
                  <a:pt x="110915" y="5398"/>
                  <a:pt x="111002" y="5398"/>
                </a:cubicBezTo>
                <a:close/>
                <a:moveTo>
                  <a:pt x="106173" y="5442"/>
                </a:moveTo>
                <a:cubicBezTo>
                  <a:pt x="106304" y="5464"/>
                  <a:pt x="106392" y="5354"/>
                  <a:pt x="106392" y="5223"/>
                </a:cubicBezTo>
                <a:cubicBezTo>
                  <a:pt x="106392" y="4917"/>
                  <a:pt x="105955" y="4917"/>
                  <a:pt x="105955" y="5223"/>
                </a:cubicBezTo>
                <a:cubicBezTo>
                  <a:pt x="105955" y="5354"/>
                  <a:pt x="106042" y="5464"/>
                  <a:pt x="106173" y="5442"/>
                </a:cubicBezTo>
                <a:close/>
                <a:moveTo>
                  <a:pt x="101344" y="5507"/>
                </a:moveTo>
                <a:cubicBezTo>
                  <a:pt x="101585" y="5507"/>
                  <a:pt x="101716" y="5223"/>
                  <a:pt x="101541" y="5048"/>
                </a:cubicBezTo>
                <a:cubicBezTo>
                  <a:pt x="101366" y="4874"/>
                  <a:pt x="101082" y="4983"/>
                  <a:pt x="101082" y="5245"/>
                </a:cubicBezTo>
                <a:cubicBezTo>
                  <a:pt x="101082" y="5376"/>
                  <a:pt x="101191" y="5507"/>
                  <a:pt x="101344" y="5507"/>
                </a:cubicBezTo>
                <a:close/>
                <a:moveTo>
                  <a:pt x="96515" y="5551"/>
                </a:moveTo>
                <a:cubicBezTo>
                  <a:pt x="96821" y="5551"/>
                  <a:pt x="96952" y="5201"/>
                  <a:pt x="96755" y="5005"/>
                </a:cubicBezTo>
                <a:cubicBezTo>
                  <a:pt x="96559" y="4786"/>
                  <a:pt x="96209" y="4939"/>
                  <a:pt x="96209" y="5223"/>
                </a:cubicBezTo>
                <a:cubicBezTo>
                  <a:pt x="96209" y="5398"/>
                  <a:pt x="96340" y="5551"/>
                  <a:pt x="96515" y="5551"/>
                </a:cubicBezTo>
                <a:close/>
                <a:moveTo>
                  <a:pt x="91708" y="5595"/>
                </a:moveTo>
                <a:cubicBezTo>
                  <a:pt x="92014" y="5595"/>
                  <a:pt x="92189" y="5201"/>
                  <a:pt x="91948" y="4961"/>
                </a:cubicBezTo>
                <a:cubicBezTo>
                  <a:pt x="91730" y="4743"/>
                  <a:pt x="91336" y="4895"/>
                  <a:pt x="91336" y="5223"/>
                </a:cubicBezTo>
                <a:cubicBezTo>
                  <a:pt x="91336" y="5420"/>
                  <a:pt x="91489" y="5595"/>
                  <a:pt x="91708" y="5595"/>
                </a:cubicBezTo>
                <a:close/>
                <a:moveTo>
                  <a:pt x="86879" y="5617"/>
                </a:moveTo>
                <a:cubicBezTo>
                  <a:pt x="87207" y="5595"/>
                  <a:pt x="87381" y="5180"/>
                  <a:pt x="87141" y="4939"/>
                </a:cubicBezTo>
                <a:cubicBezTo>
                  <a:pt x="86879" y="4699"/>
                  <a:pt x="86486" y="4874"/>
                  <a:pt x="86486" y="5223"/>
                </a:cubicBezTo>
                <a:cubicBezTo>
                  <a:pt x="86486" y="5442"/>
                  <a:pt x="86639" y="5617"/>
                  <a:pt x="86857" y="5617"/>
                </a:cubicBezTo>
                <a:close/>
                <a:moveTo>
                  <a:pt x="82050" y="5617"/>
                </a:moveTo>
                <a:cubicBezTo>
                  <a:pt x="82399" y="5617"/>
                  <a:pt x="82574" y="5180"/>
                  <a:pt x="82334" y="4939"/>
                </a:cubicBezTo>
                <a:cubicBezTo>
                  <a:pt x="82072" y="4677"/>
                  <a:pt x="81635" y="4852"/>
                  <a:pt x="81635" y="5223"/>
                </a:cubicBezTo>
                <a:cubicBezTo>
                  <a:pt x="81635" y="5442"/>
                  <a:pt x="81810" y="5638"/>
                  <a:pt x="82050" y="5638"/>
                </a:cubicBezTo>
                <a:close/>
                <a:moveTo>
                  <a:pt x="77221" y="5617"/>
                </a:moveTo>
                <a:cubicBezTo>
                  <a:pt x="77570" y="5617"/>
                  <a:pt x="77767" y="5180"/>
                  <a:pt x="77505" y="4939"/>
                </a:cubicBezTo>
                <a:cubicBezTo>
                  <a:pt x="77243" y="4677"/>
                  <a:pt x="76828" y="4852"/>
                  <a:pt x="76828" y="5223"/>
                </a:cubicBezTo>
                <a:cubicBezTo>
                  <a:pt x="76806" y="5442"/>
                  <a:pt x="77002" y="5638"/>
                  <a:pt x="77221" y="5638"/>
                </a:cubicBezTo>
                <a:close/>
                <a:moveTo>
                  <a:pt x="72392" y="5617"/>
                </a:moveTo>
                <a:cubicBezTo>
                  <a:pt x="72763" y="5617"/>
                  <a:pt x="72938" y="5180"/>
                  <a:pt x="72676" y="4917"/>
                </a:cubicBezTo>
                <a:cubicBezTo>
                  <a:pt x="72414" y="4677"/>
                  <a:pt x="71977" y="4874"/>
                  <a:pt x="71999" y="5223"/>
                </a:cubicBezTo>
                <a:cubicBezTo>
                  <a:pt x="71999" y="5442"/>
                  <a:pt x="72173" y="5638"/>
                  <a:pt x="72392" y="5638"/>
                </a:cubicBezTo>
                <a:close/>
                <a:moveTo>
                  <a:pt x="67563" y="5617"/>
                </a:moveTo>
                <a:cubicBezTo>
                  <a:pt x="67912" y="5617"/>
                  <a:pt x="68087" y="5201"/>
                  <a:pt x="67847" y="4961"/>
                </a:cubicBezTo>
                <a:cubicBezTo>
                  <a:pt x="67606" y="4699"/>
                  <a:pt x="67191" y="4874"/>
                  <a:pt x="67191" y="5223"/>
                </a:cubicBezTo>
                <a:cubicBezTo>
                  <a:pt x="67191" y="5442"/>
                  <a:pt x="67366" y="5617"/>
                  <a:pt x="67563" y="5617"/>
                </a:cubicBezTo>
                <a:close/>
                <a:moveTo>
                  <a:pt x="62734" y="5595"/>
                </a:moveTo>
                <a:cubicBezTo>
                  <a:pt x="63062" y="5595"/>
                  <a:pt x="63236" y="5201"/>
                  <a:pt x="62996" y="4961"/>
                </a:cubicBezTo>
                <a:cubicBezTo>
                  <a:pt x="62777" y="4743"/>
                  <a:pt x="62384" y="4895"/>
                  <a:pt x="62384" y="5223"/>
                </a:cubicBezTo>
                <a:cubicBezTo>
                  <a:pt x="62384" y="5420"/>
                  <a:pt x="62537" y="5595"/>
                  <a:pt x="62734" y="5595"/>
                </a:cubicBezTo>
                <a:close/>
                <a:moveTo>
                  <a:pt x="57927" y="5551"/>
                </a:moveTo>
                <a:cubicBezTo>
                  <a:pt x="58211" y="5551"/>
                  <a:pt x="58342" y="5201"/>
                  <a:pt x="58145" y="5005"/>
                </a:cubicBezTo>
                <a:cubicBezTo>
                  <a:pt x="57948" y="4786"/>
                  <a:pt x="57599" y="4939"/>
                  <a:pt x="57599" y="5223"/>
                </a:cubicBezTo>
                <a:cubicBezTo>
                  <a:pt x="57599" y="5398"/>
                  <a:pt x="57752" y="5551"/>
                  <a:pt x="57927" y="5551"/>
                </a:cubicBezTo>
                <a:close/>
                <a:moveTo>
                  <a:pt x="53098" y="5485"/>
                </a:moveTo>
                <a:cubicBezTo>
                  <a:pt x="53338" y="5485"/>
                  <a:pt x="53469" y="5201"/>
                  <a:pt x="53294" y="5027"/>
                </a:cubicBezTo>
                <a:cubicBezTo>
                  <a:pt x="53119" y="4852"/>
                  <a:pt x="52813" y="4983"/>
                  <a:pt x="52813" y="5223"/>
                </a:cubicBezTo>
                <a:cubicBezTo>
                  <a:pt x="52813" y="5376"/>
                  <a:pt x="52945" y="5485"/>
                  <a:pt x="53098" y="5485"/>
                </a:cubicBezTo>
                <a:close/>
                <a:moveTo>
                  <a:pt x="48268" y="5442"/>
                </a:moveTo>
                <a:cubicBezTo>
                  <a:pt x="48378" y="5442"/>
                  <a:pt x="48487" y="5354"/>
                  <a:pt x="48487" y="5223"/>
                </a:cubicBezTo>
                <a:cubicBezTo>
                  <a:pt x="48487" y="4939"/>
                  <a:pt x="48050" y="4939"/>
                  <a:pt x="48050" y="5223"/>
                </a:cubicBezTo>
                <a:cubicBezTo>
                  <a:pt x="48050" y="5354"/>
                  <a:pt x="48159" y="5442"/>
                  <a:pt x="48268" y="5442"/>
                </a:cubicBezTo>
                <a:close/>
                <a:moveTo>
                  <a:pt x="43439" y="5398"/>
                </a:moveTo>
                <a:cubicBezTo>
                  <a:pt x="43527" y="5398"/>
                  <a:pt x="43614" y="5311"/>
                  <a:pt x="43592" y="5223"/>
                </a:cubicBezTo>
                <a:cubicBezTo>
                  <a:pt x="43636" y="5048"/>
                  <a:pt x="43265" y="5048"/>
                  <a:pt x="43287" y="5223"/>
                </a:cubicBezTo>
                <a:cubicBezTo>
                  <a:pt x="43287" y="5311"/>
                  <a:pt x="43352" y="5398"/>
                  <a:pt x="43439" y="5398"/>
                </a:cubicBezTo>
                <a:close/>
                <a:moveTo>
                  <a:pt x="38610" y="5311"/>
                </a:moveTo>
                <a:cubicBezTo>
                  <a:pt x="38742" y="5311"/>
                  <a:pt x="38545" y="5092"/>
                  <a:pt x="38545" y="5223"/>
                </a:cubicBezTo>
                <a:cubicBezTo>
                  <a:pt x="38545" y="5267"/>
                  <a:pt x="38567" y="5311"/>
                  <a:pt x="38610" y="5311"/>
                </a:cubicBezTo>
                <a:close/>
                <a:moveTo>
                  <a:pt x="33781" y="5245"/>
                </a:moveTo>
                <a:cubicBezTo>
                  <a:pt x="33803" y="5245"/>
                  <a:pt x="33825" y="5245"/>
                  <a:pt x="33825" y="5223"/>
                </a:cubicBezTo>
                <a:cubicBezTo>
                  <a:pt x="33825" y="5201"/>
                  <a:pt x="33803" y="5201"/>
                  <a:pt x="33781" y="5201"/>
                </a:cubicBezTo>
                <a:cubicBezTo>
                  <a:pt x="33781" y="5201"/>
                  <a:pt x="33760" y="5201"/>
                  <a:pt x="33760" y="5223"/>
                </a:cubicBezTo>
                <a:cubicBezTo>
                  <a:pt x="33760" y="5245"/>
                  <a:pt x="33781" y="5245"/>
                  <a:pt x="33781" y="5245"/>
                </a:cubicBezTo>
                <a:close/>
                <a:moveTo>
                  <a:pt x="111002" y="438"/>
                </a:moveTo>
                <a:cubicBezTo>
                  <a:pt x="111024" y="438"/>
                  <a:pt x="111046" y="416"/>
                  <a:pt x="111046" y="394"/>
                </a:cubicBezTo>
                <a:cubicBezTo>
                  <a:pt x="111046" y="351"/>
                  <a:pt x="110959" y="351"/>
                  <a:pt x="110959" y="394"/>
                </a:cubicBezTo>
                <a:cubicBezTo>
                  <a:pt x="110959" y="416"/>
                  <a:pt x="110980" y="438"/>
                  <a:pt x="111002" y="438"/>
                </a:cubicBezTo>
                <a:close/>
                <a:moveTo>
                  <a:pt x="106173" y="503"/>
                </a:moveTo>
                <a:cubicBezTo>
                  <a:pt x="106217" y="503"/>
                  <a:pt x="106261" y="460"/>
                  <a:pt x="106261" y="394"/>
                </a:cubicBezTo>
                <a:cubicBezTo>
                  <a:pt x="106261" y="285"/>
                  <a:pt x="106086" y="285"/>
                  <a:pt x="106086" y="394"/>
                </a:cubicBezTo>
                <a:cubicBezTo>
                  <a:pt x="106086" y="460"/>
                  <a:pt x="106130" y="503"/>
                  <a:pt x="106173" y="503"/>
                </a:cubicBezTo>
                <a:close/>
                <a:moveTo>
                  <a:pt x="101344" y="547"/>
                </a:moveTo>
                <a:cubicBezTo>
                  <a:pt x="101541" y="547"/>
                  <a:pt x="101541" y="263"/>
                  <a:pt x="101344" y="263"/>
                </a:cubicBezTo>
                <a:cubicBezTo>
                  <a:pt x="101148" y="241"/>
                  <a:pt x="101148" y="547"/>
                  <a:pt x="101344" y="547"/>
                </a:cubicBezTo>
                <a:close/>
                <a:moveTo>
                  <a:pt x="96537" y="591"/>
                </a:moveTo>
                <a:cubicBezTo>
                  <a:pt x="96690" y="591"/>
                  <a:pt x="96777" y="394"/>
                  <a:pt x="96668" y="263"/>
                </a:cubicBezTo>
                <a:cubicBezTo>
                  <a:pt x="96537" y="154"/>
                  <a:pt x="96340" y="241"/>
                  <a:pt x="96340" y="394"/>
                </a:cubicBezTo>
                <a:cubicBezTo>
                  <a:pt x="96340" y="503"/>
                  <a:pt x="96428" y="591"/>
                  <a:pt x="96537" y="591"/>
                </a:cubicBezTo>
                <a:close/>
                <a:moveTo>
                  <a:pt x="91708" y="635"/>
                </a:moveTo>
                <a:cubicBezTo>
                  <a:pt x="91992" y="635"/>
                  <a:pt x="91992" y="176"/>
                  <a:pt x="91708" y="176"/>
                </a:cubicBezTo>
                <a:cubicBezTo>
                  <a:pt x="91402" y="176"/>
                  <a:pt x="91402" y="635"/>
                  <a:pt x="91708" y="635"/>
                </a:cubicBezTo>
                <a:close/>
                <a:moveTo>
                  <a:pt x="86879" y="635"/>
                </a:moveTo>
                <a:cubicBezTo>
                  <a:pt x="87097" y="635"/>
                  <a:pt x="87185" y="372"/>
                  <a:pt x="87032" y="219"/>
                </a:cubicBezTo>
                <a:cubicBezTo>
                  <a:pt x="86879" y="66"/>
                  <a:pt x="86639" y="176"/>
                  <a:pt x="86639" y="394"/>
                </a:cubicBezTo>
                <a:cubicBezTo>
                  <a:pt x="86639" y="525"/>
                  <a:pt x="86748" y="635"/>
                  <a:pt x="86879" y="635"/>
                </a:cubicBezTo>
                <a:close/>
                <a:moveTo>
                  <a:pt x="82050" y="635"/>
                </a:moveTo>
                <a:cubicBezTo>
                  <a:pt x="82181" y="635"/>
                  <a:pt x="82312" y="525"/>
                  <a:pt x="82312" y="394"/>
                </a:cubicBezTo>
                <a:cubicBezTo>
                  <a:pt x="82334" y="1"/>
                  <a:pt x="81744" y="1"/>
                  <a:pt x="81788" y="394"/>
                </a:cubicBezTo>
                <a:cubicBezTo>
                  <a:pt x="81788" y="525"/>
                  <a:pt x="81919" y="635"/>
                  <a:pt x="82050" y="635"/>
                </a:cubicBezTo>
                <a:close/>
                <a:moveTo>
                  <a:pt x="77221" y="635"/>
                </a:moveTo>
                <a:cubicBezTo>
                  <a:pt x="77592" y="635"/>
                  <a:pt x="77592" y="88"/>
                  <a:pt x="77221" y="88"/>
                </a:cubicBezTo>
                <a:cubicBezTo>
                  <a:pt x="76849" y="88"/>
                  <a:pt x="76849" y="635"/>
                  <a:pt x="77221" y="635"/>
                </a:cubicBezTo>
                <a:close/>
                <a:moveTo>
                  <a:pt x="72392" y="635"/>
                </a:moveTo>
                <a:cubicBezTo>
                  <a:pt x="72545" y="635"/>
                  <a:pt x="72654" y="525"/>
                  <a:pt x="72654" y="394"/>
                </a:cubicBezTo>
                <a:cubicBezTo>
                  <a:pt x="72654" y="154"/>
                  <a:pt x="72370" y="45"/>
                  <a:pt x="72217" y="198"/>
                </a:cubicBezTo>
                <a:cubicBezTo>
                  <a:pt x="72042" y="372"/>
                  <a:pt x="72173" y="635"/>
                  <a:pt x="72392" y="635"/>
                </a:cubicBezTo>
                <a:close/>
                <a:moveTo>
                  <a:pt x="67563" y="635"/>
                </a:moveTo>
                <a:cubicBezTo>
                  <a:pt x="67891" y="635"/>
                  <a:pt x="67891" y="154"/>
                  <a:pt x="67563" y="154"/>
                </a:cubicBezTo>
                <a:cubicBezTo>
                  <a:pt x="67257" y="154"/>
                  <a:pt x="67257" y="635"/>
                  <a:pt x="67563" y="635"/>
                </a:cubicBezTo>
                <a:close/>
                <a:moveTo>
                  <a:pt x="62734" y="591"/>
                </a:moveTo>
                <a:cubicBezTo>
                  <a:pt x="62930" y="591"/>
                  <a:pt x="63040" y="372"/>
                  <a:pt x="62887" y="241"/>
                </a:cubicBezTo>
                <a:cubicBezTo>
                  <a:pt x="62756" y="110"/>
                  <a:pt x="62537" y="198"/>
                  <a:pt x="62537" y="394"/>
                </a:cubicBezTo>
                <a:cubicBezTo>
                  <a:pt x="62537" y="503"/>
                  <a:pt x="62624" y="591"/>
                  <a:pt x="62734" y="591"/>
                </a:cubicBezTo>
                <a:close/>
                <a:moveTo>
                  <a:pt x="57927" y="569"/>
                </a:moveTo>
                <a:cubicBezTo>
                  <a:pt x="58080" y="569"/>
                  <a:pt x="58167" y="372"/>
                  <a:pt x="58058" y="263"/>
                </a:cubicBezTo>
                <a:cubicBezTo>
                  <a:pt x="57927" y="132"/>
                  <a:pt x="57730" y="219"/>
                  <a:pt x="57730" y="394"/>
                </a:cubicBezTo>
                <a:cubicBezTo>
                  <a:pt x="57730" y="482"/>
                  <a:pt x="57817" y="569"/>
                  <a:pt x="57927" y="569"/>
                </a:cubicBezTo>
                <a:close/>
                <a:moveTo>
                  <a:pt x="53098" y="525"/>
                </a:moveTo>
                <a:cubicBezTo>
                  <a:pt x="53338" y="525"/>
                  <a:pt x="52945" y="154"/>
                  <a:pt x="52945" y="394"/>
                </a:cubicBezTo>
                <a:cubicBezTo>
                  <a:pt x="52945" y="460"/>
                  <a:pt x="53010" y="525"/>
                  <a:pt x="53098" y="525"/>
                </a:cubicBezTo>
                <a:close/>
                <a:moveTo>
                  <a:pt x="48268" y="482"/>
                </a:moveTo>
                <a:cubicBezTo>
                  <a:pt x="48312" y="482"/>
                  <a:pt x="48356" y="438"/>
                  <a:pt x="48356" y="394"/>
                </a:cubicBezTo>
                <a:cubicBezTo>
                  <a:pt x="48356" y="329"/>
                  <a:pt x="48312" y="285"/>
                  <a:pt x="48268" y="285"/>
                </a:cubicBezTo>
                <a:cubicBezTo>
                  <a:pt x="48225" y="285"/>
                  <a:pt x="48181" y="329"/>
                  <a:pt x="48181" y="394"/>
                </a:cubicBezTo>
                <a:cubicBezTo>
                  <a:pt x="48181" y="438"/>
                  <a:pt x="48225" y="482"/>
                  <a:pt x="48268" y="482"/>
                </a:cubicBezTo>
                <a:close/>
                <a:moveTo>
                  <a:pt x="43439" y="438"/>
                </a:moveTo>
                <a:cubicBezTo>
                  <a:pt x="43461" y="438"/>
                  <a:pt x="43483" y="416"/>
                  <a:pt x="43483" y="394"/>
                </a:cubicBezTo>
                <a:cubicBezTo>
                  <a:pt x="43483" y="372"/>
                  <a:pt x="43461" y="351"/>
                  <a:pt x="43439" y="351"/>
                </a:cubicBezTo>
                <a:cubicBezTo>
                  <a:pt x="43418" y="351"/>
                  <a:pt x="43396" y="372"/>
                  <a:pt x="43396" y="394"/>
                </a:cubicBezTo>
                <a:cubicBezTo>
                  <a:pt x="43396" y="416"/>
                  <a:pt x="43418" y="438"/>
                  <a:pt x="43439" y="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447750" y="225450"/>
            <a:ext cx="8248500" cy="4692600"/>
          </a:xfrm>
          <a:prstGeom prst="roundRect">
            <a:avLst>
              <a:gd name="adj" fmla="val 3336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453134" y="225450"/>
            <a:ext cx="8238000" cy="385200"/>
          </a:xfrm>
          <a:prstGeom prst="round2SameRect">
            <a:avLst>
              <a:gd name="adj1" fmla="val 34096"/>
              <a:gd name="adj2" fmla="val 0"/>
            </a:avLst>
          </a:prstGeom>
          <a:solidFill>
            <a:srgbClr val="E94F2D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22" name="Google Shape;22;p3"/>
          <p:cNvGrpSpPr/>
          <p:nvPr/>
        </p:nvGrpSpPr>
        <p:grpSpPr>
          <a:xfrm>
            <a:off x="600646" y="346247"/>
            <a:ext cx="750477" cy="143376"/>
            <a:chOff x="7841645" y="1419444"/>
            <a:chExt cx="734897" cy="140400"/>
          </a:xfrm>
        </p:grpSpPr>
        <p:sp>
          <p:nvSpPr>
            <p:cNvPr id="23" name="Google Shape;23;p3"/>
            <p:cNvSpPr/>
            <p:nvPr/>
          </p:nvSpPr>
          <p:spPr>
            <a:xfrm>
              <a:off x="7841645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8138893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8436142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ctrTitle"/>
          </p:nvPr>
        </p:nvSpPr>
        <p:spPr>
          <a:xfrm>
            <a:off x="2037300" y="2531013"/>
            <a:ext cx="5069400" cy="6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2962500" y="3569988"/>
            <a:ext cx="3219000" cy="5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2878800" y="1042213"/>
            <a:ext cx="3386400" cy="14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-2072550" y="-686126"/>
            <a:ext cx="7651829" cy="6727369"/>
          </a:xfrm>
          <a:custGeom>
            <a:avLst/>
            <a:gdLst/>
            <a:ahLst/>
            <a:cxnLst/>
            <a:rect l="l" t="t" r="r" b="b"/>
            <a:pathLst>
              <a:path w="154442" h="135783" extrusionOk="0">
                <a:moveTo>
                  <a:pt x="115831" y="135542"/>
                </a:moveTo>
                <a:lnTo>
                  <a:pt x="115831" y="135520"/>
                </a:lnTo>
                <a:lnTo>
                  <a:pt x="115831" y="135520"/>
                </a:lnTo>
                <a:cubicBezTo>
                  <a:pt x="115831" y="135520"/>
                  <a:pt x="115809" y="135520"/>
                  <a:pt x="115809" y="135520"/>
                </a:cubicBezTo>
                <a:close/>
                <a:moveTo>
                  <a:pt x="111002" y="135564"/>
                </a:moveTo>
                <a:cubicBezTo>
                  <a:pt x="111090" y="135564"/>
                  <a:pt x="110959" y="135433"/>
                  <a:pt x="110959" y="135520"/>
                </a:cubicBezTo>
                <a:cubicBezTo>
                  <a:pt x="110959" y="135542"/>
                  <a:pt x="110980" y="135564"/>
                  <a:pt x="111002" y="135564"/>
                </a:cubicBezTo>
                <a:close/>
                <a:moveTo>
                  <a:pt x="106173" y="135629"/>
                </a:moveTo>
                <a:cubicBezTo>
                  <a:pt x="106239" y="135629"/>
                  <a:pt x="106282" y="135586"/>
                  <a:pt x="106282" y="135520"/>
                </a:cubicBezTo>
                <a:cubicBezTo>
                  <a:pt x="106282" y="135367"/>
                  <a:pt x="106064" y="135367"/>
                  <a:pt x="106064" y="135520"/>
                </a:cubicBezTo>
                <a:cubicBezTo>
                  <a:pt x="106064" y="135586"/>
                  <a:pt x="106108" y="135629"/>
                  <a:pt x="106173" y="135629"/>
                </a:cubicBezTo>
                <a:close/>
                <a:moveTo>
                  <a:pt x="101344" y="135673"/>
                </a:moveTo>
                <a:cubicBezTo>
                  <a:pt x="101432" y="135673"/>
                  <a:pt x="101519" y="135608"/>
                  <a:pt x="101519" y="135520"/>
                </a:cubicBezTo>
                <a:cubicBezTo>
                  <a:pt x="101519" y="135433"/>
                  <a:pt x="101432" y="135367"/>
                  <a:pt x="101344" y="135367"/>
                </a:cubicBezTo>
                <a:cubicBezTo>
                  <a:pt x="101257" y="135367"/>
                  <a:pt x="101191" y="135433"/>
                  <a:pt x="101191" y="135520"/>
                </a:cubicBezTo>
                <a:cubicBezTo>
                  <a:pt x="101191" y="135608"/>
                  <a:pt x="101257" y="135673"/>
                  <a:pt x="101344" y="135673"/>
                </a:cubicBezTo>
                <a:close/>
                <a:moveTo>
                  <a:pt x="96537" y="135717"/>
                </a:moveTo>
                <a:cubicBezTo>
                  <a:pt x="96646" y="135717"/>
                  <a:pt x="96734" y="135629"/>
                  <a:pt x="96734" y="135520"/>
                </a:cubicBezTo>
                <a:cubicBezTo>
                  <a:pt x="96690" y="135280"/>
                  <a:pt x="96362" y="135280"/>
                  <a:pt x="96318" y="135520"/>
                </a:cubicBezTo>
                <a:cubicBezTo>
                  <a:pt x="96318" y="135629"/>
                  <a:pt x="96406" y="135717"/>
                  <a:pt x="96537" y="135717"/>
                </a:cubicBezTo>
                <a:close/>
                <a:moveTo>
                  <a:pt x="91708" y="135739"/>
                </a:moveTo>
                <a:cubicBezTo>
                  <a:pt x="91992" y="135739"/>
                  <a:pt x="91992" y="135280"/>
                  <a:pt x="91708" y="135302"/>
                </a:cubicBezTo>
                <a:cubicBezTo>
                  <a:pt x="91402" y="135302"/>
                  <a:pt x="91402" y="135739"/>
                  <a:pt x="91708" y="135739"/>
                </a:cubicBezTo>
                <a:close/>
                <a:moveTo>
                  <a:pt x="86879" y="135782"/>
                </a:moveTo>
                <a:cubicBezTo>
                  <a:pt x="87097" y="135782"/>
                  <a:pt x="87207" y="135498"/>
                  <a:pt x="87054" y="135345"/>
                </a:cubicBezTo>
                <a:cubicBezTo>
                  <a:pt x="86901" y="135170"/>
                  <a:pt x="86617" y="135302"/>
                  <a:pt x="86617" y="135520"/>
                </a:cubicBezTo>
                <a:cubicBezTo>
                  <a:pt x="86617" y="135651"/>
                  <a:pt x="86726" y="135782"/>
                  <a:pt x="86879" y="135782"/>
                </a:cubicBezTo>
                <a:close/>
                <a:moveTo>
                  <a:pt x="82050" y="135782"/>
                </a:moveTo>
                <a:cubicBezTo>
                  <a:pt x="82290" y="135782"/>
                  <a:pt x="82421" y="135476"/>
                  <a:pt x="82247" y="135302"/>
                </a:cubicBezTo>
                <a:cubicBezTo>
                  <a:pt x="82072" y="135127"/>
                  <a:pt x="81766" y="135258"/>
                  <a:pt x="81766" y="135498"/>
                </a:cubicBezTo>
                <a:cubicBezTo>
                  <a:pt x="81766" y="135651"/>
                  <a:pt x="81897" y="135782"/>
                  <a:pt x="82050" y="135782"/>
                </a:cubicBezTo>
                <a:close/>
                <a:moveTo>
                  <a:pt x="77221" y="135782"/>
                </a:moveTo>
                <a:cubicBezTo>
                  <a:pt x="77461" y="135782"/>
                  <a:pt x="77592" y="135498"/>
                  <a:pt x="77418" y="135323"/>
                </a:cubicBezTo>
                <a:cubicBezTo>
                  <a:pt x="77243" y="135149"/>
                  <a:pt x="76937" y="135258"/>
                  <a:pt x="76937" y="135520"/>
                </a:cubicBezTo>
                <a:cubicBezTo>
                  <a:pt x="76937" y="135673"/>
                  <a:pt x="77068" y="135782"/>
                  <a:pt x="77221" y="135782"/>
                </a:cubicBezTo>
                <a:close/>
                <a:moveTo>
                  <a:pt x="72392" y="135782"/>
                </a:moveTo>
                <a:cubicBezTo>
                  <a:pt x="72632" y="135782"/>
                  <a:pt x="72763" y="135476"/>
                  <a:pt x="72588" y="135302"/>
                </a:cubicBezTo>
                <a:cubicBezTo>
                  <a:pt x="72414" y="135127"/>
                  <a:pt x="72130" y="135258"/>
                  <a:pt x="72130" y="135498"/>
                </a:cubicBezTo>
                <a:cubicBezTo>
                  <a:pt x="72130" y="135651"/>
                  <a:pt x="72239" y="135782"/>
                  <a:pt x="72392" y="135782"/>
                </a:cubicBezTo>
                <a:close/>
                <a:moveTo>
                  <a:pt x="67563" y="135782"/>
                </a:moveTo>
                <a:cubicBezTo>
                  <a:pt x="67803" y="135782"/>
                  <a:pt x="67912" y="135498"/>
                  <a:pt x="67759" y="135345"/>
                </a:cubicBezTo>
                <a:cubicBezTo>
                  <a:pt x="67585" y="135170"/>
                  <a:pt x="67322" y="135302"/>
                  <a:pt x="67322" y="135520"/>
                </a:cubicBezTo>
                <a:cubicBezTo>
                  <a:pt x="67322" y="135651"/>
                  <a:pt x="67432" y="135782"/>
                  <a:pt x="67563" y="135782"/>
                </a:cubicBezTo>
                <a:close/>
                <a:moveTo>
                  <a:pt x="62734" y="135739"/>
                </a:moveTo>
                <a:cubicBezTo>
                  <a:pt x="62952" y="135739"/>
                  <a:pt x="63040" y="135498"/>
                  <a:pt x="62909" y="135367"/>
                </a:cubicBezTo>
                <a:cubicBezTo>
                  <a:pt x="62756" y="135214"/>
                  <a:pt x="62515" y="135323"/>
                  <a:pt x="62515" y="135520"/>
                </a:cubicBezTo>
                <a:cubicBezTo>
                  <a:pt x="62515" y="135651"/>
                  <a:pt x="62624" y="135739"/>
                  <a:pt x="62734" y="135739"/>
                </a:cubicBezTo>
                <a:close/>
                <a:moveTo>
                  <a:pt x="57927" y="135717"/>
                </a:moveTo>
                <a:cubicBezTo>
                  <a:pt x="58036" y="135717"/>
                  <a:pt x="58123" y="135629"/>
                  <a:pt x="58123" y="135520"/>
                </a:cubicBezTo>
                <a:cubicBezTo>
                  <a:pt x="58101" y="135280"/>
                  <a:pt x="57752" y="135280"/>
                  <a:pt x="57708" y="135520"/>
                </a:cubicBezTo>
                <a:cubicBezTo>
                  <a:pt x="57708" y="135629"/>
                  <a:pt x="57817" y="135717"/>
                  <a:pt x="57927" y="135717"/>
                </a:cubicBezTo>
                <a:close/>
                <a:moveTo>
                  <a:pt x="53098" y="135673"/>
                </a:moveTo>
                <a:cubicBezTo>
                  <a:pt x="53294" y="135673"/>
                  <a:pt x="53294" y="135367"/>
                  <a:pt x="53098" y="135367"/>
                </a:cubicBezTo>
                <a:cubicBezTo>
                  <a:pt x="52901" y="135367"/>
                  <a:pt x="52901" y="135673"/>
                  <a:pt x="53098" y="135673"/>
                </a:cubicBezTo>
                <a:close/>
                <a:moveTo>
                  <a:pt x="48268" y="135629"/>
                </a:moveTo>
                <a:cubicBezTo>
                  <a:pt x="48334" y="135629"/>
                  <a:pt x="48378" y="135586"/>
                  <a:pt x="48378" y="135520"/>
                </a:cubicBezTo>
                <a:cubicBezTo>
                  <a:pt x="48378" y="135455"/>
                  <a:pt x="48334" y="135411"/>
                  <a:pt x="48268" y="135411"/>
                </a:cubicBezTo>
                <a:cubicBezTo>
                  <a:pt x="48203" y="135411"/>
                  <a:pt x="48159" y="135455"/>
                  <a:pt x="48159" y="135520"/>
                </a:cubicBezTo>
                <a:cubicBezTo>
                  <a:pt x="48159" y="135586"/>
                  <a:pt x="48203" y="135629"/>
                  <a:pt x="48268" y="135629"/>
                </a:cubicBezTo>
                <a:close/>
                <a:moveTo>
                  <a:pt x="43439" y="135564"/>
                </a:moveTo>
                <a:cubicBezTo>
                  <a:pt x="43461" y="135564"/>
                  <a:pt x="43483" y="135542"/>
                  <a:pt x="43483" y="135520"/>
                </a:cubicBezTo>
                <a:cubicBezTo>
                  <a:pt x="43483" y="135498"/>
                  <a:pt x="43461" y="135476"/>
                  <a:pt x="43439" y="135476"/>
                </a:cubicBezTo>
                <a:cubicBezTo>
                  <a:pt x="43418" y="135476"/>
                  <a:pt x="43396" y="135498"/>
                  <a:pt x="43396" y="135520"/>
                </a:cubicBezTo>
                <a:cubicBezTo>
                  <a:pt x="43396" y="135542"/>
                  <a:pt x="43418" y="135564"/>
                  <a:pt x="43439" y="135564"/>
                </a:cubicBezTo>
                <a:close/>
                <a:moveTo>
                  <a:pt x="38610" y="135542"/>
                </a:moveTo>
                <a:lnTo>
                  <a:pt x="38632" y="135520"/>
                </a:lnTo>
                <a:cubicBezTo>
                  <a:pt x="38632" y="135520"/>
                  <a:pt x="38610" y="135520"/>
                  <a:pt x="38610" y="135520"/>
                </a:cubicBezTo>
                <a:cubicBezTo>
                  <a:pt x="38610" y="135520"/>
                  <a:pt x="38610" y="135520"/>
                  <a:pt x="38610" y="135520"/>
                </a:cubicBezTo>
                <a:cubicBezTo>
                  <a:pt x="38610" y="135520"/>
                  <a:pt x="38610" y="135542"/>
                  <a:pt x="38610" y="135542"/>
                </a:cubicBezTo>
                <a:close/>
                <a:moveTo>
                  <a:pt x="120660" y="130735"/>
                </a:moveTo>
                <a:cubicBezTo>
                  <a:pt x="120660" y="130735"/>
                  <a:pt x="120682" y="130713"/>
                  <a:pt x="120682" y="130713"/>
                </a:cubicBezTo>
                <a:cubicBezTo>
                  <a:pt x="120682" y="130691"/>
                  <a:pt x="120660" y="130669"/>
                  <a:pt x="120660" y="130669"/>
                </a:cubicBezTo>
                <a:cubicBezTo>
                  <a:pt x="120638" y="130669"/>
                  <a:pt x="120638" y="130691"/>
                  <a:pt x="120638" y="130713"/>
                </a:cubicBezTo>
                <a:cubicBezTo>
                  <a:pt x="120617" y="130713"/>
                  <a:pt x="120638" y="130735"/>
                  <a:pt x="120660" y="130735"/>
                </a:cubicBezTo>
                <a:close/>
                <a:moveTo>
                  <a:pt x="115831" y="130800"/>
                </a:moveTo>
                <a:cubicBezTo>
                  <a:pt x="115941" y="130778"/>
                  <a:pt x="115941" y="130604"/>
                  <a:pt x="115831" y="130604"/>
                </a:cubicBezTo>
                <a:cubicBezTo>
                  <a:pt x="115700" y="130582"/>
                  <a:pt x="115700" y="130822"/>
                  <a:pt x="115831" y="130800"/>
                </a:cubicBezTo>
                <a:close/>
                <a:moveTo>
                  <a:pt x="111002" y="130866"/>
                </a:moveTo>
                <a:cubicBezTo>
                  <a:pt x="111286" y="130866"/>
                  <a:pt x="110827" y="130429"/>
                  <a:pt x="110827" y="130713"/>
                </a:cubicBezTo>
                <a:cubicBezTo>
                  <a:pt x="110827" y="130800"/>
                  <a:pt x="110915" y="130866"/>
                  <a:pt x="111002" y="130866"/>
                </a:cubicBezTo>
                <a:close/>
                <a:moveTo>
                  <a:pt x="106173" y="130931"/>
                </a:moveTo>
                <a:cubicBezTo>
                  <a:pt x="106392" y="130931"/>
                  <a:pt x="106479" y="130691"/>
                  <a:pt x="106348" y="130538"/>
                </a:cubicBezTo>
                <a:cubicBezTo>
                  <a:pt x="106195" y="130385"/>
                  <a:pt x="105955" y="130494"/>
                  <a:pt x="105955" y="130713"/>
                </a:cubicBezTo>
                <a:cubicBezTo>
                  <a:pt x="105955" y="130822"/>
                  <a:pt x="106042" y="130931"/>
                  <a:pt x="106173" y="130931"/>
                </a:cubicBezTo>
                <a:close/>
                <a:moveTo>
                  <a:pt x="101344" y="130997"/>
                </a:moveTo>
                <a:cubicBezTo>
                  <a:pt x="101606" y="130997"/>
                  <a:pt x="101737" y="130669"/>
                  <a:pt x="101563" y="130494"/>
                </a:cubicBezTo>
                <a:cubicBezTo>
                  <a:pt x="101366" y="130298"/>
                  <a:pt x="101060" y="130429"/>
                  <a:pt x="101060" y="130713"/>
                </a:cubicBezTo>
                <a:cubicBezTo>
                  <a:pt x="101060" y="130866"/>
                  <a:pt x="101191" y="130997"/>
                  <a:pt x="101344" y="130997"/>
                </a:cubicBezTo>
                <a:close/>
                <a:moveTo>
                  <a:pt x="96515" y="131041"/>
                </a:moveTo>
                <a:cubicBezTo>
                  <a:pt x="96821" y="131041"/>
                  <a:pt x="96974" y="130669"/>
                  <a:pt x="96755" y="130451"/>
                </a:cubicBezTo>
                <a:cubicBezTo>
                  <a:pt x="96559" y="130254"/>
                  <a:pt x="96187" y="130407"/>
                  <a:pt x="96187" y="130713"/>
                </a:cubicBezTo>
                <a:cubicBezTo>
                  <a:pt x="96187" y="130888"/>
                  <a:pt x="96340" y="131041"/>
                  <a:pt x="96515" y="131041"/>
                </a:cubicBezTo>
                <a:close/>
                <a:moveTo>
                  <a:pt x="91708" y="131084"/>
                </a:moveTo>
                <a:cubicBezTo>
                  <a:pt x="92036" y="131084"/>
                  <a:pt x="92211" y="130669"/>
                  <a:pt x="91970" y="130429"/>
                </a:cubicBezTo>
                <a:cubicBezTo>
                  <a:pt x="91730" y="130188"/>
                  <a:pt x="91315" y="130363"/>
                  <a:pt x="91315" y="130713"/>
                </a:cubicBezTo>
                <a:cubicBezTo>
                  <a:pt x="91315" y="130910"/>
                  <a:pt x="91489" y="131084"/>
                  <a:pt x="91708" y="131084"/>
                </a:cubicBezTo>
                <a:close/>
                <a:moveTo>
                  <a:pt x="86879" y="131106"/>
                </a:moveTo>
                <a:cubicBezTo>
                  <a:pt x="87229" y="131106"/>
                  <a:pt x="87403" y="130669"/>
                  <a:pt x="87163" y="130407"/>
                </a:cubicBezTo>
                <a:cubicBezTo>
                  <a:pt x="86901" y="130167"/>
                  <a:pt x="86464" y="130341"/>
                  <a:pt x="86464" y="130713"/>
                </a:cubicBezTo>
                <a:cubicBezTo>
                  <a:pt x="86464" y="130931"/>
                  <a:pt x="86660" y="131106"/>
                  <a:pt x="86879" y="131106"/>
                </a:cubicBezTo>
                <a:close/>
                <a:moveTo>
                  <a:pt x="82050" y="131106"/>
                </a:moveTo>
                <a:cubicBezTo>
                  <a:pt x="82421" y="131106"/>
                  <a:pt x="82596" y="130647"/>
                  <a:pt x="82334" y="130385"/>
                </a:cubicBezTo>
                <a:cubicBezTo>
                  <a:pt x="82072" y="130123"/>
                  <a:pt x="81635" y="130320"/>
                  <a:pt x="81635" y="130691"/>
                </a:cubicBezTo>
                <a:cubicBezTo>
                  <a:pt x="81635" y="130910"/>
                  <a:pt x="81810" y="131106"/>
                  <a:pt x="82050" y="131106"/>
                </a:cubicBezTo>
                <a:close/>
                <a:moveTo>
                  <a:pt x="77221" y="131106"/>
                </a:moveTo>
                <a:cubicBezTo>
                  <a:pt x="77592" y="131106"/>
                  <a:pt x="77789" y="130647"/>
                  <a:pt x="77527" y="130385"/>
                </a:cubicBezTo>
                <a:cubicBezTo>
                  <a:pt x="77265" y="130123"/>
                  <a:pt x="76806" y="130320"/>
                  <a:pt x="76806" y="130691"/>
                </a:cubicBezTo>
                <a:cubicBezTo>
                  <a:pt x="76806" y="130910"/>
                  <a:pt x="77002" y="131106"/>
                  <a:pt x="77221" y="131106"/>
                </a:cubicBezTo>
                <a:close/>
                <a:moveTo>
                  <a:pt x="72392" y="131106"/>
                </a:moveTo>
                <a:cubicBezTo>
                  <a:pt x="72763" y="131106"/>
                  <a:pt x="72960" y="130647"/>
                  <a:pt x="72698" y="130385"/>
                </a:cubicBezTo>
                <a:cubicBezTo>
                  <a:pt x="72436" y="130123"/>
                  <a:pt x="71977" y="130320"/>
                  <a:pt x="71977" y="130691"/>
                </a:cubicBezTo>
                <a:cubicBezTo>
                  <a:pt x="71977" y="130910"/>
                  <a:pt x="72173" y="131106"/>
                  <a:pt x="72392" y="131106"/>
                </a:cubicBezTo>
                <a:close/>
                <a:moveTo>
                  <a:pt x="67563" y="131106"/>
                </a:moveTo>
                <a:cubicBezTo>
                  <a:pt x="67934" y="131106"/>
                  <a:pt x="68109" y="130669"/>
                  <a:pt x="67847" y="130407"/>
                </a:cubicBezTo>
                <a:cubicBezTo>
                  <a:pt x="67606" y="130167"/>
                  <a:pt x="67169" y="130341"/>
                  <a:pt x="67169" y="130713"/>
                </a:cubicBezTo>
                <a:cubicBezTo>
                  <a:pt x="67169" y="130931"/>
                  <a:pt x="67344" y="131106"/>
                  <a:pt x="67563" y="131106"/>
                </a:cubicBezTo>
                <a:close/>
                <a:moveTo>
                  <a:pt x="62734" y="131084"/>
                </a:moveTo>
                <a:cubicBezTo>
                  <a:pt x="63083" y="131084"/>
                  <a:pt x="63258" y="130669"/>
                  <a:pt x="63018" y="130429"/>
                </a:cubicBezTo>
                <a:cubicBezTo>
                  <a:pt x="62777" y="130188"/>
                  <a:pt x="62362" y="130363"/>
                  <a:pt x="62362" y="130713"/>
                </a:cubicBezTo>
                <a:cubicBezTo>
                  <a:pt x="62362" y="130910"/>
                  <a:pt x="62537" y="131084"/>
                  <a:pt x="62734" y="131084"/>
                </a:cubicBezTo>
                <a:close/>
                <a:moveTo>
                  <a:pt x="57927" y="131041"/>
                </a:moveTo>
                <a:cubicBezTo>
                  <a:pt x="58211" y="131041"/>
                  <a:pt x="58364" y="130669"/>
                  <a:pt x="58167" y="130473"/>
                </a:cubicBezTo>
                <a:cubicBezTo>
                  <a:pt x="57948" y="130254"/>
                  <a:pt x="57577" y="130407"/>
                  <a:pt x="57577" y="130713"/>
                </a:cubicBezTo>
                <a:cubicBezTo>
                  <a:pt x="57577" y="130888"/>
                  <a:pt x="57730" y="131041"/>
                  <a:pt x="57927" y="131041"/>
                </a:cubicBezTo>
                <a:close/>
                <a:moveTo>
                  <a:pt x="53098" y="130975"/>
                </a:moveTo>
                <a:cubicBezTo>
                  <a:pt x="53338" y="130975"/>
                  <a:pt x="53469" y="130691"/>
                  <a:pt x="53294" y="130516"/>
                </a:cubicBezTo>
                <a:cubicBezTo>
                  <a:pt x="53119" y="130341"/>
                  <a:pt x="52813" y="130473"/>
                  <a:pt x="52813" y="130713"/>
                </a:cubicBezTo>
                <a:cubicBezTo>
                  <a:pt x="52813" y="130866"/>
                  <a:pt x="52945" y="130975"/>
                  <a:pt x="53098" y="130975"/>
                </a:cubicBezTo>
                <a:close/>
                <a:moveTo>
                  <a:pt x="48268" y="130931"/>
                </a:moveTo>
                <a:cubicBezTo>
                  <a:pt x="48465" y="130931"/>
                  <a:pt x="48574" y="130691"/>
                  <a:pt x="48443" y="130538"/>
                </a:cubicBezTo>
                <a:cubicBezTo>
                  <a:pt x="48290" y="130385"/>
                  <a:pt x="48050" y="130494"/>
                  <a:pt x="48050" y="130691"/>
                </a:cubicBezTo>
                <a:cubicBezTo>
                  <a:pt x="48050" y="130822"/>
                  <a:pt x="48137" y="130931"/>
                  <a:pt x="48268" y="130931"/>
                </a:cubicBezTo>
                <a:close/>
                <a:moveTo>
                  <a:pt x="43439" y="130866"/>
                </a:moveTo>
                <a:cubicBezTo>
                  <a:pt x="43702" y="130866"/>
                  <a:pt x="43287" y="130451"/>
                  <a:pt x="43287" y="130691"/>
                </a:cubicBezTo>
                <a:cubicBezTo>
                  <a:pt x="43287" y="130800"/>
                  <a:pt x="43352" y="130866"/>
                  <a:pt x="43439" y="130866"/>
                </a:cubicBezTo>
                <a:close/>
                <a:moveTo>
                  <a:pt x="38610" y="130800"/>
                </a:moveTo>
                <a:cubicBezTo>
                  <a:pt x="38676" y="130800"/>
                  <a:pt x="38720" y="130757"/>
                  <a:pt x="38720" y="130691"/>
                </a:cubicBezTo>
                <a:cubicBezTo>
                  <a:pt x="38720" y="130560"/>
                  <a:pt x="38457" y="130800"/>
                  <a:pt x="38610" y="130800"/>
                </a:cubicBezTo>
                <a:close/>
                <a:moveTo>
                  <a:pt x="33803" y="130735"/>
                </a:moveTo>
                <a:cubicBezTo>
                  <a:pt x="33803" y="130735"/>
                  <a:pt x="33825" y="130713"/>
                  <a:pt x="33825" y="130713"/>
                </a:cubicBezTo>
                <a:cubicBezTo>
                  <a:pt x="33825" y="130669"/>
                  <a:pt x="33760" y="130669"/>
                  <a:pt x="33760" y="130713"/>
                </a:cubicBezTo>
                <a:cubicBezTo>
                  <a:pt x="33760" y="130713"/>
                  <a:pt x="33781" y="130735"/>
                  <a:pt x="33803" y="130735"/>
                </a:cubicBezTo>
                <a:close/>
                <a:moveTo>
                  <a:pt x="125489" y="125928"/>
                </a:moveTo>
                <a:cubicBezTo>
                  <a:pt x="125555" y="125928"/>
                  <a:pt x="125424" y="125775"/>
                  <a:pt x="125424" y="125862"/>
                </a:cubicBezTo>
                <a:cubicBezTo>
                  <a:pt x="125424" y="125906"/>
                  <a:pt x="125446" y="125928"/>
                  <a:pt x="125489" y="125928"/>
                </a:cubicBezTo>
                <a:close/>
                <a:moveTo>
                  <a:pt x="120660" y="125993"/>
                </a:moveTo>
                <a:cubicBezTo>
                  <a:pt x="120857" y="125993"/>
                  <a:pt x="120529" y="125665"/>
                  <a:pt x="120529" y="125862"/>
                </a:cubicBezTo>
                <a:cubicBezTo>
                  <a:pt x="120529" y="125949"/>
                  <a:pt x="120573" y="125993"/>
                  <a:pt x="120660" y="125993"/>
                </a:cubicBezTo>
                <a:close/>
                <a:moveTo>
                  <a:pt x="115831" y="126081"/>
                </a:moveTo>
                <a:cubicBezTo>
                  <a:pt x="116028" y="126081"/>
                  <a:pt x="116115" y="125840"/>
                  <a:pt x="115984" y="125709"/>
                </a:cubicBezTo>
                <a:cubicBezTo>
                  <a:pt x="115831" y="125578"/>
                  <a:pt x="115613" y="125687"/>
                  <a:pt x="115613" y="125862"/>
                </a:cubicBezTo>
                <a:cubicBezTo>
                  <a:pt x="115613" y="125993"/>
                  <a:pt x="115700" y="126081"/>
                  <a:pt x="115831" y="126081"/>
                </a:cubicBezTo>
                <a:close/>
                <a:moveTo>
                  <a:pt x="111002" y="126168"/>
                </a:moveTo>
                <a:cubicBezTo>
                  <a:pt x="111264" y="126168"/>
                  <a:pt x="111396" y="125840"/>
                  <a:pt x="111221" y="125665"/>
                </a:cubicBezTo>
                <a:cubicBezTo>
                  <a:pt x="111024" y="125469"/>
                  <a:pt x="110696" y="125600"/>
                  <a:pt x="110718" y="125862"/>
                </a:cubicBezTo>
                <a:cubicBezTo>
                  <a:pt x="110718" y="126037"/>
                  <a:pt x="110849" y="126168"/>
                  <a:pt x="111002" y="126168"/>
                </a:cubicBezTo>
                <a:close/>
                <a:moveTo>
                  <a:pt x="106173" y="126233"/>
                </a:moveTo>
                <a:cubicBezTo>
                  <a:pt x="106501" y="126233"/>
                  <a:pt x="106676" y="125840"/>
                  <a:pt x="106435" y="125600"/>
                </a:cubicBezTo>
                <a:cubicBezTo>
                  <a:pt x="106195" y="125381"/>
                  <a:pt x="105824" y="125534"/>
                  <a:pt x="105824" y="125862"/>
                </a:cubicBezTo>
                <a:cubicBezTo>
                  <a:pt x="105824" y="126059"/>
                  <a:pt x="105977" y="126233"/>
                  <a:pt x="106173" y="126233"/>
                </a:cubicBezTo>
                <a:close/>
                <a:moveTo>
                  <a:pt x="101344" y="126299"/>
                </a:moveTo>
                <a:cubicBezTo>
                  <a:pt x="101737" y="126299"/>
                  <a:pt x="101934" y="125840"/>
                  <a:pt x="101650" y="125556"/>
                </a:cubicBezTo>
                <a:cubicBezTo>
                  <a:pt x="101388" y="125294"/>
                  <a:pt x="100929" y="125491"/>
                  <a:pt x="100929" y="125862"/>
                </a:cubicBezTo>
                <a:cubicBezTo>
                  <a:pt x="100929" y="126102"/>
                  <a:pt x="101104" y="126299"/>
                  <a:pt x="101344" y="126299"/>
                </a:cubicBezTo>
                <a:close/>
                <a:moveTo>
                  <a:pt x="96515" y="126343"/>
                </a:moveTo>
                <a:cubicBezTo>
                  <a:pt x="96952" y="126343"/>
                  <a:pt x="97149" y="125818"/>
                  <a:pt x="96865" y="125534"/>
                </a:cubicBezTo>
                <a:cubicBezTo>
                  <a:pt x="96559" y="125228"/>
                  <a:pt x="96056" y="125447"/>
                  <a:pt x="96056" y="125862"/>
                </a:cubicBezTo>
                <a:cubicBezTo>
                  <a:pt x="96056" y="126124"/>
                  <a:pt x="96275" y="126343"/>
                  <a:pt x="96515" y="126343"/>
                </a:cubicBezTo>
                <a:close/>
                <a:moveTo>
                  <a:pt x="91708" y="126365"/>
                </a:moveTo>
                <a:cubicBezTo>
                  <a:pt x="92145" y="126365"/>
                  <a:pt x="92385" y="125818"/>
                  <a:pt x="92058" y="125512"/>
                </a:cubicBezTo>
                <a:cubicBezTo>
                  <a:pt x="91730" y="125185"/>
                  <a:pt x="91184" y="125425"/>
                  <a:pt x="91184" y="125862"/>
                </a:cubicBezTo>
                <a:cubicBezTo>
                  <a:pt x="91184" y="126146"/>
                  <a:pt x="91424" y="126386"/>
                  <a:pt x="91708" y="126365"/>
                </a:cubicBezTo>
                <a:close/>
                <a:moveTo>
                  <a:pt x="86879" y="126408"/>
                </a:moveTo>
                <a:cubicBezTo>
                  <a:pt x="87360" y="126408"/>
                  <a:pt x="87600" y="125818"/>
                  <a:pt x="87250" y="125469"/>
                </a:cubicBezTo>
                <a:cubicBezTo>
                  <a:pt x="86923" y="125119"/>
                  <a:pt x="86333" y="125359"/>
                  <a:pt x="86333" y="125862"/>
                </a:cubicBezTo>
                <a:cubicBezTo>
                  <a:pt x="86333" y="126168"/>
                  <a:pt x="86573" y="126408"/>
                  <a:pt x="86879" y="126408"/>
                </a:cubicBezTo>
                <a:close/>
                <a:moveTo>
                  <a:pt x="82050" y="126408"/>
                </a:moveTo>
                <a:cubicBezTo>
                  <a:pt x="82531" y="126408"/>
                  <a:pt x="82771" y="125818"/>
                  <a:pt x="82443" y="125491"/>
                </a:cubicBezTo>
                <a:cubicBezTo>
                  <a:pt x="82094" y="125141"/>
                  <a:pt x="81504" y="125381"/>
                  <a:pt x="81504" y="125862"/>
                </a:cubicBezTo>
                <a:cubicBezTo>
                  <a:pt x="81504" y="126168"/>
                  <a:pt x="81744" y="126408"/>
                  <a:pt x="82050" y="126408"/>
                </a:cubicBezTo>
                <a:close/>
                <a:moveTo>
                  <a:pt x="77221" y="126408"/>
                </a:moveTo>
                <a:cubicBezTo>
                  <a:pt x="77723" y="126408"/>
                  <a:pt x="77986" y="125796"/>
                  <a:pt x="77614" y="125447"/>
                </a:cubicBezTo>
                <a:cubicBezTo>
                  <a:pt x="77265" y="125097"/>
                  <a:pt x="76653" y="125359"/>
                  <a:pt x="76653" y="125862"/>
                </a:cubicBezTo>
                <a:cubicBezTo>
                  <a:pt x="76653" y="126168"/>
                  <a:pt x="76915" y="126430"/>
                  <a:pt x="77221" y="126408"/>
                </a:cubicBezTo>
                <a:close/>
                <a:moveTo>
                  <a:pt x="72392" y="126408"/>
                </a:moveTo>
                <a:cubicBezTo>
                  <a:pt x="72894" y="126408"/>
                  <a:pt x="73135" y="125818"/>
                  <a:pt x="72785" y="125491"/>
                </a:cubicBezTo>
                <a:cubicBezTo>
                  <a:pt x="72436" y="125141"/>
                  <a:pt x="71846" y="125381"/>
                  <a:pt x="71846" y="125862"/>
                </a:cubicBezTo>
                <a:cubicBezTo>
                  <a:pt x="71846" y="126168"/>
                  <a:pt x="72086" y="126408"/>
                  <a:pt x="72392" y="126408"/>
                </a:cubicBezTo>
                <a:close/>
                <a:moveTo>
                  <a:pt x="67563" y="126408"/>
                </a:moveTo>
                <a:cubicBezTo>
                  <a:pt x="68065" y="126408"/>
                  <a:pt x="68306" y="125818"/>
                  <a:pt x="67956" y="125469"/>
                </a:cubicBezTo>
                <a:cubicBezTo>
                  <a:pt x="67606" y="125119"/>
                  <a:pt x="67017" y="125359"/>
                  <a:pt x="67017" y="125862"/>
                </a:cubicBezTo>
                <a:cubicBezTo>
                  <a:pt x="67017" y="126168"/>
                  <a:pt x="67279" y="126408"/>
                  <a:pt x="67563" y="126408"/>
                </a:cubicBezTo>
                <a:close/>
                <a:moveTo>
                  <a:pt x="62734" y="126365"/>
                </a:moveTo>
                <a:cubicBezTo>
                  <a:pt x="63193" y="126365"/>
                  <a:pt x="63433" y="125818"/>
                  <a:pt x="63105" y="125512"/>
                </a:cubicBezTo>
                <a:cubicBezTo>
                  <a:pt x="62777" y="125185"/>
                  <a:pt x="62231" y="125425"/>
                  <a:pt x="62231" y="125862"/>
                </a:cubicBezTo>
                <a:cubicBezTo>
                  <a:pt x="62231" y="126146"/>
                  <a:pt x="62472" y="126365"/>
                  <a:pt x="62734" y="126365"/>
                </a:cubicBezTo>
                <a:close/>
                <a:moveTo>
                  <a:pt x="57927" y="126343"/>
                </a:moveTo>
                <a:cubicBezTo>
                  <a:pt x="58342" y="126343"/>
                  <a:pt x="58560" y="125840"/>
                  <a:pt x="58254" y="125534"/>
                </a:cubicBezTo>
                <a:cubicBezTo>
                  <a:pt x="57948" y="125228"/>
                  <a:pt x="57446" y="125447"/>
                  <a:pt x="57446" y="125862"/>
                </a:cubicBezTo>
                <a:cubicBezTo>
                  <a:pt x="57446" y="126124"/>
                  <a:pt x="57664" y="126343"/>
                  <a:pt x="57927" y="126343"/>
                </a:cubicBezTo>
                <a:close/>
                <a:moveTo>
                  <a:pt x="53098" y="126277"/>
                </a:moveTo>
                <a:cubicBezTo>
                  <a:pt x="53469" y="126277"/>
                  <a:pt x="53644" y="125840"/>
                  <a:pt x="53382" y="125578"/>
                </a:cubicBezTo>
                <a:cubicBezTo>
                  <a:pt x="53119" y="125316"/>
                  <a:pt x="52682" y="125491"/>
                  <a:pt x="52682" y="125862"/>
                </a:cubicBezTo>
                <a:cubicBezTo>
                  <a:pt x="52682" y="126102"/>
                  <a:pt x="52857" y="126277"/>
                  <a:pt x="53098" y="126277"/>
                </a:cubicBezTo>
                <a:close/>
                <a:moveTo>
                  <a:pt x="48268" y="126233"/>
                </a:moveTo>
                <a:cubicBezTo>
                  <a:pt x="48596" y="126233"/>
                  <a:pt x="48749" y="125840"/>
                  <a:pt x="48531" y="125600"/>
                </a:cubicBezTo>
                <a:cubicBezTo>
                  <a:pt x="48290" y="125381"/>
                  <a:pt x="47897" y="125534"/>
                  <a:pt x="47897" y="125862"/>
                </a:cubicBezTo>
                <a:cubicBezTo>
                  <a:pt x="47897" y="126059"/>
                  <a:pt x="48072" y="126233"/>
                  <a:pt x="48268" y="126233"/>
                </a:cubicBezTo>
                <a:close/>
                <a:moveTo>
                  <a:pt x="43439" y="126146"/>
                </a:moveTo>
                <a:cubicBezTo>
                  <a:pt x="43680" y="126146"/>
                  <a:pt x="43811" y="125862"/>
                  <a:pt x="43636" y="125687"/>
                </a:cubicBezTo>
                <a:cubicBezTo>
                  <a:pt x="43461" y="125512"/>
                  <a:pt x="43177" y="125622"/>
                  <a:pt x="43177" y="125884"/>
                </a:cubicBezTo>
                <a:cubicBezTo>
                  <a:pt x="43177" y="126037"/>
                  <a:pt x="43287" y="126146"/>
                  <a:pt x="43439" y="126146"/>
                </a:cubicBezTo>
                <a:close/>
                <a:moveTo>
                  <a:pt x="38610" y="126081"/>
                </a:moveTo>
                <a:cubicBezTo>
                  <a:pt x="38894" y="126081"/>
                  <a:pt x="38894" y="125665"/>
                  <a:pt x="38610" y="125665"/>
                </a:cubicBezTo>
                <a:cubicBezTo>
                  <a:pt x="38326" y="125665"/>
                  <a:pt x="38326" y="126081"/>
                  <a:pt x="38610" y="126081"/>
                </a:cubicBezTo>
                <a:close/>
                <a:moveTo>
                  <a:pt x="33803" y="126015"/>
                </a:moveTo>
                <a:cubicBezTo>
                  <a:pt x="34000" y="126015"/>
                  <a:pt x="33650" y="125665"/>
                  <a:pt x="33650" y="125862"/>
                </a:cubicBezTo>
                <a:cubicBezTo>
                  <a:pt x="33650" y="125949"/>
                  <a:pt x="33716" y="126015"/>
                  <a:pt x="33803" y="126015"/>
                </a:cubicBezTo>
                <a:close/>
                <a:moveTo>
                  <a:pt x="28974" y="125928"/>
                </a:moveTo>
                <a:cubicBezTo>
                  <a:pt x="29062" y="125928"/>
                  <a:pt x="28909" y="125775"/>
                  <a:pt x="28909" y="125862"/>
                </a:cubicBezTo>
                <a:cubicBezTo>
                  <a:pt x="28909" y="125906"/>
                  <a:pt x="28931" y="125928"/>
                  <a:pt x="28974" y="125928"/>
                </a:cubicBezTo>
                <a:close/>
                <a:moveTo>
                  <a:pt x="130297" y="121099"/>
                </a:moveTo>
                <a:cubicBezTo>
                  <a:pt x="130362" y="121099"/>
                  <a:pt x="130362" y="120989"/>
                  <a:pt x="130297" y="120989"/>
                </a:cubicBezTo>
                <a:cubicBezTo>
                  <a:pt x="130231" y="120989"/>
                  <a:pt x="130231" y="121099"/>
                  <a:pt x="130297" y="121099"/>
                </a:cubicBezTo>
                <a:close/>
                <a:moveTo>
                  <a:pt x="125467" y="121208"/>
                </a:moveTo>
                <a:cubicBezTo>
                  <a:pt x="125555" y="121208"/>
                  <a:pt x="125642" y="121142"/>
                  <a:pt x="125642" y="121055"/>
                </a:cubicBezTo>
                <a:cubicBezTo>
                  <a:pt x="125642" y="120946"/>
                  <a:pt x="125555" y="120880"/>
                  <a:pt x="125467" y="120880"/>
                </a:cubicBezTo>
                <a:cubicBezTo>
                  <a:pt x="125380" y="120880"/>
                  <a:pt x="125315" y="120946"/>
                  <a:pt x="125315" y="121055"/>
                </a:cubicBezTo>
                <a:cubicBezTo>
                  <a:pt x="125315" y="121142"/>
                  <a:pt x="125380" y="121208"/>
                  <a:pt x="125467" y="121208"/>
                </a:cubicBezTo>
                <a:close/>
                <a:moveTo>
                  <a:pt x="120638" y="121295"/>
                </a:moveTo>
                <a:cubicBezTo>
                  <a:pt x="120879" y="121295"/>
                  <a:pt x="120988" y="121033"/>
                  <a:pt x="120835" y="120858"/>
                </a:cubicBezTo>
                <a:cubicBezTo>
                  <a:pt x="120660" y="120705"/>
                  <a:pt x="120398" y="120814"/>
                  <a:pt x="120398" y="121055"/>
                </a:cubicBezTo>
                <a:cubicBezTo>
                  <a:pt x="120398" y="121186"/>
                  <a:pt x="120507" y="121295"/>
                  <a:pt x="120638" y="121295"/>
                </a:cubicBezTo>
                <a:close/>
                <a:moveTo>
                  <a:pt x="115831" y="121383"/>
                </a:moveTo>
                <a:cubicBezTo>
                  <a:pt x="116115" y="121383"/>
                  <a:pt x="116268" y="121011"/>
                  <a:pt x="116050" y="120793"/>
                </a:cubicBezTo>
                <a:cubicBezTo>
                  <a:pt x="115853" y="120596"/>
                  <a:pt x="115482" y="120749"/>
                  <a:pt x="115482" y="121055"/>
                </a:cubicBezTo>
                <a:cubicBezTo>
                  <a:pt x="115482" y="121230"/>
                  <a:pt x="115635" y="121383"/>
                  <a:pt x="115831" y="121383"/>
                </a:cubicBezTo>
                <a:close/>
                <a:moveTo>
                  <a:pt x="111002" y="121470"/>
                </a:moveTo>
                <a:cubicBezTo>
                  <a:pt x="111374" y="121470"/>
                  <a:pt x="111549" y="121011"/>
                  <a:pt x="111286" y="120749"/>
                </a:cubicBezTo>
                <a:cubicBezTo>
                  <a:pt x="111024" y="120487"/>
                  <a:pt x="110587" y="120683"/>
                  <a:pt x="110587" y="121055"/>
                </a:cubicBezTo>
                <a:cubicBezTo>
                  <a:pt x="110587" y="121273"/>
                  <a:pt x="110762" y="121470"/>
                  <a:pt x="111002" y="121470"/>
                </a:cubicBezTo>
                <a:close/>
                <a:moveTo>
                  <a:pt x="106173" y="121536"/>
                </a:moveTo>
                <a:cubicBezTo>
                  <a:pt x="106610" y="121536"/>
                  <a:pt x="106829" y="121011"/>
                  <a:pt x="106523" y="120683"/>
                </a:cubicBezTo>
                <a:cubicBezTo>
                  <a:pt x="106217" y="120377"/>
                  <a:pt x="105671" y="120596"/>
                  <a:pt x="105671" y="121055"/>
                </a:cubicBezTo>
                <a:cubicBezTo>
                  <a:pt x="105671" y="121317"/>
                  <a:pt x="105889" y="121536"/>
                  <a:pt x="106173" y="121536"/>
                </a:cubicBezTo>
                <a:close/>
                <a:moveTo>
                  <a:pt x="101344" y="121601"/>
                </a:moveTo>
                <a:cubicBezTo>
                  <a:pt x="101825" y="121601"/>
                  <a:pt x="102065" y="121011"/>
                  <a:pt x="101737" y="120661"/>
                </a:cubicBezTo>
                <a:cubicBezTo>
                  <a:pt x="101388" y="120312"/>
                  <a:pt x="100798" y="120552"/>
                  <a:pt x="100798" y="121055"/>
                </a:cubicBezTo>
                <a:cubicBezTo>
                  <a:pt x="100798" y="121339"/>
                  <a:pt x="101038" y="121601"/>
                  <a:pt x="101344" y="121601"/>
                </a:cubicBezTo>
                <a:close/>
                <a:moveTo>
                  <a:pt x="96515" y="121645"/>
                </a:moveTo>
                <a:cubicBezTo>
                  <a:pt x="97061" y="121645"/>
                  <a:pt x="97324" y="120989"/>
                  <a:pt x="96952" y="120618"/>
                </a:cubicBezTo>
                <a:cubicBezTo>
                  <a:pt x="96559" y="120246"/>
                  <a:pt x="95925" y="120509"/>
                  <a:pt x="95925" y="121055"/>
                </a:cubicBezTo>
                <a:cubicBezTo>
                  <a:pt x="95925" y="121383"/>
                  <a:pt x="96187" y="121645"/>
                  <a:pt x="96515" y="121645"/>
                </a:cubicBezTo>
                <a:close/>
                <a:moveTo>
                  <a:pt x="91686" y="121688"/>
                </a:moveTo>
                <a:cubicBezTo>
                  <a:pt x="92276" y="121688"/>
                  <a:pt x="92560" y="120989"/>
                  <a:pt x="92145" y="120596"/>
                </a:cubicBezTo>
                <a:cubicBezTo>
                  <a:pt x="91752" y="120181"/>
                  <a:pt x="91052" y="120465"/>
                  <a:pt x="91052" y="121055"/>
                </a:cubicBezTo>
                <a:cubicBezTo>
                  <a:pt x="91052" y="121404"/>
                  <a:pt x="91336" y="121688"/>
                  <a:pt x="91686" y="121688"/>
                </a:cubicBezTo>
                <a:close/>
                <a:moveTo>
                  <a:pt x="86857" y="121710"/>
                </a:moveTo>
                <a:cubicBezTo>
                  <a:pt x="87469" y="121710"/>
                  <a:pt x="87753" y="120989"/>
                  <a:pt x="87338" y="120574"/>
                </a:cubicBezTo>
                <a:cubicBezTo>
                  <a:pt x="86923" y="120159"/>
                  <a:pt x="86202" y="120443"/>
                  <a:pt x="86202" y="121055"/>
                </a:cubicBezTo>
                <a:cubicBezTo>
                  <a:pt x="86202" y="121404"/>
                  <a:pt x="86507" y="121710"/>
                  <a:pt x="86857" y="121710"/>
                </a:cubicBezTo>
                <a:close/>
                <a:moveTo>
                  <a:pt x="82050" y="121732"/>
                </a:moveTo>
                <a:cubicBezTo>
                  <a:pt x="82662" y="121732"/>
                  <a:pt x="82968" y="120989"/>
                  <a:pt x="82531" y="120552"/>
                </a:cubicBezTo>
                <a:cubicBezTo>
                  <a:pt x="82094" y="120115"/>
                  <a:pt x="81351" y="120421"/>
                  <a:pt x="81351" y="121055"/>
                </a:cubicBezTo>
                <a:cubicBezTo>
                  <a:pt x="81351" y="121426"/>
                  <a:pt x="81657" y="121732"/>
                  <a:pt x="82050" y="121732"/>
                </a:cubicBezTo>
                <a:close/>
                <a:moveTo>
                  <a:pt x="77221" y="121732"/>
                </a:moveTo>
                <a:cubicBezTo>
                  <a:pt x="77833" y="121732"/>
                  <a:pt x="78160" y="120989"/>
                  <a:pt x="77702" y="120552"/>
                </a:cubicBezTo>
                <a:cubicBezTo>
                  <a:pt x="77265" y="120115"/>
                  <a:pt x="76522" y="120421"/>
                  <a:pt x="76522" y="121055"/>
                </a:cubicBezTo>
                <a:cubicBezTo>
                  <a:pt x="76522" y="121426"/>
                  <a:pt x="76828" y="121732"/>
                  <a:pt x="77221" y="121732"/>
                </a:cubicBezTo>
                <a:close/>
                <a:moveTo>
                  <a:pt x="72392" y="121732"/>
                </a:moveTo>
                <a:cubicBezTo>
                  <a:pt x="73004" y="121732"/>
                  <a:pt x="73331" y="120989"/>
                  <a:pt x="72894" y="120552"/>
                </a:cubicBezTo>
                <a:cubicBezTo>
                  <a:pt x="72436" y="120115"/>
                  <a:pt x="71693" y="120421"/>
                  <a:pt x="71693" y="121055"/>
                </a:cubicBezTo>
                <a:cubicBezTo>
                  <a:pt x="71693" y="121426"/>
                  <a:pt x="71999" y="121732"/>
                  <a:pt x="72392" y="121732"/>
                </a:cubicBezTo>
                <a:close/>
                <a:moveTo>
                  <a:pt x="67563" y="121710"/>
                </a:moveTo>
                <a:cubicBezTo>
                  <a:pt x="68153" y="121710"/>
                  <a:pt x="68459" y="120989"/>
                  <a:pt x="68044" y="120574"/>
                </a:cubicBezTo>
                <a:cubicBezTo>
                  <a:pt x="67606" y="120159"/>
                  <a:pt x="66885" y="120443"/>
                  <a:pt x="66885" y="121055"/>
                </a:cubicBezTo>
                <a:cubicBezTo>
                  <a:pt x="66885" y="121404"/>
                  <a:pt x="67191" y="121710"/>
                  <a:pt x="67563" y="121710"/>
                </a:cubicBezTo>
                <a:close/>
                <a:moveTo>
                  <a:pt x="62734" y="121688"/>
                </a:moveTo>
                <a:cubicBezTo>
                  <a:pt x="63302" y="121688"/>
                  <a:pt x="63608" y="120989"/>
                  <a:pt x="63193" y="120596"/>
                </a:cubicBezTo>
                <a:cubicBezTo>
                  <a:pt x="62799" y="120181"/>
                  <a:pt x="62100" y="120465"/>
                  <a:pt x="62100" y="121055"/>
                </a:cubicBezTo>
                <a:cubicBezTo>
                  <a:pt x="62100" y="121404"/>
                  <a:pt x="62384" y="121688"/>
                  <a:pt x="62734" y="121688"/>
                </a:cubicBezTo>
                <a:close/>
                <a:moveTo>
                  <a:pt x="57905" y="121645"/>
                </a:moveTo>
                <a:cubicBezTo>
                  <a:pt x="58451" y="121645"/>
                  <a:pt x="58713" y="120989"/>
                  <a:pt x="58342" y="120618"/>
                </a:cubicBezTo>
                <a:cubicBezTo>
                  <a:pt x="57970" y="120246"/>
                  <a:pt x="57315" y="120509"/>
                  <a:pt x="57315" y="121055"/>
                </a:cubicBezTo>
                <a:cubicBezTo>
                  <a:pt x="57315" y="121383"/>
                  <a:pt x="57577" y="121645"/>
                  <a:pt x="57905" y="121645"/>
                </a:cubicBezTo>
                <a:close/>
                <a:moveTo>
                  <a:pt x="53098" y="121601"/>
                </a:moveTo>
                <a:cubicBezTo>
                  <a:pt x="53578" y="121601"/>
                  <a:pt x="53819" y="121011"/>
                  <a:pt x="53469" y="120661"/>
                </a:cubicBezTo>
                <a:cubicBezTo>
                  <a:pt x="53141" y="120312"/>
                  <a:pt x="52551" y="120552"/>
                  <a:pt x="52551" y="121055"/>
                </a:cubicBezTo>
                <a:cubicBezTo>
                  <a:pt x="52551" y="121339"/>
                  <a:pt x="52792" y="121601"/>
                  <a:pt x="53098" y="121601"/>
                </a:cubicBezTo>
                <a:close/>
                <a:moveTo>
                  <a:pt x="48268" y="121536"/>
                </a:moveTo>
                <a:cubicBezTo>
                  <a:pt x="48706" y="121536"/>
                  <a:pt x="48902" y="121011"/>
                  <a:pt x="48618" y="120705"/>
                </a:cubicBezTo>
                <a:cubicBezTo>
                  <a:pt x="48312" y="120399"/>
                  <a:pt x="47788" y="120618"/>
                  <a:pt x="47788" y="121055"/>
                </a:cubicBezTo>
                <a:cubicBezTo>
                  <a:pt x="47788" y="121317"/>
                  <a:pt x="48006" y="121536"/>
                  <a:pt x="48268" y="121536"/>
                </a:cubicBezTo>
                <a:close/>
                <a:moveTo>
                  <a:pt x="43439" y="121470"/>
                </a:moveTo>
                <a:cubicBezTo>
                  <a:pt x="43811" y="121470"/>
                  <a:pt x="43986" y="121011"/>
                  <a:pt x="43724" y="120749"/>
                </a:cubicBezTo>
                <a:cubicBezTo>
                  <a:pt x="43461" y="120487"/>
                  <a:pt x="43024" y="120683"/>
                  <a:pt x="43024" y="121055"/>
                </a:cubicBezTo>
                <a:cubicBezTo>
                  <a:pt x="43024" y="121273"/>
                  <a:pt x="43199" y="121470"/>
                  <a:pt x="43439" y="121470"/>
                </a:cubicBezTo>
                <a:close/>
                <a:moveTo>
                  <a:pt x="38610" y="121361"/>
                </a:moveTo>
                <a:cubicBezTo>
                  <a:pt x="38894" y="121361"/>
                  <a:pt x="39047" y="121011"/>
                  <a:pt x="38851" y="120814"/>
                </a:cubicBezTo>
                <a:cubicBezTo>
                  <a:pt x="38632" y="120618"/>
                  <a:pt x="38283" y="120749"/>
                  <a:pt x="38283" y="121055"/>
                </a:cubicBezTo>
                <a:cubicBezTo>
                  <a:pt x="38283" y="121230"/>
                  <a:pt x="38436" y="121361"/>
                  <a:pt x="38610" y="121361"/>
                </a:cubicBezTo>
                <a:close/>
                <a:moveTo>
                  <a:pt x="33781" y="121295"/>
                </a:moveTo>
                <a:cubicBezTo>
                  <a:pt x="34000" y="121295"/>
                  <a:pt x="34109" y="121033"/>
                  <a:pt x="33956" y="120880"/>
                </a:cubicBezTo>
                <a:cubicBezTo>
                  <a:pt x="33803" y="120727"/>
                  <a:pt x="33541" y="120836"/>
                  <a:pt x="33541" y="121055"/>
                </a:cubicBezTo>
                <a:cubicBezTo>
                  <a:pt x="33541" y="121186"/>
                  <a:pt x="33650" y="121295"/>
                  <a:pt x="33781" y="121295"/>
                </a:cubicBezTo>
                <a:close/>
                <a:moveTo>
                  <a:pt x="28952" y="121186"/>
                </a:moveTo>
                <a:cubicBezTo>
                  <a:pt x="29193" y="121186"/>
                  <a:pt x="28821" y="120814"/>
                  <a:pt x="28821" y="121055"/>
                </a:cubicBezTo>
                <a:cubicBezTo>
                  <a:pt x="28821" y="121120"/>
                  <a:pt x="28887" y="121186"/>
                  <a:pt x="28952" y="121186"/>
                </a:cubicBezTo>
                <a:close/>
                <a:moveTo>
                  <a:pt x="24123" y="121099"/>
                </a:moveTo>
                <a:cubicBezTo>
                  <a:pt x="24211" y="121099"/>
                  <a:pt x="24211" y="120989"/>
                  <a:pt x="24123" y="120989"/>
                </a:cubicBezTo>
                <a:cubicBezTo>
                  <a:pt x="24058" y="120989"/>
                  <a:pt x="24058" y="121099"/>
                  <a:pt x="24123" y="121099"/>
                </a:cubicBezTo>
                <a:close/>
                <a:moveTo>
                  <a:pt x="135126" y="116269"/>
                </a:moveTo>
                <a:cubicBezTo>
                  <a:pt x="135147" y="116269"/>
                  <a:pt x="135169" y="116248"/>
                  <a:pt x="135169" y="116226"/>
                </a:cubicBezTo>
                <a:cubicBezTo>
                  <a:pt x="135169" y="116182"/>
                  <a:pt x="135147" y="116160"/>
                  <a:pt x="135126" y="116160"/>
                </a:cubicBezTo>
                <a:cubicBezTo>
                  <a:pt x="135104" y="116160"/>
                  <a:pt x="135060" y="116182"/>
                  <a:pt x="135060" y="116226"/>
                </a:cubicBezTo>
                <a:cubicBezTo>
                  <a:pt x="135060" y="116248"/>
                  <a:pt x="135104" y="116269"/>
                  <a:pt x="135126" y="116269"/>
                </a:cubicBezTo>
                <a:close/>
                <a:moveTo>
                  <a:pt x="130297" y="116379"/>
                </a:moveTo>
                <a:cubicBezTo>
                  <a:pt x="130384" y="116379"/>
                  <a:pt x="130449" y="116313"/>
                  <a:pt x="130449" y="116226"/>
                </a:cubicBezTo>
                <a:cubicBezTo>
                  <a:pt x="130449" y="115964"/>
                  <a:pt x="130056" y="116379"/>
                  <a:pt x="130297" y="116379"/>
                </a:cubicBezTo>
                <a:close/>
                <a:moveTo>
                  <a:pt x="125467" y="116466"/>
                </a:moveTo>
                <a:cubicBezTo>
                  <a:pt x="125708" y="116466"/>
                  <a:pt x="125817" y="116204"/>
                  <a:pt x="125642" y="116029"/>
                </a:cubicBezTo>
                <a:cubicBezTo>
                  <a:pt x="125489" y="115876"/>
                  <a:pt x="125227" y="115985"/>
                  <a:pt x="125227" y="116226"/>
                </a:cubicBezTo>
                <a:cubicBezTo>
                  <a:pt x="125227" y="116357"/>
                  <a:pt x="125336" y="116466"/>
                  <a:pt x="125467" y="116466"/>
                </a:cubicBezTo>
                <a:close/>
                <a:moveTo>
                  <a:pt x="120638" y="116575"/>
                </a:moveTo>
                <a:cubicBezTo>
                  <a:pt x="121163" y="116619"/>
                  <a:pt x="121163" y="115811"/>
                  <a:pt x="120638" y="115854"/>
                </a:cubicBezTo>
                <a:cubicBezTo>
                  <a:pt x="120201" y="115898"/>
                  <a:pt x="120201" y="116532"/>
                  <a:pt x="120638" y="116575"/>
                </a:cubicBezTo>
                <a:close/>
                <a:moveTo>
                  <a:pt x="115831" y="116685"/>
                </a:moveTo>
                <a:cubicBezTo>
                  <a:pt x="116225" y="116685"/>
                  <a:pt x="116443" y="116182"/>
                  <a:pt x="116137" y="115898"/>
                </a:cubicBezTo>
                <a:cubicBezTo>
                  <a:pt x="115853" y="115614"/>
                  <a:pt x="115372" y="115811"/>
                  <a:pt x="115372" y="116226"/>
                </a:cubicBezTo>
                <a:cubicBezTo>
                  <a:pt x="115372" y="116466"/>
                  <a:pt x="115569" y="116685"/>
                  <a:pt x="115831" y="116685"/>
                </a:cubicBezTo>
                <a:close/>
                <a:moveTo>
                  <a:pt x="111002" y="116750"/>
                </a:moveTo>
                <a:cubicBezTo>
                  <a:pt x="111483" y="116750"/>
                  <a:pt x="111723" y="116160"/>
                  <a:pt x="111374" y="115811"/>
                </a:cubicBezTo>
                <a:cubicBezTo>
                  <a:pt x="111046" y="115483"/>
                  <a:pt x="110456" y="115723"/>
                  <a:pt x="110456" y="116204"/>
                </a:cubicBezTo>
                <a:cubicBezTo>
                  <a:pt x="110434" y="116510"/>
                  <a:pt x="110696" y="116750"/>
                  <a:pt x="111002" y="116750"/>
                </a:cubicBezTo>
                <a:close/>
                <a:moveTo>
                  <a:pt x="106173" y="116838"/>
                </a:moveTo>
                <a:cubicBezTo>
                  <a:pt x="106719" y="116838"/>
                  <a:pt x="106982" y="116160"/>
                  <a:pt x="106610" y="115789"/>
                </a:cubicBezTo>
                <a:cubicBezTo>
                  <a:pt x="106217" y="115395"/>
                  <a:pt x="105561" y="115679"/>
                  <a:pt x="105561" y="116226"/>
                </a:cubicBezTo>
                <a:cubicBezTo>
                  <a:pt x="105561" y="116554"/>
                  <a:pt x="105824" y="116838"/>
                  <a:pt x="106173" y="116838"/>
                </a:cubicBezTo>
                <a:close/>
                <a:moveTo>
                  <a:pt x="101344" y="116903"/>
                </a:moveTo>
                <a:cubicBezTo>
                  <a:pt x="101956" y="116903"/>
                  <a:pt x="102262" y="116160"/>
                  <a:pt x="101825" y="115745"/>
                </a:cubicBezTo>
                <a:cubicBezTo>
                  <a:pt x="101388" y="115308"/>
                  <a:pt x="100667" y="115614"/>
                  <a:pt x="100667" y="116226"/>
                </a:cubicBezTo>
                <a:cubicBezTo>
                  <a:pt x="100667" y="116597"/>
                  <a:pt x="100973" y="116903"/>
                  <a:pt x="101344" y="116903"/>
                </a:cubicBezTo>
                <a:close/>
                <a:moveTo>
                  <a:pt x="96515" y="116947"/>
                </a:moveTo>
                <a:cubicBezTo>
                  <a:pt x="97171" y="116947"/>
                  <a:pt x="97498" y="116160"/>
                  <a:pt x="97040" y="115701"/>
                </a:cubicBezTo>
                <a:cubicBezTo>
                  <a:pt x="96581" y="115242"/>
                  <a:pt x="95772" y="115570"/>
                  <a:pt x="95772" y="116226"/>
                </a:cubicBezTo>
                <a:cubicBezTo>
                  <a:pt x="95772" y="116619"/>
                  <a:pt x="96122" y="116947"/>
                  <a:pt x="96515" y="116947"/>
                </a:cubicBezTo>
                <a:close/>
                <a:moveTo>
                  <a:pt x="91686" y="116991"/>
                </a:moveTo>
                <a:cubicBezTo>
                  <a:pt x="92385" y="116991"/>
                  <a:pt x="92735" y="116160"/>
                  <a:pt x="92232" y="115679"/>
                </a:cubicBezTo>
                <a:cubicBezTo>
                  <a:pt x="91752" y="115177"/>
                  <a:pt x="90921" y="115527"/>
                  <a:pt x="90921" y="116226"/>
                </a:cubicBezTo>
                <a:cubicBezTo>
                  <a:pt x="90921" y="116641"/>
                  <a:pt x="91271" y="116991"/>
                  <a:pt x="91686" y="116991"/>
                </a:cubicBezTo>
                <a:close/>
                <a:moveTo>
                  <a:pt x="86857" y="117034"/>
                </a:moveTo>
                <a:cubicBezTo>
                  <a:pt x="87600" y="117034"/>
                  <a:pt x="87971" y="116160"/>
                  <a:pt x="87447" y="115636"/>
                </a:cubicBezTo>
                <a:cubicBezTo>
                  <a:pt x="86923" y="115111"/>
                  <a:pt x="86049" y="115483"/>
                  <a:pt x="86049" y="116226"/>
                </a:cubicBezTo>
                <a:cubicBezTo>
                  <a:pt x="86049" y="116663"/>
                  <a:pt x="86420" y="117034"/>
                  <a:pt x="86857" y="117034"/>
                </a:cubicBezTo>
                <a:close/>
                <a:moveTo>
                  <a:pt x="82050" y="117056"/>
                </a:moveTo>
                <a:cubicBezTo>
                  <a:pt x="82793" y="117056"/>
                  <a:pt x="83164" y="116160"/>
                  <a:pt x="82640" y="115614"/>
                </a:cubicBezTo>
                <a:cubicBezTo>
                  <a:pt x="82115" y="115090"/>
                  <a:pt x="81198" y="115461"/>
                  <a:pt x="81198" y="116226"/>
                </a:cubicBezTo>
                <a:cubicBezTo>
                  <a:pt x="81198" y="116685"/>
                  <a:pt x="81569" y="117056"/>
                  <a:pt x="82050" y="117056"/>
                </a:cubicBezTo>
                <a:close/>
                <a:moveTo>
                  <a:pt x="77221" y="117056"/>
                </a:moveTo>
                <a:cubicBezTo>
                  <a:pt x="77964" y="117056"/>
                  <a:pt x="78357" y="116160"/>
                  <a:pt x="77811" y="115614"/>
                </a:cubicBezTo>
                <a:cubicBezTo>
                  <a:pt x="77286" y="115090"/>
                  <a:pt x="76369" y="115461"/>
                  <a:pt x="76369" y="116226"/>
                </a:cubicBezTo>
                <a:cubicBezTo>
                  <a:pt x="76369" y="116685"/>
                  <a:pt x="76740" y="117056"/>
                  <a:pt x="77221" y="117056"/>
                </a:cubicBezTo>
                <a:close/>
                <a:moveTo>
                  <a:pt x="72392" y="117056"/>
                </a:moveTo>
                <a:cubicBezTo>
                  <a:pt x="73113" y="117056"/>
                  <a:pt x="73484" y="116182"/>
                  <a:pt x="72982" y="115658"/>
                </a:cubicBezTo>
                <a:cubicBezTo>
                  <a:pt x="72457" y="115155"/>
                  <a:pt x="71561" y="115505"/>
                  <a:pt x="71561" y="116248"/>
                </a:cubicBezTo>
                <a:cubicBezTo>
                  <a:pt x="71561" y="116685"/>
                  <a:pt x="71933" y="117056"/>
                  <a:pt x="72392" y="117056"/>
                </a:cubicBezTo>
                <a:close/>
                <a:moveTo>
                  <a:pt x="67563" y="117056"/>
                </a:moveTo>
                <a:cubicBezTo>
                  <a:pt x="68306" y="117056"/>
                  <a:pt x="68655" y="116160"/>
                  <a:pt x="68153" y="115658"/>
                </a:cubicBezTo>
                <a:cubicBezTo>
                  <a:pt x="67628" y="115133"/>
                  <a:pt x="66754" y="115505"/>
                  <a:pt x="66754" y="116226"/>
                </a:cubicBezTo>
                <a:cubicBezTo>
                  <a:pt x="66754" y="116685"/>
                  <a:pt x="67104" y="117056"/>
                  <a:pt x="67563" y="117056"/>
                </a:cubicBezTo>
                <a:close/>
                <a:moveTo>
                  <a:pt x="62734" y="117012"/>
                </a:moveTo>
                <a:cubicBezTo>
                  <a:pt x="63433" y="117012"/>
                  <a:pt x="63783" y="116182"/>
                  <a:pt x="63280" y="115679"/>
                </a:cubicBezTo>
                <a:cubicBezTo>
                  <a:pt x="62799" y="115199"/>
                  <a:pt x="61969" y="115548"/>
                  <a:pt x="61969" y="116226"/>
                </a:cubicBezTo>
                <a:cubicBezTo>
                  <a:pt x="61969" y="116663"/>
                  <a:pt x="62319" y="117012"/>
                  <a:pt x="62734" y="117012"/>
                </a:cubicBezTo>
                <a:close/>
                <a:moveTo>
                  <a:pt x="57905" y="116947"/>
                </a:moveTo>
                <a:cubicBezTo>
                  <a:pt x="58560" y="116947"/>
                  <a:pt x="58888" y="116182"/>
                  <a:pt x="58429" y="115723"/>
                </a:cubicBezTo>
                <a:cubicBezTo>
                  <a:pt x="57970" y="115264"/>
                  <a:pt x="57184" y="115592"/>
                  <a:pt x="57184" y="116226"/>
                </a:cubicBezTo>
                <a:cubicBezTo>
                  <a:pt x="57184" y="116619"/>
                  <a:pt x="57511" y="116947"/>
                  <a:pt x="57905" y="116947"/>
                </a:cubicBezTo>
                <a:close/>
                <a:moveTo>
                  <a:pt x="53098" y="116903"/>
                </a:moveTo>
                <a:cubicBezTo>
                  <a:pt x="53687" y="116903"/>
                  <a:pt x="53993" y="116182"/>
                  <a:pt x="53556" y="115767"/>
                </a:cubicBezTo>
                <a:cubicBezTo>
                  <a:pt x="53141" y="115330"/>
                  <a:pt x="52420" y="115636"/>
                  <a:pt x="52420" y="116226"/>
                </a:cubicBezTo>
                <a:cubicBezTo>
                  <a:pt x="52420" y="116597"/>
                  <a:pt x="52726" y="116903"/>
                  <a:pt x="53098" y="116903"/>
                </a:cubicBezTo>
                <a:close/>
                <a:moveTo>
                  <a:pt x="48268" y="116838"/>
                </a:moveTo>
                <a:cubicBezTo>
                  <a:pt x="48793" y="116838"/>
                  <a:pt x="49055" y="116182"/>
                  <a:pt x="48684" y="115811"/>
                </a:cubicBezTo>
                <a:cubicBezTo>
                  <a:pt x="48312" y="115417"/>
                  <a:pt x="47657" y="115701"/>
                  <a:pt x="47657" y="116226"/>
                </a:cubicBezTo>
                <a:cubicBezTo>
                  <a:pt x="47657" y="116554"/>
                  <a:pt x="47941" y="116838"/>
                  <a:pt x="48268" y="116838"/>
                </a:cubicBezTo>
                <a:close/>
                <a:moveTo>
                  <a:pt x="43439" y="116750"/>
                </a:moveTo>
                <a:cubicBezTo>
                  <a:pt x="43898" y="116750"/>
                  <a:pt x="44139" y="116182"/>
                  <a:pt x="43811" y="115854"/>
                </a:cubicBezTo>
                <a:cubicBezTo>
                  <a:pt x="43483" y="115527"/>
                  <a:pt x="42915" y="115767"/>
                  <a:pt x="42915" y="116226"/>
                </a:cubicBezTo>
                <a:cubicBezTo>
                  <a:pt x="42915" y="116510"/>
                  <a:pt x="43155" y="116750"/>
                  <a:pt x="43439" y="116750"/>
                </a:cubicBezTo>
                <a:close/>
                <a:moveTo>
                  <a:pt x="38610" y="116685"/>
                </a:moveTo>
                <a:cubicBezTo>
                  <a:pt x="39004" y="116685"/>
                  <a:pt x="39200" y="116204"/>
                  <a:pt x="38916" y="115920"/>
                </a:cubicBezTo>
                <a:cubicBezTo>
                  <a:pt x="38654" y="115636"/>
                  <a:pt x="38173" y="115832"/>
                  <a:pt x="38173" y="116226"/>
                </a:cubicBezTo>
                <a:cubicBezTo>
                  <a:pt x="38173" y="116466"/>
                  <a:pt x="38370" y="116685"/>
                  <a:pt x="38610" y="116685"/>
                </a:cubicBezTo>
                <a:close/>
                <a:moveTo>
                  <a:pt x="33781" y="116575"/>
                </a:moveTo>
                <a:cubicBezTo>
                  <a:pt x="34109" y="116575"/>
                  <a:pt x="34262" y="116204"/>
                  <a:pt x="34044" y="115985"/>
                </a:cubicBezTo>
                <a:cubicBezTo>
                  <a:pt x="33803" y="115767"/>
                  <a:pt x="33432" y="115920"/>
                  <a:pt x="33432" y="116226"/>
                </a:cubicBezTo>
                <a:cubicBezTo>
                  <a:pt x="33432" y="116422"/>
                  <a:pt x="33585" y="116575"/>
                  <a:pt x="33781" y="116575"/>
                </a:cubicBezTo>
                <a:close/>
                <a:moveTo>
                  <a:pt x="28952" y="116488"/>
                </a:moveTo>
                <a:cubicBezTo>
                  <a:pt x="29193" y="116488"/>
                  <a:pt x="29302" y="116204"/>
                  <a:pt x="29149" y="116051"/>
                </a:cubicBezTo>
                <a:cubicBezTo>
                  <a:pt x="28974" y="115898"/>
                  <a:pt x="28712" y="116007"/>
                  <a:pt x="28712" y="116226"/>
                </a:cubicBezTo>
                <a:cubicBezTo>
                  <a:pt x="28712" y="116379"/>
                  <a:pt x="28821" y="116488"/>
                  <a:pt x="28952" y="116488"/>
                </a:cubicBezTo>
                <a:close/>
                <a:moveTo>
                  <a:pt x="24123" y="116379"/>
                </a:moveTo>
                <a:cubicBezTo>
                  <a:pt x="24364" y="116379"/>
                  <a:pt x="23992" y="116007"/>
                  <a:pt x="23992" y="116226"/>
                </a:cubicBezTo>
                <a:cubicBezTo>
                  <a:pt x="23992" y="116313"/>
                  <a:pt x="24058" y="116379"/>
                  <a:pt x="24123" y="116379"/>
                </a:cubicBezTo>
                <a:close/>
                <a:moveTo>
                  <a:pt x="19316" y="116248"/>
                </a:moveTo>
                <a:cubicBezTo>
                  <a:pt x="19338" y="116248"/>
                  <a:pt x="19360" y="116226"/>
                  <a:pt x="19360" y="116204"/>
                </a:cubicBezTo>
                <a:cubicBezTo>
                  <a:pt x="19360" y="116182"/>
                  <a:pt x="19338" y="116160"/>
                  <a:pt x="19316" y="116182"/>
                </a:cubicBezTo>
                <a:cubicBezTo>
                  <a:pt x="19294" y="116182"/>
                  <a:pt x="19272" y="116182"/>
                  <a:pt x="19272" y="116204"/>
                </a:cubicBezTo>
                <a:cubicBezTo>
                  <a:pt x="19272" y="116226"/>
                  <a:pt x="19294" y="116248"/>
                  <a:pt x="19316" y="116248"/>
                </a:cubicBezTo>
                <a:close/>
                <a:moveTo>
                  <a:pt x="139955" y="111419"/>
                </a:moveTo>
                <a:cubicBezTo>
                  <a:pt x="139976" y="111419"/>
                  <a:pt x="139976" y="111397"/>
                  <a:pt x="139976" y="111397"/>
                </a:cubicBezTo>
                <a:cubicBezTo>
                  <a:pt x="139976" y="111375"/>
                  <a:pt x="139976" y="111353"/>
                  <a:pt x="139955" y="111353"/>
                </a:cubicBezTo>
                <a:cubicBezTo>
                  <a:pt x="139933" y="111353"/>
                  <a:pt x="139933" y="111375"/>
                  <a:pt x="139933" y="111397"/>
                </a:cubicBezTo>
                <a:cubicBezTo>
                  <a:pt x="139933" y="111397"/>
                  <a:pt x="139933" y="111419"/>
                  <a:pt x="139955" y="111419"/>
                </a:cubicBezTo>
                <a:close/>
                <a:moveTo>
                  <a:pt x="135126" y="111528"/>
                </a:moveTo>
                <a:cubicBezTo>
                  <a:pt x="135322" y="111528"/>
                  <a:pt x="135322" y="111244"/>
                  <a:pt x="135126" y="111244"/>
                </a:cubicBezTo>
                <a:cubicBezTo>
                  <a:pt x="134951" y="111244"/>
                  <a:pt x="134951" y="111528"/>
                  <a:pt x="135126" y="111528"/>
                </a:cubicBezTo>
                <a:close/>
                <a:moveTo>
                  <a:pt x="130297" y="111637"/>
                </a:moveTo>
                <a:cubicBezTo>
                  <a:pt x="130646" y="111637"/>
                  <a:pt x="130646" y="111135"/>
                  <a:pt x="130297" y="111135"/>
                </a:cubicBezTo>
                <a:cubicBezTo>
                  <a:pt x="129969" y="111135"/>
                  <a:pt x="129969" y="111637"/>
                  <a:pt x="130297" y="111637"/>
                </a:cubicBezTo>
                <a:close/>
                <a:moveTo>
                  <a:pt x="125467" y="111746"/>
                </a:moveTo>
                <a:cubicBezTo>
                  <a:pt x="125795" y="111746"/>
                  <a:pt x="125970" y="111353"/>
                  <a:pt x="125730" y="111135"/>
                </a:cubicBezTo>
                <a:cubicBezTo>
                  <a:pt x="125511" y="110894"/>
                  <a:pt x="125118" y="111069"/>
                  <a:pt x="125118" y="111375"/>
                </a:cubicBezTo>
                <a:cubicBezTo>
                  <a:pt x="125118" y="111593"/>
                  <a:pt x="125271" y="111746"/>
                  <a:pt x="125467" y="111746"/>
                </a:cubicBezTo>
                <a:close/>
                <a:moveTo>
                  <a:pt x="120660" y="111834"/>
                </a:moveTo>
                <a:cubicBezTo>
                  <a:pt x="121054" y="111834"/>
                  <a:pt x="121272" y="111353"/>
                  <a:pt x="120966" y="111069"/>
                </a:cubicBezTo>
                <a:cubicBezTo>
                  <a:pt x="120682" y="110763"/>
                  <a:pt x="120201" y="110982"/>
                  <a:pt x="120201" y="111375"/>
                </a:cubicBezTo>
                <a:cubicBezTo>
                  <a:pt x="120201" y="111637"/>
                  <a:pt x="120398" y="111834"/>
                  <a:pt x="120660" y="111834"/>
                </a:cubicBezTo>
                <a:close/>
                <a:moveTo>
                  <a:pt x="115831" y="111943"/>
                </a:moveTo>
                <a:cubicBezTo>
                  <a:pt x="116334" y="111943"/>
                  <a:pt x="116574" y="111331"/>
                  <a:pt x="116225" y="110982"/>
                </a:cubicBezTo>
                <a:cubicBezTo>
                  <a:pt x="115875" y="110632"/>
                  <a:pt x="115263" y="110894"/>
                  <a:pt x="115263" y="111375"/>
                </a:cubicBezTo>
                <a:cubicBezTo>
                  <a:pt x="115263" y="111703"/>
                  <a:pt x="115525" y="111943"/>
                  <a:pt x="115831" y="111943"/>
                </a:cubicBezTo>
                <a:close/>
                <a:moveTo>
                  <a:pt x="111002" y="112030"/>
                </a:moveTo>
                <a:cubicBezTo>
                  <a:pt x="111570" y="112030"/>
                  <a:pt x="111854" y="111331"/>
                  <a:pt x="111461" y="110938"/>
                </a:cubicBezTo>
                <a:cubicBezTo>
                  <a:pt x="111046" y="110523"/>
                  <a:pt x="110369" y="110807"/>
                  <a:pt x="110369" y="111397"/>
                </a:cubicBezTo>
                <a:cubicBezTo>
                  <a:pt x="110369" y="111746"/>
                  <a:pt x="110653" y="112030"/>
                  <a:pt x="111002" y="112030"/>
                </a:cubicBezTo>
                <a:close/>
                <a:moveTo>
                  <a:pt x="106173" y="112118"/>
                </a:moveTo>
                <a:cubicBezTo>
                  <a:pt x="106829" y="112096"/>
                  <a:pt x="107135" y="111331"/>
                  <a:pt x="106698" y="110872"/>
                </a:cubicBezTo>
                <a:cubicBezTo>
                  <a:pt x="106239" y="110413"/>
                  <a:pt x="105452" y="110741"/>
                  <a:pt x="105452" y="111397"/>
                </a:cubicBezTo>
                <a:cubicBezTo>
                  <a:pt x="105452" y="111790"/>
                  <a:pt x="105780" y="112118"/>
                  <a:pt x="106173" y="112118"/>
                </a:cubicBezTo>
                <a:close/>
                <a:moveTo>
                  <a:pt x="101344" y="112183"/>
                </a:moveTo>
                <a:cubicBezTo>
                  <a:pt x="102065" y="112183"/>
                  <a:pt x="102415" y="111309"/>
                  <a:pt x="101912" y="110807"/>
                </a:cubicBezTo>
                <a:cubicBezTo>
                  <a:pt x="101410" y="110304"/>
                  <a:pt x="100536" y="110676"/>
                  <a:pt x="100536" y="111397"/>
                </a:cubicBezTo>
                <a:cubicBezTo>
                  <a:pt x="100536" y="111834"/>
                  <a:pt x="100907" y="112183"/>
                  <a:pt x="101344" y="112183"/>
                </a:cubicBezTo>
                <a:close/>
                <a:moveTo>
                  <a:pt x="96515" y="112249"/>
                </a:moveTo>
                <a:cubicBezTo>
                  <a:pt x="97302" y="112249"/>
                  <a:pt x="97695" y="111309"/>
                  <a:pt x="97149" y="110763"/>
                </a:cubicBezTo>
                <a:cubicBezTo>
                  <a:pt x="96581" y="110217"/>
                  <a:pt x="95663" y="110610"/>
                  <a:pt x="95663" y="111397"/>
                </a:cubicBezTo>
                <a:cubicBezTo>
                  <a:pt x="95663" y="111856"/>
                  <a:pt x="96056" y="112249"/>
                  <a:pt x="96515" y="112249"/>
                </a:cubicBezTo>
                <a:close/>
                <a:moveTo>
                  <a:pt x="91708" y="112293"/>
                </a:moveTo>
                <a:cubicBezTo>
                  <a:pt x="92516" y="112293"/>
                  <a:pt x="92932" y="111309"/>
                  <a:pt x="92342" y="110741"/>
                </a:cubicBezTo>
                <a:cubicBezTo>
                  <a:pt x="91774" y="110173"/>
                  <a:pt x="90790" y="110566"/>
                  <a:pt x="90790" y="111397"/>
                </a:cubicBezTo>
                <a:cubicBezTo>
                  <a:pt x="90790" y="111877"/>
                  <a:pt x="91205" y="112293"/>
                  <a:pt x="91708" y="112293"/>
                </a:cubicBezTo>
                <a:close/>
                <a:moveTo>
                  <a:pt x="86879" y="112336"/>
                </a:moveTo>
                <a:cubicBezTo>
                  <a:pt x="87731" y="112336"/>
                  <a:pt x="88146" y="111309"/>
                  <a:pt x="87534" y="110719"/>
                </a:cubicBezTo>
                <a:cubicBezTo>
                  <a:pt x="86944" y="110108"/>
                  <a:pt x="85917" y="110545"/>
                  <a:pt x="85917" y="111375"/>
                </a:cubicBezTo>
                <a:cubicBezTo>
                  <a:pt x="85917" y="111921"/>
                  <a:pt x="86354" y="112336"/>
                  <a:pt x="86879" y="112336"/>
                </a:cubicBezTo>
                <a:close/>
                <a:moveTo>
                  <a:pt x="82050" y="112358"/>
                </a:moveTo>
                <a:cubicBezTo>
                  <a:pt x="82924" y="112358"/>
                  <a:pt x="83361" y="111309"/>
                  <a:pt x="82749" y="110697"/>
                </a:cubicBezTo>
                <a:cubicBezTo>
                  <a:pt x="82115" y="110086"/>
                  <a:pt x="81067" y="110523"/>
                  <a:pt x="81067" y="111397"/>
                </a:cubicBezTo>
                <a:cubicBezTo>
                  <a:pt x="81067" y="111921"/>
                  <a:pt x="81504" y="112358"/>
                  <a:pt x="82050" y="112358"/>
                </a:cubicBezTo>
                <a:close/>
                <a:moveTo>
                  <a:pt x="77221" y="112358"/>
                </a:moveTo>
                <a:cubicBezTo>
                  <a:pt x="78095" y="112358"/>
                  <a:pt x="78532" y="111309"/>
                  <a:pt x="77920" y="110697"/>
                </a:cubicBezTo>
                <a:cubicBezTo>
                  <a:pt x="77308" y="110086"/>
                  <a:pt x="76238" y="110523"/>
                  <a:pt x="76238" y="111397"/>
                </a:cubicBezTo>
                <a:cubicBezTo>
                  <a:pt x="76238" y="111921"/>
                  <a:pt x="76675" y="112358"/>
                  <a:pt x="77221" y="112358"/>
                </a:cubicBezTo>
                <a:close/>
                <a:moveTo>
                  <a:pt x="72392" y="112358"/>
                </a:moveTo>
                <a:cubicBezTo>
                  <a:pt x="73266" y="112358"/>
                  <a:pt x="73703" y="111309"/>
                  <a:pt x="73091" y="110697"/>
                </a:cubicBezTo>
                <a:cubicBezTo>
                  <a:pt x="72479" y="110086"/>
                  <a:pt x="71409" y="110523"/>
                  <a:pt x="71409" y="111397"/>
                </a:cubicBezTo>
                <a:cubicBezTo>
                  <a:pt x="71409" y="111921"/>
                  <a:pt x="71867" y="112358"/>
                  <a:pt x="72392" y="112358"/>
                </a:cubicBezTo>
                <a:close/>
                <a:moveTo>
                  <a:pt x="67563" y="112336"/>
                </a:moveTo>
                <a:cubicBezTo>
                  <a:pt x="68415" y="112336"/>
                  <a:pt x="68852" y="111309"/>
                  <a:pt x="68240" y="110719"/>
                </a:cubicBezTo>
                <a:cubicBezTo>
                  <a:pt x="67650" y="110108"/>
                  <a:pt x="66623" y="110545"/>
                  <a:pt x="66623" y="111375"/>
                </a:cubicBezTo>
                <a:cubicBezTo>
                  <a:pt x="66623" y="111921"/>
                  <a:pt x="67038" y="112336"/>
                  <a:pt x="67563" y="112336"/>
                </a:cubicBezTo>
                <a:close/>
                <a:moveTo>
                  <a:pt x="62734" y="112293"/>
                </a:moveTo>
                <a:cubicBezTo>
                  <a:pt x="63564" y="112293"/>
                  <a:pt x="63957" y="111309"/>
                  <a:pt x="63389" y="110741"/>
                </a:cubicBezTo>
                <a:cubicBezTo>
                  <a:pt x="62821" y="110173"/>
                  <a:pt x="61838" y="110566"/>
                  <a:pt x="61838" y="111397"/>
                </a:cubicBezTo>
                <a:cubicBezTo>
                  <a:pt x="61838" y="111877"/>
                  <a:pt x="62253" y="112293"/>
                  <a:pt x="62734" y="112293"/>
                </a:cubicBezTo>
                <a:close/>
                <a:moveTo>
                  <a:pt x="57927" y="112249"/>
                </a:moveTo>
                <a:cubicBezTo>
                  <a:pt x="58691" y="112249"/>
                  <a:pt x="59063" y="111309"/>
                  <a:pt x="58538" y="110785"/>
                </a:cubicBezTo>
                <a:cubicBezTo>
                  <a:pt x="57992" y="110239"/>
                  <a:pt x="57053" y="110610"/>
                  <a:pt x="57053" y="111397"/>
                </a:cubicBezTo>
                <a:cubicBezTo>
                  <a:pt x="57074" y="111856"/>
                  <a:pt x="57446" y="112249"/>
                  <a:pt x="57927" y="112249"/>
                </a:cubicBezTo>
                <a:close/>
                <a:moveTo>
                  <a:pt x="53098" y="112183"/>
                </a:moveTo>
                <a:cubicBezTo>
                  <a:pt x="53819" y="112183"/>
                  <a:pt x="54168" y="111309"/>
                  <a:pt x="53666" y="110807"/>
                </a:cubicBezTo>
                <a:cubicBezTo>
                  <a:pt x="53163" y="110304"/>
                  <a:pt x="52289" y="110676"/>
                  <a:pt x="52289" y="111397"/>
                </a:cubicBezTo>
                <a:cubicBezTo>
                  <a:pt x="52289" y="111834"/>
                  <a:pt x="52661" y="112183"/>
                  <a:pt x="53098" y="112183"/>
                </a:cubicBezTo>
                <a:close/>
                <a:moveTo>
                  <a:pt x="48268" y="112118"/>
                </a:moveTo>
                <a:cubicBezTo>
                  <a:pt x="48924" y="112096"/>
                  <a:pt x="49230" y="111331"/>
                  <a:pt x="48771" y="110872"/>
                </a:cubicBezTo>
                <a:cubicBezTo>
                  <a:pt x="48312" y="110413"/>
                  <a:pt x="47547" y="110741"/>
                  <a:pt x="47547" y="111397"/>
                </a:cubicBezTo>
                <a:cubicBezTo>
                  <a:pt x="47547" y="111790"/>
                  <a:pt x="47875" y="112118"/>
                  <a:pt x="48268" y="112118"/>
                </a:cubicBezTo>
                <a:close/>
                <a:moveTo>
                  <a:pt x="43439" y="112030"/>
                </a:moveTo>
                <a:cubicBezTo>
                  <a:pt x="44008" y="112030"/>
                  <a:pt x="44292" y="111331"/>
                  <a:pt x="43898" y="110938"/>
                </a:cubicBezTo>
                <a:cubicBezTo>
                  <a:pt x="43483" y="110523"/>
                  <a:pt x="42806" y="110807"/>
                  <a:pt x="42806" y="111397"/>
                </a:cubicBezTo>
                <a:cubicBezTo>
                  <a:pt x="42806" y="111746"/>
                  <a:pt x="43090" y="112030"/>
                  <a:pt x="43439" y="112030"/>
                </a:cubicBezTo>
                <a:close/>
                <a:moveTo>
                  <a:pt x="38610" y="111943"/>
                </a:moveTo>
                <a:cubicBezTo>
                  <a:pt x="39113" y="111943"/>
                  <a:pt x="39353" y="111353"/>
                  <a:pt x="39004" y="111003"/>
                </a:cubicBezTo>
                <a:cubicBezTo>
                  <a:pt x="38654" y="110654"/>
                  <a:pt x="38064" y="110894"/>
                  <a:pt x="38064" y="111397"/>
                </a:cubicBezTo>
                <a:cubicBezTo>
                  <a:pt x="38064" y="111681"/>
                  <a:pt x="38305" y="111943"/>
                  <a:pt x="38610" y="111943"/>
                </a:cubicBezTo>
                <a:close/>
                <a:moveTo>
                  <a:pt x="33781" y="111834"/>
                </a:moveTo>
                <a:cubicBezTo>
                  <a:pt x="34197" y="111834"/>
                  <a:pt x="34393" y="111353"/>
                  <a:pt x="34109" y="111069"/>
                </a:cubicBezTo>
                <a:cubicBezTo>
                  <a:pt x="33825" y="110763"/>
                  <a:pt x="33344" y="110982"/>
                  <a:pt x="33344" y="111397"/>
                </a:cubicBezTo>
                <a:cubicBezTo>
                  <a:pt x="33344" y="111637"/>
                  <a:pt x="33541" y="111834"/>
                  <a:pt x="33781" y="111834"/>
                </a:cubicBezTo>
                <a:close/>
                <a:moveTo>
                  <a:pt x="28974" y="111724"/>
                </a:moveTo>
                <a:cubicBezTo>
                  <a:pt x="29280" y="111724"/>
                  <a:pt x="29433" y="111353"/>
                  <a:pt x="29215" y="111135"/>
                </a:cubicBezTo>
                <a:cubicBezTo>
                  <a:pt x="28996" y="110916"/>
                  <a:pt x="28625" y="111069"/>
                  <a:pt x="28625" y="111397"/>
                </a:cubicBezTo>
                <a:cubicBezTo>
                  <a:pt x="28625" y="111572"/>
                  <a:pt x="28778" y="111724"/>
                  <a:pt x="28974" y="111724"/>
                </a:cubicBezTo>
                <a:close/>
                <a:moveTo>
                  <a:pt x="24145" y="111637"/>
                </a:moveTo>
                <a:cubicBezTo>
                  <a:pt x="24364" y="111637"/>
                  <a:pt x="24473" y="111375"/>
                  <a:pt x="24320" y="111222"/>
                </a:cubicBezTo>
                <a:cubicBezTo>
                  <a:pt x="24167" y="111047"/>
                  <a:pt x="23905" y="111178"/>
                  <a:pt x="23905" y="111397"/>
                </a:cubicBezTo>
                <a:cubicBezTo>
                  <a:pt x="23905" y="111528"/>
                  <a:pt x="24014" y="111637"/>
                  <a:pt x="24145" y="111637"/>
                </a:cubicBezTo>
                <a:close/>
                <a:moveTo>
                  <a:pt x="19316" y="111528"/>
                </a:moveTo>
                <a:cubicBezTo>
                  <a:pt x="19491" y="111528"/>
                  <a:pt x="19491" y="111244"/>
                  <a:pt x="19316" y="111244"/>
                </a:cubicBezTo>
                <a:cubicBezTo>
                  <a:pt x="19141" y="111244"/>
                  <a:pt x="19141" y="111528"/>
                  <a:pt x="19316" y="111528"/>
                </a:cubicBezTo>
                <a:close/>
                <a:moveTo>
                  <a:pt x="14487" y="111419"/>
                </a:moveTo>
                <a:cubicBezTo>
                  <a:pt x="14509" y="111419"/>
                  <a:pt x="14509" y="111397"/>
                  <a:pt x="14509" y="111397"/>
                </a:cubicBezTo>
                <a:cubicBezTo>
                  <a:pt x="14509" y="111375"/>
                  <a:pt x="14509" y="111353"/>
                  <a:pt x="14487" y="111353"/>
                </a:cubicBezTo>
                <a:cubicBezTo>
                  <a:pt x="14465" y="111353"/>
                  <a:pt x="14465" y="111375"/>
                  <a:pt x="14465" y="111397"/>
                </a:cubicBezTo>
                <a:cubicBezTo>
                  <a:pt x="14465" y="111397"/>
                  <a:pt x="14465" y="111419"/>
                  <a:pt x="14487" y="111419"/>
                </a:cubicBezTo>
                <a:close/>
                <a:moveTo>
                  <a:pt x="144784" y="106568"/>
                </a:moveTo>
                <a:lnTo>
                  <a:pt x="144784" y="106568"/>
                </a:lnTo>
                <a:cubicBezTo>
                  <a:pt x="144784" y="106546"/>
                  <a:pt x="144740" y="106546"/>
                  <a:pt x="144740" y="106568"/>
                </a:cubicBezTo>
                <a:lnTo>
                  <a:pt x="144762" y="106568"/>
                </a:lnTo>
                <a:close/>
                <a:moveTo>
                  <a:pt x="139955" y="106677"/>
                </a:moveTo>
                <a:cubicBezTo>
                  <a:pt x="140020" y="106655"/>
                  <a:pt x="140064" y="106611"/>
                  <a:pt x="140064" y="106568"/>
                </a:cubicBezTo>
                <a:cubicBezTo>
                  <a:pt x="140042" y="106437"/>
                  <a:pt x="139867" y="106437"/>
                  <a:pt x="139845" y="106568"/>
                </a:cubicBezTo>
                <a:cubicBezTo>
                  <a:pt x="139845" y="106611"/>
                  <a:pt x="139889" y="106677"/>
                  <a:pt x="139955" y="106677"/>
                </a:cubicBezTo>
                <a:close/>
                <a:moveTo>
                  <a:pt x="135126" y="106764"/>
                </a:moveTo>
                <a:cubicBezTo>
                  <a:pt x="135322" y="106764"/>
                  <a:pt x="135410" y="106546"/>
                  <a:pt x="135279" y="106393"/>
                </a:cubicBezTo>
                <a:cubicBezTo>
                  <a:pt x="135147" y="106262"/>
                  <a:pt x="134907" y="106371"/>
                  <a:pt x="134907" y="106568"/>
                </a:cubicBezTo>
                <a:cubicBezTo>
                  <a:pt x="134907" y="106677"/>
                  <a:pt x="135016" y="106764"/>
                  <a:pt x="135126" y="106764"/>
                </a:cubicBezTo>
                <a:close/>
                <a:moveTo>
                  <a:pt x="130297" y="106895"/>
                </a:moveTo>
                <a:cubicBezTo>
                  <a:pt x="130602" y="106895"/>
                  <a:pt x="130755" y="106524"/>
                  <a:pt x="130537" y="106327"/>
                </a:cubicBezTo>
                <a:cubicBezTo>
                  <a:pt x="130318" y="106109"/>
                  <a:pt x="129969" y="106262"/>
                  <a:pt x="129969" y="106568"/>
                </a:cubicBezTo>
                <a:cubicBezTo>
                  <a:pt x="129969" y="106742"/>
                  <a:pt x="130122" y="106895"/>
                  <a:pt x="130297" y="106895"/>
                </a:cubicBezTo>
                <a:close/>
                <a:moveTo>
                  <a:pt x="125467" y="107005"/>
                </a:moveTo>
                <a:cubicBezTo>
                  <a:pt x="125883" y="107005"/>
                  <a:pt x="126079" y="106524"/>
                  <a:pt x="125795" y="106240"/>
                </a:cubicBezTo>
                <a:cubicBezTo>
                  <a:pt x="125511" y="105956"/>
                  <a:pt x="125009" y="106153"/>
                  <a:pt x="125009" y="106568"/>
                </a:cubicBezTo>
                <a:cubicBezTo>
                  <a:pt x="125030" y="106808"/>
                  <a:pt x="125227" y="107005"/>
                  <a:pt x="125467" y="107005"/>
                </a:cubicBezTo>
                <a:close/>
                <a:moveTo>
                  <a:pt x="120638" y="107114"/>
                </a:moveTo>
                <a:cubicBezTo>
                  <a:pt x="121141" y="107114"/>
                  <a:pt x="121403" y="106524"/>
                  <a:pt x="121054" y="106153"/>
                </a:cubicBezTo>
                <a:cubicBezTo>
                  <a:pt x="120682" y="105803"/>
                  <a:pt x="120092" y="106065"/>
                  <a:pt x="120092" y="106568"/>
                </a:cubicBezTo>
                <a:cubicBezTo>
                  <a:pt x="120092" y="106874"/>
                  <a:pt x="120333" y="107114"/>
                  <a:pt x="120638" y="107114"/>
                </a:cubicBezTo>
                <a:close/>
                <a:moveTo>
                  <a:pt x="115831" y="107223"/>
                </a:moveTo>
                <a:cubicBezTo>
                  <a:pt x="116399" y="107223"/>
                  <a:pt x="116705" y="106502"/>
                  <a:pt x="116290" y="106087"/>
                </a:cubicBezTo>
                <a:cubicBezTo>
                  <a:pt x="115875" y="105694"/>
                  <a:pt x="115176" y="105978"/>
                  <a:pt x="115154" y="106568"/>
                </a:cubicBezTo>
                <a:cubicBezTo>
                  <a:pt x="115176" y="106917"/>
                  <a:pt x="115460" y="107223"/>
                  <a:pt x="115831" y="107223"/>
                </a:cubicBezTo>
                <a:close/>
                <a:moveTo>
                  <a:pt x="111002" y="107311"/>
                </a:moveTo>
                <a:cubicBezTo>
                  <a:pt x="111658" y="107311"/>
                  <a:pt x="112007" y="106502"/>
                  <a:pt x="111527" y="106021"/>
                </a:cubicBezTo>
                <a:cubicBezTo>
                  <a:pt x="111046" y="105563"/>
                  <a:pt x="110237" y="105890"/>
                  <a:pt x="110237" y="106568"/>
                </a:cubicBezTo>
                <a:cubicBezTo>
                  <a:pt x="110237" y="106983"/>
                  <a:pt x="110587" y="107311"/>
                  <a:pt x="111002" y="107311"/>
                </a:cubicBezTo>
                <a:close/>
                <a:moveTo>
                  <a:pt x="106173" y="107398"/>
                </a:moveTo>
                <a:cubicBezTo>
                  <a:pt x="106916" y="107398"/>
                  <a:pt x="107309" y="106480"/>
                  <a:pt x="106763" y="105956"/>
                </a:cubicBezTo>
                <a:cubicBezTo>
                  <a:pt x="106239" y="105431"/>
                  <a:pt x="105321" y="105803"/>
                  <a:pt x="105321" y="106568"/>
                </a:cubicBezTo>
                <a:cubicBezTo>
                  <a:pt x="105321" y="107027"/>
                  <a:pt x="105714" y="107398"/>
                  <a:pt x="106173" y="107398"/>
                </a:cubicBezTo>
                <a:close/>
                <a:moveTo>
                  <a:pt x="101344" y="107485"/>
                </a:moveTo>
                <a:cubicBezTo>
                  <a:pt x="102175" y="107485"/>
                  <a:pt x="102568" y="106480"/>
                  <a:pt x="102000" y="105912"/>
                </a:cubicBezTo>
                <a:cubicBezTo>
                  <a:pt x="101410" y="105322"/>
                  <a:pt x="100426" y="105737"/>
                  <a:pt x="100426" y="106568"/>
                </a:cubicBezTo>
                <a:cubicBezTo>
                  <a:pt x="100426" y="107070"/>
                  <a:pt x="100842" y="107485"/>
                  <a:pt x="101344" y="107485"/>
                </a:cubicBezTo>
                <a:close/>
                <a:moveTo>
                  <a:pt x="96515" y="107551"/>
                </a:moveTo>
                <a:cubicBezTo>
                  <a:pt x="97411" y="107551"/>
                  <a:pt x="97848" y="106480"/>
                  <a:pt x="97214" y="105847"/>
                </a:cubicBezTo>
                <a:cubicBezTo>
                  <a:pt x="96603" y="105235"/>
                  <a:pt x="95532" y="105672"/>
                  <a:pt x="95532" y="106568"/>
                </a:cubicBezTo>
                <a:cubicBezTo>
                  <a:pt x="95532" y="107114"/>
                  <a:pt x="95969" y="107551"/>
                  <a:pt x="96515" y="107551"/>
                </a:cubicBezTo>
                <a:close/>
                <a:moveTo>
                  <a:pt x="91686" y="107595"/>
                </a:moveTo>
                <a:cubicBezTo>
                  <a:pt x="92626" y="107595"/>
                  <a:pt x="93085" y="106480"/>
                  <a:pt x="92429" y="105825"/>
                </a:cubicBezTo>
                <a:cubicBezTo>
                  <a:pt x="91774" y="105169"/>
                  <a:pt x="90659" y="105628"/>
                  <a:pt x="90659" y="106568"/>
                </a:cubicBezTo>
                <a:cubicBezTo>
                  <a:pt x="90659" y="107136"/>
                  <a:pt x="91118" y="107595"/>
                  <a:pt x="91686" y="107595"/>
                </a:cubicBezTo>
                <a:close/>
                <a:moveTo>
                  <a:pt x="86857" y="107638"/>
                </a:moveTo>
                <a:cubicBezTo>
                  <a:pt x="87840" y="107638"/>
                  <a:pt x="88321" y="106458"/>
                  <a:pt x="87644" y="105781"/>
                </a:cubicBezTo>
                <a:cubicBezTo>
                  <a:pt x="86944" y="105082"/>
                  <a:pt x="85765" y="105584"/>
                  <a:pt x="85765" y="106546"/>
                </a:cubicBezTo>
                <a:cubicBezTo>
                  <a:pt x="85765" y="107158"/>
                  <a:pt x="86267" y="107638"/>
                  <a:pt x="86857" y="107638"/>
                </a:cubicBezTo>
                <a:close/>
                <a:moveTo>
                  <a:pt x="82050" y="107660"/>
                </a:moveTo>
                <a:cubicBezTo>
                  <a:pt x="83033" y="107660"/>
                  <a:pt x="83536" y="106480"/>
                  <a:pt x="82837" y="105781"/>
                </a:cubicBezTo>
                <a:cubicBezTo>
                  <a:pt x="82137" y="105060"/>
                  <a:pt x="80935" y="105563"/>
                  <a:pt x="80935" y="106568"/>
                </a:cubicBezTo>
                <a:cubicBezTo>
                  <a:pt x="80935" y="107179"/>
                  <a:pt x="81438" y="107660"/>
                  <a:pt x="82050" y="107660"/>
                </a:cubicBezTo>
                <a:close/>
                <a:moveTo>
                  <a:pt x="77221" y="107660"/>
                </a:moveTo>
                <a:cubicBezTo>
                  <a:pt x="78226" y="107660"/>
                  <a:pt x="78729" y="106458"/>
                  <a:pt x="78007" y="105737"/>
                </a:cubicBezTo>
                <a:cubicBezTo>
                  <a:pt x="77308" y="105038"/>
                  <a:pt x="76085" y="105541"/>
                  <a:pt x="76085" y="106546"/>
                </a:cubicBezTo>
                <a:cubicBezTo>
                  <a:pt x="76085" y="107158"/>
                  <a:pt x="76587" y="107660"/>
                  <a:pt x="77221" y="107660"/>
                </a:cubicBezTo>
                <a:close/>
                <a:moveTo>
                  <a:pt x="72392" y="107660"/>
                </a:moveTo>
                <a:cubicBezTo>
                  <a:pt x="73375" y="107660"/>
                  <a:pt x="73878" y="106480"/>
                  <a:pt x="73178" y="105759"/>
                </a:cubicBezTo>
                <a:cubicBezTo>
                  <a:pt x="72479" y="105060"/>
                  <a:pt x="71277" y="105563"/>
                  <a:pt x="71277" y="106568"/>
                </a:cubicBezTo>
                <a:cubicBezTo>
                  <a:pt x="71277" y="107179"/>
                  <a:pt x="71780" y="107660"/>
                  <a:pt x="72392" y="107660"/>
                </a:cubicBezTo>
                <a:close/>
                <a:moveTo>
                  <a:pt x="67563" y="107638"/>
                </a:moveTo>
                <a:cubicBezTo>
                  <a:pt x="68546" y="107638"/>
                  <a:pt x="69027" y="106458"/>
                  <a:pt x="68328" y="105781"/>
                </a:cubicBezTo>
                <a:cubicBezTo>
                  <a:pt x="67650" y="105082"/>
                  <a:pt x="66470" y="105584"/>
                  <a:pt x="66470" y="106546"/>
                </a:cubicBezTo>
                <a:cubicBezTo>
                  <a:pt x="66470" y="107158"/>
                  <a:pt x="66973" y="107638"/>
                  <a:pt x="67563" y="107638"/>
                </a:cubicBezTo>
                <a:close/>
                <a:moveTo>
                  <a:pt x="62734" y="107595"/>
                </a:moveTo>
                <a:cubicBezTo>
                  <a:pt x="63673" y="107595"/>
                  <a:pt x="64132" y="106480"/>
                  <a:pt x="63477" y="105825"/>
                </a:cubicBezTo>
                <a:cubicBezTo>
                  <a:pt x="62821" y="105169"/>
                  <a:pt x="61685" y="105628"/>
                  <a:pt x="61685" y="106568"/>
                </a:cubicBezTo>
                <a:cubicBezTo>
                  <a:pt x="61685" y="107136"/>
                  <a:pt x="62166" y="107595"/>
                  <a:pt x="62734" y="107595"/>
                </a:cubicBezTo>
                <a:close/>
                <a:moveTo>
                  <a:pt x="57905" y="107551"/>
                </a:moveTo>
                <a:cubicBezTo>
                  <a:pt x="58801" y="107551"/>
                  <a:pt x="59238" y="106480"/>
                  <a:pt x="58626" y="105847"/>
                </a:cubicBezTo>
                <a:cubicBezTo>
                  <a:pt x="57992" y="105235"/>
                  <a:pt x="56921" y="105672"/>
                  <a:pt x="56921" y="106568"/>
                </a:cubicBezTo>
                <a:cubicBezTo>
                  <a:pt x="56921" y="107114"/>
                  <a:pt x="57358" y="107551"/>
                  <a:pt x="57905" y="107551"/>
                </a:cubicBezTo>
                <a:close/>
                <a:moveTo>
                  <a:pt x="53098" y="107464"/>
                </a:moveTo>
                <a:cubicBezTo>
                  <a:pt x="53906" y="107464"/>
                  <a:pt x="54299" y="106480"/>
                  <a:pt x="53731" y="105912"/>
                </a:cubicBezTo>
                <a:cubicBezTo>
                  <a:pt x="53163" y="105344"/>
                  <a:pt x="52180" y="105737"/>
                  <a:pt x="52180" y="106568"/>
                </a:cubicBezTo>
                <a:cubicBezTo>
                  <a:pt x="52180" y="107070"/>
                  <a:pt x="52595" y="107464"/>
                  <a:pt x="53098" y="107464"/>
                </a:cubicBezTo>
                <a:close/>
                <a:moveTo>
                  <a:pt x="48268" y="107398"/>
                </a:moveTo>
                <a:cubicBezTo>
                  <a:pt x="49011" y="107398"/>
                  <a:pt x="49383" y="106480"/>
                  <a:pt x="48858" y="105956"/>
                </a:cubicBezTo>
                <a:cubicBezTo>
                  <a:pt x="48334" y="105431"/>
                  <a:pt x="47416" y="105803"/>
                  <a:pt x="47416" y="106568"/>
                </a:cubicBezTo>
                <a:cubicBezTo>
                  <a:pt x="47416" y="107027"/>
                  <a:pt x="47788" y="107398"/>
                  <a:pt x="48268" y="107398"/>
                </a:cubicBezTo>
                <a:close/>
                <a:moveTo>
                  <a:pt x="43439" y="107311"/>
                </a:moveTo>
                <a:cubicBezTo>
                  <a:pt x="44117" y="107311"/>
                  <a:pt x="44445" y="106502"/>
                  <a:pt x="43964" y="106021"/>
                </a:cubicBezTo>
                <a:cubicBezTo>
                  <a:pt x="43505" y="105541"/>
                  <a:pt x="42697" y="105890"/>
                  <a:pt x="42697" y="106568"/>
                </a:cubicBezTo>
                <a:cubicBezTo>
                  <a:pt x="42697" y="106983"/>
                  <a:pt x="43024" y="107311"/>
                  <a:pt x="43439" y="107311"/>
                </a:cubicBezTo>
                <a:close/>
                <a:moveTo>
                  <a:pt x="38610" y="107223"/>
                </a:moveTo>
                <a:cubicBezTo>
                  <a:pt x="39200" y="107223"/>
                  <a:pt x="39484" y="106502"/>
                  <a:pt x="39069" y="106087"/>
                </a:cubicBezTo>
                <a:cubicBezTo>
                  <a:pt x="38654" y="105694"/>
                  <a:pt x="37955" y="105978"/>
                  <a:pt x="37955" y="106568"/>
                </a:cubicBezTo>
                <a:cubicBezTo>
                  <a:pt x="37955" y="106917"/>
                  <a:pt x="38239" y="107223"/>
                  <a:pt x="38610" y="107223"/>
                </a:cubicBezTo>
                <a:close/>
                <a:moveTo>
                  <a:pt x="33781" y="107114"/>
                </a:moveTo>
                <a:cubicBezTo>
                  <a:pt x="34284" y="107114"/>
                  <a:pt x="34524" y="106524"/>
                  <a:pt x="34175" y="106174"/>
                </a:cubicBezTo>
                <a:cubicBezTo>
                  <a:pt x="33825" y="105825"/>
                  <a:pt x="33235" y="106065"/>
                  <a:pt x="33235" y="106568"/>
                </a:cubicBezTo>
                <a:cubicBezTo>
                  <a:pt x="33235" y="106874"/>
                  <a:pt x="33475" y="107114"/>
                  <a:pt x="33781" y="107114"/>
                </a:cubicBezTo>
                <a:close/>
                <a:moveTo>
                  <a:pt x="28952" y="107005"/>
                </a:moveTo>
                <a:cubicBezTo>
                  <a:pt x="29346" y="107005"/>
                  <a:pt x="29542" y="106524"/>
                  <a:pt x="29280" y="106240"/>
                </a:cubicBezTo>
                <a:cubicBezTo>
                  <a:pt x="28996" y="105956"/>
                  <a:pt x="28515" y="106174"/>
                  <a:pt x="28515" y="106568"/>
                </a:cubicBezTo>
                <a:cubicBezTo>
                  <a:pt x="28515" y="106808"/>
                  <a:pt x="28712" y="107005"/>
                  <a:pt x="28952" y="107005"/>
                </a:cubicBezTo>
                <a:close/>
                <a:moveTo>
                  <a:pt x="24123" y="106874"/>
                </a:moveTo>
                <a:cubicBezTo>
                  <a:pt x="24429" y="106874"/>
                  <a:pt x="24560" y="106524"/>
                  <a:pt x="24364" y="106327"/>
                </a:cubicBezTo>
                <a:cubicBezTo>
                  <a:pt x="24167" y="106131"/>
                  <a:pt x="23817" y="106262"/>
                  <a:pt x="23817" y="106568"/>
                </a:cubicBezTo>
                <a:cubicBezTo>
                  <a:pt x="23817" y="106742"/>
                  <a:pt x="23949" y="106874"/>
                  <a:pt x="24123" y="106874"/>
                </a:cubicBezTo>
                <a:close/>
                <a:moveTo>
                  <a:pt x="19316" y="106764"/>
                </a:moveTo>
                <a:cubicBezTo>
                  <a:pt x="19491" y="106764"/>
                  <a:pt x="19600" y="106546"/>
                  <a:pt x="19469" y="106415"/>
                </a:cubicBezTo>
                <a:cubicBezTo>
                  <a:pt x="19316" y="106262"/>
                  <a:pt x="19098" y="106371"/>
                  <a:pt x="19098" y="106568"/>
                </a:cubicBezTo>
                <a:cubicBezTo>
                  <a:pt x="19098" y="106677"/>
                  <a:pt x="19185" y="106764"/>
                  <a:pt x="19316" y="106764"/>
                </a:cubicBezTo>
                <a:close/>
                <a:moveTo>
                  <a:pt x="14487" y="106655"/>
                </a:moveTo>
                <a:cubicBezTo>
                  <a:pt x="14531" y="106655"/>
                  <a:pt x="14575" y="106611"/>
                  <a:pt x="14575" y="106568"/>
                </a:cubicBezTo>
                <a:cubicBezTo>
                  <a:pt x="14575" y="106502"/>
                  <a:pt x="14531" y="106458"/>
                  <a:pt x="14487" y="106458"/>
                </a:cubicBezTo>
                <a:cubicBezTo>
                  <a:pt x="14422" y="106458"/>
                  <a:pt x="14378" y="106502"/>
                  <a:pt x="14378" y="106568"/>
                </a:cubicBezTo>
                <a:cubicBezTo>
                  <a:pt x="14400" y="106611"/>
                  <a:pt x="14443" y="106655"/>
                  <a:pt x="14487" y="106655"/>
                </a:cubicBezTo>
                <a:close/>
                <a:moveTo>
                  <a:pt x="144762" y="101782"/>
                </a:moveTo>
                <a:cubicBezTo>
                  <a:pt x="144849" y="101782"/>
                  <a:pt x="144718" y="101651"/>
                  <a:pt x="144718" y="101739"/>
                </a:cubicBezTo>
                <a:cubicBezTo>
                  <a:pt x="144718" y="101760"/>
                  <a:pt x="144740" y="101782"/>
                  <a:pt x="144762" y="101782"/>
                </a:cubicBezTo>
                <a:close/>
                <a:moveTo>
                  <a:pt x="139955" y="101913"/>
                </a:moveTo>
                <a:cubicBezTo>
                  <a:pt x="140042" y="101913"/>
                  <a:pt x="140108" y="101826"/>
                  <a:pt x="140108" y="101739"/>
                </a:cubicBezTo>
                <a:cubicBezTo>
                  <a:pt x="140129" y="101586"/>
                  <a:pt x="139933" y="101498"/>
                  <a:pt x="139823" y="101608"/>
                </a:cubicBezTo>
                <a:cubicBezTo>
                  <a:pt x="139714" y="101717"/>
                  <a:pt x="139780" y="101913"/>
                  <a:pt x="139955" y="101913"/>
                </a:cubicBezTo>
                <a:close/>
                <a:moveTo>
                  <a:pt x="135126" y="102023"/>
                </a:moveTo>
                <a:cubicBezTo>
                  <a:pt x="135388" y="102023"/>
                  <a:pt x="135519" y="101717"/>
                  <a:pt x="135322" y="101520"/>
                </a:cubicBezTo>
                <a:cubicBezTo>
                  <a:pt x="135147" y="101345"/>
                  <a:pt x="134820" y="101476"/>
                  <a:pt x="134820" y="101739"/>
                </a:cubicBezTo>
                <a:cubicBezTo>
                  <a:pt x="134820" y="101892"/>
                  <a:pt x="134951" y="102023"/>
                  <a:pt x="135126" y="102023"/>
                </a:cubicBezTo>
                <a:close/>
                <a:moveTo>
                  <a:pt x="130297" y="102154"/>
                </a:moveTo>
                <a:cubicBezTo>
                  <a:pt x="130668" y="102154"/>
                  <a:pt x="130843" y="101695"/>
                  <a:pt x="130581" y="101433"/>
                </a:cubicBezTo>
                <a:cubicBezTo>
                  <a:pt x="130318" y="101171"/>
                  <a:pt x="129881" y="101367"/>
                  <a:pt x="129881" y="101739"/>
                </a:cubicBezTo>
                <a:cubicBezTo>
                  <a:pt x="129881" y="101957"/>
                  <a:pt x="130056" y="102154"/>
                  <a:pt x="130297" y="102154"/>
                </a:cubicBezTo>
                <a:close/>
                <a:moveTo>
                  <a:pt x="125467" y="102263"/>
                </a:moveTo>
                <a:cubicBezTo>
                  <a:pt x="125948" y="102263"/>
                  <a:pt x="126189" y="101673"/>
                  <a:pt x="125861" y="101345"/>
                </a:cubicBezTo>
                <a:cubicBezTo>
                  <a:pt x="125511" y="100996"/>
                  <a:pt x="124921" y="101236"/>
                  <a:pt x="124921" y="101717"/>
                </a:cubicBezTo>
                <a:cubicBezTo>
                  <a:pt x="124921" y="102023"/>
                  <a:pt x="125162" y="102263"/>
                  <a:pt x="125467" y="102263"/>
                </a:cubicBezTo>
                <a:close/>
                <a:moveTo>
                  <a:pt x="120638" y="102372"/>
                </a:moveTo>
                <a:cubicBezTo>
                  <a:pt x="121207" y="102372"/>
                  <a:pt x="121491" y="101673"/>
                  <a:pt x="121097" y="101280"/>
                </a:cubicBezTo>
                <a:cubicBezTo>
                  <a:pt x="120682" y="100865"/>
                  <a:pt x="120005" y="101171"/>
                  <a:pt x="120005" y="101739"/>
                </a:cubicBezTo>
                <a:cubicBezTo>
                  <a:pt x="120005" y="102088"/>
                  <a:pt x="120289" y="102372"/>
                  <a:pt x="120638" y="102372"/>
                </a:cubicBezTo>
                <a:close/>
                <a:moveTo>
                  <a:pt x="115809" y="102482"/>
                </a:moveTo>
                <a:cubicBezTo>
                  <a:pt x="116487" y="102482"/>
                  <a:pt x="116815" y="101673"/>
                  <a:pt x="116334" y="101192"/>
                </a:cubicBezTo>
                <a:cubicBezTo>
                  <a:pt x="115875" y="100733"/>
                  <a:pt x="115066" y="101061"/>
                  <a:pt x="115066" y="101739"/>
                </a:cubicBezTo>
                <a:cubicBezTo>
                  <a:pt x="115066" y="102154"/>
                  <a:pt x="115394" y="102482"/>
                  <a:pt x="115809" y="102482"/>
                </a:cubicBezTo>
                <a:close/>
                <a:moveTo>
                  <a:pt x="111002" y="102591"/>
                </a:moveTo>
                <a:cubicBezTo>
                  <a:pt x="111767" y="102591"/>
                  <a:pt x="112138" y="101673"/>
                  <a:pt x="111614" y="101127"/>
                </a:cubicBezTo>
                <a:cubicBezTo>
                  <a:pt x="111068" y="100581"/>
                  <a:pt x="110150" y="100974"/>
                  <a:pt x="110150" y="101739"/>
                </a:cubicBezTo>
                <a:cubicBezTo>
                  <a:pt x="110150" y="102219"/>
                  <a:pt x="110522" y="102591"/>
                  <a:pt x="111002" y="102591"/>
                </a:cubicBezTo>
                <a:close/>
                <a:moveTo>
                  <a:pt x="106173" y="102700"/>
                </a:moveTo>
                <a:cubicBezTo>
                  <a:pt x="107025" y="102700"/>
                  <a:pt x="107441" y="101673"/>
                  <a:pt x="106851" y="101061"/>
                </a:cubicBezTo>
                <a:cubicBezTo>
                  <a:pt x="106239" y="100471"/>
                  <a:pt x="105234" y="100886"/>
                  <a:pt x="105234" y="101739"/>
                </a:cubicBezTo>
                <a:cubicBezTo>
                  <a:pt x="105234" y="102263"/>
                  <a:pt x="105649" y="102700"/>
                  <a:pt x="106173" y="102700"/>
                </a:cubicBezTo>
                <a:close/>
                <a:moveTo>
                  <a:pt x="101344" y="102787"/>
                </a:moveTo>
                <a:cubicBezTo>
                  <a:pt x="102284" y="102787"/>
                  <a:pt x="102743" y="101651"/>
                  <a:pt x="102087" y="100996"/>
                </a:cubicBezTo>
                <a:cubicBezTo>
                  <a:pt x="101432" y="100340"/>
                  <a:pt x="100317" y="100799"/>
                  <a:pt x="100317" y="101739"/>
                </a:cubicBezTo>
                <a:cubicBezTo>
                  <a:pt x="100295" y="102307"/>
                  <a:pt x="100776" y="102787"/>
                  <a:pt x="101344" y="102787"/>
                </a:cubicBezTo>
                <a:close/>
                <a:moveTo>
                  <a:pt x="96537" y="102875"/>
                </a:moveTo>
                <a:cubicBezTo>
                  <a:pt x="97520" y="102875"/>
                  <a:pt x="98023" y="101651"/>
                  <a:pt x="97324" y="100952"/>
                </a:cubicBezTo>
                <a:cubicBezTo>
                  <a:pt x="96603" y="100253"/>
                  <a:pt x="95401" y="100755"/>
                  <a:pt x="95401" y="101739"/>
                </a:cubicBezTo>
                <a:cubicBezTo>
                  <a:pt x="95401" y="102372"/>
                  <a:pt x="95903" y="102875"/>
                  <a:pt x="96537" y="102875"/>
                </a:cubicBezTo>
                <a:close/>
                <a:moveTo>
                  <a:pt x="91708" y="102919"/>
                </a:moveTo>
                <a:cubicBezTo>
                  <a:pt x="92757" y="102919"/>
                  <a:pt x="93281" y="101651"/>
                  <a:pt x="92538" y="100908"/>
                </a:cubicBezTo>
                <a:cubicBezTo>
                  <a:pt x="91795" y="100165"/>
                  <a:pt x="90528" y="100690"/>
                  <a:pt x="90528" y="101739"/>
                </a:cubicBezTo>
                <a:cubicBezTo>
                  <a:pt x="90528" y="102394"/>
                  <a:pt x="91052" y="102919"/>
                  <a:pt x="91708" y="102919"/>
                </a:cubicBezTo>
                <a:close/>
                <a:moveTo>
                  <a:pt x="86879" y="102984"/>
                </a:moveTo>
                <a:cubicBezTo>
                  <a:pt x="87971" y="102984"/>
                  <a:pt x="88518" y="101651"/>
                  <a:pt x="87753" y="100865"/>
                </a:cubicBezTo>
                <a:cubicBezTo>
                  <a:pt x="86966" y="100100"/>
                  <a:pt x="85633" y="100646"/>
                  <a:pt x="85633" y="101739"/>
                </a:cubicBezTo>
                <a:cubicBezTo>
                  <a:pt x="85633" y="102416"/>
                  <a:pt x="86202" y="102984"/>
                  <a:pt x="86879" y="102984"/>
                </a:cubicBezTo>
                <a:close/>
                <a:moveTo>
                  <a:pt x="82050" y="103006"/>
                </a:moveTo>
                <a:cubicBezTo>
                  <a:pt x="83164" y="103006"/>
                  <a:pt x="83732" y="101651"/>
                  <a:pt x="82946" y="100865"/>
                </a:cubicBezTo>
                <a:cubicBezTo>
                  <a:pt x="82159" y="100056"/>
                  <a:pt x="80783" y="100624"/>
                  <a:pt x="80783" y="101739"/>
                </a:cubicBezTo>
                <a:cubicBezTo>
                  <a:pt x="80783" y="102438"/>
                  <a:pt x="81351" y="103006"/>
                  <a:pt x="82050" y="103006"/>
                </a:cubicBezTo>
                <a:close/>
                <a:moveTo>
                  <a:pt x="77221" y="103006"/>
                </a:moveTo>
                <a:cubicBezTo>
                  <a:pt x="78357" y="103006"/>
                  <a:pt x="78925" y="101629"/>
                  <a:pt x="78117" y="100843"/>
                </a:cubicBezTo>
                <a:cubicBezTo>
                  <a:pt x="77308" y="100034"/>
                  <a:pt x="75954" y="100602"/>
                  <a:pt x="75954" y="101739"/>
                </a:cubicBezTo>
                <a:cubicBezTo>
                  <a:pt x="75954" y="102438"/>
                  <a:pt x="76522" y="103006"/>
                  <a:pt x="77221" y="103006"/>
                </a:cubicBezTo>
                <a:close/>
                <a:moveTo>
                  <a:pt x="72392" y="103006"/>
                </a:moveTo>
                <a:cubicBezTo>
                  <a:pt x="73528" y="103006"/>
                  <a:pt x="74074" y="101651"/>
                  <a:pt x="73288" y="100865"/>
                </a:cubicBezTo>
                <a:cubicBezTo>
                  <a:pt x="72501" y="100056"/>
                  <a:pt x="71146" y="100624"/>
                  <a:pt x="71146" y="101739"/>
                </a:cubicBezTo>
                <a:cubicBezTo>
                  <a:pt x="71146" y="102438"/>
                  <a:pt x="71693" y="103006"/>
                  <a:pt x="72392" y="103006"/>
                </a:cubicBezTo>
                <a:close/>
                <a:moveTo>
                  <a:pt x="67563" y="102984"/>
                </a:moveTo>
                <a:cubicBezTo>
                  <a:pt x="68677" y="102984"/>
                  <a:pt x="69223" y="101651"/>
                  <a:pt x="68437" y="100865"/>
                </a:cubicBezTo>
                <a:cubicBezTo>
                  <a:pt x="67672" y="100100"/>
                  <a:pt x="66339" y="100646"/>
                  <a:pt x="66339" y="101739"/>
                </a:cubicBezTo>
                <a:cubicBezTo>
                  <a:pt x="66339" y="102416"/>
                  <a:pt x="66885" y="102984"/>
                  <a:pt x="67563" y="102984"/>
                </a:cubicBezTo>
                <a:close/>
                <a:moveTo>
                  <a:pt x="62734" y="102919"/>
                </a:moveTo>
                <a:cubicBezTo>
                  <a:pt x="63804" y="102919"/>
                  <a:pt x="64329" y="101651"/>
                  <a:pt x="63586" y="100908"/>
                </a:cubicBezTo>
                <a:cubicBezTo>
                  <a:pt x="62843" y="100165"/>
                  <a:pt x="61576" y="100690"/>
                  <a:pt x="61576" y="101739"/>
                </a:cubicBezTo>
                <a:cubicBezTo>
                  <a:pt x="61576" y="102394"/>
                  <a:pt x="62100" y="102919"/>
                  <a:pt x="62734" y="102919"/>
                </a:cubicBezTo>
                <a:close/>
                <a:moveTo>
                  <a:pt x="57927" y="102853"/>
                </a:moveTo>
                <a:cubicBezTo>
                  <a:pt x="58910" y="102853"/>
                  <a:pt x="59412" y="101651"/>
                  <a:pt x="58713" y="100952"/>
                </a:cubicBezTo>
                <a:cubicBezTo>
                  <a:pt x="58014" y="100253"/>
                  <a:pt x="56812" y="100755"/>
                  <a:pt x="56812" y="101739"/>
                </a:cubicBezTo>
                <a:cubicBezTo>
                  <a:pt x="56812" y="102350"/>
                  <a:pt x="57315" y="102853"/>
                  <a:pt x="57927" y="102853"/>
                </a:cubicBezTo>
                <a:close/>
                <a:moveTo>
                  <a:pt x="53098" y="102766"/>
                </a:moveTo>
                <a:cubicBezTo>
                  <a:pt x="54015" y="102766"/>
                  <a:pt x="54474" y="101673"/>
                  <a:pt x="53819" y="101018"/>
                </a:cubicBezTo>
                <a:cubicBezTo>
                  <a:pt x="53163" y="100362"/>
                  <a:pt x="52071" y="100821"/>
                  <a:pt x="52071" y="101739"/>
                </a:cubicBezTo>
                <a:cubicBezTo>
                  <a:pt x="52071" y="102307"/>
                  <a:pt x="52529" y="102766"/>
                  <a:pt x="53098" y="102766"/>
                </a:cubicBezTo>
                <a:close/>
                <a:moveTo>
                  <a:pt x="48268" y="102700"/>
                </a:moveTo>
                <a:cubicBezTo>
                  <a:pt x="49121" y="102700"/>
                  <a:pt x="49536" y="101673"/>
                  <a:pt x="48946" y="101061"/>
                </a:cubicBezTo>
                <a:cubicBezTo>
                  <a:pt x="48334" y="100471"/>
                  <a:pt x="47307" y="100886"/>
                  <a:pt x="47307" y="101739"/>
                </a:cubicBezTo>
                <a:cubicBezTo>
                  <a:pt x="47307" y="102263"/>
                  <a:pt x="47744" y="102700"/>
                  <a:pt x="48268" y="102700"/>
                </a:cubicBezTo>
                <a:close/>
                <a:moveTo>
                  <a:pt x="43439" y="102591"/>
                </a:moveTo>
                <a:cubicBezTo>
                  <a:pt x="44204" y="102591"/>
                  <a:pt x="44576" y="101673"/>
                  <a:pt x="44051" y="101149"/>
                </a:cubicBezTo>
                <a:cubicBezTo>
                  <a:pt x="43505" y="100602"/>
                  <a:pt x="42609" y="100996"/>
                  <a:pt x="42609" y="101739"/>
                </a:cubicBezTo>
                <a:cubicBezTo>
                  <a:pt x="42609" y="102219"/>
                  <a:pt x="42981" y="102591"/>
                  <a:pt x="43439" y="102591"/>
                </a:cubicBezTo>
                <a:close/>
                <a:moveTo>
                  <a:pt x="38610" y="102503"/>
                </a:moveTo>
                <a:cubicBezTo>
                  <a:pt x="39288" y="102503"/>
                  <a:pt x="39616" y="101695"/>
                  <a:pt x="39135" y="101214"/>
                </a:cubicBezTo>
                <a:cubicBezTo>
                  <a:pt x="38676" y="100733"/>
                  <a:pt x="37867" y="101083"/>
                  <a:pt x="37867" y="101739"/>
                </a:cubicBezTo>
                <a:cubicBezTo>
                  <a:pt x="37867" y="102154"/>
                  <a:pt x="38195" y="102482"/>
                  <a:pt x="38610" y="102503"/>
                </a:cubicBezTo>
                <a:close/>
                <a:moveTo>
                  <a:pt x="33781" y="102372"/>
                </a:moveTo>
                <a:cubicBezTo>
                  <a:pt x="34350" y="102372"/>
                  <a:pt x="34634" y="101695"/>
                  <a:pt x="34240" y="101302"/>
                </a:cubicBezTo>
                <a:cubicBezTo>
                  <a:pt x="33847" y="100908"/>
                  <a:pt x="33170" y="101192"/>
                  <a:pt x="33170" y="101739"/>
                </a:cubicBezTo>
                <a:cubicBezTo>
                  <a:pt x="33170" y="102088"/>
                  <a:pt x="33454" y="102372"/>
                  <a:pt x="33781" y="102372"/>
                </a:cubicBezTo>
                <a:close/>
                <a:moveTo>
                  <a:pt x="28974" y="102263"/>
                </a:moveTo>
                <a:cubicBezTo>
                  <a:pt x="29433" y="102263"/>
                  <a:pt x="29673" y="101695"/>
                  <a:pt x="29346" y="101367"/>
                </a:cubicBezTo>
                <a:cubicBezTo>
                  <a:pt x="28996" y="101039"/>
                  <a:pt x="28450" y="101280"/>
                  <a:pt x="28450" y="101739"/>
                </a:cubicBezTo>
                <a:cubicBezTo>
                  <a:pt x="28450" y="102023"/>
                  <a:pt x="28668" y="102263"/>
                  <a:pt x="28974" y="102263"/>
                </a:cubicBezTo>
                <a:close/>
                <a:moveTo>
                  <a:pt x="24145" y="102154"/>
                </a:moveTo>
                <a:cubicBezTo>
                  <a:pt x="24495" y="102154"/>
                  <a:pt x="24670" y="101717"/>
                  <a:pt x="24429" y="101455"/>
                </a:cubicBezTo>
                <a:cubicBezTo>
                  <a:pt x="24167" y="101214"/>
                  <a:pt x="23730" y="101389"/>
                  <a:pt x="23730" y="101739"/>
                </a:cubicBezTo>
                <a:cubicBezTo>
                  <a:pt x="23730" y="101957"/>
                  <a:pt x="23927" y="102154"/>
                  <a:pt x="24145" y="102154"/>
                </a:cubicBezTo>
                <a:close/>
                <a:moveTo>
                  <a:pt x="19316" y="102023"/>
                </a:moveTo>
                <a:cubicBezTo>
                  <a:pt x="19556" y="102023"/>
                  <a:pt x="19688" y="101739"/>
                  <a:pt x="19513" y="101564"/>
                </a:cubicBezTo>
                <a:cubicBezTo>
                  <a:pt x="19338" y="101389"/>
                  <a:pt x="19032" y="101498"/>
                  <a:pt x="19032" y="101760"/>
                </a:cubicBezTo>
                <a:cubicBezTo>
                  <a:pt x="19032" y="101913"/>
                  <a:pt x="19163" y="102023"/>
                  <a:pt x="19316" y="102023"/>
                </a:cubicBezTo>
                <a:close/>
                <a:moveTo>
                  <a:pt x="14487" y="101913"/>
                </a:moveTo>
                <a:cubicBezTo>
                  <a:pt x="14575" y="101913"/>
                  <a:pt x="14640" y="101826"/>
                  <a:pt x="14640" y="101739"/>
                </a:cubicBezTo>
                <a:cubicBezTo>
                  <a:pt x="14640" y="101651"/>
                  <a:pt x="14575" y="101586"/>
                  <a:pt x="14487" y="101586"/>
                </a:cubicBezTo>
                <a:cubicBezTo>
                  <a:pt x="14400" y="101586"/>
                  <a:pt x="14334" y="101651"/>
                  <a:pt x="14334" y="101739"/>
                </a:cubicBezTo>
                <a:cubicBezTo>
                  <a:pt x="14334" y="101826"/>
                  <a:pt x="14400" y="101913"/>
                  <a:pt x="14487" y="101913"/>
                </a:cubicBezTo>
                <a:close/>
                <a:moveTo>
                  <a:pt x="9658" y="101782"/>
                </a:moveTo>
                <a:cubicBezTo>
                  <a:pt x="9724" y="101782"/>
                  <a:pt x="9724" y="101695"/>
                  <a:pt x="9658" y="101695"/>
                </a:cubicBezTo>
                <a:cubicBezTo>
                  <a:pt x="9614" y="101695"/>
                  <a:pt x="9614" y="101782"/>
                  <a:pt x="9658" y="101782"/>
                </a:cubicBezTo>
                <a:close/>
                <a:moveTo>
                  <a:pt x="149613" y="96931"/>
                </a:moveTo>
                <a:cubicBezTo>
                  <a:pt x="149635" y="96931"/>
                  <a:pt x="149635" y="96888"/>
                  <a:pt x="149613" y="96888"/>
                </a:cubicBezTo>
                <a:cubicBezTo>
                  <a:pt x="149591" y="96888"/>
                  <a:pt x="149591" y="96931"/>
                  <a:pt x="149613" y="96931"/>
                </a:cubicBezTo>
                <a:close/>
                <a:moveTo>
                  <a:pt x="144784" y="97019"/>
                </a:moveTo>
                <a:cubicBezTo>
                  <a:pt x="144958" y="97019"/>
                  <a:pt x="144674" y="96735"/>
                  <a:pt x="144674" y="96910"/>
                </a:cubicBezTo>
                <a:cubicBezTo>
                  <a:pt x="144674" y="96975"/>
                  <a:pt x="144718" y="97019"/>
                  <a:pt x="144784" y="97019"/>
                </a:cubicBezTo>
                <a:close/>
                <a:moveTo>
                  <a:pt x="139955" y="97128"/>
                </a:moveTo>
                <a:cubicBezTo>
                  <a:pt x="140151" y="97128"/>
                  <a:pt x="140261" y="96888"/>
                  <a:pt x="140108" y="96735"/>
                </a:cubicBezTo>
                <a:cubicBezTo>
                  <a:pt x="139976" y="96604"/>
                  <a:pt x="139736" y="96713"/>
                  <a:pt x="139736" y="96910"/>
                </a:cubicBezTo>
                <a:cubicBezTo>
                  <a:pt x="139736" y="97041"/>
                  <a:pt x="139823" y="97128"/>
                  <a:pt x="139955" y="97128"/>
                </a:cubicBezTo>
                <a:close/>
                <a:moveTo>
                  <a:pt x="135126" y="97281"/>
                </a:moveTo>
                <a:cubicBezTo>
                  <a:pt x="135453" y="97259"/>
                  <a:pt x="135606" y="96888"/>
                  <a:pt x="135388" y="96647"/>
                </a:cubicBezTo>
                <a:cubicBezTo>
                  <a:pt x="135169" y="96429"/>
                  <a:pt x="134776" y="96582"/>
                  <a:pt x="134776" y="96910"/>
                </a:cubicBezTo>
                <a:cubicBezTo>
                  <a:pt x="134776" y="97106"/>
                  <a:pt x="134929" y="97281"/>
                  <a:pt x="135126" y="97281"/>
                </a:cubicBezTo>
                <a:close/>
                <a:moveTo>
                  <a:pt x="130297" y="97412"/>
                </a:moveTo>
                <a:cubicBezTo>
                  <a:pt x="130755" y="97390"/>
                  <a:pt x="130952" y="96866"/>
                  <a:pt x="130646" y="96560"/>
                </a:cubicBezTo>
                <a:cubicBezTo>
                  <a:pt x="130340" y="96254"/>
                  <a:pt x="129816" y="96473"/>
                  <a:pt x="129816" y="96910"/>
                </a:cubicBezTo>
                <a:cubicBezTo>
                  <a:pt x="129816" y="97172"/>
                  <a:pt x="130034" y="97412"/>
                  <a:pt x="130297" y="97412"/>
                </a:cubicBezTo>
                <a:close/>
                <a:moveTo>
                  <a:pt x="125489" y="97521"/>
                </a:moveTo>
                <a:cubicBezTo>
                  <a:pt x="126036" y="97521"/>
                  <a:pt x="126298" y="96866"/>
                  <a:pt x="125905" y="96473"/>
                </a:cubicBezTo>
                <a:cubicBezTo>
                  <a:pt x="125533" y="96079"/>
                  <a:pt x="124856" y="96363"/>
                  <a:pt x="124856" y="96910"/>
                </a:cubicBezTo>
                <a:cubicBezTo>
                  <a:pt x="124856" y="97237"/>
                  <a:pt x="125140" y="97521"/>
                  <a:pt x="125489" y="97521"/>
                </a:cubicBezTo>
                <a:close/>
                <a:moveTo>
                  <a:pt x="120660" y="97631"/>
                </a:moveTo>
                <a:cubicBezTo>
                  <a:pt x="121294" y="97631"/>
                  <a:pt x="121622" y="96844"/>
                  <a:pt x="121163" y="96385"/>
                </a:cubicBezTo>
                <a:cubicBezTo>
                  <a:pt x="120704" y="95948"/>
                  <a:pt x="119939" y="96254"/>
                  <a:pt x="119939" y="96910"/>
                </a:cubicBezTo>
                <a:cubicBezTo>
                  <a:pt x="119939" y="97303"/>
                  <a:pt x="120245" y="97631"/>
                  <a:pt x="120660" y="97631"/>
                </a:cubicBezTo>
                <a:close/>
                <a:moveTo>
                  <a:pt x="115831" y="97762"/>
                </a:moveTo>
                <a:cubicBezTo>
                  <a:pt x="116574" y="97740"/>
                  <a:pt x="116968" y="96844"/>
                  <a:pt x="116421" y="96320"/>
                </a:cubicBezTo>
                <a:cubicBezTo>
                  <a:pt x="115897" y="95773"/>
                  <a:pt x="114979" y="96145"/>
                  <a:pt x="114979" y="96910"/>
                </a:cubicBezTo>
                <a:cubicBezTo>
                  <a:pt x="114979" y="97368"/>
                  <a:pt x="115372" y="97762"/>
                  <a:pt x="115831" y="97762"/>
                </a:cubicBezTo>
                <a:close/>
                <a:moveTo>
                  <a:pt x="111002" y="97849"/>
                </a:moveTo>
                <a:cubicBezTo>
                  <a:pt x="111854" y="97849"/>
                  <a:pt x="112270" y="96844"/>
                  <a:pt x="111680" y="96232"/>
                </a:cubicBezTo>
                <a:cubicBezTo>
                  <a:pt x="111068" y="95642"/>
                  <a:pt x="110041" y="96057"/>
                  <a:pt x="110041" y="96910"/>
                </a:cubicBezTo>
                <a:cubicBezTo>
                  <a:pt x="110041" y="97434"/>
                  <a:pt x="110478" y="97849"/>
                  <a:pt x="111002" y="97849"/>
                </a:cubicBezTo>
                <a:close/>
                <a:moveTo>
                  <a:pt x="106173" y="97958"/>
                </a:moveTo>
                <a:cubicBezTo>
                  <a:pt x="107113" y="97958"/>
                  <a:pt x="107594" y="96822"/>
                  <a:pt x="106916" y="96167"/>
                </a:cubicBezTo>
                <a:cubicBezTo>
                  <a:pt x="106261" y="95489"/>
                  <a:pt x="105124" y="95970"/>
                  <a:pt x="105124" y="96910"/>
                </a:cubicBezTo>
                <a:cubicBezTo>
                  <a:pt x="105124" y="97500"/>
                  <a:pt x="105583" y="97958"/>
                  <a:pt x="106173" y="97958"/>
                </a:cubicBezTo>
                <a:close/>
                <a:moveTo>
                  <a:pt x="101344" y="98046"/>
                </a:moveTo>
                <a:cubicBezTo>
                  <a:pt x="102371" y="98046"/>
                  <a:pt x="102896" y="96822"/>
                  <a:pt x="102153" y="96101"/>
                </a:cubicBezTo>
                <a:cubicBezTo>
                  <a:pt x="101432" y="95380"/>
                  <a:pt x="100208" y="95883"/>
                  <a:pt x="100208" y="96910"/>
                </a:cubicBezTo>
                <a:cubicBezTo>
                  <a:pt x="100208" y="97543"/>
                  <a:pt x="100710" y="98046"/>
                  <a:pt x="101344" y="98046"/>
                </a:cubicBezTo>
                <a:close/>
                <a:moveTo>
                  <a:pt x="96515" y="98155"/>
                </a:moveTo>
                <a:cubicBezTo>
                  <a:pt x="97630" y="98155"/>
                  <a:pt x="98198" y="96800"/>
                  <a:pt x="97411" y="96036"/>
                </a:cubicBezTo>
                <a:cubicBezTo>
                  <a:pt x="96624" y="95249"/>
                  <a:pt x="95270" y="95795"/>
                  <a:pt x="95270" y="96910"/>
                </a:cubicBezTo>
                <a:cubicBezTo>
                  <a:pt x="95291" y="97587"/>
                  <a:pt x="95838" y="98155"/>
                  <a:pt x="96515" y="98155"/>
                </a:cubicBezTo>
                <a:close/>
                <a:moveTo>
                  <a:pt x="91708" y="98221"/>
                </a:moveTo>
                <a:cubicBezTo>
                  <a:pt x="92866" y="98221"/>
                  <a:pt x="93456" y="96800"/>
                  <a:pt x="92626" y="95970"/>
                </a:cubicBezTo>
                <a:cubicBezTo>
                  <a:pt x="91795" y="95162"/>
                  <a:pt x="90397" y="95730"/>
                  <a:pt x="90397" y="96910"/>
                </a:cubicBezTo>
                <a:cubicBezTo>
                  <a:pt x="90397" y="97631"/>
                  <a:pt x="90965" y="98221"/>
                  <a:pt x="91708" y="98221"/>
                </a:cubicBezTo>
                <a:close/>
                <a:moveTo>
                  <a:pt x="86879" y="98264"/>
                </a:moveTo>
                <a:cubicBezTo>
                  <a:pt x="88081" y="98264"/>
                  <a:pt x="88693" y="96800"/>
                  <a:pt x="87840" y="95948"/>
                </a:cubicBezTo>
                <a:cubicBezTo>
                  <a:pt x="86988" y="95074"/>
                  <a:pt x="85502" y="95686"/>
                  <a:pt x="85502" y="96910"/>
                </a:cubicBezTo>
                <a:cubicBezTo>
                  <a:pt x="85502" y="97653"/>
                  <a:pt x="86114" y="98264"/>
                  <a:pt x="86879" y="98264"/>
                </a:cubicBezTo>
                <a:close/>
                <a:moveTo>
                  <a:pt x="82050" y="98308"/>
                </a:moveTo>
                <a:cubicBezTo>
                  <a:pt x="83295" y="98308"/>
                  <a:pt x="83907" y="96800"/>
                  <a:pt x="83033" y="95926"/>
                </a:cubicBezTo>
                <a:cubicBezTo>
                  <a:pt x="82159" y="95052"/>
                  <a:pt x="80651" y="95664"/>
                  <a:pt x="80651" y="96910"/>
                </a:cubicBezTo>
                <a:cubicBezTo>
                  <a:pt x="80651" y="97674"/>
                  <a:pt x="81285" y="98308"/>
                  <a:pt x="82050" y="98308"/>
                </a:cubicBezTo>
                <a:close/>
                <a:moveTo>
                  <a:pt x="77221" y="98308"/>
                </a:moveTo>
                <a:cubicBezTo>
                  <a:pt x="78466" y="98308"/>
                  <a:pt x="79100" y="96778"/>
                  <a:pt x="78204" y="95904"/>
                </a:cubicBezTo>
                <a:cubicBezTo>
                  <a:pt x="77330" y="95009"/>
                  <a:pt x="75801" y="95664"/>
                  <a:pt x="75822" y="96910"/>
                </a:cubicBezTo>
                <a:cubicBezTo>
                  <a:pt x="75822" y="97696"/>
                  <a:pt x="76456" y="98308"/>
                  <a:pt x="77221" y="98308"/>
                </a:cubicBezTo>
                <a:close/>
                <a:moveTo>
                  <a:pt x="72392" y="98308"/>
                </a:moveTo>
                <a:cubicBezTo>
                  <a:pt x="73637" y="98308"/>
                  <a:pt x="74249" y="96800"/>
                  <a:pt x="73375" y="95926"/>
                </a:cubicBezTo>
                <a:cubicBezTo>
                  <a:pt x="72501" y="95052"/>
                  <a:pt x="70993" y="95664"/>
                  <a:pt x="70993" y="96910"/>
                </a:cubicBezTo>
                <a:cubicBezTo>
                  <a:pt x="70993" y="97674"/>
                  <a:pt x="71627" y="98308"/>
                  <a:pt x="72392" y="98308"/>
                </a:cubicBezTo>
                <a:close/>
                <a:moveTo>
                  <a:pt x="67563" y="98264"/>
                </a:moveTo>
                <a:cubicBezTo>
                  <a:pt x="68786" y="98264"/>
                  <a:pt x="69376" y="96800"/>
                  <a:pt x="68524" y="95948"/>
                </a:cubicBezTo>
                <a:cubicBezTo>
                  <a:pt x="67672" y="95096"/>
                  <a:pt x="66208" y="95708"/>
                  <a:pt x="66208" y="96910"/>
                </a:cubicBezTo>
                <a:cubicBezTo>
                  <a:pt x="66208" y="97653"/>
                  <a:pt x="66820" y="98264"/>
                  <a:pt x="67563" y="98264"/>
                </a:cubicBezTo>
                <a:close/>
                <a:moveTo>
                  <a:pt x="62756" y="98221"/>
                </a:moveTo>
                <a:cubicBezTo>
                  <a:pt x="63914" y="98221"/>
                  <a:pt x="64482" y="96822"/>
                  <a:pt x="63673" y="96014"/>
                </a:cubicBezTo>
                <a:cubicBezTo>
                  <a:pt x="62843" y="95183"/>
                  <a:pt x="61445" y="95773"/>
                  <a:pt x="61445" y="96931"/>
                </a:cubicBezTo>
                <a:cubicBezTo>
                  <a:pt x="61445" y="97631"/>
                  <a:pt x="62035" y="98221"/>
                  <a:pt x="62756" y="98221"/>
                </a:cubicBezTo>
                <a:close/>
                <a:moveTo>
                  <a:pt x="57927" y="98155"/>
                </a:moveTo>
                <a:cubicBezTo>
                  <a:pt x="59019" y="98155"/>
                  <a:pt x="59565" y="96822"/>
                  <a:pt x="58801" y="96057"/>
                </a:cubicBezTo>
                <a:cubicBezTo>
                  <a:pt x="58014" y="95271"/>
                  <a:pt x="56681" y="95817"/>
                  <a:pt x="56681" y="96931"/>
                </a:cubicBezTo>
                <a:cubicBezTo>
                  <a:pt x="56681" y="97609"/>
                  <a:pt x="57249" y="98155"/>
                  <a:pt x="57927" y="98155"/>
                </a:cubicBezTo>
                <a:close/>
                <a:moveTo>
                  <a:pt x="53098" y="98068"/>
                </a:moveTo>
                <a:cubicBezTo>
                  <a:pt x="54125" y="98068"/>
                  <a:pt x="54627" y="96822"/>
                  <a:pt x="53906" y="96101"/>
                </a:cubicBezTo>
                <a:cubicBezTo>
                  <a:pt x="53185" y="95380"/>
                  <a:pt x="51939" y="95904"/>
                  <a:pt x="51939" y="96931"/>
                </a:cubicBezTo>
                <a:cubicBezTo>
                  <a:pt x="51939" y="97565"/>
                  <a:pt x="52464" y="98068"/>
                  <a:pt x="53098" y="98068"/>
                </a:cubicBezTo>
                <a:close/>
                <a:moveTo>
                  <a:pt x="48268" y="97958"/>
                </a:moveTo>
                <a:cubicBezTo>
                  <a:pt x="49208" y="97958"/>
                  <a:pt x="49667" y="96822"/>
                  <a:pt x="49011" y="96167"/>
                </a:cubicBezTo>
                <a:cubicBezTo>
                  <a:pt x="48356" y="95511"/>
                  <a:pt x="47220" y="95970"/>
                  <a:pt x="47220" y="96910"/>
                </a:cubicBezTo>
                <a:cubicBezTo>
                  <a:pt x="47220" y="97478"/>
                  <a:pt x="47700" y="97958"/>
                  <a:pt x="48268" y="97958"/>
                </a:cubicBezTo>
                <a:close/>
                <a:moveTo>
                  <a:pt x="43439" y="97849"/>
                </a:moveTo>
                <a:cubicBezTo>
                  <a:pt x="44292" y="97871"/>
                  <a:pt x="44729" y="96844"/>
                  <a:pt x="44117" y="96232"/>
                </a:cubicBezTo>
                <a:cubicBezTo>
                  <a:pt x="43527" y="95620"/>
                  <a:pt x="42500" y="96057"/>
                  <a:pt x="42500" y="96910"/>
                </a:cubicBezTo>
                <a:cubicBezTo>
                  <a:pt x="42500" y="97434"/>
                  <a:pt x="42915" y="97871"/>
                  <a:pt x="43439" y="97871"/>
                </a:cubicBezTo>
                <a:close/>
                <a:moveTo>
                  <a:pt x="38610" y="97740"/>
                </a:moveTo>
                <a:cubicBezTo>
                  <a:pt x="39353" y="97740"/>
                  <a:pt x="39703" y="96844"/>
                  <a:pt x="39200" y="96341"/>
                </a:cubicBezTo>
                <a:cubicBezTo>
                  <a:pt x="38676" y="95817"/>
                  <a:pt x="37802" y="96189"/>
                  <a:pt x="37802" y="96910"/>
                </a:cubicBezTo>
                <a:cubicBezTo>
                  <a:pt x="37802" y="97368"/>
                  <a:pt x="38173" y="97740"/>
                  <a:pt x="38610" y="97740"/>
                </a:cubicBezTo>
                <a:close/>
                <a:moveTo>
                  <a:pt x="33781" y="97631"/>
                </a:moveTo>
                <a:cubicBezTo>
                  <a:pt x="34437" y="97631"/>
                  <a:pt x="34765" y="96844"/>
                  <a:pt x="34306" y="96385"/>
                </a:cubicBezTo>
                <a:cubicBezTo>
                  <a:pt x="33847" y="95926"/>
                  <a:pt x="33060" y="96254"/>
                  <a:pt x="33060" y="96910"/>
                </a:cubicBezTo>
                <a:cubicBezTo>
                  <a:pt x="33060" y="97303"/>
                  <a:pt x="33388" y="97631"/>
                  <a:pt x="33781" y="97631"/>
                </a:cubicBezTo>
                <a:close/>
                <a:moveTo>
                  <a:pt x="28974" y="97500"/>
                </a:moveTo>
                <a:cubicBezTo>
                  <a:pt x="29499" y="97500"/>
                  <a:pt x="29783" y="96866"/>
                  <a:pt x="29389" y="96473"/>
                </a:cubicBezTo>
                <a:cubicBezTo>
                  <a:pt x="29018" y="96101"/>
                  <a:pt x="28362" y="96363"/>
                  <a:pt x="28362" y="96910"/>
                </a:cubicBezTo>
                <a:cubicBezTo>
                  <a:pt x="28362" y="97237"/>
                  <a:pt x="28625" y="97500"/>
                  <a:pt x="28974" y="97500"/>
                </a:cubicBezTo>
                <a:close/>
                <a:moveTo>
                  <a:pt x="24145" y="97412"/>
                </a:moveTo>
                <a:cubicBezTo>
                  <a:pt x="24560" y="97412"/>
                  <a:pt x="24779" y="96888"/>
                  <a:pt x="24473" y="96582"/>
                </a:cubicBezTo>
                <a:cubicBezTo>
                  <a:pt x="24189" y="96276"/>
                  <a:pt x="23664" y="96494"/>
                  <a:pt x="23664" y="96910"/>
                </a:cubicBezTo>
                <a:cubicBezTo>
                  <a:pt x="23643" y="97194"/>
                  <a:pt x="23861" y="97412"/>
                  <a:pt x="24145" y="97412"/>
                </a:cubicBezTo>
                <a:close/>
                <a:moveTo>
                  <a:pt x="19316" y="97259"/>
                </a:moveTo>
                <a:cubicBezTo>
                  <a:pt x="19622" y="97259"/>
                  <a:pt x="19775" y="96888"/>
                  <a:pt x="19556" y="96669"/>
                </a:cubicBezTo>
                <a:cubicBezTo>
                  <a:pt x="19338" y="96451"/>
                  <a:pt x="18967" y="96604"/>
                  <a:pt x="18967" y="96931"/>
                </a:cubicBezTo>
                <a:cubicBezTo>
                  <a:pt x="18967" y="97106"/>
                  <a:pt x="19119" y="97259"/>
                  <a:pt x="19316" y="97259"/>
                </a:cubicBezTo>
                <a:close/>
                <a:moveTo>
                  <a:pt x="14487" y="97128"/>
                </a:moveTo>
                <a:cubicBezTo>
                  <a:pt x="14684" y="97128"/>
                  <a:pt x="14793" y="96888"/>
                  <a:pt x="14640" y="96735"/>
                </a:cubicBezTo>
                <a:cubicBezTo>
                  <a:pt x="14509" y="96604"/>
                  <a:pt x="14269" y="96713"/>
                  <a:pt x="14269" y="96910"/>
                </a:cubicBezTo>
                <a:cubicBezTo>
                  <a:pt x="14269" y="97019"/>
                  <a:pt x="14356" y="97128"/>
                  <a:pt x="14487" y="97128"/>
                </a:cubicBezTo>
                <a:close/>
                <a:moveTo>
                  <a:pt x="9658" y="96997"/>
                </a:moveTo>
                <a:cubicBezTo>
                  <a:pt x="9724" y="96997"/>
                  <a:pt x="9767" y="96953"/>
                  <a:pt x="9767" y="96910"/>
                </a:cubicBezTo>
                <a:cubicBezTo>
                  <a:pt x="9767" y="96844"/>
                  <a:pt x="9724" y="96800"/>
                  <a:pt x="9658" y="96822"/>
                </a:cubicBezTo>
                <a:cubicBezTo>
                  <a:pt x="9614" y="96822"/>
                  <a:pt x="9571" y="96844"/>
                  <a:pt x="9571" y="96910"/>
                </a:cubicBezTo>
                <a:cubicBezTo>
                  <a:pt x="9571" y="96953"/>
                  <a:pt x="9614" y="96997"/>
                  <a:pt x="9658" y="96997"/>
                </a:cubicBezTo>
                <a:close/>
                <a:moveTo>
                  <a:pt x="149613" y="92102"/>
                </a:moveTo>
                <a:cubicBezTo>
                  <a:pt x="149613" y="92102"/>
                  <a:pt x="149635" y="92102"/>
                  <a:pt x="149635" y="92081"/>
                </a:cubicBezTo>
                <a:cubicBezTo>
                  <a:pt x="149635" y="92059"/>
                  <a:pt x="149613" y="92059"/>
                  <a:pt x="149613" y="92059"/>
                </a:cubicBezTo>
                <a:cubicBezTo>
                  <a:pt x="149591" y="92059"/>
                  <a:pt x="149569" y="92059"/>
                  <a:pt x="149591" y="92081"/>
                </a:cubicBezTo>
                <a:cubicBezTo>
                  <a:pt x="149569" y="92102"/>
                  <a:pt x="149591" y="92102"/>
                  <a:pt x="149613" y="92102"/>
                </a:cubicBezTo>
                <a:close/>
                <a:moveTo>
                  <a:pt x="144784" y="92233"/>
                </a:moveTo>
                <a:cubicBezTo>
                  <a:pt x="144871" y="92233"/>
                  <a:pt x="144937" y="92168"/>
                  <a:pt x="144937" y="92081"/>
                </a:cubicBezTo>
                <a:cubicBezTo>
                  <a:pt x="144937" y="91862"/>
                  <a:pt x="144631" y="91862"/>
                  <a:pt x="144631" y="92081"/>
                </a:cubicBezTo>
                <a:cubicBezTo>
                  <a:pt x="144631" y="92168"/>
                  <a:pt x="144696" y="92233"/>
                  <a:pt x="144784" y="92233"/>
                </a:cubicBezTo>
                <a:close/>
                <a:moveTo>
                  <a:pt x="139955" y="92365"/>
                </a:moveTo>
                <a:cubicBezTo>
                  <a:pt x="140217" y="92365"/>
                  <a:pt x="140348" y="92059"/>
                  <a:pt x="140173" y="91862"/>
                </a:cubicBezTo>
                <a:cubicBezTo>
                  <a:pt x="139976" y="91687"/>
                  <a:pt x="139671" y="91818"/>
                  <a:pt x="139671" y="92081"/>
                </a:cubicBezTo>
                <a:cubicBezTo>
                  <a:pt x="139671" y="92233"/>
                  <a:pt x="139802" y="92365"/>
                  <a:pt x="139955" y="92365"/>
                </a:cubicBezTo>
                <a:close/>
                <a:moveTo>
                  <a:pt x="135126" y="92518"/>
                </a:moveTo>
                <a:cubicBezTo>
                  <a:pt x="135519" y="92496"/>
                  <a:pt x="135694" y="92037"/>
                  <a:pt x="135431" y="91775"/>
                </a:cubicBezTo>
                <a:cubicBezTo>
                  <a:pt x="135169" y="91512"/>
                  <a:pt x="134710" y="91687"/>
                  <a:pt x="134710" y="92081"/>
                </a:cubicBezTo>
                <a:cubicBezTo>
                  <a:pt x="134710" y="92321"/>
                  <a:pt x="134885" y="92496"/>
                  <a:pt x="135126" y="92518"/>
                </a:cubicBezTo>
                <a:close/>
                <a:moveTo>
                  <a:pt x="130297" y="92627"/>
                </a:moveTo>
                <a:cubicBezTo>
                  <a:pt x="130799" y="92627"/>
                  <a:pt x="131039" y="92037"/>
                  <a:pt x="130690" y="91687"/>
                </a:cubicBezTo>
                <a:cubicBezTo>
                  <a:pt x="130340" y="91359"/>
                  <a:pt x="129750" y="91600"/>
                  <a:pt x="129750" y="92081"/>
                </a:cubicBezTo>
                <a:cubicBezTo>
                  <a:pt x="129750" y="92386"/>
                  <a:pt x="130012" y="92627"/>
                  <a:pt x="130297" y="92627"/>
                </a:cubicBezTo>
                <a:close/>
                <a:moveTo>
                  <a:pt x="125489" y="92758"/>
                </a:moveTo>
                <a:cubicBezTo>
                  <a:pt x="126079" y="92758"/>
                  <a:pt x="126385" y="92015"/>
                  <a:pt x="125970" y="91600"/>
                </a:cubicBezTo>
                <a:cubicBezTo>
                  <a:pt x="125533" y="91163"/>
                  <a:pt x="124790" y="91469"/>
                  <a:pt x="124790" y="92081"/>
                </a:cubicBezTo>
                <a:cubicBezTo>
                  <a:pt x="124790" y="92452"/>
                  <a:pt x="125096" y="92758"/>
                  <a:pt x="125489" y="92758"/>
                </a:cubicBezTo>
                <a:close/>
                <a:moveTo>
                  <a:pt x="120660" y="92889"/>
                </a:moveTo>
                <a:cubicBezTo>
                  <a:pt x="121360" y="92889"/>
                  <a:pt x="121731" y="92037"/>
                  <a:pt x="121228" y="91512"/>
                </a:cubicBezTo>
                <a:cubicBezTo>
                  <a:pt x="120726" y="91010"/>
                  <a:pt x="119874" y="91359"/>
                  <a:pt x="119852" y="92059"/>
                </a:cubicBezTo>
                <a:cubicBezTo>
                  <a:pt x="119830" y="92518"/>
                  <a:pt x="120201" y="92889"/>
                  <a:pt x="120660" y="92889"/>
                </a:cubicBezTo>
                <a:close/>
                <a:moveTo>
                  <a:pt x="115831" y="92998"/>
                </a:moveTo>
                <a:cubicBezTo>
                  <a:pt x="116640" y="92998"/>
                  <a:pt x="117055" y="92015"/>
                  <a:pt x="116487" y="91425"/>
                </a:cubicBezTo>
                <a:cubicBezTo>
                  <a:pt x="115897" y="90835"/>
                  <a:pt x="114914" y="91250"/>
                  <a:pt x="114914" y="92081"/>
                </a:cubicBezTo>
                <a:cubicBezTo>
                  <a:pt x="114892" y="92583"/>
                  <a:pt x="115307" y="92998"/>
                  <a:pt x="115831" y="92998"/>
                </a:cubicBezTo>
                <a:close/>
                <a:moveTo>
                  <a:pt x="111002" y="93129"/>
                </a:moveTo>
                <a:cubicBezTo>
                  <a:pt x="111942" y="93129"/>
                  <a:pt x="112401" y="91993"/>
                  <a:pt x="111745" y="91338"/>
                </a:cubicBezTo>
                <a:cubicBezTo>
                  <a:pt x="111090" y="90682"/>
                  <a:pt x="109953" y="91141"/>
                  <a:pt x="109953" y="92081"/>
                </a:cubicBezTo>
                <a:cubicBezTo>
                  <a:pt x="109953" y="92649"/>
                  <a:pt x="110434" y="93129"/>
                  <a:pt x="111002" y="93129"/>
                </a:cubicBezTo>
                <a:close/>
                <a:moveTo>
                  <a:pt x="106173" y="93239"/>
                </a:moveTo>
                <a:cubicBezTo>
                  <a:pt x="107200" y="93239"/>
                  <a:pt x="107725" y="91993"/>
                  <a:pt x="106982" y="91272"/>
                </a:cubicBezTo>
                <a:cubicBezTo>
                  <a:pt x="106261" y="90529"/>
                  <a:pt x="105015" y="91054"/>
                  <a:pt x="105015" y="92081"/>
                </a:cubicBezTo>
                <a:cubicBezTo>
                  <a:pt x="105015" y="92714"/>
                  <a:pt x="105540" y="93239"/>
                  <a:pt x="106173" y="93239"/>
                </a:cubicBezTo>
                <a:close/>
                <a:moveTo>
                  <a:pt x="101344" y="93326"/>
                </a:moveTo>
                <a:cubicBezTo>
                  <a:pt x="102480" y="93326"/>
                  <a:pt x="103027" y="91971"/>
                  <a:pt x="102240" y="91185"/>
                </a:cubicBezTo>
                <a:cubicBezTo>
                  <a:pt x="101453" y="90398"/>
                  <a:pt x="100099" y="90966"/>
                  <a:pt x="100099" y="92081"/>
                </a:cubicBezTo>
                <a:cubicBezTo>
                  <a:pt x="100099" y="92780"/>
                  <a:pt x="100645" y="93326"/>
                  <a:pt x="101344" y="93326"/>
                </a:cubicBezTo>
                <a:close/>
                <a:moveTo>
                  <a:pt x="96515" y="93435"/>
                </a:moveTo>
                <a:cubicBezTo>
                  <a:pt x="97739" y="93435"/>
                  <a:pt x="98372" y="91971"/>
                  <a:pt x="97520" y="91097"/>
                </a:cubicBezTo>
                <a:cubicBezTo>
                  <a:pt x="96646" y="90245"/>
                  <a:pt x="95182" y="90835"/>
                  <a:pt x="95182" y="92059"/>
                </a:cubicBezTo>
                <a:cubicBezTo>
                  <a:pt x="95160" y="92823"/>
                  <a:pt x="95772" y="93435"/>
                  <a:pt x="96515" y="93435"/>
                </a:cubicBezTo>
                <a:close/>
                <a:moveTo>
                  <a:pt x="91708" y="93501"/>
                </a:moveTo>
                <a:cubicBezTo>
                  <a:pt x="92975" y="93501"/>
                  <a:pt x="93609" y="91971"/>
                  <a:pt x="92713" y="91075"/>
                </a:cubicBezTo>
                <a:cubicBezTo>
                  <a:pt x="91817" y="90158"/>
                  <a:pt x="90266" y="90813"/>
                  <a:pt x="90266" y="92081"/>
                </a:cubicBezTo>
                <a:cubicBezTo>
                  <a:pt x="90266" y="92867"/>
                  <a:pt x="90899" y="93501"/>
                  <a:pt x="91708" y="93501"/>
                </a:cubicBezTo>
                <a:close/>
                <a:moveTo>
                  <a:pt x="86879" y="93566"/>
                </a:moveTo>
                <a:cubicBezTo>
                  <a:pt x="88212" y="93566"/>
                  <a:pt x="88889" y="91971"/>
                  <a:pt x="87928" y="91010"/>
                </a:cubicBezTo>
                <a:cubicBezTo>
                  <a:pt x="86988" y="90070"/>
                  <a:pt x="85371" y="90748"/>
                  <a:pt x="85371" y="92081"/>
                </a:cubicBezTo>
                <a:cubicBezTo>
                  <a:pt x="85371" y="92911"/>
                  <a:pt x="86049" y="93566"/>
                  <a:pt x="86879" y="93566"/>
                </a:cubicBezTo>
                <a:close/>
                <a:moveTo>
                  <a:pt x="82050" y="93610"/>
                </a:moveTo>
                <a:cubicBezTo>
                  <a:pt x="83426" y="93610"/>
                  <a:pt x="84104" y="91949"/>
                  <a:pt x="83142" y="90988"/>
                </a:cubicBezTo>
                <a:cubicBezTo>
                  <a:pt x="82159" y="90027"/>
                  <a:pt x="80498" y="90704"/>
                  <a:pt x="80498" y="92081"/>
                </a:cubicBezTo>
                <a:cubicBezTo>
                  <a:pt x="80498" y="92933"/>
                  <a:pt x="81198" y="93610"/>
                  <a:pt x="82050" y="93610"/>
                </a:cubicBezTo>
                <a:close/>
                <a:moveTo>
                  <a:pt x="77221" y="93632"/>
                </a:moveTo>
                <a:cubicBezTo>
                  <a:pt x="78597" y="93632"/>
                  <a:pt x="79297" y="91949"/>
                  <a:pt x="78313" y="90988"/>
                </a:cubicBezTo>
                <a:cubicBezTo>
                  <a:pt x="77352" y="90005"/>
                  <a:pt x="75669" y="90682"/>
                  <a:pt x="75669" y="92081"/>
                </a:cubicBezTo>
                <a:cubicBezTo>
                  <a:pt x="75669" y="92933"/>
                  <a:pt x="76369" y="93632"/>
                  <a:pt x="77221" y="93632"/>
                </a:cubicBezTo>
                <a:close/>
                <a:moveTo>
                  <a:pt x="72392" y="93610"/>
                </a:moveTo>
                <a:cubicBezTo>
                  <a:pt x="73768" y="93610"/>
                  <a:pt x="74468" y="91949"/>
                  <a:pt x="73484" y="90988"/>
                </a:cubicBezTo>
                <a:cubicBezTo>
                  <a:pt x="72523" y="90027"/>
                  <a:pt x="70862" y="90704"/>
                  <a:pt x="70862" y="92081"/>
                </a:cubicBezTo>
                <a:cubicBezTo>
                  <a:pt x="70862" y="92933"/>
                  <a:pt x="71540" y="93610"/>
                  <a:pt x="72392" y="93610"/>
                </a:cubicBezTo>
                <a:close/>
                <a:moveTo>
                  <a:pt x="67563" y="93566"/>
                </a:moveTo>
                <a:cubicBezTo>
                  <a:pt x="68896" y="93566"/>
                  <a:pt x="69551" y="91971"/>
                  <a:pt x="68612" y="91032"/>
                </a:cubicBezTo>
                <a:cubicBezTo>
                  <a:pt x="67694" y="90092"/>
                  <a:pt x="66077" y="90748"/>
                  <a:pt x="66077" y="92081"/>
                </a:cubicBezTo>
                <a:cubicBezTo>
                  <a:pt x="66077" y="92889"/>
                  <a:pt x="66754" y="93566"/>
                  <a:pt x="67563" y="93566"/>
                </a:cubicBezTo>
                <a:close/>
                <a:moveTo>
                  <a:pt x="62734" y="93501"/>
                </a:moveTo>
                <a:cubicBezTo>
                  <a:pt x="64001" y="93501"/>
                  <a:pt x="64657" y="91971"/>
                  <a:pt x="63761" y="91075"/>
                </a:cubicBezTo>
                <a:cubicBezTo>
                  <a:pt x="62865" y="90180"/>
                  <a:pt x="61335" y="90813"/>
                  <a:pt x="61335" y="92081"/>
                </a:cubicBezTo>
                <a:cubicBezTo>
                  <a:pt x="61335" y="92867"/>
                  <a:pt x="61969" y="93501"/>
                  <a:pt x="62734" y="93501"/>
                </a:cubicBezTo>
                <a:close/>
                <a:moveTo>
                  <a:pt x="57927" y="93435"/>
                </a:moveTo>
                <a:cubicBezTo>
                  <a:pt x="59128" y="93435"/>
                  <a:pt x="59762" y="91971"/>
                  <a:pt x="58910" y="91097"/>
                </a:cubicBezTo>
                <a:cubicBezTo>
                  <a:pt x="58036" y="90245"/>
                  <a:pt x="56572" y="90835"/>
                  <a:pt x="56572" y="92059"/>
                </a:cubicBezTo>
                <a:cubicBezTo>
                  <a:pt x="56550" y="92823"/>
                  <a:pt x="57162" y="93435"/>
                  <a:pt x="57927" y="93435"/>
                </a:cubicBezTo>
                <a:close/>
                <a:moveTo>
                  <a:pt x="53098" y="93326"/>
                </a:moveTo>
                <a:cubicBezTo>
                  <a:pt x="54212" y="93326"/>
                  <a:pt x="54780" y="91971"/>
                  <a:pt x="53993" y="91185"/>
                </a:cubicBezTo>
                <a:cubicBezTo>
                  <a:pt x="53185" y="90398"/>
                  <a:pt x="51830" y="90966"/>
                  <a:pt x="51830" y="92081"/>
                </a:cubicBezTo>
                <a:cubicBezTo>
                  <a:pt x="51830" y="92780"/>
                  <a:pt x="52398" y="93348"/>
                  <a:pt x="53098" y="93326"/>
                </a:cubicBezTo>
                <a:close/>
                <a:moveTo>
                  <a:pt x="48268" y="93239"/>
                </a:moveTo>
                <a:cubicBezTo>
                  <a:pt x="49295" y="93239"/>
                  <a:pt x="49820" y="91993"/>
                  <a:pt x="49077" y="91272"/>
                </a:cubicBezTo>
                <a:cubicBezTo>
                  <a:pt x="48356" y="90529"/>
                  <a:pt x="47110" y="91054"/>
                  <a:pt x="47110" y="92081"/>
                </a:cubicBezTo>
                <a:cubicBezTo>
                  <a:pt x="47110" y="92714"/>
                  <a:pt x="47635" y="93239"/>
                  <a:pt x="48268" y="93239"/>
                </a:cubicBezTo>
                <a:close/>
                <a:moveTo>
                  <a:pt x="43439" y="93108"/>
                </a:moveTo>
                <a:cubicBezTo>
                  <a:pt x="44357" y="93108"/>
                  <a:pt x="44816" y="91993"/>
                  <a:pt x="44182" y="91359"/>
                </a:cubicBezTo>
                <a:cubicBezTo>
                  <a:pt x="43527" y="90704"/>
                  <a:pt x="42412" y="91163"/>
                  <a:pt x="42412" y="92081"/>
                </a:cubicBezTo>
                <a:cubicBezTo>
                  <a:pt x="42412" y="92649"/>
                  <a:pt x="42871" y="93108"/>
                  <a:pt x="43439" y="93108"/>
                </a:cubicBezTo>
                <a:close/>
                <a:moveTo>
                  <a:pt x="38610" y="92998"/>
                </a:moveTo>
                <a:cubicBezTo>
                  <a:pt x="39419" y="92998"/>
                  <a:pt x="39834" y="92015"/>
                  <a:pt x="39266" y="91425"/>
                </a:cubicBezTo>
                <a:cubicBezTo>
                  <a:pt x="38698" y="90857"/>
                  <a:pt x="37715" y="91272"/>
                  <a:pt x="37715" y="92081"/>
                </a:cubicBezTo>
                <a:cubicBezTo>
                  <a:pt x="37715" y="92583"/>
                  <a:pt x="38108" y="92998"/>
                  <a:pt x="38610" y="92998"/>
                </a:cubicBezTo>
                <a:close/>
                <a:moveTo>
                  <a:pt x="33781" y="92867"/>
                </a:moveTo>
                <a:cubicBezTo>
                  <a:pt x="34502" y="92867"/>
                  <a:pt x="34852" y="92015"/>
                  <a:pt x="34350" y="91534"/>
                </a:cubicBezTo>
                <a:cubicBezTo>
                  <a:pt x="33847" y="91032"/>
                  <a:pt x="32995" y="91381"/>
                  <a:pt x="32995" y="92081"/>
                </a:cubicBezTo>
                <a:cubicBezTo>
                  <a:pt x="32995" y="92518"/>
                  <a:pt x="33366" y="92867"/>
                  <a:pt x="33781" y="92867"/>
                </a:cubicBezTo>
                <a:close/>
                <a:moveTo>
                  <a:pt x="28974" y="92758"/>
                </a:moveTo>
                <a:cubicBezTo>
                  <a:pt x="29564" y="92758"/>
                  <a:pt x="29870" y="92037"/>
                  <a:pt x="29433" y="91622"/>
                </a:cubicBezTo>
                <a:cubicBezTo>
                  <a:pt x="29018" y="91206"/>
                  <a:pt x="28297" y="91491"/>
                  <a:pt x="28297" y="92102"/>
                </a:cubicBezTo>
                <a:cubicBezTo>
                  <a:pt x="28297" y="92452"/>
                  <a:pt x="28603" y="92758"/>
                  <a:pt x="28974" y="92758"/>
                </a:cubicBezTo>
                <a:close/>
                <a:moveTo>
                  <a:pt x="24145" y="92627"/>
                </a:moveTo>
                <a:cubicBezTo>
                  <a:pt x="24626" y="92627"/>
                  <a:pt x="24866" y="92037"/>
                  <a:pt x="24517" y="91687"/>
                </a:cubicBezTo>
                <a:cubicBezTo>
                  <a:pt x="24189" y="91359"/>
                  <a:pt x="23599" y="91600"/>
                  <a:pt x="23599" y="92081"/>
                </a:cubicBezTo>
                <a:cubicBezTo>
                  <a:pt x="23599" y="92386"/>
                  <a:pt x="23839" y="92627"/>
                  <a:pt x="24145" y="92627"/>
                </a:cubicBezTo>
                <a:close/>
                <a:moveTo>
                  <a:pt x="19316" y="92518"/>
                </a:moveTo>
                <a:cubicBezTo>
                  <a:pt x="19688" y="92518"/>
                  <a:pt x="19862" y="92059"/>
                  <a:pt x="19600" y="91796"/>
                </a:cubicBezTo>
                <a:cubicBezTo>
                  <a:pt x="19360" y="91534"/>
                  <a:pt x="18901" y="91731"/>
                  <a:pt x="18901" y="92102"/>
                </a:cubicBezTo>
                <a:cubicBezTo>
                  <a:pt x="18901" y="92321"/>
                  <a:pt x="19076" y="92518"/>
                  <a:pt x="19316" y="92518"/>
                </a:cubicBezTo>
                <a:close/>
                <a:moveTo>
                  <a:pt x="14487" y="92365"/>
                </a:moveTo>
                <a:cubicBezTo>
                  <a:pt x="14727" y="92365"/>
                  <a:pt x="14859" y="92081"/>
                  <a:pt x="14684" y="91906"/>
                </a:cubicBezTo>
                <a:cubicBezTo>
                  <a:pt x="14509" y="91731"/>
                  <a:pt x="14225" y="91862"/>
                  <a:pt x="14225" y="92102"/>
                </a:cubicBezTo>
                <a:cubicBezTo>
                  <a:pt x="14225" y="92255"/>
                  <a:pt x="14334" y="92365"/>
                  <a:pt x="14487" y="92365"/>
                </a:cubicBezTo>
                <a:close/>
                <a:moveTo>
                  <a:pt x="9658" y="92233"/>
                </a:moveTo>
                <a:cubicBezTo>
                  <a:pt x="9833" y="92255"/>
                  <a:pt x="9833" y="91928"/>
                  <a:pt x="9658" y="91949"/>
                </a:cubicBezTo>
                <a:cubicBezTo>
                  <a:pt x="9483" y="91971"/>
                  <a:pt x="9483" y="92212"/>
                  <a:pt x="9658" y="92233"/>
                </a:cubicBezTo>
                <a:close/>
                <a:moveTo>
                  <a:pt x="4829" y="92124"/>
                </a:moveTo>
                <a:cubicBezTo>
                  <a:pt x="4851" y="92124"/>
                  <a:pt x="4873" y="92102"/>
                  <a:pt x="4873" y="92081"/>
                </a:cubicBezTo>
                <a:cubicBezTo>
                  <a:pt x="4873" y="92081"/>
                  <a:pt x="4851" y="92059"/>
                  <a:pt x="4829" y="92059"/>
                </a:cubicBezTo>
                <a:cubicBezTo>
                  <a:pt x="4829" y="92059"/>
                  <a:pt x="4807" y="92081"/>
                  <a:pt x="4807" y="92081"/>
                </a:cubicBezTo>
                <a:cubicBezTo>
                  <a:pt x="4807" y="92102"/>
                  <a:pt x="4829" y="92124"/>
                  <a:pt x="4829" y="92124"/>
                </a:cubicBezTo>
                <a:close/>
                <a:moveTo>
                  <a:pt x="149591" y="87339"/>
                </a:moveTo>
                <a:cubicBezTo>
                  <a:pt x="149700" y="87339"/>
                  <a:pt x="149525" y="87164"/>
                  <a:pt x="149525" y="87273"/>
                </a:cubicBezTo>
                <a:cubicBezTo>
                  <a:pt x="149525" y="87295"/>
                  <a:pt x="149569" y="87339"/>
                  <a:pt x="149591" y="87339"/>
                </a:cubicBezTo>
                <a:close/>
                <a:moveTo>
                  <a:pt x="144784" y="87470"/>
                </a:moveTo>
                <a:cubicBezTo>
                  <a:pt x="144958" y="87470"/>
                  <a:pt x="145046" y="87251"/>
                  <a:pt x="144915" y="87120"/>
                </a:cubicBezTo>
                <a:cubicBezTo>
                  <a:pt x="144784" y="86989"/>
                  <a:pt x="144565" y="87077"/>
                  <a:pt x="144565" y="87273"/>
                </a:cubicBezTo>
                <a:cubicBezTo>
                  <a:pt x="144565" y="87383"/>
                  <a:pt x="144653" y="87470"/>
                  <a:pt x="144784" y="87470"/>
                </a:cubicBezTo>
                <a:close/>
                <a:moveTo>
                  <a:pt x="139955" y="87601"/>
                </a:moveTo>
                <a:cubicBezTo>
                  <a:pt x="140239" y="87601"/>
                  <a:pt x="140392" y="87230"/>
                  <a:pt x="140195" y="87033"/>
                </a:cubicBezTo>
                <a:cubicBezTo>
                  <a:pt x="139976" y="86814"/>
                  <a:pt x="139605" y="86967"/>
                  <a:pt x="139605" y="87273"/>
                </a:cubicBezTo>
                <a:cubicBezTo>
                  <a:pt x="139605" y="87448"/>
                  <a:pt x="139758" y="87601"/>
                  <a:pt x="139955" y="87601"/>
                </a:cubicBezTo>
                <a:close/>
                <a:moveTo>
                  <a:pt x="135126" y="87732"/>
                </a:moveTo>
                <a:cubicBezTo>
                  <a:pt x="135541" y="87732"/>
                  <a:pt x="135759" y="87230"/>
                  <a:pt x="135453" y="86924"/>
                </a:cubicBezTo>
                <a:cubicBezTo>
                  <a:pt x="135147" y="86640"/>
                  <a:pt x="134645" y="86858"/>
                  <a:pt x="134645" y="87273"/>
                </a:cubicBezTo>
                <a:cubicBezTo>
                  <a:pt x="134645" y="87536"/>
                  <a:pt x="134863" y="87732"/>
                  <a:pt x="135126" y="87732"/>
                </a:cubicBezTo>
                <a:close/>
                <a:moveTo>
                  <a:pt x="130297" y="87863"/>
                </a:moveTo>
                <a:cubicBezTo>
                  <a:pt x="130843" y="87863"/>
                  <a:pt x="131105" y="87208"/>
                  <a:pt x="130712" y="86836"/>
                </a:cubicBezTo>
                <a:cubicBezTo>
                  <a:pt x="130340" y="86465"/>
                  <a:pt x="129685" y="86727"/>
                  <a:pt x="129685" y="87273"/>
                </a:cubicBezTo>
                <a:cubicBezTo>
                  <a:pt x="129707" y="87601"/>
                  <a:pt x="129969" y="87863"/>
                  <a:pt x="130297" y="87863"/>
                </a:cubicBezTo>
                <a:close/>
                <a:moveTo>
                  <a:pt x="125467" y="87994"/>
                </a:moveTo>
                <a:cubicBezTo>
                  <a:pt x="126123" y="87994"/>
                  <a:pt x="126451" y="87208"/>
                  <a:pt x="125992" y="86749"/>
                </a:cubicBezTo>
                <a:cubicBezTo>
                  <a:pt x="125533" y="86268"/>
                  <a:pt x="124725" y="86618"/>
                  <a:pt x="124746" y="87273"/>
                </a:cubicBezTo>
                <a:cubicBezTo>
                  <a:pt x="124746" y="87667"/>
                  <a:pt x="125074" y="87994"/>
                  <a:pt x="125467" y="87994"/>
                </a:cubicBezTo>
                <a:close/>
                <a:moveTo>
                  <a:pt x="120638" y="88147"/>
                </a:moveTo>
                <a:cubicBezTo>
                  <a:pt x="121425" y="88147"/>
                  <a:pt x="121818" y="87208"/>
                  <a:pt x="121272" y="86640"/>
                </a:cubicBezTo>
                <a:cubicBezTo>
                  <a:pt x="120704" y="86093"/>
                  <a:pt x="119764" y="86487"/>
                  <a:pt x="119786" y="87273"/>
                </a:cubicBezTo>
                <a:cubicBezTo>
                  <a:pt x="119786" y="87754"/>
                  <a:pt x="120158" y="88126"/>
                  <a:pt x="120638" y="88147"/>
                </a:cubicBezTo>
                <a:close/>
                <a:moveTo>
                  <a:pt x="115831" y="88257"/>
                </a:moveTo>
                <a:cubicBezTo>
                  <a:pt x="116705" y="88257"/>
                  <a:pt x="117142" y="87186"/>
                  <a:pt x="116530" y="86552"/>
                </a:cubicBezTo>
                <a:cubicBezTo>
                  <a:pt x="115897" y="85940"/>
                  <a:pt x="114826" y="86377"/>
                  <a:pt x="114826" y="87273"/>
                </a:cubicBezTo>
                <a:cubicBezTo>
                  <a:pt x="114826" y="87820"/>
                  <a:pt x="115263" y="88257"/>
                  <a:pt x="115831" y="88257"/>
                </a:cubicBezTo>
                <a:close/>
                <a:moveTo>
                  <a:pt x="111002" y="88388"/>
                </a:moveTo>
                <a:cubicBezTo>
                  <a:pt x="112007" y="88388"/>
                  <a:pt x="112510" y="87186"/>
                  <a:pt x="111789" y="86465"/>
                </a:cubicBezTo>
                <a:cubicBezTo>
                  <a:pt x="111090" y="85766"/>
                  <a:pt x="109866" y="86268"/>
                  <a:pt x="109888" y="87273"/>
                </a:cubicBezTo>
                <a:cubicBezTo>
                  <a:pt x="109866" y="87885"/>
                  <a:pt x="110390" y="88388"/>
                  <a:pt x="111002" y="88388"/>
                </a:cubicBezTo>
                <a:close/>
                <a:moveTo>
                  <a:pt x="106173" y="88519"/>
                </a:moveTo>
                <a:cubicBezTo>
                  <a:pt x="107288" y="88519"/>
                  <a:pt x="107834" y="87164"/>
                  <a:pt x="107047" y="86377"/>
                </a:cubicBezTo>
                <a:cubicBezTo>
                  <a:pt x="106261" y="85591"/>
                  <a:pt x="104928" y="86159"/>
                  <a:pt x="104928" y="87273"/>
                </a:cubicBezTo>
                <a:cubicBezTo>
                  <a:pt x="104928" y="87951"/>
                  <a:pt x="105496" y="88519"/>
                  <a:pt x="106173" y="88519"/>
                </a:cubicBezTo>
                <a:close/>
                <a:moveTo>
                  <a:pt x="101344" y="88628"/>
                </a:moveTo>
                <a:cubicBezTo>
                  <a:pt x="102546" y="88628"/>
                  <a:pt x="103158" y="87164"/>
                  <a:pt x="102306" y="86312"/>
                </a:cubicBezTo>
                <a:cubicBezTo>
                  <a:pt x="101453" y="85460"/>
                  <a:pt x="99989" y="86072"/>
                  <a:pt x="99989" y="87273"/>
                </a:cubicBezTo>
                <a:cubicBezTo>
                  <a:pt x="99989" y="88016"/>
                  <a:pt x="100601" y="88628"/>
                  <a:pt x="101344" y="88628"/>
                </a:cubicBezTo>
                <a:close/>
                <a:moveTo>
                  <a:pt x="96537" y="88715"/>
                </a:moveTo>
                <a:cubicBezTo>
                  <a:pt x="97826" y="88715"/>
                  <a:pt x="98482" y="87142"/>
                  <a:pt x="97542" y="86224"/>
                </a:cubicBezTo>
                <a:cubicBezTo>
                  <a:pt x="96624" y="85307"/>
                  <a:pt x="95073" y="85962"/>
                  <a:pt x="95073" y="87273"/>
                </a:cubicBezTo>
                <a:cubicBezTo>
                  <a:pt x="95073" y="88082"/>
                  <a:pt x="95729" y="88737"/>
                  <a:pt x="96537" y="88715"/>
                </a:cubicBezTo>
                <a:close/>
                <a:moveTo>
                  <a:pt x="91708" y="88825"/>
                </a:moveTo>
                <a:cubicBezTo>
                  <a:pt x="93085" y="88825"/>
                  <a:pt x="93784" y="87142"/>
                  <a:pt x="92800" y="86159"/>
                </a:cubicBezTo>
                <a:cubicBezTo>
                  <a:pt x="91817" y="85198"/>
                  <a:pt x="90135" y="85875"/>
                  <a:pt x="90157" y="87273"/>
                </a:cubicBezTo>
                <a:cubicBezTo>
                  <a:pt x="90157" y="88126"/>
                  <a:pt x="90834" y="88825"/>
                  <a:pt x="91708" y="88825"/>
                </a:cubicBezTo>
                <a:close/>
                <a:moveTo>
                  <a:pt x="86879" y="88890"/>
                </a:moveTo>
                <a:cubicBezTo>
                  <a:pt x="88321" y="88890"/>
                  <a:pt x="89042" y="87142"/>
                  <a:pt x="88015" y="86115"/>
                </a:cubicBezTo>
                <a:cubicBezTo>
                  <a:pt x="86988" y="85110"/>
                  <a:pt x="85262" y="85831"/>
                  <a:pt x="85262" y="87273"/>
                </a:cubicBezTo>
                <a:cubicBezTo>
                  <a:pt x="85262" y="88169"/>
                  <a:pt x="85983" y="88890"/>
                  <a:pt x="86879" y="88890"/>
                </a:cubicBezTo>
                <a:close/>
                <a:moveTo>
                  <a:pt x="82050" y="88934"/>
                </a:moveTo>
                <a:cubicBezTo>
                  <a:pt x="83536" y="88934"/>
                  <a:pt x="84279" y="87142"/>
                  <a:pt x="83230" y="86093"/>
                </a:cubicBezTo>
                <a:cubicBezTo>
                  <a:pt x="82181" y="85023"/>
                  <a:pt x="80367" y="85787"/>
                  <a:pt x="80367" y="87273"/>
                </a:cubicBezTo>
                <a:cubicBezTo>
                  <a:pt x="80367" y="88191"/>
                  <a:pt x="81132" y="88934"/>
                  <a:pt x="82050" y="88934"/>
                </a:cubicBezTo>
                <a:close/>
                <a:moveTo>
                  <a:pt x="77221" y="88956"/>
                </a:moveTo>
                <a:cubicBezTo>
                  <a:pt x="78729" y="88956"/>
                  <a:pt x="79471" y="87142"/>
                  <a:pt x="78423" y="86072"/>
                </a:cubicBezTo>
                <a:cubicBezTo>
                  <a:pt x="77352" y="85001"/>
                  <a:pt x="75538" y="85766"/>
                  <a:pt x="75538" y="87273"/>
                </a:cubicBezTo>
                <a:cubicBezTo>
                  <a:pt x="75538" y="88191"/>
                  <a:pt x="76281" y="88956"/>
                  <a:pt x="77221" y="88956"/>
                </a:cubicBezTo>
                <a:close/>
                <a:moveTo>
                  <a:pt x="72392" y="88934"/>
                </a:moveTo>
                <a:cubicBezTo>
                  <a:pt x="73878" y="88934"/>
                  <a:pt x="74621" y="87142"/>
                  <a:pt x="73572" y="86072"/>
                </a:cubicBezTo>
                <a:cubicBezTo>
                  <a:pt x="72523" y="85023"/>
                  <a:pt x="70731" y="85766"/>
                  <a:pt x="70731" y="87273"/>
                </a:cubicBezTo>
                <a:cubicBezTo>
                  <a:pt x="70731" y="88191"/>
                  <a:pt x="71474" y="88934"/>
                  <a:pt x="72392" y="88934"/>
                </a:cubicBezTo>
                <a:close/>
                <a:moveTo>
                  <a:pt x="67563" y="88890"/>
                </a:moveTo>
                <a:cubicBezTo>
                  <a:pt x="69005" y="88890"/>
                  <a:pt x="69726" y="87142"/>
                  <a:pt x="68721" y="86115"/>
                </a:cubicBezTo>
                <a:cubicBezTo>
                  <a:pt x="67694" y="85110"/>
                  <a:pt x="65946" y="85831"/>
                  <a:pt x="65946" y="87273"/>
                </a:cubicBezTo>
                <a:cubicBezTo>
                  <a:pt x="65946" y="88169"/>
                  <a:pt x="66667" y="88890"/>
                  <a:pt x="67563" y="88890"/>
                </a:cubicBezTo>
                <a:close/>
                <a:moveTo>
                  <a:pt x="62734" y="88803"/>
                </a:moveTo>
                <a:cubicBezTo>
                  <a:pt x="64110" y="88803"/>
                  <a:pt x="64810" y="87142"/>
                  <a:pt x="63826" y="86181"/>
                </a:cubicBezTo>
                <a:cubicBezTo>
                  <a:pt x="62865" y="85198"/>
                  <a:pt x="61204" y="85897"/>
                  <a:pt x="61204" y="87273"/>
                </a:cubicBezTo>
                <a:cubicBezTo>
                  <a:pt x="61204" y="88104"/>
                  <a:pt x="61903" y="88803"/>
                  <a:pt x="62734" y="88803"/>
                </a:cubicBezTo>
                <a:close/>
                <a:moveTo>
                  <a:pt x="57927" y="88715"/>
                </a:moveTo>
                <a:cubicBezTo>
                  <a:pt x="59216" y="88715"/>
                  <a:pt x="59849" y="87164"/>
                  <a:pt x="58932" y="86246"/>
                </a:cubicBezTo>
                <a:cubicBezTo>
                  <a:pt x="58036" y="85329"/>
                  <a:pt x="56463" y="85984"/>
                  <a:pt x="56463" y="87273"/>
                </a:cubicBezTo>
                <a:cubicBezTo>
                  <a:pt x="56463" y="88060"/>
                  <a:pt x="57118" y="88715"/>
                  <a:pt x="57927" y="88715"/>
                </a:cubicBezTo>
                <a:close/>
                <a:moveTo>
                  <a:pt x="53098" y="88606"/>
                </a:moveTo>
                <a:cubicBezTo>
                  <a:pt x="54277" y="88606"/>
                  <a:pt x="54889" y="87164"/>
                  <a:pt x="54037" y="86312"/>
                </a:cubicBezTo>
                <a:cubicBezTo>
                  <a:pt x="53207" y="85482"/>
                  <a:pt x="51765" y="86072"/>
                  <a:pt x="51765" y="87273"/>
                </a:cubicBezTo>
                <a:cubicBezTo>
                  <a:pt x="51765" y="87994"/>
                  <a:pt x="52355" y="88606"/>
                  <a:pt x="53098" y="88606"/>
                </a:cubicBezTo>
                <a:close/>
                <a:moveTo>
                  <a:pt x="48268" y="88497"/>
                </a:moveTo>
                <a:cubicBezTo>
                  <a:pt x="49361" y="88497"/>
                  <a:pt x="49907" y="87164"/>
                  <a:pt x="49143" y="86399"/>
                </a:cubicBezTo>
                <a:cubicBezTo>
                  <a:pt x="48356" y="85613"/>
                  <a:pt x="47045" y="86159"/>
                  <a:pt x="47045" y="87273"/>
                </a:cubicBezTo>
                <a:cubicBezTo>
                  <a:pt x="47045" y="87951"/>
                  <a:pt x="47591" y="88497"/>
                  <a:pt x="48268" y="88497"/>
                </a:cubicBezTo>
                <a:close/>
                <a:moveTo>
                  <a:pt x="43439" y="88366"/>
                </a:moveTo>
                <a:cubicBezTo>
                  <a:pt x="44445" y="88366"/>
                  <a:pt x="44925" y="87186"/>
                  <a:pt x="44226" y="86487"/>
                </a:cubicBezTo>
                <a:cubicBezTo>
                  <a:pt x="43527" y="85766"/>
                  <a:pt x="42325" y="86268"/>
                  <a:pt x="42325" y="87273"/>
                </a:cubicBezTo>
                <a:cubicBezTo>
                  <a:pt x="42325" y="87885"/>
                  <a:pt x="42828" y="88366"/>
                  <a:pt x="43439" y="88366"/>
                </a:cubicBezTo>
                <a:close/>
                <a:moveTo>
                  <a:pt x="38610" y="88235"/>
                </a:moveTo>
                <a:cubicBezTo>
                  <a:pt x="39484" y="88235"/>
                  <a:pt x="39921" y="87186"/>
                  <a:pt x="39310" y="86574"/>
                </a:cubicBezTo>
                <a:cubicBezTo>
                  <a:pt x="38698" y="85962"/>
                  <a:pt x="37627" y="86399"/>
                  <a:pt x="37627" y="87273"/>
                </a:cubicBezTo>
                <a:cubicBezTo>
                  <a:pt x="37627" y="87798"/>
                  <a:pt x="38086" y="88235"/>
                  <a:pt x="38610" y="88235"/>
                </a:cubicBezTo>
                <a:close/>
                <a:moveTo>
                  <a:pt x="33803" y="88126"/>
                </a:moveTo>
                <a:cubicBezTo>
                  <a:pt x="34568" y="88126"/>
                  <a:pt x="34939" y="87186"/>
                  <a:pt x="34393" y="86662"/>
                </a:cubicBezTo>
                <a:cubicBezTo>
                  <a:pt x="33847" y="86115"/>
                  <a:pt x="32929" y="86487"/>
                  <a:pt x="32929" y="87273"/>
                </a:cubicBezTo>
                <a:cubicBezTo>
                  <a:pt x="32929" y="87732"/>
                  <a:pt x="33323" y="88126"/>
                  <a:pt x="33803" y="88126"/>
                </a:cubicBezTo>
                <a:close/>
                <a:moveTo>
                  <a:pt x="28974" y="87994"/>
                </a:moveTo>
                <a:cubicBezTo>
                  <a:pt x="29608" y="87973"/>
                  <a:pt x="29936" y="87208"/>
                  <a:pt x="29477" y="86749"/>
                </a:cubicBezTo>
                <a:cubicBezTo>
                  <a:pt x="29018" y="86290"/>
                  <a:pt x="28231" y="86618"/>
                  <a:pt x="28253" y="87273"/>
                </a:cubicBezTo>
                <a:cubicBezTo>
                  <a:pt x="28253" y="87667"/>
                  <a:pt x="28559" y="87994"/>
                  <a:pt x="28974" y="87994"/>
                </a:cubicBezTo>
                <a:close/>
                <a:moveTo>
                  <a:pt x="24145" y="87841"/>
                </a:moveTo>
                <a:cubicBezTo>
                  <a:pt x="24670" y="87841"/>
                  <a:pt x="24932" y="87208"/>
                  <a:pt x="24560" y="86836"/>
                </a:cubicBezTo>
                <a:cubicBezTo>
                  <a:pt x="24189" y="86465"/>
                  <a:pt x="23555" y="86727"/>
                  <a:pt x="23555" y="87251"/>
                </a:cubicBezTo>
                <a:cubicBezTo>
                  <a:pt x="23555" y="87579"/>
                  <a:pt x="23817" y="87841"/>
                  <a:pt x="24145" y="87841"/>
                </a:cubicBezTo>
                <a:close/>
                <a:moveTo>
                  <a:pt x="19316" y="87710"/>
                </a:moveTo>
                <a:cubicBezTo>
                  <a:pt x="19731" y="87710"/>
                  <a:pt x="19928" y="87230"/>
                  <a:pt x="19644" y="86924"/>
                </a:cubicBezTo>
                <a:cubicBezTo>
                  <a:pt x="19360" y="86640"/>
                  <a:pt x="18857" y="86858"/>
                  <a:pt x="18857" y="87251"/>
                </a:cubicBezTo>
                <a:cubicBezTo>
                  <a:pt x="18857" y="87514"/>
                  <a:pt x="19054" y="87710"/>
                  <a:pt x="19316" y="87710"/>
                </a:cubicBezTo>
                <a:close/>
                <a:moveTo>
                  <a:pt x="14487" y="87579"/>
                </a:moveTo>
                <a:cubicBezTo>
                  <a:pt x="14880" y="87536"/>
                  <a:pt x="14880" y="86967"/>
                  <a:pt x="14487" y="86924"/>
                </a:cubicBezTo>
                <a:cubicBezTo>
                  <a:pt x="14028" y="86880"/>
                  <a:pt x="14028" y="87623"/>
                  <a:pt x="14487" y="87579"/>
                </a:cubicBezTo>
                <a:close/>
                <a:moveTo>
                  <a:pt x="9658" y="87448"/>
                </a:moveTo>
                <a:cubicBezTo>
                  <a:pt x="9767" y="87448"/>
                  <a:pt x="9855" y="87361"/>
                  <a:pt x="9855" y="87251"/>
                </a:cubicBezTo>
                <a:cubicBezTo>
                  <a:pt x="9855" y="87011"/>
                  <a:pt x="9483" y="87011"/>
                  <a:pt x="9483" y="87251"/>
                </a:cubicBezTo>
                <a:cubicBezTo>
                  <a:pt x="9483" y="87361"/>
                  <a:pt x="9549" y="87426"/>
                  <a:pt x="9658" y="87448"/>
                </a:cubicBezTo>
                <a:close/>
                <a:moveTo>
                  <a:pt x="4829" y="87295"/>
                </a:moveTo>
                <a:cubicBezTo>
                  <a:pt x="4873" y="87295"/>
                  <a:pt x="4895" y="87273"/>
                  <a:pt x="4895" y="87251"/>
                </a:cubicBezTo>
                <a:cubicBezTo>
                  <a:pt x="4895" y="87186"/>
                  <a:pt x="4785" y="87186"/>
                  <a:pt x="4785" y="87251"/>
                </a:cubicBezTo>
                <a:cubicBezTo>
                  <a:pt x="4785" y="87273"/>
                  <a:pt x="4807" y="87295"/>
                  <a:pt x="4829" y="87295"/>
                </a:cubicBezTo>
                <a:close/>
                <a:moveTo>
                  <a:pt x="149591" y="82510"/>
                </a:moveTo>
                <a:cubicBezTo>
                  <a:pt x="149656" y="82510"/>
                  <a:pt x="149700" y="82466"/>
                  <a:pt x="149700" y="82422"/>
                </a:cubicBezTo>
                <a:cubicBezTo>
                  <a:pt x="149700" y="82379"/>
                  <a:pt x="149656" y="82335"/>
                  <a:pt x="149591" y="82335"/>
                </a:cubicBezTo>
                <a:cubicBezTo>
                  <a:pt x="149547" y="82335"/>
                  <a:pt x="149503" y="82379"/>
                  <a:pt x="149503" y="82422"/>
                </a:cubicBezTo>
                <a:cubicBezTo>
                  <a:pt x="149503" y="82466"/>
                  <a:pt x="149547" y="82510"/>
                  <a:pt x="149591" y="82510"/>
                </a:cubicBezTo>
                <a:close/>
                <a:moveTo>
                  <a:pt x="144784" y="82663"/>
                </a:moveTo>
                <a:cubicBezTo>
                  <a:pt x="144980" y="82663"/>
                  <a:pt x="145068" y="82401"/>
                  <a:pt x="144937" y="82269"/>
                </a:cubicBezTo>
                <a:cubicBezTo>
                  <a:pt x="144784" y="82117"/>
                  <a:pt x="144543" y="82226"/>
                  <a:pt x="144543" y="82422"/>
                </a:cubicBezTo>
                <a:cubicBezTo>
                  <a:pt x="144543" y="82554"/>
                  <a:pt x="144653" y="82663"/>
                  <a:pt x="144784" y="82663"/>
                </a:cubicBezTo>
                <a:close/>
                <a:moveTo>
                  <a:pt x="139955" y="82794"/>
                </a:moveTo>
                <a:cubicBezTo>
                  <a:pt x="140282" y="82794"/>
                  <a:pt x="140435" y="82401"/>
                  <a:pt x="140217" y="82160"/>
                </a:cubicBezTo>
                <a:cubicBezTo>
                  <a:pt x="139976" y="81920"/>
                  <a:pt x="139583" y="82095"/>
                  <a:pt x="139583" y="82422"/>
                </a:cubicBezTo>
                <a:cubicBezTo>
                  <a:pt x="139561" y="82641"/>
                  <a:pt x="139736" y="82794"/>
                  <a:pt x="139955" y="82794"/>
                </a:cubicBezTo>
                <a:close/>
                <a:moveTo>
                  <a:pt x="135126" y="82925"/>
                </a:moveTo>
                <a:cubicBezTo>
                  <a:pt x="135584" y="82925"/>
                  <a:pt x="135803" y="82379"/>
                  <a:pt x="135475" y="82073"/>
                </a:cubicBezTo>
                <a:cubicBezTo>
                  <a:pt x="135147" y="81745"/>
                  <a:pt x="134623" y="81964"/>
                  <a:pt x="134623" y="82422"/>
                </a:cubicBezTo>
                <a:cubicBezTo>
                  <a:pt x="134601" y="82707"/>
                  <a:pt x="134841" y="82925"/>
                  <a:pt x="135126" y="82925"/>
                </a:cubicBezTo>
                <a:close/>
                <a:moveTo>
                  <a:pt x="130297" y="83078"/>
                </a:moveTo>
                <a:cubicBezTo>
                  <a:pt x="130865" y="83078"/>
                  <a:pt x="131149" y="82379"/>
                  <a:pt x="130755" y="81964"/>
                </a:cubicBezTo>
                <a:cubicBezTo>
                  <a:pt x="130340" y="81570"/>
                  <a:pt x="129663" y="81854"/>
                  <a:pt x="129663" y="82422"/>
                </a:cubicBezTo>
                <a:cubicBezTo>
                  <a:pt x="129663" y="82772"/>
                  <a:pt x="129947" y="83078"/>
                  <a:pt x="130297" y="83078"/>
                </a:cubicBezTo>
                <a:close/>
                <a:moveTo>
                  <a:pt x="125489" y="83209"/>
                </a:moveTo>
                <a:cubicBezTo>
                  <a:pt x="126167" y="83209"/>
                  <a:pt x="126538" y="82379"/>
                  <a:pt x="126036" y="81876"/>
                </a:cubicBezTo>
                <a:cubicBezTo>
                  <a:pt x="125555" y="81374"/>
                  <a:pt x="124703" y="81745"/>
                  <a:pt x="124725" y="82444"/>
                </a:cubicBezTo>
                <a:cubicBezTo>
                  <a:pt x="124725" y="82859"/>
                  <a:pt x="125052" y="83187"/>
                  <a:pt x="125489" y="83209"/>
                </a:cubicBezTo>
                <a:close/>
                <a:moveTo>
                  <a:pt x="120660" y="83340"/>
                </a:moveTo>
                <a:cubicBezTo>
                  <a:pt x="121469" y="83340"/>
                  <a:pt x="121862" y="82357"/>
                  <a:pt x="121294" y="81789"/>
                </a:cubicBezTo>
                <a:cubicBezTo>
                  <a:pt x="120726" y="81199"/>
                  <a:pt x="119743" y="81614"/>
                  <a:pt x="119743" y="82422"/>
                </a:cubicBezTo>
                <a:cubicBezTo>
                  <a:pt x="119743" y="82925"/>
                  <a:pt x="120158" y="83340"/>
                  <a:pt x="120660" y="83340"/>
                </a:cubicBezTo>
                <a:close/>
                <a:moveTo>
                  <a:pt x="115831" y="83471"/>
                </a:moveTo>
                <a:cubicBezTo>
                  <a:pt x="116749" y="83471"/>
                  <a:pt x="117230" y="82335"/>
                  <a:pt x="116574" y="81680"/>
                </a:cubicBezTo>
                <a:cubicBezTo>
                  <a:pt x="115919" y="81024"/>
                  <a:pt x="114782" y="81505"/>
                  <a:pt x="114782" y="82422"/>
                </a:cubicBezTo>
                <a:cubicBezTo>
                  <a:pt x="114782" y="82991"/>
                  <a:pt x="115263" y="83471"/>
                  <a:pt x="115831" y="83471"/>
                </a:cubicBezTo>
                <a:close/>
                <a:moveTo>
                  <a:pt x="111002" y="83602"/>
                </a:moveTo>
                <a:cubicBezTo>
                  <a:pt x="112051" y="83602"/>
                  <a:pt x="112575" y="82335"/>
                  <a:pt x="111833" y="81592"/>
                </a:cubicBezTo>
                <a:cubicBezTo>
                  <a:pt x="111090" y="80849"/>
                  <a:pt x="109822" y="81374"/>
                  <a:pt x="109822" y="82422"/>
                </a:cubicBezTo>
                <a:cubicBezTo>
                  <a:pt x="109822" y="83078"/>
                  <a:pt x="110347" y="83602"/>
                  <a:pt x="111002" y="83602"/>
                </a:cubicBezTo>
                <a:close/>
                <a:moveTo>
                  <a:pt x="106173" y="83733"/>
                </a:moveTo>
                <a:cubicBezTo>
                  <a:pt x="107353" y="83733"/>
                  <a:pt x="107921" y="82313"/>
                  <a:pt x="107113" y="81505"/>
                </a:cubicBezTo>
                <a:cubicBezTo>
                  <a:pt x="106282" y="80674"/>
                  <a:pt x="104862" y="81264"/>
                  <a:pt x="104862" y="82422"/>
                </a:cubicBezTo>
                <a:cubicBezTo>
                  <a:pt x="104862" y="83144"/>
                  <a:pt x="105452" y="83733"/>
                  <a:pt x="106173" y="83733"/>
                </a:cubicBezTo>
                <a:close/>
                <a:moveTo>
                  <a:pt x="101344" y="83865"/>
                </a:moveTo>
                <a:cubicBezTo>
                  <a:pt x="102633" y="83865"/>
                  <a:pt x="103267" y="82313"/>
                  <a:pt x="102371" y="81417"/>
                </a:cubicBezTo>
                <a:cubicBezTo>
                  <a:pt x="101453" y="80521"/>
                  <a:pt x="99924" y="81155"/>
                  <a:pt x="99924" y="82422"/>
                </a:cubicBezTo>
                <a:cubicBezTo>
                  <a:pt x="99924" y="83209"/>
                  <a:pt x="100558" y="83865"/>
                  <a:pt x="101344" y="83865"/>
                </a:cubicBezTo>
                <a:close/>
                <a:moveTo>
                  <a:pt x="96515" y="83974"/>
                </a:moveTo>
                <a:cubicBezTo>
                  <a:pt x="97914" y="83974"/>
                  <a:pt x="98591" y="82313"/>
                  <a:pt x="97630" y="81330"/>
                </a:cubicBezTo>
                <a:cubicBezTo>
                  <a:pt x="96646" y="80347"/>
                  <a:pt x="94964" y="81046"/>
                  <a:pt x="94964" y="82422"/>
                </a:cubicBezTo>
                <a:cubicBezTo>
                  <a:pt x="94964" y="83275"/>
                  <a:pt x="95663" y="83974"/>
                  <a:pt x="96515" y="83974"/>
                </a:cubicBezTo>
                <a:close/>
                <a:moveTo>
                  <a:pt x="91708" y="84083"/>
                </a:moveTo>
                <a:cubicBezTo>
                  <a:pt x="93172" y="84083"/>
                  <a:pt x="93915" y="82291"/>
                  <a:pt x="92866" y="81242"/>
                </a:cubicBezTo>
                <a:cubicBezTo>
                  <a:pt x="91817" y="80194"/>
                  <a:pt x="90047" y="80937"/>
                  <a:pt x="90047" y="82422"/>
                </a:cubicBezTo>
                <a:cubicBezTo>
                  <a:pt x="90047" y="83340"/>
                  <a:pt x="90790" y="84083"/>
                  <a:pt x="91708" y="84083"/>
                </a:cubicBezTo>
                <a:close/>
                <a:moveTo>
                  <a:pt x="86879" y="84171"/>
                </a:moveTo>
                <a:cubicBezTo>
                  <a:pt x="88430" y="84171"/>
                  <a:pt x="89195" y="82291"/>
                  <a:pt x="88103" y="81199"/>
                </a:cubicBezTo>
                <a:cubicBezTo>
                  <a:pt x="87010" y="80106"/>
                  <a:pt x="85131" y="80871"/>
                  <a:pt x="85131" y="82422"/>
                </a:cubicBezTo>
                <a:cubicBezTo>
                  <a:pt x="85131" y="83384"/>
                  <a:pt x="85917" y="84171"/>
                  <a:pt x="86879" y="84171"/>
                </a:cubicBezTo>
                <a:close/>
                <a:moveTo>
                  <a:pt x="82050" y="84236"/>
                </a:moveTo>
                <a:cubicBezTo>
                  <a:pt x="83645" y="84236"/>
                  <a:pt x="84453" y="82291"/>
                  <a:pt x="83317" y="81155"/>
                </a:cubicBezTo>
                <a:cubicBezTo>
                  <a:pt x="82181" y="80019"/>
                  <a:pt x="80236" y="80827"/>
                  <a:pt x="80236" y="82422"/>
                </a:cubicBezTo>
                <a:cubicBezTo>
                  <a:pt x="80236" y="83428"/>
                  <a:pt x="81045" y="84236"/>
                  <a:pt x="82050" y="84236"/>
                </a:cubicBezTo>
                <a:close/>
                <a:moveTo>
                  <a:pt x="77221" y="84258"/>
                </a:moveTo>
                <a:cubicBezTo>
                  <a:pt x="78860" y="84258"/>
                  <a:pt x="79668" y="82291"/>
                  <a:pt x="78510" y="81133"/>
                </a:cubicBezTo>
                <a:cubicBezTo>
                  <a:pt x="77352" y="79975"/>
                  <a:pt x="75385" y="80784"/>
                  <a:pt x="75385" y="82422"/>
                </a:cubicBezTo>
                <a:cubicBezTo>
                  <a:pt x="75385" y="83428"/>
                  <a:pt x="76216" y="84258"/>
                  <a:pt x="77221" y="84258"/>
                </a:cubicBezTo>
                <a:close/>
                <a:moveTo>
                  <a:pt x="72392" y="84236"/>
                </a:moveTo>
                <a:cubicBezTo>
                  <a:pt x="74009" y="84236"/>
                  <a:pt x="74817" y="82291"/>
                  <a:pt x="73681" y="81155"/>
                </a:cubicBezTo>
                <a:cubicBezTo>
                  <a:pt x="72545" y="80019"/>
                  <a:pt x="70600" y="80827"/>
                  <a:pt x="70600" y="82422"/>
                </a:cubicBezTo>
                <a:cubicBezTo>
                  <a:pt x="70600" y="83428"/>
                  <a:pt x="71409" y="84236"/>
                  <a:pt x="72392" y="84236"/>
                </a:cubicBezTo>
                <a:close/>
                <a:moveTo>
                  <a:pt x="67563" y="84171"/>
                </a:moveTo>
                <a:cubicBezTo>
                  <a:pt x="69114" y="84171"/>
                  <a:pt x="69901" y="82291"/>
                  <a:pt x="68808" y="81199"/>
                </a:cubicBezTo>
                <a:cubicBezTo>
                  <a:pt x="67716" y="80106"/>
                  <a:pt x="65837" y="80871"/>
                  <a:pt x="65837" y="82422"/>
                </a:cubicBezTo>
                <a:cubicBezTo>
                  <a:pt x="65837" y="83384"/>
                  <a:pt x="66601" y="84171"/>
                  <a:pt x="67563" y="84171"/>
                </a:cubicBezTo>
                <a:close/>
                <a:moveTo>
                  <a:pt x="62734" y="84061"/>
                </a:moveTo>
                <a:cubicBezTo>
                  <a:pt x="64198" y="84061"/>
                  <a:pt x="64941" y="82313"/>
                  <a:pt x="63914" y="81264"/>
                </a:cubicBezTo>
                <a:cubicBezTo>
                  <a:pt x="62865" y="80237"/>
                  <a:pt x="61095" y="80980"/>
                  <a:pt x="61095" y="82422"/>
                </a:cubicBezTo>
                <a:cubicBezTo>
                  <a:pt x="61095" y="83340"/>
                  <a:pt x="61838" y="84061"/>
                  <a:pt x="62734" y="84061"/>
                </a:cubicBezTo>
                <a:close/>
                <a:moveTo>
                  <a:pt x="57927" y="83974"/>
                </a:moveTo>
                <a:cubicBezTo>
                  <a:pt x="59281" y="83974"/>
                  <a:pt x="59981" y="82313"/>
                  <a:pt x="59019" y="81330"/>
                </a:cubicBezTo>
                <a:cubicBezTo>
                  <a:pt x="58036" y="80368"/>
                  <a:pt x="56375" y="81046"/>
                  <a:pt x="56375" y="82422"/>
                </a:cubicBezTo>
                <a:cubicBezTo>
                  <a:pt x="56375" y="83275"/>
                  <a:pt x="57074" y="83974"/>
                  <a:pt x="57927" y="83974"/>
                </a:cubicBezTo>
                <a:close/>
                <a:moveTo>
                  <a:pt x="53098" y="83843"/>
                </a:moveTo>
                <a:cubicBezTo>
                  <a:pt x="54365" y="83843"/>
                  <a:pt x="54999" y="82313"/>
                  <a:pt x="54103" y="81417"/>
                </a:cubicBezTo>
                <a:cubicBezTo>
                  <a:pt x="53207" y="80521"/>
                  <a:pt x="51677" y="81155"/>
                  <a:pt x="51677" y="82422"/>
                </a:cubicBezTo>
                <a:cubicBezTo>
                  <a:pt x="51677" y="83209"/>
                  <a:pt x="52311" y="83843"/>
                  <a:pt x="53098" y="83843"/>
                </a:cubicBezTo>
                <a:close/>
                <a:moveTo>
                  <a:pt x="48268" y="83755"/>
                </a:moveTo>
                <a:cubicBezTo>
                  <a:pt x="49427" y="83755"/>
                  <a:pt x="49995" y="82357"/>
                  <a:pt x="49186" y="81527"/>
                </a:cubicBezTo>
                <a:cubicBezTo>
                  <a:pt x="48378" y="80718"/>
                  <a:pt x="46979" y="81286"/>
                  <a:pt x="46979" y="82444"/>
                </a:cubicBezTo>
                <a:cubicBezTo>
                  <a:pt x="46979" y="83165"/>
                  <a:pt x="47547" y="83755"/>
                  <a:pt x="48268" y="83755"/>
                </a:cubicBezTo>
                <a:close/>
                <a:moveTo>
                  <a:pt x="43439" y="83624"/>
                </a:moveTo>
                <a:cubicBezTo>
                  <a:pt x="44488" y="83624"/>
                  <a:pt x="45013" y="82357"/>
                  <a:pt x="44270" y="81614"/>
                </a:cubicBezTo>
                <a:cubicBezTo>
                  <a:pt x="43527" y="80871"/>
                  <a:pt x="42260" y="81395"/>
                  <a:pt x="42260" y="82444"/>
                </a:cubicBezTo>
                <a:cubicBezTo>
                  <a:pt x="42260" y="83100"/>
                  <a:pt x="42784" y="83624"/>
                  <a:pt x="43439" y="83624"/>
                </a:cubicBezTo>
                <a:close/>
                <a:moveTo>
                  <a:pt x="38610" y="83471"/>
                </a:moveTo>
                <a:cubicBezTo>
                  <a:pt x="39528" y="83471"/>
                  <a:pt x="39987" y="82357"/>
                  <a:pt x="39353" y="81723"/>
                </a:cubicBezTo>
                <a:cubicBezTo>
                  <a:pt x="38698" y="81068"/>
                  <a:pt x="37583" y="81527"/>
                  <a:pt x="37583" y="82444"/>
                </a:cubicBezTo>
                <a:cubicBezTo>
                  <a:pt x="37583" y="83012"/>
                  <a:pt x="38042" y="83471"/>
                  <a:pt x="38610" y="83471"/>
                </a:cubicBezTo>
                <a:close/>
                <a:moveTo>
                  <a:pt x="33803" y="83362"/>
                </a:moveTo>
                <a:cubicBezTo>
                  <a:pt x="34612" y="83362"/>
                  <a:pt x="35005" y="82379"/>
                  <a:pt x="34437" y="81811"/>
                </a:cubicBezTo>
                <a:cubicBezTo>
                  <a:pt x="33869" y="81221"/>
                  <a:pt x="32886" y="81636"/>
                  <a:pt x="32886" y="82444"/>
                </a:cubicBezTo>
                <a:cubicBezTo>
                  <a:pt x="32886" y="82947"/>
                  <a:pt x="33301" y="83362"/>
                  <a:pt x="33803" y="83362"/>
                </a:cubicBezTo>
                <a:close/>
                <a:moveTo>
                  <a:pt x="28974" y="83209"/>
                </a:moveTo>
                <a:cubicBezTo>
                  <a:pt x="29652" y="83209"/>
                  <a:pt x="30001" y="82357"/>
                  <a:pt x="29520" y="81876"/>
                </a:cubicBezTo>
                <a:cubicBezTo>
                  <a:pt x="29018" y="81395"/>
                  <a:pt x="28188" y="81723"/>
                  <a:pt x="28188" y="82422"/>
                </a:cubicBezTo>
                <a:cubicBezTo>
                  <a:pt x="28188" y="82859"/>
                  <a:pt x="28537" y="83209"/>
                  <a:pt x="28974" y="83209"/>
                </a:cubicBezTo>
                <a:close/>
                <a:moveTo>
                  <a:pt x="24145" y="83056"/>
                </a:moveTo>
                <a:cubicBezTo>
                  <a:pt x="24691" y="83056"/>
                  <a:pt x="24976" y="82379"/>
                  <a:pt x="24582" y="81985"/>
                </a:cubicBezTo>
                <a:cubicBezTo>
                  <a:pt x="24189" y="81592"/>
                  <a:pt x="23511" y="81876"/>
                  <a:pt x="23511" y="82422"/>
                </a:cubicBezTo>
                <a:cubicBezTo>
                  <a:pt x="23511" y="82772"/>
                  <a:pt x="23796" y="83056"/>
                  <a:pt x="24145" y="83056"/>
                </a:cubicBezTo>
                <a:close/>
                <a:moveTo>
                  <a:pt x="19316" y="82925"/>
                </a:moveTo>
                <a:cubicBezTo>
                  <a:pt x="19753" y="82925"/>
                  <a:pt x="19972" y="82401"/>
                  <a:pt x="19666" y="82095"/>
                </a:cubicBezTo>
                <a:cubicBezTo>
                  <a:pt x="19360" y="81767"/>
                  <a:pt x="18814" y="81985"/>
                  <a:pt x="18814" y="82444"/>
                </a:cubicBezTo>
                <a:cubicBezTo>
                  <a:pt x="18814" y="82707"/>
                  <a:pt x="19032" y="82925"/>
                  <a:pt x="19316" y="82925"/>
                </a:cubicBezTo>
                <a:close/>
                <a:moveTo>
                  <a:pt x="14487" y="82794"/>
                </a:moveTo>
                <a:cubicBezTo>
                  <a:pt x="14815" y="82794"/>
                  <a:pt x="14968" y="82401"/>
                  <a:pt x="14749" y="82182"/>
                </a:cubicBezTo>
                <a:cubicBezTo>
                  <a:pt x="14509" y="81942"/>
                  <a:pt x="14137" y="82117"/>
                  <a:pt x="14137" y="82444"/>
                </a:cubicBezTo>
                <a:cubicBezTo>
                  <a:pt x="14116" y="82641"/>
                  <a:pt x="14290" y="82794"/>
                  <a:pt x="14487" y="82794"/>
                </a:cubicBezTo>
                <a:close/>
                <a:moveTo>
                  <a:pt x="9658" y="82663"/>
                </a:moveTo>
                <a:cubicBezTo>
                  <a:pt x="9855" y="82663"/>
                  <a:pt x="9964" y="82422"/>
                  <a:pt x="9833" y="82269"/>
                </a:cubicBezTo>
                <a:cubicBezTo>
                  <a:pt x="9680" y="82117"/>
                  <a:pt x="9440" y="82226"/>
                  <a:pt x="9440" y="82422"/>
                </a:cubicBezTo>
                <a:cubicBezTo>
                  <a:pt x="9440" y="82554"/>
                  <a:pt x="9527" y="82663"/>
                  <a:pt x="9658" y="82663"/>
                </a:cubicBezTo>
                <a:close/>
                <a:moveTo>
                  <a:pt x="4829" y="82510"/>
                </a:moveTo>
                <a:cubicBezTo>
                  <a:pt x="4873" y="82510"/>
                  <a:pt x="4916" y="82466"/>
                  <a:pt x="4916" y="82422"/>
                </a:cubicBezTo>
                <a:cubicBezTo>
                  <a:pt x="4916" y="82379"/>
                  <a:pt x="4873" y="82357"/>
                  <a:pt x="4829" y="82335"/>
                </a:cubicBezTo>
                <a:cubicBezTo>
                  <a:pt x="4785" y="82357"/>
                  <a:pt x="4763" y="82379"/>
                  <a:pt x="4763" y="82422"/>
                </a:cubicBezTo>
                <a:cubicBezTo>
                  <a:pt x="4763" y="82466"/>
                  <a:pt x="4785" y="82510"/>
                  <a:pt x="4829" y="82510"/>
                </a:cubicBezTo>
                <a:close/>
                <a:moveTo>
                  <a:pt x="154442" y="77615"/>
                </a:moveTo>
                <a:cubicBezTo>
                  <a:pt x="154442" y="77615"/>
                  <a:pt x="154442" y="77593"/>
                  <a:pt x="154442" y="77593"/>
                </a:cubicBezTo>
                <a:close/>
                <a:moveTo>
                  <a:pt x="149613" y="77725"/>
                </a:moveTo>
                <a:cubicBezTo>
                  <a:pt x="149787" y="77725"/>
                  <a:pt x="149482" y="77419"/>
                  <a:pt x="149482" y="77593"/>
                </a:cubicBezTo>
                <a:cubicBezTo>
                  <a:pt x="149482" y="77659"/>
                  <a:pt x="149547" y="77725"/>
                  <a:pt x="149613" y="77725"/>
                </a:cubicBezTo>
                <a:close/>
                <a:moveTo>
                  <a:pt x="144784" y="77856"/>
                </a:moveTo>
                <a:cubicBezTo>
                  <a:pt x="145002" y="77856"/>
                  <a:pt x="145111" y="77572"/>
                  <a:pt x="144958" y="77419"/>
                </a:cubicBezTo>
                <a:cubicBezTo>
                  <a:pt x="144805" y="77266"/>
                  <a:pt x="144521" y="77375"/>
                  <a:pt x="144521" y="77593"/>
                </a:cubicBezTo>
                <a:cubicBezTo>
                  <a:pt x="144521" y="77746"/>
                  <a:pt x="144631" y="77856"/>
                  <a:pt x="144784" y="77856"/>
                </a:cubicBezTo>
                <a:close/>
                <a:moveTo>
                  <a:pt x="139955" y="78009"/>
                </a:moveTo>
                <a:cubicBezTo>
                  <a:pt x="140304" y="78009"/>
                  <a:pt x="140501" y="77572"/>
                  <a:pt x="140239" y="77309"/>
                </a:cubicBezTo>
                <a:cubicBezTo>
                  <a:pt x="139976" y="77069"/>
                  <a:pt x="139561" y="77244"/>
                  <a:pt x="139561" y="77593"/>
                </a:cubicBezTo>
                <a:cubicBezTo>
                  <a:pt x="139561" y="77834"/>
                  <a:pt x="139736" y="78009"/>
                  <a:pt x="139955" y="78009"/>
                </a:cubicBezTo>
                <a:close/>
                <a:moveTo>
                  <a:pt x="135126" y="78140"/>
                </a:moveTo>
                <a:cubicBezTo>
                  <a:pt x="135628" y="78140"/>
                  <a:pt x="135868" y="77550"/>
                  <a:pt x="135519" y="77200"/>
                </a:cubicBezTo>
                <a:cubicBezTo>
                  <a:pt x="135169" y="76850"/>
                  <a:pt x="134579" y="77113"/>
                  <a:pt x="134579" y="77593"/>
                </a:cubicBezTo>
                <a:cubicBezTo>
                  <a:pt x="134579" y="77899"/>
                  <a:pt x="134820" y="78140"/>
                  <a:pt x="135126" y="78140"/>
                </a:cubicBezTo>
                <a:close/>
                <a:moveTo>
                  <a:pt x="130297" y="78271"/>
                </a:moveTo>
                <a:cubicBezTo>
                  <a:pt x="130908" y="78271"/>
                  <a:pt x="131192" y="77550"/>
                  <a:pt x="130777" y="77135"/>
                </a:cubicBezTo>
                <a:cubicBezTo>
                  <a:pt x="130362" y="76698"/>
                  <a:pt x="129641" y="77003"/>
                  <a:pt x="129641" y="77593"/>
                </a:cubicBezTo>
                <a:cubicBezTo>
                  <a:pt x="129641" y="77965"/>
                  <a:pt x="129925" y="78271"/>
                  <a:pt x="130297" y="78271"/>
                </a:cubicBezTo>
                <a:close/>
                <a:moveTo>
                  <a:pt x="125489" y="78424"/>
                </a:moveTo>
                <a:cubicBezTo>
                  <a:pt x="126210" y="78424"/>
                  <a:pt x="126582" y="77528"/>
                  <a:pt x="126057" y="77025"/>
                </a:cubicBezTo>
                <a:cubicBezTo>
                  <a:pt x="125533" y="76501"/>
                  <a:pt x="124659" y="76872"/>
                  <a:pt x="124659" y="77593"/>
                </a:cubicBezTo>
                <a:cubicBezTo>
                  <a:pt x="124659" y="78052"/>
                  <a:pt x="125030" y="78424"/>
                  <a:pt x="125489" y="78424"/>
                </a:cubicBezTo>
                <a:close/>
                <a:moveTo>
                  <a:pt x="120660" y="78555"/>
                </a:moveTo>
                <a:cubicBezTo>
                  <a:pt x="121491" y="78555"/>
                  <a:pt x="121928" y="77528"/>
                  <a:pt x="121338" y="76938"/>
                </a:cubicBezTo>
                <a:cubicBezTo>
                  <a:pt x="120726" y="76326"/>
                  <a:pt x="119699" y="76763"/>
                  <a:pt x="119699" y="77593"/>
                </a:cubicBezTo>
                <a:cubicBezTo>
                  <a:pt x="119699" y="78118"/>
                  <a:pt x="120136" y="78555"/>
                  <a:pt x="120660" y="78555"/>
                </a:cubicBezTo>
                <a:close/>
                <a:moveTo>
                  <a:pt x="115831" y="78686"/>
                </a:moveTo>
                <a:cubicBezTo>
                  <a:pt x="116793" y="78686"/>
                  <a:pt x="117295" y="77506"/>
                  <a:pt x="116596" y="76829"/>
                </a:cubicBezTo>
                <a:cubicBezTo>
                  <a:pt x="115919" y="76129"/>
                  <a:pt x="114739" y="76610"/>
                  <a:pt x="114739" y="77593"/>
                </a:cubicBezTo>
                <a:cubicBezTo>
                  <a:pt x="114739" y="78205"/>
                  <a:pt x="115219" y="78686"/>
                  <a:pt x="115831" y="78686"/>
                </a:cubicBezTo>
                <a:close/>
                <a:moveTo>
                  <a:pt x="111002" y="78839"/>
                </a:moveTo>
                <a:cubicBezTo>
                  <a:pt x="112095" y="78839"/>
                  <a:pt x="112641" y="77506"/>
                  <a:pt x="111876" y="76719"/>
                </a:cubicBezTo>
                <a:cubicBezTo>
                  <a:pt x="111090" y="75955"/>
                  <a:pt x="109779" y="76501"/>
                  <a:pt x="109779" y="77593"/>
                </a:cubicBezTo>
                <a:cubicBezTo>
                  <a:pt x="109779" y="78271"/>
                  <a:pt x="110325" y="78839"/>
                  <a:pt x="111002" y="78839"/>
                </a:cubicBezTo>
                <a:close/>
                <a:moveTo>
                  <a:pt x="106173" y="78970"/>
                </a:moveTo>
                <a:cubicBezTo>
                  <a:pt x="107397" y="78970"/>
                  <a:pt x="108009" y="77484"/>
                  <a:pt x="107135" y="76632"/>
                </a:cubicBezTo>
                <a:cubicBezTo>
                  <a:pt x="106282" y="75780"/>
                  <a:pt x="104818" y="76392"/>
                  <a:pt x="104818" y="77593"/>
                </a:cubicBezTo>
                <a:cubicBezTo>
                  <a:pt x="104818" y="78358"/>
                  <a:pt x="105430" y="78970"/>
                  <a:pt x="106173" y="78970"/>
                </a:cubicBezTo>
                <a:close/>
                <a:moveTo>
                  <a:pt x="101344" y="79101"/>
                </a:moveTo>
                <a:cubicBezTo>
                  <a:pt x="102677" y="79101"/>
                  <a:pt x="103354" y="77484"/>
                  <a:pt x="102415" y="76545"/>
                </a:cubicBezTo>
                <a:cubicBezTo>
                  <a:pt x="101475" y="75583"/>
                  <a:pt x="99858" y="76260"/>
                  <a:pt x="99858" y="77593"/>
                </a:cubicBezTo>
                <a:cubicBezTo>
                  <a:pt x="99858" y="78424"/>
                  <a:pt x="100514" y="79101"/>
                  <a:pt x="101344" y="79101"/>
                </a:cubicBezTo>
                <a:close/>
                <a:moveTo>
                  <a:pt x="96537" y="79210"/>
                </a:moveTo>
                <a:cubicBezTo>
                  <a:pt x="97979" y="79210"/>
                  <a:pt x="98700" y="77484"/>
                  <a:pt x="97673" y="76457"/>
                </a:cubicBezTo>
                <a:cubicBezTo>
                  <a:pt x="96646" y="75430"/>
                  <a:pt x="94898" y="76151"/>
                  <a:pt x="94898" y="77593"/>
                </a:cubicBezTo>
                <a:cubicBezTo>
                  <a:pt x="94898" y="78489"/>
                  <a:pt x="95641" y="79210"/>
                  <a:pt x="96537" y="79210"/>
                </a:cubicBezTo>
                <a:close/>
                <a:moveTo>
                  <a:pt x="91708" y="79341"/>
                </a:moveTo>
                <a:cubicBezTo>
                  <a:pt x="93259" y="79341"/>
                  <a:pt x="94024" y="77462"/>
                  <a:pt x="92932" y="76370"/>
                </a:cubicBezTo>
                <a:cubicBezTo>
                  <a:pt x="91839" y="75277"/>
                  <a:pt x="89960" y="76042"/>
                  <a:pt x="89960" y="77593"/>
                </a:cubicBezTo>
                <a:cubicBezTo>
                  <a:pt x="89960" y="78555"/>
                  <a:pt x="90747" y="79341"/>
                  <a:pt x="91708" y="79341"/>
                </a:cubicBezTo>
                <a:close/>
                <a:moveTo>
                  <a:pt x="86879" y="79451"/>
                </a:moveTo>
                <a:cubicBezTo>
                  <a:pt x="88540" y="79451"/>
                  <a:pt x="89370" y="77462"/>
                  <a:pt x="88190" y="76282"/>
                </a:cubicBezTo>
                <a:cubicBezTo>
                  <a:pt x="87010" y="75102"/>
                  <a:pt x="85022" y="75933"/>
                  <a:pt x="85022" y="77593"/>
                </a:cubicBezTo>
                <a:cubicBezTo>
                  <a:pt x="85022" y="78620"/>
                  <a:pt x="85852" y="79451"/>
                  <a:pt x="86879" y="79451"/>
                </a:cubicBezTo>
                <a:close/>
                <a:moveTo>
                  <a:pt x="82050" y="79538"/>
                </a:moveTo>
                <a:cubicBezTo>
                  <a:pt x="83776" y="79538"/>
                  <a:pt x="84650" y="77440"/>
                  <a:pt x="83426" y="76217"/>
                </a:cubicBezTo>
                <a:cubicBezTo>
                  <a:pt x="82203" y="75015"/>
                  <a:pt x="80105" y="75867"/>
                  <a:pt x="80105" y="77593"/>
                </a:cubicBezTo>
                <a:cubicBezTo>
                  <a:pt x="80105" y="78664"/>
                  <a:pt x="80979" y="79538"/>
                  <a:pt x="82050" y="79538"/>
                </a:cubicBezTo>
                <a:close/>
                <a:moveTo>
                  <a:pt x="77221" y="79560"/>
                </a:moveTo>
                <a:cubicBezTo>
                  <a:pt x="78969" y="79560"/>
                  <a:pt x="79843" y="77440"/>
                  <a:pt x="78619" y="76217"/>
                </a:cubicBezTo>
                <a:cubicBezTo>
                  <a:pt x="77374" y="74971"/>
                  <a:pt x="75254" y="75845"/>
                  <a:pt x="75254" y="77593"/>
                </a:cubicBezTo>
                <a:cubicBezTo>
                  <a:pt x="75254" y="78686"/>
                  <a:pt x="76128" y="79560"/>
                  <a:pt x="77221" y="79560"/>
                </a:cubicBezTo>
                <a:close/>
                <a:moveTo>
                  <a:pt x="72392" y="79538"/>
                </a:moveTo>
                <a:cubicBezTo>
                  <a:pt x="74118" y="79538"/>
                  <a:pt x="74992" y="77440"/>
                  <a:pt x="73768" y="76217"/>
                </a:cubicBezTo>
                <a:cubicBezTo>
                  <a:pt x="72545" y="75015"/>
                  <a:pt x="70447" y="75867"/>
                  <a:pt x="70447" y="77593"/>
                </a:cubicBezTo>
                <a:cubicBezTo>
                  <a:pt x="70447" y="78664"/>
                  <a:pt x="71321" y="79538"/>
                  <a:pt x="72392" y="79538"/>
                </a:cubicBezTo>
                <a:close/>
                <a:moveTo>
                  <a:pt x="67563" y="79451"/>
                </a:moveTo>
                <a:cubicBezTo>
                  <a:pt x="69223" y="79451"/>
                  <a:pt x="70032" y="77462"/>
                  <a:pt x="68874" y="76304"/>
                </a:cubicBezTo>
                <a:cubicBezTo>
                  <a:pt x="67716" y="75124"/>
                  <a:pt x="65727" y="75955"/>
                  <a:pt x="65727" y="77593"/>
                </a:cubicBezTo>
                <a:cubicBezTo>
                  <a:pt x="65727" y="78620"/>
                  <a:pt x="66558" y="79451"/>
                  <a:pt x="67563" y="79451"/>
                </a:cubicBezTo>
                <a:close/>
                <a:moveTo>
                  <a:pt x="62734" y="79341"/>
                </a:moveTo>
                <a:cubicBezTo>
                  <a:pt x="64285" y="79341"/>
                  <a:pt x="65072" y="77462"/>
                  <a:pt x="63979" y="76370"/>
                </a:cubicBezTo>
                <a:cubicBezTo>
                  <a:pt x="62887" y="75277"/>
                  <a:pt x="61008" y="76042"/>
                  <a:pt x="61008" y="77593"/>
                </a:cubicBezTo>
                <a:cubicBezTo>
                  <a:pt x="61008" y="78555"/>
                  <a:pt x="61794" y="79341"/>
                  <a:pt x="62734" y="79341"/>
                </a:cubicBezTo>
                <a:close/>
                <a:moveTo>
                  <a:pt x="57927" y="79210"/>
                </a:moveTo>
                <a:cubicBezTo>
                  <a:pt x="59369" y="79210"/>
                  <a:pt x="60090" y="77484"/>
                  <a:pt x="59063" y="76457"/>
                </a:cubicBezTo>
                <a:cubicBezTo>
                  <a:pt x="58058" y="75430"/>
                  <a:pt x="56310" y="76151"/>
                  <a:pt x="56310" y="77593"/>
                </a:cubicBezTo>
                <a:cubicBezTo>
                  <a:pt x="56310" y="78489"/>
                  <a:pt x="57031" y="79210"/>
                  <a:pt x="57927" y="79210"/>
                </a:cubicBezTo>
                <a:close/>
                <a:moveTo>
                  <a:pt x="53098" y="79101"/>
                </a:moveTo>
                <a:cubicBezTo>
                  <a:pt x="54409" y="79101"/>
                  <a:pt x="55086" y="77506"/>
                  <a:pt x="54146" y="76566"/>
                </a:cubicBezTo>
                <a:cubicBezTo>
                  <a:pt x="53207" y="75627"/>
                  <a:pt x="51612" y="76304"/>
                  <a:pt x="51612" y="77615"/>
                </a:cubicBezTo>
                <a:cubicBezTo>
                  <a:pt x="51612" y="78446"/>
                  <a:pt x="52267" y="79101"/>
                  <a:pt x="53098" y="79101"/>
                </a:cubicBezTo>
                <a:close/>
                <a:moveTo>
                  <a:pt x="48268" y="78970"/>
                </a:moveTo>
                <a:cubicBezTo>
                  <a:pt x="49470" y="78948"/>
                  <a:pt x="50060" y="77506"/>
                  <a:pt x="49208" y="76654"/>
                </a:cubicBezTo>
                <a:cubicBezTo>
                  <a:pt x="48356" y="75823"/>
                  <a:pt x="46914" y="76413"/>
                  <a:pt x="46914" y="77615"/>
                </a:cubicBezTo>
                <a:cubicBezTo>
                  <a:pt x="46914" y="78358"/>
                  <a:pt x="47504" y="78970"/>
                  <a:pt x="48268" y="78970"/>
                </a:cubicBezTo>
                <a:close/>
                <a:moveTo>
                  <a:pt x="43439" y="78839"/>
                </a:moveTo>
                <a:cubicBezTo>
                  <a:pt x="44532" y="78839"/>
                  <a:pt x="45078" y="77528"/>
                  <a:pt x="44313" y="76763"/>
                </a:cubicBezTo>
                <a:cubicBezTo>
                  <a:pt x="43549" y="75976"/>
                  <a:pt x="42238" y="76523"/>
                  <a:pt x="42238" y="77615"/>
                </a:cubicBezTo>
                <a:cubicBezTo>
                  <a:pt x="42216" y="78293"/>
                  <a:pt x="42762" y="78839"/>
                  <a:pt x="43439" y="78839"/>
                </a:cubicBezTo>
                <a:close/>
                <a:moveTo>
                  <a:pt x="38610" y="78708"/>
                </a:moveTo>
                <a:cubicBezTo>
                  <a:pt x="39594" y="78708"/>
                  <a:pt x="40074" y="77528"/>
                  <a:pt x="39397" y="76829"/>
                </a:cubicBezTo>
                <a:cubicBezTo>
                  <a:pt x="38698" y="76151"/>
                  <a:pt x="37518" y="76632"/>
                  <a:pt x="37518" y="77615"/>
                </a:cubicBezTo>
                <a:cubicBezTo>
                  <a:pt x="37518" y="78205"/>
                  <a:pt x="38020" y="78708"/>
                  <a:pt x="38610" y="78708"/>
                </a:cubicBezTo>
                <a:close/>
                <a:moveTo>
                  <a:pt x="33803" y="78555"/>
                </a:moveTo>
                <a:cubicBezTo>
                  <a:pt x="34634" y="78555"/>
                  <a:pt x="35049" y="77550"/>
                  <a:pt x="34459" y="76960"/>
                </a:cubicBezTo>
                <a:cubicBezTo>
                  <a:pt x="33869" y="76370"/>
                  <a:pt x="32864" y="76785"/>
                  <a:pt x="32864" y="77615"/>
                </a:cubicBezTo>
                <a:cubicBezTo>
                  <a:pt x="32864" y="78140"/>
                  <a:pt x="33279" y="78555"/>
                  <a:pt x="33803" y="78555"/>
                </a:cubicBezTo>
                <a:close/>
                <a:moveTo>
                  <a:pt x="28974" y="78424"/>
                </a:moveTo>
                <a:cubicBezTo>
                  <a:pt x="29673" y="78424"/>
                  <a:pt x="30045" y="77550"/>
                  <a:pt x="29542" y="77047"/>
                </a:cubicBezTo>
                <a:cubicBezTo>
                  <a:pt x="29018" y="76545"/>
                  <a:pt x="28166" y="76916"/>
                  <a:pt x="28166" y="77615"/>
                </a:cubicBezTo>
                <a:cubicBezTo>
                  <a:pt x="28166" y="78074"/>
                  <a:pt x="28515" y="78424"/>
                  <a:pt x="28974" y="78424"/>
                </a:cubicBezTo>
                <a:close/>
                <a:moveTo>
                  <a:pt x="24145" y="78293"/>
                </a:moveTo>
                <a:cubicBezTo>
                  <a:pt x="24735" y="78293"/>
                  <a:pt x="25041" y="77572"/>
                  <a:pt x="24604" y="77135"/>
                </a:cubicBezTo>
                <a:cubicBezTo>
                  <a:pt x="24189" y="76719"/>
                  <a:pt x="23468" y="77025"/>
                  <a:pt x="23468" y="77615"/>
                </a:cubicBezTo>
                <a:cubicBezTo>
                  <a:pt x="23468" y="77987"/>
                  <a:pt x="23774" y="78293"/>
                  <a:pt x="24145" y="78293"/>
                </a:cubicBezTo>
                <a:close/>
                <a:moveTo>
                  <a:pt x="19316" y="78140"/>
                </a:moveTo>
                <a:cubicBezTo>
                  <a:pt x="19775" y="78140"/>
                  <a:pt x="20015" y="77572"/>
                  <a:pt x="19688" y="77244"/>
                </a:cubicBezTo>
                <a:cubicBezTo>
                  <a:pt x="19360" y="76916"/>
                  <a:pt x="18792" y="77156"/>
                  <a:pt x="18792" y="77615"/>
                </a:cubicBezTo>
                <a:cubicBezTo>
                  <a:pt x="18792" y="77899"/>
                  <a:pt x="19032" y="78140"/>
                  <a:pt x="19316" y="78140"/>
                </a:cubicBezTo>
                <a:close/>
                <a:moveTo>
                  <a:pt x="14487" y="78009"/>
                </a:moveTo>
                <a:cubicBezTo>
                  <a:pt x="14837" y="78009"/>
                  <a:pt x="14990" y="77593"/>
                  <a:pt x="14749" y="77353"/>
                </a:cubicBezTo>
                <a:cubicBezTo>
                  <a:pt x="14509" y="77113"/>
                  <a:pt x="14116" y="77266"/>
                  <a:pt x="14094" y="77615"/>
                </a:cubicBezTo>
                <a:cubicBezTo>
                  <a:pt x="14094" y="77834"/>
                  <a:pt x="14269" y="78009"/>
                  <a:pt x="14487" y="78009"/>
                </a:cubicBezTo>
                <a:close/>
                <a:moveTo>
                  <a:pt x="9658" y="77856"/>
                </a:moveTo>
                <a:cubicBezTo>
                  <a:pt x="9877" y="77856"/>
                  <a:pt x="9986" y="77615"/>
                  <a:pt x="9833" y="77462"/>
                </a:cubicBezTo>
                <a:cubicBezTo>
                  <a:pt x="9680" y="77309"/>
                  <a:pt x="9418" y="77419"/>
                  <a:pt x="9418" y="77615"/>
                </a:cubicBezTo>
                <a:cubicBezTo>
                  <a:pt x="9418" y="77746"/>
                  <a:pt x="9527" y="77856"/>
                  <a:pt x="9658" y="77856"/>
                </a:cubicBezTo>
                <a:close/>
                <a:moveTo>
                  <a:pt x="4829" y="77725"/>
                </a:moveTo>
                <a:cubicBezTo>
                  <a:pt x="4895" y="77725"/>
                  <a:pt x="4938" y="77681"/>
                  <a:pt x="4938" y="77615"/>
                </a:cubicBezTo>
                <a:cubicBezTo>
                  <a:pt x="4938" y="77484"/>
                  <a:pt x="4742" y="77484"/>
                  <a:pt x="4742" y="77615"/>
                </a:cubicBezTo>
                <a:cubicBezTo>
                  <a:pt x="4720" y="77681"/>
                  <a:pt x="4785" y="77725"/>
                  <a:pt x="4829" y="77725"/>
                </a:cubicBezTo>
                <a:close/>
                <a:moveTo>
                  <a:pt x="154442" y="72808"/>
                </a:moveTo>
                <a:lnTo>
                  <a:pt x="154442" y="72808"/>
                </a:lnTo>
                <a:cubicBezTo>
                  <a:pt x="154442" y="72808"/>
                  <a:pt x="154442" y="72808"/>
                  <a:pt x="154442" y="72808"/>
                </a:cubicBezTo>
                <a:close/>
                <a:moveTo>
                  <a:pt x="149613" y="72939"/>
                </a:moveTo>
                <a:cubicBezTo>
                  <a:pt x="149831" y="72939"/>
                  <a:pt x="149460" y="72590"/>
                  <a:pt x="149482" y="72808"/>
                </a:cubicBezTo>
                <a:cubicBezTo>
                  <a:pt x="149482" y="72874"/>
                  <a:pt x="149525" y="72939"/>
                  <a:pt x="149613" y="72939"/>
                </a:cubicBezTo>
                <a:close/>
                <a:moveTo>
                  <a:pt x="144784" y="73070"/>
                </a:moveTo>
                <a:cubicBezTo>
                  <a:pt x="144937" y="73070"/>
                  <a:pt x="145046" y="72939"/>
                  <a:pt x="145046" y="72786"/>
                </a:cubicBezTo>
                <a:cubicBezTo>
                  <a:pt x="145046" y="72437"/>
                  <a:pt x="144500" y="72437"/>
                  <a:pt x="144500" y="72786"/>
                </a:cubicBezTo>
                <a:cubicBezTo>
                  <a:pt x="144500" y="72939"/>
                  <a:pt x="144631" y="73070"/>
                  <a:pt x="144784" y="73070"/>
                </a:cubicBezTo>
                <a:close/>
                <a:moveTo>
                  <a:pt x="139955" y="73223"/>
                </a:moveTo>
                <a:cubicBezTo>
                  <a:pt x="140326" y="73223"/>
                  <a:pt x="140501" y="72764"/>
                  <a:pt x="140239" y="72502"/>
                </a:cubicBezTo>
                <a:cubicBezTo>
                  <a:pt x="139976" y="72240"/>
                  <a:pt x="139539" y="72437"/>
                  <a:pt x="139539" y="72808"/>
                </a:cubicBezTo>
                <a:cubicBezTo>
                  <a:pt x="139539" y="73027"/>
                  <a:pt x="139736" y="73223"/>
                  <a:pt x="139955" y="73223"/>
                </a:cubicBezTo>
                <a:close/>
                <a:moveTo>
                  <a:pt x="135126" y="73354"/>
                </a:moveTo>
                <a:cubicBezTo>
                  <a:pt x="135628" y="73354"/>
                  <a:pt x="135868" y="72764"/>
                  <a:pt x="135519" y="72415"/>
                </a:cubicBezTo>
                <a:cubicBezTo>
                  <a:pt x="135169" y="72065"/>
                  <a:pt x="134579" y="72305"/>
                  <a:pt x="134579" y="72808"/>
                </a:cubicBezTo>
                <a:cubicBezTo>
                  <a:pt x="134579" y="73114"/>
                  <a:pt x="134820" y="73354"/>
                  <a:pt x="135126" y="73354"/>
                </a:cubicBezTo>
                <a:close/>
                <a:moveTo>
                  <a:pt x="130297" y="73507"/>
                </a:moveTo>
                <a:cubicBezTo>
                  <a:pt x="130930" y="73485"/>
                  <a:pt x="131236" y="72742"/>
                  <a:pt x="130799" y="72305"/>
                </a:cubicBezTo>
                <a:cubicBezTo>
                  <a:pt x="130362" y="71868"/>
                  <a:pt x="129597" y="72174"/>
                  <a:pt x="129619" y="72808"/>
                </a:cubicBezTo>
                <a:cubicBezTo>
                  <a:pt x="129619" y="73180"/>
                  <a:pt x="129925" y="73507"/>
                  <a:pt x="130297" y="73507"/>
                </a:cubicBezTo>
                <a:close/>
                <a:moveTo>
                  <a:pt x="125489" y="73638"/>
                </a:moveTo>
                <a:cubicBezTo>
                  <a:pt x="126232" y="73638"/>
                  <a:pt x="126604" y="72721"/>
                  <a:pt x="126079" y="72196"/>
                </a:cubicBezTo>
                <a:cubicBezTo>
                  <a:pt x="125533" y="71672"/>
                  <a:pt x="124637" y="72043"/>
                  <a:pt x="124637" y="72808"/>
                </a:cubicBezTo>
                <a:cubicBezTo>
                  <a:pt x="124637" y="73267"/>
                  <a:pt x="125009" y="73638"/>
                  <a:pt x="125489" y="73638"/>
                </a:cubicBezTo>
                <a:close/>
                <a:moveTo>
                  <a:pt x="120660" y="73769"/>
                </a:moveTo>
                <a:cubicBezTo>
                  <a:pt x="121534" y="73769"/>
                  <a:pt x="121950" y="72721"/>
                  <a:pt x="121338" y="72109"/>
                </a:cubicBezTo>
                <a:cubicBezTo>
                  <a:pt x="120726" y="71497"/>
                  <a:pt x="119677" y="71934"/>
                  <a:pt x="119677" y="72808"/>
                </a:cubicBezTo>
                <a:cubicBezTo>
                  <a:pt x="119677" y="73332"/>
                  <a:pt x="120114" y="73769"/>
                  <a:pt x="120660" y="73769"/>
                </a:cubicBezTo>
                <a:close/>
                <a:moveTo>
                  <a:pt x="115831" y="73901"/>
                </a:moveTo>
                <a:cubicBezTo>
                  <a:pt x="116815" y="73901"/>
                  <a:pt x="117317" y="72721"/>
                  <a:pt x="116618" y="72000"/>
                </a:cubicBezTo>
                <a:cubicBezTo>
                  <a:pt x="115919" y="71300"/>
                  <a:pt x="114717" y="71803"/>
                  <a:pt x="114717" y="72808"/>
                </a:cubicBezTo>
                <a:cubicBezTo>
                  <a:pt x="114717" y="73420"/>
                  <a:pt x="115219" y="73901"/>
                  <a:pt x="115831" y="73901"/>
                </a:cubicBezTo>
                <a:close/>
                <a:moveTo>
                  <a:pt x="111002" y="74054"/>
                </a:moveTo>
                <a:cubicBezTo>
                  <a:pt x="112117" y="74054"/>
                  <a:pt x="112685" y="72699"/>
                  <a:pt x="111898" y="71912"/>
                </a:cubicBezTo>
                <a:cubicBezTo>
                  <a:pt x="111090" y="71104"/>
                  <a:pt x="109735" y="71672"/>
                  <a:pt x="109735" y="72808"/>
                </a:cubicBezTo>
                <a:cubicBezTo>
                  <a:pt x="109735" y="73485"/>
                  <a:pt x="110303" y="74054"/>
                  <a:pt x="111002" y="74054"/>
                </a:cubicBezTo>
                <a:close/>
                <a:moveTo>
                  <a:pt x="106173" y="74185"/>
                </a:moveTo>
                <a:cubicBezTo>
                  <a:pt x="107419" y="74185"/>
                  <a:pt x="108052" y="72699"/>
                  <a:pt x="107156" y="71803"/>
                </a:cubicBezTo>
                <a:cubicBezTo>
                  <a:pt x="106282" y="70929"/>
                  <a:pt x="104775" y="71563"/>
                  <a:pt x="104797" y="72808"/>
                </a:cubicBezTo>
                <a:cubicBezTo>
                  <a:pt x="104797" y="73573"/>
                  <a:pt x="105408" y="74185"/>
                  <a:pt x="106173" y="74185"/>
                </a:cubicBezTo>
                <a:close/>
                <a:moveTo>
                  <a:pt x="101344" y="74338"/>
                </a:moveTo>
                <a:cubicBezTo>
                  <a:pt x="102721" y="74338"/>
                  <a:pt x="103420" y="72677"/>
                  <a:pt x="102437" y="71716"/>
                </a:cubicBezTo>
                <a:cubicBezTo>
                  <a:pt x="101475" y="70732"/>
                  <a:pt x="99815" y="71431"/>
                  <a:pt x="99815" y="72808"/>
                </a:cubicBezTo>
                <a:cubicBezTo>
                  <a:pt x="99815" y="73660"/>
                  <a:pt x="100492" y="74338"/>
                  <a:pt x="101344" y="74338"/>
                </a:cubicBezTo>
                <a:close/>
                <a:moveTo>
                  <a:pt x="96537" y="74469"/>
                </a:moveTo>
                <a:cubicBezTo>
                  <a:pt x="98023" y="74469"/>
                  <a:pt x="98766" y="72655"/>
                  <a:pt x="97717" y="71606"/>
                </a:cubicBezTo>
                <a:cubicBezTo>
                  <a:pt x="96646" y="70557"/>
                  <a:pt x="94854" y="71300"/>
                  <a:pt x="94854" y="72786"/>
                </a:cubicBezTo>
                <a:cubicBezTo>
                  <a:pt x="94854" y="73704"/>
                  <a:pt x="95597" y="74469"/>
                  <a:pt x="96537" y="74469"/>
                </a:cubicBezTo>
                <a:close/>
                <a:moveTo>
                  <a:pt x="91708" y="74600"/>
                </a:moveTo>
                <a:cubicBezTo>
                  <a:pt x="93303" y="74600"/>
                  <a:pt x="94112" y="72655"/>
                  <a:pt x="92975" y="71497"/>
                </a:cubicBezTo>
                <a:cubicBezTo>
                  <a:pt x="91839" y="70361"/>
                  <a:pt x="89894" y="71169"/>
                  <a:pt x="89894" y="72786"/>
                </a:cubicBezTo>
                <a:cubicBezTo>
                  <a:pt x="89894" y="73791"/>
                  <a:pt x="90703" y="74600"/>
                  <a:pt x="91708" y="74600"/>
                </a:cubicBezTo>
                <a:close/>
                <a:moveTo>
                  <a:pt x="86879" y="74731"/>
                </a:moveTo>
                <a:cubicBezTo>
                  <a:pt x="88605" y="74731"/>
                  <a:pt x="89479" y="72633"/>
                  <a:pt x="88256" y="71410"/>
                </a:cubicBezTo>
                <a:cubicBezTo>
                  <a:pt x="87032" y="70186"/>
                  <a:pt x="84934" y="71060"/>
                  <a:pt x="84934" y="72786"/>
                </a:cubicBezTo>
                <a:cubicBezTo>
                  <a:pt x="84934" y="73857"/>
                  <a:pt x="85808" y="74731"/>
                  <a:pt x="86879" y="74731"/>
                </a:cubicBezTo>
                <a:close/>
                <a:moveTo>
                  <a:pt x="82050" y="74840"/>
                </a:moveTo>
                <a:cubicBezTo>
                  <a:pt x="83864" y="74840"/>
                  <a:pt x="84781" y="72633"/>
                  <a:pt x="83492" y="71344"/>
                </a:cubicBezTo>
                <a:cubicBezTo>
                  <a:pt x="82203" y="70055"/>
                  <a:pt x="79996" y="70973"/>
                  <a:pt x="79996" y="72786"/>
                </a:cubicBezTo>
                <a:cubicBezTo>
                  <a:pt x="79996" y="73922"/>
                  <a:pt x="80914" y="74840"/>
                  <a:pt x="82050" y="74840"/>
                </a:cubicBezTo>
                <a:close/>
                <a:moveTo>
                  <a:pt x="77221" y="74884"/>
                </a:moveTo>
                <a:cubicBezTo>
                  <a:pt x="79100" y="74884"/>
                  <a:pt x="80040" y="72633"/>
                  <a:pt x="78707" y="71300"/>
                </a:cubicBezTo>
                <a:cubicBezTo>
                  <a:pt x="77374" y="69967"/>
                  <a:pt x="75123" y="70907"/>
                  <a:pt x="75123" y="72786"/>
                </a:cubicBezTo>
                <a:cubicBezTo>
                  <a:pt x="75123" y="73944"/>
                  <a:pt x="76063" y="74884"/>
                  <a:pt x="77221" y="74884"/>
                </a:cubicBezTo>
                <a:close/>
                <a:moveTo>
                  <a:pt x="72392" y="74840"/>
                </a:moveTo>
                <a:cubicBezTo>
                  <a:pt x="74227" y="74840"/>
                  <a:pt x="75145" y="72633"/>
                  <a:pt x="73834" y="71344"/>
                </a:cubicBezTo>
                <a:cubicBezTo>
                  <a:pt x="72545" y="70055"/>
                  <a:pt x="70338" y="70973"/>
                  <a:pt x="70338" y="72786"/>
                </a:cubicBezTo>
                <a:cubicBezTo>
                  <a:pt x="70338" y="73922"/>
                  <a:pt x="71256" y="74840"/>
                  <a:pt x="72392" y="74840"/>
                </a:cubicBezTo>
                <a:close/>
                <a:moveTo>
                  <a:pt x="67563" y="74709"/>
                </a:moveTo>
                <a:cubicBezTo>
                  <a:pt x="69289" y="74709"/>
                  <a:pt x="70141" y="72633"/>
                  <a:pt x="68939" y="71431"/>
                </a:cubicBezTo>
                <a:cubicBezTo>
                  <a:pt x="67716" y="70208"/>
                  <a:pt x="65640" y="71060"/>
                  <a:pt x="65640" y="72786"/>
                </a:cubicBezTo>
                <a:cubicBezTo>
                  <a:pt x="65640" y="73857"/>
                  <a:pt x="66514" y="74709"/>
                  <a:pt x="67563" y="74709"/>
                </a:cubicBezTo>
                <a:close/>
                <a:moveTo>
                  <a:pt x="62734" y="74578"/>
                </a:moveTo>
                <a:cubicBezTo>
                  <a:pt x="64351" y="74578"/>
                  <a:pt x="65137" y="72655"/>
                  <a:pt x="64023" y="71519"/>
                </a:cubicBezTo>
                <a:cubicBezTo>
                  <a:pt x="62887" y="70383"/>
                  <a:pt x="60942" y="71191"/>
                  <a:pt x="60942" y="72786"/>
                </a:cubicBezTo>
                <a:cubicBezTo>
                  <a:pt x="60964" y="73769"/>
                  <a:pt x="61750" y="74578"/>
                  <a:pt x="62734" y="74578"/>
                </a:cubicBezTo>
                <a:close/>
                <a:moveTo>
                  <a:pt x="57927" y="74447"/>
                </a:moveTo>
                <a:cubicBezTo>
                  <a:pt x="59391" y="74447"/>
                  <a:pt x="60133" y="72655"/>
                  <a:pt x="59085" y="71606"/>
                </a:cubicBezTo>
                <a:cubicBezTo>
                  <a:pt x="58058" y="70557"/>
                  <a:pt x="56266" y="71300"/>
                  <a:pt x="56266" y="72786"/>
                </a:cubicBezTo>
                <a:cubicBezTo>
                  <a:pt x="56266" y="73704"/>
                  <a:pt x="57009" y="74447"/>
                  <a:pt x="57927" y="74447"/>
                </a:cubicBezTo>
                <a:close/>
                <a:moveTo>
                  <a:pt x="53098" y="74316"/>
                </a:moveTo>
                <a:cubicBezTo>
                  <a:pt x="54452" y="74316"/>
                  <a:pt x="55130" y="72677"/>
                  <a:pt x="54168" y="71716"/>
                </a:cubicBezTo>
                <a:cubicBezTo>
                  <a:pt x="53207" y="70754"/>
                  <a:pt x="51568" y="71431"/>
                  <a:pt x="51568" y="72786"/>
                </a:cubicBezTo>
                <a:cubicBezTo>
                  <a:pt x="51568" y="73638"/>
                  <a:pt x="52245" y="74316"/>
                  <a:pt x="53098" y="74316"/>
                </a:cubicBezTo>
                <a:close/>
                <a:moveTo>
                  <a:pt x="48268" y="74163"/>
                </a:moveTo>
                <a:cubicBezTo>
                  <a:pt x="49492" y="74163"/>
                  <a:pt x="50082" y="72677"/>
                  <a:pt x="49208" y="71825"/>
                </a:cubicBezTo>
                <a:cubicBezTo>
                  <a:pt x="48356" y="70973"/>
                  <a:pt x="46892" y="71584"/>
                  <a:pt x="46892" y="72808"/>
                </a:cubicBezTo>
                <a:cubicBezTo>
                  <a:pt x="46892" y="73551"/>
                  <a:pt x="47504" y="74163"/>
                  <a:pt x="48268" y="74163"/>
                </a:cubicBezTo>
                <a:close/>
                <a:moveTo>
                  <a:pt x="43439" y="74032"/>
                </a:moveTo>
                <a:cubicBezTo>
                  <a:pt x="44554" y="74032"/>
                  <a:pt x="45122" y="72699"/>
                  <a:pt x="44335" y="71912"/>
                </a:cubicBezTo>
                <a:cubicBezTo>
                  <a:pt x="43549" y="71126"/>
                  <a:pt x="42194" y="71672"/>
                  <a:pt x="42194" y="72786"/>
                </a:cubicBezTo>
                <a:cubicBezTo>
                  <a:pt x="42194" y="73485"/>
                  <a:pt x="42762" y="74032"/>
                  <a:pt x="43439" y="74032"/>
                </a:cubicBezTo>
                <a:close/>
                <a:moveTo>
                  <a:pt x="38610" y="73879"/>
                </a:moveTo>
                <a:cubicBezTo>
                  <a:pt x="39594" y="73879"/>
                  <a:pt x="40074" y="72699"/>
                  <a:pt x="39397" y="72021"/>
                </a:cubicBezTo>
                <a:cubicBezTo>
                  <a:pt x="38698" y="71322"/>
                  <a:pt x="37518" y="71825"/>
                  <a:pt x="37518" y="72786"/>
                </a:cubicBezTo>
                <a:cubicBezTo>
                  <a:pt x="37518" y="73398"/>
                  <a:pt x="38020" y="73879"/>
                  <a:pt x="38610" y="73879"/>
                </a:cubicBezTo>
                <a:close/>
                <a:moveTo>
                  <a:pt x="33781" y="73748"/>
                </a:moveTo>
                <a:cubicBezTo>
                  <a:pt x="34655" y="73748"/>
                  <a:pt x="35092" y="72721"/>
                  <a:pt x="34481" y="72109"/>
                </a:cubicBezTo>
                <a:cubicBezTo>
                  <a:pt x="33869" y="71497"/>
                  <a:pt x="32820" y="71934"/>
                  <a:pt x="32820" y="72786"/>
                </a:cubicBezTo>
                <a:cubicBezTo>
                  <a:pt x="32820" y="73311"/>
                  <a:pt x="33257" y="73748"/>
                  <a:pt x="33781" y="73748"/>
                </a:cubicBezTo>
                <a:close/>
                <a:moveTo>
                  <a:pt x="28974" y="73617"/>
                </a:moveTo>
                <a:cubicBezTo>
                  <a:pt x="29695" y="73617"/>
                  <a:pt x="30067" y="72742"/>
                  <a:pt x="29542" y="72218"/>
                </a:cubicBezTo>
                <a:cubicBezTo>
                  <a:pt x="29040" y="71694"/>
                  <a:pt x="28144" y="72065"/>
                  <a:pt x="28144" y="72786"/>
                </a:cubicBezTo>
                <a:cubicBezTo>
                  <a:pt x="28144" y="73245"/>
                  <a:pt x="28515" y="73617"/>
                  <a:pt x="28974" y="73617"/>
                </a:cubicBezTo>
                <a:close/>
                <a:moveTo>
                  <a:pt x="24145" y="73464"/>
                </a:moveTo>
                <a:cubicBezTo>
                  <a:pt x="24757" y="73464"/>
                  <a:pt x="25063" y="72742"/>
                  <a:pt x="24626" y="72305"/>
                </a:cubicBezTo>
                <a:cubicBezTo>
                  <a:pt x="24189" y="71868"/>
                  <a:pt x="23446" y="72174"/>
                  <a:pt x="23446" y="72786"/>
                </a:cubicBezTo>
                <a:cubicBezTo>
                  <a:pt x="23468" y="73158"/>
                  <a:pt x="23774" y="73464"/>
                  <a:pt x="24145" y="73464"/>
                </a:cubicBezTo>
                <a:close/>
                <a:moveTo>
                  <a:pt x="19316" y="73332"/>
                </a:moveTo>
                <a:cubicBezTo>
                  <a:pt x="19797" y="73332"/>
                  <a:pt x="20037" y="72742"/>
                  <a:pt x="19709" y="72393"/>
                </a:cubicBezTo>
                <a:cubicBezTo>
                  <a:pt x="19360" y="72065"/>
                  <a:pt x="18770" y="72305"/>
                  <a:pt x="18770" y="72786"/>
                </a:cubicBezTo>
                <a:cubicBezTo>
                  <a:pt x="18770" y="73092"/>
                  <a:pt x="19010" y="73332"/>
                  <a:pt x="19316" y="73332"/>
                </a:cubicBezTo>
                <a:close/>
                <a:moveTo>
                  <a:pt x="14487" y="73180"/>
                </a:moveTo>
                <a:cubicBezTo>
                  <a:pt x="14859" y="73201"/>
                  <a:pt x="15033" y="72764"/>
                  <a:pt x="14771" y="72502"/>
                </a:cubicBezTo>
                <a:cubicBezTo>
                  <a:pt x="14531" y="72240"/>
                  <a:pt x="14094" y="72437"/>
                  <a:pt x="14094" y="72786"/>
                </a:cubicBezTo>
                <a:cubicBezTo>
                  <a:pt x="14094" y="73005"/>
                  <a:pt x="14269" y="73180"/>
                  <a:pt x="14509" y="73180"/>
                </a:cubicBezTo>
                <a:close/>
                <a:moveTo>
                  <a:pt x="9658" y="73048"/>
                </a:moveTo>
                <a:cubicBezTo>
                  <a:pt x="9811" y="73048"/>
                  <a:pt x="9920" y="72939"/>
                  <a:pt x="9920" y="72786"/>
                </a:cubicBezTo>
                <a:cubicBezTo>
                  <a:pt x="9920" y="72458"/>
                  <a:pt x="9418" y="72458"/>
                  <a:pt x="9418" y="72786"/>
                </a:cubicBezTo>
                <a:cubicBezTo>
                  <a:pt x="9418" y="72917"/>
                  <a:pt x="9527" y="73048"/>
                  <a:pt x="9658" y="73048"/>
                </a:cubicBezTo>
                <a:close/>
                <a:moveTo>
                  <a:pt x="4829" y="72895"/>
                </a:moveTo>
                <a:cubicBezTo>
                  <a:pt x="4895" y="72917"/>
                  <a:pt x="4960" y="72852"/>
                  <a:pt x="4960" y="72786"/>
                </a:cubicBezTo>
                <a:cubicBezTo>
                  <a:pt x="4960" y="72633"/>
                  <a:pt x="4720" y="72633"/>
                  <a:pt x="4720" y="72786"/>
                </a:cubicBezTo>
                <a:cubicBezTo>
                  <a:pt x="4720" y="72852"/>
                  <a:pt x="4763" y="72917"/>
                  <a:pt x="4829" y="72895"/>
                </a:cubicBezTo>
                <a:close/>
                <a:moveTo>
                  <a:pt x="22" y="72808"/>
                </a:moveTo>
                <a:lnTo>
                  <a:pt x="22" y="72808"/>
                </a:lnTo>
                <a:cubicBezTo>
                  <a:pt x="22" y="72786"/>
                  <a:pt x="22" y="72786"/>
                  <a:pt x="22" y="72786"/>
                </a:cubicBezTo>
                <a:lnTo>
                  <a:pt x="0" y="72808"/>
                </a:lnTo>
                <a:close/>
                <a:moveTo>
                  <a:pt x="154442" y="67979"/>
                </a:moveTo>
                <a:cubicBezTo>
                  <a:pt x="154442" y="67979"/>
                  <a:pt x="154442" y="67979"/>
                  <a:pt x="154442" y="67957"/>
                </a:cubicBezTo>
                <a:cubicBezTo>
                  <a:pt x="154442" y="67957"/>
                  <a:pt x="154442" y="67957"/>
                  <a:pt x="154442" y="67957"/>
                </a:cubicBezTo>
                <a:lnTo>
                  <a:pt x="154442" y="67957"/>
                </a:lnTo>
                <a:cubicBezTo>
                  <a:pt x="154442" y="67957"/>
                  <a:pt x="154442" y="67979"/>
                  <a:pt x="154442" y="67979"/>
                </a:cubicBezTo>
                <a:close/>
                <a:moveTo>
                  <a:pt x="149613" y="68088"/>
                </a:moveTo>
                <a:cubicBezTo>
                  <a:pt x="149809" y="68088"/>
                  <a:pt x="149482" y="67760"/>
                  <a:pt x="149482" y="67957"/>
                </a:cubicBezTo>
                <a:cubicBezTo>
                  <a:pt x="149482" y="68045"/>
                  <a:pt x="149525" y="68088"/>
                  <a:pt x="149613" y="68088"/>
                </a:cubicBezTo>
                <a:close/>
                <a:moveTo>
                  <a:pt x="144784" y="68241"/>
                </a:moveTo>
                <a:cubicBezTo>
                  <a:pt x="145024" y="68241"/>
                  <a:pt x="145155" y="67957"/>
                  <a:pt x="144980" y="67782"/>
                </a:cubicBezTo>
                <a:cubicBezTo>
                  <a:pt x="144805" y="67608"/>
                  <a:pt x="144500" y="67717"/>
                  <a:pt x="144500" y="67979"/>
                </a:cubicBezTo>
                <a:cubicBezTo>
                  <a:pt x="144500" y="68132"/>
                  <a:pt x="144631" y="68241"/>
                  <a:pt x="144784" y="68241"/>
                </a:cubicBezTo>
                <a:close/>
                <a:moveTo>
                  <a:pt x="139955" y="68372"/>
                </a:moveTo>
                <a:cubicBezTo>
                  <a:pt x="140413" y="68307"/>
                  <a:pt x="140413" y="67629"/>
                  <a:pt x="139955" y="67564"/>
                </a:cubicBezTo>
                <a:cubicBezTo>
                  <a:pt x="139474" y="67476"/>
                  <a:pt x="139474" y="68460"/>
                  <a:pt x="139955" y="68372"/>
                </a:cubicBezTo>
                <a:close/>
                <a:moveTo>
                  <a:pt x="135126" y="68525"/>
                </a:moveTo>
                <a:cubicBezTo>
                  <a:pt x="135628" y="68525"/>
                  <a:pt x="135890" y="67913"/>
                  <a:pt x="135519" y="67564"/>
                </a:cubicBezTo>
                <a:cubicBezTo>
                  <a:pt x="135169" y="67214"/>
                  <a:pt x="134557" y="67455"/>
                  <a:pt x="134557" y="67957"/>
                </a:cubicBezTo>
                <a:cubicBezTo>
                  <a:pt x="134557" y="68263"/>
                  <a:pt x="134820" y="68525"/>
                  <a:pt x="135126" y="68525"/>
                </a:cubicBezTo>
                <a:close/>
                <a:moveTo>
                  <a:pt x="130297" y="68656"/>
                </a:moveTo>
                <a:cubicBezTo>
                  <a:pt x="130930" y="68656"/>
                  <a:pt x="131236" y="67913"/>
                  <a:pt x="130799" y="67476"/>
                </a:cubicBezTo>
                <a:cubicBezTo>
                  <a:pt x="130362" y="67039"/>
                  <a:pt x="129619" y="67345"/>
                  <a:pt x="129597" y="67957"/>
                </a:cubicBezTo>
                <a:cubicBezTo>
                  <a:pt x="129619" y="68350"/>
                  <a:pt x="129925" y="68656"/>
                  <a:pt x="130297" y="68656"/>
                </a:cubicBezTo>
                <a:close/>
                <a:moveTo>
                  <a:pt x="125467" y="68809"/>
                </a:moveTo>
                <a:cubicBezTo>
                  <a:pt x="126232" y="68809"/>
                  <a:pt x="126604" y="67892"/>
                  <a:pt x="126079" y="67367"/>
                </a:cubicBezTo>
                <a:cubicBezTo>
                  <a:pt x="125533" y="66821"/>
                  <a:pt x="124637" y="67214"/>
                  <a:pt x="124637" y="67957"/>
                </a:cubicBezTo>
                <a:cubicBezTo>
                  <a:pt x="124637" y="68438"/>
                  <a:pt x="125009" y="68809"/>
                  <a:pt x="125467" y="68809"/>
                </a:cubicBezTo>
                <a:close/>
                <a:moveTo>
                  <a:pt x="120660" y="68940"/>
                </a:moveTo>
                <a:cubicBezTo>
                  <a:pt x="121534" y="68940"/>
                  <a:pt x="121950" y="67892"/>
                  <a:pt x="121338" y="67258"/>
                </a:cubicBezTo>
                <a:cubicBezTo>
                  <a:pt x="120726" y="66646"/>
                  <a:pt x="119677" y="67083"/>
                  <a:pt x="119677" y="67957"/>
                </a:cubicBezTo>
                <a:cubicBezTo>
                  <a:pt x="119677" y="68503"/>
                  <a:pt x="120114" y="68940"/>
                  <a:pt x="120660" y="68940"/>
                </a:cubicBezTo>
                <a:close/>
                <a:moveTo>
                  <a:pt x="115831" y="69093"/>
                </a:moveTo>
                <a:cubicBezTo>
                  <a:pt x="116836" y="69093"/>
                  <a:pt x="117339" y="67870"/>
                  <a:pt x="116618" y="67171"/>
                </a:cubicBezTo>
                <a:cubicBezTo>
                  <a:pt x="115919" y="66449"/>
                  <a:pt x="114695" y="66952"/>
                  <a:pt x="114695" y="67957"/>
                </a:cubicBezTo>
                <a:cubicBezTo>
                  <a:pt x="114695" y="68591"/>
                  <a:pt x="115198" y="69093"/>
                  <a:pt x="115831" y="69093"/>
                </a:cubicBezTo>
                <a:close/>
                <a:moveTo>
                  <a:pt x="111002" y="69225"/>
                </a:moveTo>
                <a:cubicBezTo>
                  <a:pt x="112138" y="69225"/>
                  <a:pt x="112707" y="67870"/>
                  <a:pt x="111898" y="67061"/>
                </a:cubicBezTo>
                <a:cubicBezTo>
                  <a:pt x="111090" y="66253"/>
                  <a:pt x="109735" y="66821"/>
                  <a:pt x="109735" y="67957"/>
                </a:cubicBezTo>
                <a:cubicBezTo>
                  <a:pt x="109735" y="68656"/>
                  <a:pt x="110303" y="69225"/>
                  <a:pt x="111002" y="69225"/>
                </a:cubicBezTo>
                <a:close/>
                <a:moveTo>
                  <a:pt x="106173" y="69356"/>
                </a:moveTo>
                <a:cubicBezTo>
                  <a:pt x="107441" y="69377"/>
                  <a:pt x="108052" y="67848"/>
                  <a:pt x="107178" y="66974"/>
                </a:cubicBezTo>
                <a:cubicBezTo>
                  <a:pt x="106282" y="66078"/>
                  <a:pt x="104775" y="66712"/>
                  <a:pt x="104775" y="67957"/>
                </a:cubicBezTo>
                <a:cubicBezTo>
                  <a:pt x="104775" y="68744"/>
                  <a:pt x="105408" y="69356"/>
                  <a:pt x="106173" y="69356"/>
                </a:cubicBezTo>
                <a:close/>
                <a:moveTo>
                  <a:pt x="101344" y="69509"/>
                </a:moveTo>
                <a:cubicBezTo>
                  <a:pt x="102743" y="69509"/>
                  <a:pt x="103442" y="67848"/>
                  <a:pt x="102459" y="66865"/>
                </a:cubicBezTo>
                <a:cubicBezTo>
                  <a:pt x="101475" y="65881"/>
                  <a:pt x="99793" y="66581"/>
                  <a:pt x="99793" y="67957"/>
                </a:cubicBezTo>
                <a:cubicBezTo>
                  <a:pt x="99793" y="68809"/>
                  <a:pt x="100492" y="69509"/>
                  <a:pt x="101344" y="69509"/>
                </a:cubicBezTo>
                <a:close/>
                <a:moveTo>
                  <a:pt x="96515" y="69640"/>
                </a:moveTo>
                <a:cubicBezTo>
                  <a:pt x="98023" y="69640"/>
                  <a:pt x="98788" y="67826"/>
                  <a:pt x="97717" y="66755"/>
                </a:cubicBezTo>
                <a:cubicBezTo>
                  <a:pt x="96646" y="65707"/>
                  <a:pt x="94833" y="66449"/>
                  <a:pt x="94833" y="67957"/>
                </a:cubicBezTo>
                <a:cubicBezTo>
                  <a:pt x="94833" y="68897"/>
                  <a:pt x="95597" y="69640"/>
                  <a:pt x="96515" y="69640"/>
                </a:cubicBezTo>
                <a:close/>
                <a:moveTo>
                  <a:pt x="91708" y="69793"/>
                </a:moveTo>
                <a:cubicBezTo>
                  <a:pt x="93325" y="69793"/>
                  <a:pt x="94155" y="67826"/>
                  <a:pt x="92997" y="66668"/>
                </a:cubicBezTo>
                <a:cubicBezTo>
                  <a:pt x="91839" y="65510"/>
                  <a:pt x="89872" y="66318"/>
                  <a:pt x="89872" y="67957"/>
                </a:cubicBezTo>
                <a:cubicBezTo>
                  <a:pt x="89872" y="68984"/>
                  <a:pt x="90681" y="69793"/>
                  <a:pt x="91708" y="69793"/>
                </a:cubicBezTo>
                <a:close/>
                <a:moveTo>
                  <a:pt x="86879" y="69924"/>
                </a:moveTo>
                <a:cubicBezTo>
                  <a:pt x="88627" y="69924"/>
                  <a:pt x="89501" y="67804"/>
                  <a:pt x="88256" y="66581"/>
                </a:cubicBezTo>
                <a:cubicBezTo>
                  <a:pt x="87032" y="65335"/>
                  <a:pt x="84912" y="66209"/>
                  <a:pt x="84912" y="67957"/>
                </a:cubicBezTo>
                <a:cubicBezTo>
                  <a:pt x="84912" y="69050"/>
                  <a:pt x="85786" y="69924"/>
                  <a:pt x="86879" y="69924"/>
                </a:cubicBezTo>
                <a:close/>
                <a:moveTo>
                  <a:pt x="82050" y="70055"/>
                </a:moveTo>
                <a:cubicBezTo>
                  <a:pt x="83929" y="70055"/>
                  <a:pt x="84869" y="67804"/>
                  <a:pt x="83536" y="66471"/>
                </a:cubicBezTo>
                <a:cubicBezTo>
                  <a:pt x="82203" y="65138"/>
                  <a:pt x="79952" y="66078"/>
                  <a:pt x="79952" y="67957"/>
                </a:cubicBezTo>
                <a:cubicBezTo>
                  <a:pt x="79952" y="69115"/>
                  <a:pt x="80892" y="70055"/>
                  <a:pt x="82050" y="70055"/>
                </a:cubicBezTo>
                <a:close/>
                <a:moveTo>
                  <a:pt x="77221" y="70164"/>
                </a:moveTo>
                <a:cubicBezTo>
                  <a:pt x="79166" y="70164"/>
                  <a:pt x="80149" y="67804"/>
                  <a:pt x="78772" y="66428"/>
                </a:cubicBezTo>
                <a:cubicBezTo>
                  <a:pt x="77396" y="65051"/>
                  <a:pt x="75036" y="66034"/>
                  <a:pt x="75036" y="67979"/>
                </a:cubicBezTo>
                <a:cubicBezTo>
                  <a:pt x="75036" y="69181"/>
                  <a:pt x="76019" y="70164"/>
                  <a:pt x="77221" y="70164"/>
                </a:cubicBezTo>
                <a:close/>
                <a:moveTo>
                  <a:pt x="72392" y="70055"/>
                </a:moveTo>
                <a:cubicBezTo>
                  <a:pt x="74271" y="70055"/>
                  <a:pt x="75189" y="67804"/>
                  <a:pt x="73878" y="66493"/>
                </a:cubicBezTo>
                <a:cubicBezTo>
                  <a:pt x="72567" y="65160"/>
                  <a:pt x="70316" y="66100"/>
                  <a:pt x="70316" y="67957"/>
                </a:cubicBezTo>
                <a:cubicBezTo>
                  <a:pt x="70316" y="69115"/>
                  <a:pt x="71256" y="70055"/>
                  <a:pt x="72392" y="70055"/>
                </a:cubicBezTo>
                <a:close/>
                <a:moveTo>
                  <a:pt x="67563" y="69924"/>
                </a:moveTo>
                <a:cubicBezTo>
                  <a:pt x="69311" y="69924"/>
                  <a:pt x="70185" y="67804"/>
                  <a:pt x="68961" y="66581"/>
                </a:cubicBezTo>
                <a:cubicBezTo>
                  <a:pt x="67716" y="65335"/>
                  <a:pt x="65618" y="66209"/>
                  <a:pt x="65618" y="67957"/>
                </a:cubicBezTo>
                <a:cubicBezTo>
                  <a:pt x="65618" y="69050"/>
                  <a:pt x="66492" y="69924"/>
                  <a:pt x="67563" y="69924"/>
                </a:cubicBezTo>
                <a:close/>
                <a:moveTo>
                  <a:pt x="62734" y="69771"/>
                </a:moveTo>
                <a:cubicBezTo>
                  <a:pt x="64373" y="69793"/>
                  <a:pt x="65181" y="67826"/>
                  <a:pt x="64045" y="66668"/>
                </a:cubicBezTo>
                <a:cubicBezTo>
                  <a:pt x="62887" y="65532"/>
                  <a:pt x="60920" y="66340"/>
                  <a:pt x="60920" y="67957"/>
                </a:cubicBezTo>
                <a:cubicBezTo>
                  <a:pt x="60920" y="68962"/>
                  <a:pt x="61750" y="69771"/>
                  <a:pt x="62734" y="69771"/>
                </a:cubicBezTo>
                <a:close/>
                <a:moveTo>
                  <a:pt x="57927" y="69640"/>
                </a:moveTo>
                <a:cubicBezTo>
                  <a:pt x="59412" y="69640"/>
                  <a:pt x="60155" y="67826"/>
                  <a:pt x="59107" y="66777"/>
                </a:cubicBezTo>
                <a:cubicBezTo>
                  <a:pt x="58058" y="65728"/>
                  <a:pt x="56244" y="66471"/>
                  <a:pt x="56244" y="67957"/>
                </a:cubicBezTo>
                <a:cubicBezTo>
                  <a:pt x="56244" y="68875"/>
                  <a:pt x="56987" y="69640"/>
                  <a:pt x="57927" y="69640"/>
                </a:cubicBezTo>
                <a:close/>
                <a:moveTo>
                  <a:pt x="53098" y="69509"/>
                </a:moveTo>
                <a:cubicBezTo>
                  <a:pt x="54474" y="69509"/>
                  <a:pt x="55152" y="67848"/>
                  <a:pt x="54190" y="66865"/>
                </a:cubicBezTo>
                <a:cubicBezTo>
                  <a:pt x="53207" y="65903"/>
                  <a:pt x="51546" y="66581"/>
                  <a:pt x="51546" y="67957"/>
                </a:cubicBezTo>
                <a:cubicBezTo>
                  <a:pt x="51546" y="68809"/>
                  <a:pt x="52245" y="69509"/>
                  <a:pt x="53098" y="69509"/>
                </a:cubicBezTo>
                <a:close/>
                <a:moveTo>
                  <a:pt x="48268" y="69356"/>
                </a:moveTo>
                <a:cubicBezTo>
                  <a:pt x="49514" y="69356"/>
                  <a:pt x="50126" y="67848"/>
                  <a:pt x="49252" y="66974"/>
                </a:cubicBezTo>
                <a:cubicBezTo>
                  <a:pt x="48378" y="66100"/>
                  <a:pt x="46870" y="66712"/>
                  <a:pt x="46870" y="67957"/>
                </a:cubicBezTo>
                <a:cubicBezTo>
                  <a:pt x="46870" y="68722"/>
                  <a:pt x="47482" y="69356"/>
                  <a:pt x="48268" y="69356"/>
                </a:cubicBezTo>
                <a:close/>
                <a:moveTo>
                  <a:pt x="43439" y="69225"/>
                </a:moveTo>
                <a:cubicBezTo>
                  <a:pt x="44576" y="69225"/>
                  <a:pt x="45122" y="67870"/>
                  <a:pt x="44335" y="67061"/>
                </a:cubicBezTo>
                <a:cubicBezTo>
                  <a:pt x="43549" y="66275"/>
                  <a:pt x="42194" y="66843"/>
                  <a:pt x="42194" y="67957"/>
                </a:cubicBezTo>
                <a:cubicBezTo>
                  <a:pt x="42194" y="68656"/>
                  <a:pt x="42740" y="69225"/>
                  <a:pt x="43439" y="69225"/>
                </a:cubicBezTo>
                <a:close/>
                <a:moveTo>
                  <a:pt x="38610" y="69072"/>
                </a:moveTo>
                <a:cubicBezTo>
                  <a:pt x="39616" y="69072"/>
                  <a:pt x="40096" y="67870"/>
                  <a:pt x="39397" y="67171"/>
                </a:cubicBezTo>
                <a:cubicBezTo>
                  <a:pt x="38698" y="66471"/>
                  <a:pt x="37496" y="66974"/>
                  <a:pt x="37496" y="67957"/>
                </a:cubicBezTo>
                <a:cubicBezTo>
                  <a:pt x="37518" y="68569"/>
                  <a:pt x="37999" y="69072"/>
                  <a:pt x="38610" y="69072"/>
                </a:cubicBezTo>
                <a:close/>
                <a:moveTo>
                  <a:pt x="33781" y="68919"/>
                </a:moveTo>
                <a:cubicBezTo>
                  <a:pt x="34655" y="68919"/>
                  <a:pt x="35071" y="67892"/>
                  <a:pt x="34481" y="67280"/>
                </a:cubicBezTo>
                <a:cubicBezTo>
                  <a:pt x="33869" y="66668"/>
                  <a:pt x="32820" y="67105"/>
                  <a:pt x="32820" y="67957"/>
                </a:cubicBezTo>
                <a:cubicBezTo>
                  <a:pt x="32820" y="68503"/>
                  <a:pt x="33257" y="68919"/>
                  <a:pt x="33781" y="68919"/>
                </a:cubicBezTo>
                <a:close/>
                <a:moveTo>
                  <a:pt x="28974" y="68787"/>
                </a:moveTo>
                <a:cubicBezTo>
                  <a:pt x="29695" y="68787"/>
                  <a:pt x="30067" y="67913"/>
                  <a:pt x="29542" y="67389"/>
                </a:cubicBezTo>
                <a:cubicBezTo>
                  <a:pt x="29040" y="66865"/>
                  <a:pt x="28144" y="67236"/>
                  <a:pt x="28144" y="67979"/>
                </a:cubicBezTo>
                <a:cubicBezTo>
                  <a:pt x="28144" y="68416"/>
                  <a:pt x="28515" y="68787"/>
                  <a:pt x="28974" y="68787"/>
                </a:cubicBezTo>
                <a:close/>
                <a:moveTo>
                  <a:pt x="24145" y="68635"/>
                </a:moveTo>
                <a:cubicBezTo>
                  <a:pt x="24757" y="68635"/>
                  <a:pt x="25063" y="67913"/>
                  <a:pt x="24626" y="67476"/>
                </a:cubicBezTo>
                <a:cubicBezTo>
                  <a:pt x="24189" y="67039"/>
                  <a:pt x="23446" y="67345"/>
                  <a:pt x="23446" y="67957"/>
                </a:cubicBezTo>
                <a:cubicBezTo>
                  <a:pt x="23446" y="68350"/>
                  <a:pt x="23752" y="68635"/>
                  <a:pt x="24145" y="68635"/>
                </a:cubicBezTo>
                <a:close/>
                <a:moveTo>
                  <a:pt x="19316" y="68503"/>
                </a:moveTo>
                <a:cubicBezTo>
                  <a:pt x="19797" y="68503"/>
                  <a:pt x="20037" y="67913"/>
                  <a:pt x="19709" y="67586"/>
                </a:cubicBezTo>
                <a:cubicBezTo>
                  <a:pt x="19360" y="67236"/>
                  <a:pt x="18770" y="67476"/>
                  <a:pt x="18770" y="67957"/>
                </a:cubicBezTo>
                <a:cubicBezTo>
                  <a:pt x="18770" y="68263"/>
                  <a:pt x="19010" y="68503"/>
                  <a:pt x="19316" y="68503"/>
                </a:cubicBezTo>
                <a:close/>
                <a:moveTo>
                  <a:pt x="14487" y="68372"/>
                </a:moveTo>
                <a:cubicBezTo>
                  <a:pt x="14859" y="68372"/>
                  <a:pt x="15033" y="67935"/>
                  <a:pt x="14771" y="67673"/>
                </a:cubicBezTo>
                <a:cubicBezTo>
                  <a:pt x="14531" y="67433"/>
                  <a:pt x="14094" y="67608"/>
                  <a:pt x="14094" y="67957"/>
                </a:cubicBezTo>
                <a:cubicBezTo>
                  <a:pt x="14094" y="68176"/>
                  <a:pt x="14269" y="68372"/>
                  <a:pt x="14509" y="68372"/>
                </a:cubicBezTo>
                <a:close/>
                <a:moveTo>
                  <a:pt x="9658" y="68219"/>
                </a:moveTo>
                <a:cubicBezTo>
                  <a:pt x="9898" y="68219"/>
                  <a:pt x="10030" y="67935"/>
                  <a:pt x="9855" y="67760"/>
                </a:cubicBezTo>
                <a:cubicBezTo>
                  <a:pt x="9680" y="67586"/>
                  <a:pt x="9396" y="67717"/>
                  <a:pt x="9396" y="67957"/>
                </a:cubicBezTo>
                <a:cubicBezTo>
                  <a:pt x="9396" y="68110"/>
                  <a:pt x="9505" y="68219"/>
                  <a:pt x="9658" y="68219"/>
                </a:cubicBezTo>
                <a:close/>
                <a:moveTo>
                  <a:pt x="4829" y="68088"/>
                </a:moveTo>
                <a:cubicBezTo>
                  <a:pt x="4895" y="68088"/>
                  <a:pt x="4960" y="68023"/>
                  <a:pt x="4960" y="67957"/>
                </a:cubicBezTo>
                <a:cubicBezTo>
                  <a:pt x="4960" y="67804"/>
                  <a:pt x="4720" y="67804"/>
                  <a:pt x="4720" y="67957"/>
                </a:cubicBezTo>
                <a:cubicBezTo>
                  <a:pt x="4720" y="68023"/>
                  <a:pt x="4763" y="68088"/>
                  <a:pt x="4829" y="68088"/>
                </a:cubicBezTo>
                <a:close/>
                <a:moveTo>
                  <a:pt x="22" y="67979"/>
                </a:moveTo>
                <a:cubicBezTo>
                  <a:pt x="22" y="67979"/>
                  <a:pt x="22" y="67957"/>
                  <a:pt x="22" y="67957"/>
                </a:cubicBezTo>
                <a:cubicBezTo>
                  <a:pt x="22" y="67957"/>
                  <a:pt x="22" y="67957"/>
                  <a:pt x="22" y="67957"/>
                </a:cubicBezTo>
                <a:lnTo>
                  <a:pt x="0" y="67957"/>
                </a:lnTo>
                <a:cubicBezTo>
                  <a:pt x="0" y="67979"/>
                  <a:pt x="0" y="67979"/>
                  <a:pt x="22" y="67979"/>
                </a:cubicBezTo>
                <a:close/>
                <a:moveTo>
                  <a:pt x="154442" y="63150"/>
                </a:moveTo>
                <a:cubicBezTo>
                  <a:pt x="154442" y="63150"/>
                  <a:pt x="154442" y="63128"/>
                  <a:pt x="154442" y="63128"/>
                </a:cubicBezTo>
                <a:close/>
                <a:moveTo>
                  <a:pt x="149613" y="63259"/>
                </a:moveTo>
                <a:cubicBezTo>
                  <a:pt x="149809" y="63259"/>
                  <a:pt x="149482" y="62931"/>
                  <a:pt x="149482" y="63128"/>
                </a:cubicBezTo>
                <a:cubicBezTo>
                  <a:pt x="149482" y="63216"/>
                  <a:pt x="149525" y="63259"/>
                  <a:pt x="149613" y="63259"/>
                </a:cubicBezTo>
                <a:close/>
                <a:moveTo>
                  <a:pt x="144784" y="63412"/>
                </a:moveTo>
                <a:cubicBezTo>
                  <a:pt x="145024" y="63412"/>
                  <a:pt x="145155" y="63106"/>
                  <a:pt x="144980" y="62931"/>
                </a:cubicBezTo>
                <a:cubicBezTo>
                  <a:pt x="144805" y="62757"/>
                  <a:pt x="144500" y="62888"/>
                  <a:pt x="144500" y="63128"/>
                </a:cubicBezTo>
                <a:cubicBezTo>
                  <a:pt x="144500" y="63281"/>
                  <a:pt x="144631" y="63412"/>
                  <a:pt x="144784" y="63412"/>
                </a:cubicBezTo>
                <a:close/>
                <a:moveTo>
                  <a:pt x="139955" y="63543"/>
                </a:moveTo>
                <a:cubicBezTo>
                  <a:pt x="140326" y="63543"/>
                  <a:pt x="140501" y="63106"/>
                  <a:pt x="140239" y="62844"/>
                </a:cubicBezTo>
                <a:cubicBezTo>
                  <a:pt x="139976" y="62582"/>
                  <a:pt x="139539" y="62757"/>
                  <a:pt x="139539" y="63128"/>
                </a:cubicBezTo>
                <a:cubicBezTo>
                  <a:pt x="139539" y="63368"/>
                  <a:pt x="139736" y="63543"/>
                  <a:pt x="139955" y="63543"/>
                </a:cubicBezTo>
                <a:close/>
                <a:moveTo>
                  <a:pt x="135126" y="63674"/>
                </a:moveTo>
                <a:cubicBezTo>
                  <a:pt x="135628" y="63674"/>
                  <a:pt x="135868" y="63106"/>
                  <a:pt x="135519" y="62757"/>
                </a:cubicBezTo>
                <a:cubicBezTo>
                  <a:pt x="135169" y="62407"/>
                  <a:pt x="134579" y="62647"/>
                  <a:pt x="134579" y="63128"/>
                </a:cubicBezTo>
                <a:cubicBezTo>
                  <a:pt x="134579" y="63434"/>
                  <a:pt x="134820" y="63674"/>
                  <a:pt x="135126" y="63674"/>
                </a:cubicBezTo>
                <a:close/>
                <a:moveTo>
                  <a:pt x="130297" y="63827"/>
                </a:moveTo>
                <a:cubicBezTo>
                  <a:pt x="130930" y="63827"/>
                  <a:pt x="131236" y="63084"/>
                  <a:pt x="130799" y="62647"/>
                </a:cubicBezTo>
                <a:cubicBezTo>
                  <a:pt x="130362" y="62210"/>
                  <a:pt x="129597" y="62516"/>
                  <a:pt x="129597" y="63128"/>
                </a:cubicBezTo>
                <a:cubicBezTo>
                  <a:pt x="129619" y="63521"/>
                  <a:pt x="129925" y="63827"/>
                  <a:pt x="130297" y="63827"/>
                </a:cubicBezTo>
                <a:close/>
                <a:moveTo>
                  <a:pt x="125467" y="63958"/>
                </a:moveTo>
                <a:cubicBezTo>
                  <a:pt x="126210" y="63958"/>
                  <a:pt x="126582" y="63084"/>
                  <a:pt x="126057" y="62560"/>
                </a:cubicBezTo>
                <a:cubicBezTo>
                  <a:pt x="125533" y="62057"/>
                  <a:pt x="124659" y="62407"/>
                  <a:pt x="124659" y="63150"/>
                </a:cubicBezTo>
                <a:cubicBezTo>
                  <a:pt x="124659" y="63609"/>
                  <a:pt x="125030" y="63958"/>
                  <a:pt x="125467" y="63958"/>
                </a:cubicBezTo>
                <a:close/>
                <a:moveTo>
                  <a:pt x="120660" y="64111"/>
                </a:moveTo>
                <a:cubicBezTo>
                  <a:pt x="121512" y="64111"/>
                  <a:pt x="121950" y="63063"/>
                  <a:pt x="121338" y="62451"/>
                </a:cubicBezTo>
                <a:cubicBezTo>
                  <a:pt x="120726" y="61839"/>
                  <a:pt x="119677" y="62276"/>
                  <a:pt x="119677" y="63128"/>
                </a:cubicBezTo>
                <a:cubicBezTo>
                  <a:pt x="119677" y="63674"/>
                  <a:pt x="120114" y="64111"/>
                  <a:pt x="120660" y="64111"/>
                </a:cubicBezTo>
                <a:close/>
                <a:moveTo>
                  <a:pt x="115831" y="64243"/>
                </a:moveTo>
                <a:cubicBezTo>
                  <a:pt x="116815" y="64243"/>
                  <a:pt x="117317" y="63041"/>
                  <a:pt x="116618" y="62341"/>
                </a:cubicBezTo>
                <a:cubicBezTo>
                  <a:pt x="115919" y="61642"/>
                  <a:pt x="114717" y="62145"/>
                  <a:pt x="114717" y="63128"/>
                </a:cubicBezTo>
                <a:cubicBezTo>
                  <a:pt x="114717" y="63740"/>
                  <a:pt x="115219" y="64243"/>
                  <a:pt x="115831" y="64243"/>
                </a:cubicBezTo>
                <a:close/>
                <a:moveTo>
                  <a:pt x="111002" y="64395"/>
                </a:moveTo>
                <a:cubicBezTo>
                  <a:pt x="112117" y="64395"/>
                  <a:pt x="112685" y="63041"/>
                  <a:pt x="111898" y="62232"/>
                </a:cubicBezTo>
                <a:cubicBezTo>
                  <a:pt x="111090" y="61446"/>
                  <a:pt x="109735" y="62014"/>
                  <a:pt x="109735" y="63128"/>
                </a:cubicBezTo>
                <a:cubicBezTo>
                  <a:pt x="109735" y="63827"/>
                  <a:pt x="110303" y="64395"/>
                  <a:pt x="111002" y="64395"/>
                </a:cubicBezTo>
                <a:close/>
                <a:moveTo>
                  <a:pt x="106173" y="64527"/>
                </a:moveTo>
                <a:cubicBezTo>
                  <a:pt x="107419" y="64527"/>
                  <a:pt x="108031" y="63019"/>
                  <a:pt x="107156" y="62145"/>
                </a:cubicBezTo>
                <a:cubicBezTo>
                  <a:pt x="106282" y="61271"/>
                  <a:pt x="104775" y="61904"/>
                  <a:pt x="104775" y="63128"/>
                </a:cubicBezTo>
                <a:cubicBezTo>
                  <a:pt x="104797" y="63893"/>
                  <a:pt x="105408" y="64527"/>
                  <a:pt x="106173" y="64527"/>
                </a:cubicBezTo>
                <a:close/>
                <a:moveTo>
                  <a:pt x="101344" y="64680"/>
                </a:moveTo>
                <a:cubicBezTo>
                  <a:pt x="102721" y="64680"/>
                  <a:pt x="103398" y="63019"/>
                  <a:pt x="102437" y="62057"/>
                </a:cubicBezTo>
                <a:cubicBezTo>
                  <a:pt x="101475" y="61074"/>
                  <a:pt x="99815" y="61773"/>
                  <a:pt x="99815" y="63128"/>
                </a:cubicBezTo>
                <a:cubicBezTo>
                  <a:pt x="99815" y="63980"/>
                  <a:pt x="100492" y="64680"/>
                  <a:pt x="101344" y="64680"/>
                </a:cubicBezTo>
                <a:close/>
                <a:moveTo>
                  <a:pt x="96515" y="64811"/>
                </a:moveTo>
                <a:cubicBezTo>
                  <a:pt x="98023" y="64811"/>
                  <a:pt x="98766" y="62997"/>
                  <a:pt x="97695" y="61948"/>
                </a:cubicBezTo>
                <a:cubicBezTo>
                  <a:pt x="96646" y="60899"/>
                  <a:pt x="94854" y="61642"/>
                  <a:pt x="94854" y="63128"/>
                </a:cubicBezTo>
                <a:cubicBezTo>
                  <a:pt x="94854" y="64068"/>
                  <a:pt x="95597" y="64811"/>
                  <a:pt x="96515" y="64811"/>
                </a:cubicBezTo>
                <a:close/>
                <a:moveTo>
                  <a:pt x="91708" y="64942"/>
                </a:moveTo>
                <a:cubicBezTo>
                  <a:pt x="93303" y="64942"/>
                  <a:pt x="94112" y="62997"/>
                  <a:pt x="92975" y="61861"/>
                </a:cubicBezTo>
                <a:cubicBezTo>
                  <a:pt x="91839" y="60725"/>
                  <a:pt x="89894" y="61533"/>
                  <a:pt x="89894" y="63128"/>
                </a:cubicBezTo>
                <a:cubicBezTo>
                  <a:pt x="89894" y="64133"/>
                  <a:pt x="90703" y="64942"/>
                  <a:pt x="91708" y="64942"/>
                </a:cubicBezTo>
                <a:close/>
                <a:moveTo>
                  <a:pt x="86879" y="65073"/>
                </a:moveTo>
                <a:cubicBezTo>
                  <a:pt x="88605" y="65073"/>
                  <a:pt x="89457" y="62975"/>
                  <a:pt x="88234" y="61773"/>
                </a:cubicBezTo>
                <a:cubicBezTo>
                  <a:pt x="87010" y="60550"/>
                  <a:pt x="84934" y="61402"/>
                  <a:pt x="84934" y="63128"/>
                </a:cubicBezTo>
                <a:cubicBezTo>
                  <a:pt x="84934" y="64199"/>
                  <a:pt x="85808" y="65073"/>
                  <a:pt x="86879" y="65073"/>
                </a:cubicBezTo>
                <a:close/>
                <a:moveTo>
                  <a:pt x="82050" y="65182"/>
                </a:moveTo>
                <a:cubicBezTo>
                  <a:pt x="83864" y="65182"/>
                  <a:pt x="84781" y="62975"/>
                  <a:pt x="83492" y="61686"/>
                </a:cubicBezTo>
                <a:cubicBezTo>
                  <a:pt x="82203" y="60397"/>
                  <a:pt x="79996" y="61314"/>
                  <a:pt x="79996" y="63128"/>
                </a:cubicBezTo>
                <a:cubicBezTo>
                  <a:pt x="79996" y="64264"/>
                  <a:pt x="80914" y="65182"/>
                  <a:pt x="82050" y="65182"/>
                </a:cubicBezTo>
                <a:close/>
                <a:moveTo>
                  <a:pt x="77221" y="65226"/>
                </a:moveTo>
                <a:cubicBezTo>
                  <a:pt x="79078" y="65226"/>
                  <a:pt x="80018" y="62975"/>
                  <a:pt x="78707" y="61664"/>
                </a:cubicBezTo>
                <a:cubicBezTo>
                  <a:pt x="77374" y="60353"/>
                  <a:pt x="75123" y="61271"/>
                  <a:pt x="75123" y="63128"/>
                </a:cubicBezTo>
                <a:cubicBezTo>
                  <a:pt x="75145" y="64286"/>
                  <a:pt x="76063" y="65226"/>
                  <a:pt x="77221" y="65226"/>
                </a:cubicBezTo>
                <a:close/>
                <a:moveTo>
                  <a:pt x="72392" y="65182"/>
                </a:moveTo>
                <a:cubicBezTo>
                  <a:pt x="74205" y="65182"/>
                  <a:pt x="75123" y="62975"/>
                  <a:pt x="73834" y="61708"/>
                </a:cubicBezTo>
                <a:cubicBezTo>
                  <a:pt x="72545" y="60419"/>
                  <a:pt x="70360" y="61336"/>
                  <a:pt x="70360" y="63150"/>
                </a:cubicBezTo>
                <a:cubicBezTo>
                  <a:pt x="70360" y="64264"/>
                  <a:pt x="71277" y="65182"/>
                  <a:pt x="72392" y="65182"/>
                </a:cubicBezTo>
                <a:close/>
                <a:moveTo>
                  <a:pt x="67563" y="65073"/>
                </a:moveTo>
                <a:cubicBezTo>
                  <a:pt x="69289" y="65073"/>
                  <a:pt x="70141" y="62997"/>
                  <a:pt x="68939" y="61773"/>
                </a:cubicBezTo>
                <a:cubicBezTo>
                  <a:pt x="67716" y="60550"/>
                  <a:pt x="65640" y="61424"/>
                  <a:pt x="65640" y="63150"/>
                </a:cubicBezTo>
                <a:cubicBezTo>
                  <a:pt x="65640" y="64199"/>
                  <a:pt x="66514" y="65073"/>
                  <a:pt x="67563" y="65073"/>
                </a:cubicBezTo>
                <a:close/>
                <a:moveTo>
                  <a:pt x="62734" y="64942"/>
                </a:moveTo>
                <a:cubicBezTo>
                  <a:pt x="64351" y="64942"/>
                  <a:pt x="65137" y="62997"/>
                  <a:pt x="64023" y="61861"/>
                </a:cubicBezTo>
                <a:cubicBezTo>
                  <a:pt x="62887" y="60746"/>
                  <a:pt x="60942" y="61533"/>
                  <a:pt x="60942" y="63150"/>
                </a:cubicBezTo>
                <a:cubicBezTo>
                  <a:pt x="60942" y="64133"/>
                  <a:pt x="61750" y="64942"/>
                  <a:pt x="62734" y="64942"/>
                </a:cubicBezTo>
                <a:close/>
                <a:moveTo>
                  <a:pt x="57927" y="64811"/>
                </a:moveTo>
                <a:cubicBezTo>
                  <a:pt x="59391" y="64811"/>
                  <a:pt x="60133" y="63019"/>
                  <a:pt x="59107" y="61970"/>
                </a:cubicBezTo>
                <a:cubicBezTo>
                  <a:pt x="58058" y="60921"/>
                  <a:pt x="56266" y="61664"/>
                  <a:pt x="56266" y="63150"/>
                </a:cubicBezTo>
                <a:cubicBezTo>
                  <a:pt x="56266" y="64046"/>
                  <a:pt x="57009" y="64789"/>
                  <a:pt x="57927" y="64811"/>
                </a:cubicBezTo>
                <a:close/>
                <a:moveTo>
                  <a:pt x="53098" y="64658"/>
                </a:moveTo>
                <a:cubicBezTo>
                  <a:pt x="54452" y="64658"/>
                  <a:pt x="55130" y="63019"/>
                  <a:pt x="54168" y="62057"/>
                </a:cubicBezTo>
                <a:cubicBezTo>
                  <a:pt x="53207" y="61096"/>
                  <a:pt x="51568" y="61773"/>
                  <a:pt x="51568" y="63150"/>
                </a:cubicBezTo>
                <a:cubicBezTo>
                  <a:pt x="51568" y="63980"/>
                  <a:pt x="52245" y="64658"/>
                  <a:pt x="53098" y="64658"/>
                </a:cubicBezTo>
                <a:close/>
                <a:moveTo>
                  <a:pt x="48268" y="64527"/>
                </a:moveTo>
                <a:cubicBezTo>
                  <a:pt x="49492" y="64527"/>
                  <a:pt x="50104" y="63041"/>
                  <a:pt x="49252" y="62167"/>
                </a:cubicBezTo>
                <a:cubicBezTo>
                  <a:pt x="48378" y="61293"/>
                  <a:pt x="46892" y="61904"/>
                  <a:pt x="46892" y="63150"/>
                </a:cubicBezTo>
                <a:cubicBezTo>
                  <a:pt x="46892" y="63915"/>
                  <a:pt x="47504" y="64527"/>
                  <a:pt x="48268" y="64527"/>
                </a:cubicBezTo>
                <a:close/>
                <a:moveTo>
                  <a:pt x="43439" y="64374"/>
                </a:moveTo>
                <a:cubicBezTo>
                  <a:pt x="44554" y="64374"/>
                  <a:pt x="45122" y="63041"/>
                  <a:pt x="44335" y="62254"/>
                </a:cubicBezTo>
                <a:cubicBezTo>
                  <a:pt x="43549" y="61467"/>
                  <a:pt x="42194" y="62036"/>
                  <a:pt x="42194" y="63150"/>
                </a:cubicBezTo>
                <a:cubicBezTo>
                  <a:pt x="42194" y="63827"/>
                  <a:pt x="42762" y="64374"/>
                  <a:pt x="43439" y="64374"/>
                </a:cubicBezTo>
                <a:close/>
                <a:moveTo>
                  <a:pt x="38610" y="64243"/>
                </a:moveTo>
                <a:cubicBezTo>
                  <a:pt x="39594" y="64243"/>
                  <a:pt x="40074" y="63063"/>
                  <a:pt x="39397" y="62363"/>
                </a:cubicBezTo>
                <a:cubicBezTo>
                  <a:pt x="38698" y="61686"/>
                  <a:pt x="37518" y="62167"/>
                  <a:pt x="37518" y="63150"/>
                </a:cubicBezTo>
                <a:cubicBezTo>
                  <a:pt x="37518" y="63740"/>
                  <a:pt x="38020" y="64243"/>
                  <a:pt x="38610" y="64243"/>
                </a:cubicBezTo>
                <a:close/>
                <a:moveTo>
                  <a:pt x="33781" y="64111"/>
                </a:moveTo>
                <a:cubicBezTo>
                  <a:pt x="34655" y="64111"/>
                  <a:pt x="35071" y="63063"/>
                  <a:pt x="34481" y="62451"/>
                </a:cubicBezTo>
                <a:cubicBezTo>
                  <a:pt x="33869" y="61861"/>
                  <a:pt x="32820" y="62276"/>
                  <a:pt x="32820" y="63150"/>
                </a:cubicBezTo>
                <a:cubicBezTo>
                  <a:pt x="32820" y="63674"/>
                  <a:pt x="33257" y="64111"/>
                  <a:pt x="33781" y="64111"/>
                </a:cubicBezTo>
                <a:close/>
                <a:moveTo>
                  <a:pt x="28974" y="63980"/>
                </a:moveTo>
                <a:cubicBezTo>
                  <a:pt x="29695" y="63980"/>
                  <a:pt x="30067" y="63084"/>
                  <a:pt x="29542" y="62560"/>
                </a:cubicBezTo>
                <a:cubicBezTo>
                  <a:pt x="29040" y="62057"/>
                  <a:pt x="28144" y="62429"/>
                  <a:pt x="28144" y="63150"/>
                </a:cubicBezTo>
                <a:cubicBezTo>
                  <a:pt x="28144" y="63609"/>
                  <a:pt x="28515" y="63980"/>
                  <a:pt x="28974" y="63980"/>
                </a:cubicBezTo>
                <a:close/>
                <a:moveTo>
                  <a:pt x="24145" y="63805"/>
                </a:moveTo>
                <a:cubicBezTo>
                  <a:pt x="24757" y="63805"/>
                  <a:pt x="25063" y="63063"/>
                  <a:pt x="24626" y="62647"/>
                </a:cubicBezTo>
                <a:cubicBezTo>
                  <a:pt x="24189" y="62210"/>
                  <a:pt x="23468" y="62516"/>
                  <a:pt x="23468" y="63128"/>
                </a:cubicBezTo>
                <a:cubicBezTo>
                  <a:pt x="23468" y="63500"/>
                  <a:pt x="23752" y="63805"/>
                  <a:pt x="24145" y="63805"/>
                </a:cubicBezTo>
                <a:close/>
                <a:moveTo>
                  <a:pt x="19316" y="63653"/>
                </a:moveTo>
                <a:cubicBezTo>
                  <a:pt x="19797" y="63653"/>
                  <a:pt x="20037" y="63063"/>
                  <a:pt x="19709" y="62735"/>
                </a:cubicBezTo>
                <a:cubicBezTo>
                  <a:pt x="19360" y="62385"/>
                  <a:pt x="18770" y="62626"/>
                  <a:pt x="18770" y="63106"/>
                </a:cubicBezTo>
                <a:cubicBezTo>
                  <a:pt x="18770" y="63412"/>
                  <a:pt x="19010" y="63653"/>
                  <a:pt x="19316" y="63653"/>
                </a:cubicBezTo>
                <a:close/>
                <a:moveTo>
                  <a:pt x="14487" y="63543"/>
                </a:moveTo>
                <a:cubicBezTo>
                  <a:pt x="14859" y="63543"/>
                  <a:pt x="15033" y="63106"/>
                  <a:pt x="14771" y="62844"/>
                </a:cubicBezTo>
                <a:cubicBezTo>
                  <a:pt x="14531" y="62604"/>
                  <a:pt x="14094" y="62778"/>
                  <a:pt x="14094" y="63128"/>
                </a:cubicBezTo>
                <a:cubicBezTo>
                  <a:pt x="14094" y="63347"/>
                  <a:pt x="14269" y="63521"/>
                  <a:pt x="14487" y="63543"/>
                </a:cubicBezTo>
                <a:close/>
                <a:moveTo>
                  <a:pt x="9658" y="63390"/>
                </a:moveTo>
                <a:cubicBezTo>
                  <a:pt x="10008" y="63390"/>
                  <a:pt x="10008" y="62888"/>
                  <a:pt x="9658" y="62888"/>
                </a:cubicBezTo>
                <a:cubicBezTo>
                  <a:pt x="9330" y="62888"/>
                  <a:pt x="9330" y="63390"/>
                  <a:pt x="9658" y="63390"/>
                </a:cubicBezTo>
                <a:close/>
                <a:moveTo>
                  <a:pt x="4829" y="63259"/>
                </a:moveTo>
                <a:cubicBezTo>
                  <a:pt x="5026" y="63259"/>
                  <a:pt x="4720" y="62953"/>
                  <a:pt x="4720" y="63150"/>
                </a:cubicBezTo>
                <a:cubicBezTo>
                  <a:pt x="4720" y="63216"/>
                  <a:pt x="4763" y="63259"/>
                  <a:pt x="4829" y="63259"/>
                </a:cubicBezTo>
                <a:close/>
                <a:moveTo>
                  <a:pt x="22" y="63150"/>
                </a:moveTo>
                <a:lnTo>
                  <a:pt x="22" y="63128"/>
                </a:lnTo>
                <a:cubicBezTo>
                  <a:pt x="0" y="63128"/>
                  <a:pt x="0" y="63150"/>
                  <a:pt x="22" y="63150"/>
                </a:cubicBezTo>
                <a:close/>
                <a:moveTo>
                  <a:pt x="154442" y="58321"/>
                </a:moveTo>
                <a:cubicBezTo>
                  <a:pt x="154442" y="58321"/>
                  <a:pt x="154442" y="58321"/>
                  <a:pt x="154442" y="58321"/>
                </a:cubicBezTo>
                <a:cubicBezTo>
                  <a:pt x="154442" y="58299"/>
                  <a:pt x="154442" y="58299"/>
                  <a:pt x="154442" y="58299"/>
                </a:cubicBezTo>
                <a:cubicBezTo>
                  <a:pt x="154442" y="58299"/>
                  <a:pt x="154442" y="58321"/>
                  <a:pt x="154442" y="58321"/>
                </a:cubicBezTo>
                <a:close/>
                <a:moveTo>
                  <a:pt x="149613" y="58430"/>
                </a:moveTo>
                <a:cubicBezTo>
                  <a:pt x="149678" y="58430"/>
                  <a:pt x="149722" y="58386"/>
                  <a:pt x="149722" y="58321"/>
                </a:cubicBezTo>
                <a:cubicBezTo>
                  <a:pt x="149722" y="58146"/>
                  <a:pt x="149482" y="58146"/>
                  <a:pt x="149482" y="58321"/>
                </a:cubicBezTo>
                <a:cubicBezTo>
                  <a:pt x="149482" y="58386"/>
                  <a:pt x="149547" y="58430"/>
                  <a:pt x="149613" y="58430"/>
                </a:cubicBezTo>
                <a:close/>
                <a:moveTo>
                  <a:pt x="144784" y="58561"/>
                </a:moveTo>
                <a:cubicBezTo>
                  <a:pt x="145002" y="58561"/>
                  <a:pt x="145111" y="58299"/>
                  <a:pt x="144958" y="58146"/>
                </a:cubicBezTo>
                <a:cubicBezTo>
                  <a:pt x="144805" y="57971"/>
                  <a:pt x="144521" y="58081"/>
                  <a:pt x="144521" y="58321"/>
                </a:cubicBezTo>
                <a:cubicBezTo>
                  <a:pt x="144521" y="58452"/>
                  <a:pt x="144631" y="58561"/>
                  <a:pt x="144784" y="58561"/>
                </a:cubicBezTo>
                <a:close/>
                <a:moveTo>
                  <a:pt x="139955" y="58714"/>
                </a:moveTo>
                <a:cubicBezTo>
                  <a:pt x="140304" y="58714"/>
                  <a:pt x="140501" y="58277"/>
                  <a:pt x="140239" y="58037"/>
                </a:cubicBezTo>
                <a:cubicBezTo>
                  <a:pt x="139976" y="57775"/>
                  <a:pt x="139561" y="57949"/>
                  <a:pt x="139561" y="58321"/>
                </a:cubicBezTo>
                <a:cubicBezTo>
                  <a:pt x="139561" y="58539"/>
                  <a:pt x="139736" y="58714"/>
                  <a:pt x="139955" y="58714"/>
                </a:cubicBezTo>
                <a:close/>
                <a:moveTo>
                  <a:pt x="135126" y="58845"/>
                </a:moveTo>
                <a:cubicBezTo>
                  <a:pt x="135628" y="58845"/>
                  <a:pt x="135868" y="58255"/>
                  <a:pt x="135519" y="57928"/>
                </a:cubicBezTo>
                <a:cubicBezTo>
                  <a:pt x="135169" y="57578"/>
                  <a:pt x="134579" y="57818"/>
                  <a:pt x="134579" y="58299"/>
                </a:cubicBezTo>
                <a:cubicBezTo>
                  <a:pt x="134579" y="58605"/>
                  <a:pt x="134820" y="58867"/>
                  <a:pt x="135126" y="58845"/>
                </a:cubicBezTo>
                <a:close/>
                <a:moveTo>
                  <a:pt x="130297" y="58976"/>
                </a:moveTo>
                <a:cubicBezTo>
                  <a:pt x="130908" y="58976"/>
                  <a:pt x="131192" y="58255"/>
                  <a:pt x="130777" y="57840"/>
                </a:cubicBezTo>
                <a:cubicBezTo>
                  <a:pt x="130362" y="57425"/>
                  <a:pt x="129641" y="57709"/>
                  <a:pt x="129641" y="58321"/>
                </a:cubicBezTo>
                <a:cubicBezTo>
                  <a:pt x="129641" y="58692"/>
                  <a:pt x="129925" y="58976"/>
                  <a:pt x="130297" y="58976"/>
                </a:cubicBezTo>
                <a:close/>
                <a:moveTo>
                  <a:pt x="125489" y="59129"/>
                </a:moveTo>
                <a:cubicBezTo>
                  <a:pt x="126210" y="59129"/>
                  <a:pt x="126582" y="58255"/>
                  <a:pt x="126057" y="57731"/>
                </a:cubicBezTo>
                <a:cubicBezTo>
                  <a:pt x="125533" y="57207"/>
                  <a:pt x="124659" y="57578"/>
                  <a:pt x="124659" y="58321"/>
                </a:cubicBezTo>
                <a:cubicBezTo>
                  <a:pt x="124659" y="58758"/>
                  <a:pt x="125030" y="59129"/>
                  <a:pt x="125489" y="59129"/>
                </a:cubicBezTo>
                <a:close/>
                <a:moveTo>
                  <a:pt x="120660" y="59261"/>
                </a:moveTo>
                <a:cubicBezTo>
                  <a:pt x="121491" y="59261"/>
                  <a:pt x="121928" y="58234"/>
                  <a:pt x="121338" y="57644"/>
                </a:cubicBezTo>
                <a:cubicBezTo>
                  <a:pt x="120726" y="57054"/>
                  <a:pt x="119699" y="57469"/>
                  <a:pt x="119699" y="58321"/>
                </a:cubicBezTo>
                <a:cubicBezTo>
                  <a:pt x="119699" y="58845"/>
                  <a:pt x="120136" y="59261"/>
                  <a:pt x="120660" y="59261"/>
                </a:cubicBezTo>
                <a:close/>
                <a:moveTo>
                  <a:pt x="115831" y="59392"/>
                </a:moveTo>
                <a:cubicBezTo>
                  <a:pt x="116793" y="59392"/>
                  <a:pt x="117295" y="58234"/>
                  <a:pt x="116596" y="57534"/>
                </a:cubicBezTo>
                <a:cubicBezTo>
                  <a:pt x="115919" y="56857"/>
                  <a:pt x="114739" y="57338"/>
                  <a:pt x="114739" y="58299"/>
                </a:cubicBezTo>
                <a:cubicBezTo>
                  <a:pt x="114739" y="58911"/>
                  <a:pt x="115219" y="59392"/>
                  <a:pt x="115831" y="59392"/>
                </a:cubicBezTo>
                <a:close/>
                <a:moveTo>
                  <a:pt x="111002" y="59545"/>
                </a:moveTo>
                <a:cubicBezTo>
                  <a:pt x="112095" y="59545"/>
                  <a:pt x="112641" y="58212"/>
                  <a:pt x="111876" y="57447"/>
                </a:cubicBezTo>
                <a:cubicBezTo>
                  <a:pt x="111090" y="56660"/>
                  <a:pt x="109779" y="57228"/>
                  <a:pt x="109779" y="58321"/>
                </a:cubicBezTo>
                <a:cubicBezTo>
                  <a:pt x="109779" y="58998"/>
                  <a:pt x="110325" y="59545"/>
                  <a:pt x="111002" y="59545"/>
                </a:cubicBezTo>
                <a:close/>
                <a:moveTo>
                  <a:pt x="106173" y="59676"/>
                </a:moveTo>
                <a:cubicBezTo>
                  <a:pt x="107375" y="59676"/>
                  <a:pt x="107987" y="58212"/>
                  <a:pt x="107135" y="57359"/>
                </a:cubicBezTo>
                <a:cubicBezTo>
                  <a:pt x="106282" y="56507"/>
                  <a:pt x="104818" y="57119"/>
                  <a:pt x="104818" y="58321"/>
                </a:cubicBezTo>
                <a:cubicBezTo>
                  <a:pt x="104840" y="59064"/>
                  <a:pt x="105430" y="59654"/>
                  <a:pt x="106173" y="59676"/>
                </a:cubicBezTo>
                <a:close/>
                <a:moveTo>
                  <a:pt x="101344" y="59807"/>
                </a:moveTo>
                <a:cubicBezTo>
                  <a:pt x="102677" y="59807"/>
                  <a:pt x="103333" y="58212"/>
                  <a:pt x="102393" y="57272"/>
                </a:cubicBezTo>
                <a:cubicBezTo>
                  <a:pt x="101453" y="56332"/>
                  <a:pt x="99858" y="56988"/>
                  <a:pt x="99858" y="58321"/>
                </a:cubicBezTo>
                <a:cubicBezTo>
                  <a:pt x="99858" y="59129"/>
                  <a:pt x="100536" y="59807"/>
                  <a:pt x="101344" y="59807"/>
                </a:cubicBezTo>
                <a:close/>
                <a:moveTo>
                  <a:pt x="96537" y="59938"/>
                </a:moveTo>
                <a:cubicBezTo>
                  <a:pt x="97979" y="59938"/>
                  <a:pt x="98700" y="58190"/>
                  <a:pt x="97673" y="57163"/>
                </a:cubicBezTo>
                <a:cubicBezTo>
                  <a:pt x="96646" y="56158"/>
                  <a:pt x="94898" y="56879"/>
                  <a:pt x="94898" y="58321"/>
                </a:cubicBezTo>
                <a:cubicBezTo>
                  <a:pt x="94898" y="59217"/>
                  <a:pt x="95641" y="59938"/>
                  <a:pt x="96537" y="59938"/>
                </a:cubicBezTo>
                <a:close/>
                <a:moveTo>
                  <a:pt x="91708" y="60047"/>
                </a:moveTo>
                <a:cubicBezTo>
                  <a:pt x="93259" y="60047"/>
                  <a:pt x="94024" y="58190"/>
                  <a:pt x="92932" y="57075"/>
                </a:cubicBezTo>
                <a:cubicBezTo>
                  <a:pt x="91839" y="55983"/>
                  <a:pt x="89960" y="56770"/>
                  <a:pt x="89960" y="58321"/>
                </a:cubicBezTo>
                <a:cubicBezTo>
                  <a:pt x="89960" y="59282"/>
                  <a:pt x="90747" y="60047"/>
                  <a:pt x="91708" y="60047"/>
                </a:cubicBezTo>
                <a:close/>
                <a:moveTo>
                  <a:pt x="86879" y="60156"/>
                </a:moveTo>
                <a:cubicBezTo>
                  <a:pt x="88518" y="60156"/>
                  <a:pt x="89348" y="58168"/>
                  <a:pt x="88168" y="57010"/>
                </a:cubicBezTo>
                <a:cubicBezTo>
                  <a:pt x="87010" y="55852"/>
                  <a:pt x="85022" y="56660"/>
                  <a:pt x="85022" y="58321"/>
                </a:cubicBezTo>
                <a:cubicBezTo>
                  <a:pt x="85022" y="59326"/>
                  <a:pt x="85852" y="60156"/>
                  <a:pt x="86879" y="60156"/>
                </a:cubicBezTo>
                <a:close/>
                <a:moveTo>
                  <a:pt x="82050" y="60244"/>
                </a:moveTo>
                <a:cubicBezTo>
                  <a:pt x="83754" y="60244"/>
                  <a:pt x="84628" y="58168"/>
                  <a:pt x="83405" y="56944"/>
                </a:cubicBezTo>
                <a:cubicBezTo>
                  <a:pt x="82203" y="55743"/>
                  <a:pt x="80127" y="56595"/>
                  <a:pt x="80127" y="58321"/>
                </a:cubicBezTo>
                <a:cubicBezTo>
                  <a:pt x="80127" y="59370"/>
                  <a:pt x="80979" y="60244"/>
                  <a:pt x="82050" y="60244"/>
                </a:cubicBezTo>
                <a:close/>
                <a:moveTo>
                  <a:pt x="77221" y="60266"/>
                </a:moveTo>
                <a:cubicBezTo>
                  <a:pt x="78969" y="60266"/>
                  <a:pt x="79843" y="58168"/>
                  <a:pt x="78597" y="56944"/>
                </a:cubicBezTo>
                <a:cubicBezTo>
                  <a:pt x="77374" y="55699"/>
                  <a:pt x="75276" y="56573"/>
                  <a:pt x="75276" y="58321"/>
                </a:cubicBezTo>
                <a:cubicBezTo>
                  <a:pt x="75276" y="59392"/>
                  <a:pt x="76150" y="60266"/>
                  <a:pt x="77221" y="60266"/>
                </a:cubicBezTo>
                <a:close/>
                <a:moveTo>
                  <a:pt x="72392" y="60244"/>
                </a:moveTo>
                <a:cubicBezTo>
                  <a:pt x="74118" y="60244"/>
                  <a:pt x="74970" y="58168"/>
                  <a:pt x="73747" y="56944"/>
                </a:cubicBezTo>
                <a:cubicBezTo>
                  <a:pt x="72545" y="55743"/>
                  <a:pt x="70469" y="56595"/>
                  <a:pt x="70469" y="58321"/>
                </a:cubicBezTo>
                <a:cubicBezTo>
                  <a:pt x="70469" y="59392"/>
                  <a:pt x="71321" y="60244"/>
                  <a:pt x="72392" y="60244"/>
                </a:cubicBezTo>
                <a:close/>
                <a:moveTo>
                  <a:pt x="67563" y="60156"/>
                </a:moveTo>
                <a:cubicBezTo>
                  <a:pt x="69202" y="60156"/>
                  <a:pt x="70032" y="58168"/>
                  <a:pt x="68874" y="57010"/>
                </a:cubicBezTo>
                <a:cubicBezTo>
                  <a:pt x="67716" y="55874"/>
                  <a:pt x="65727" y="56682"/>
                  <a:pt x="65727" y="58321"/>
                </a:cubicBezTo>
                <a:cubicBezTo>
                  <a:pt x="65727" y="59326"/>
                  <a:pt x="66558" y="60156"/>
                  <a:pt x="67563" y="60156"/>
                </a:cubicBezTo>
                <a:close/>
                <a:moveTo>
                  <a:pt x="62734" y="60047"/>
                </a:moveTo>
                <a:cubicBezTo>
                  <a:pt x="64285" y="60047"/>
                  <a:pt x="65050" y="58190"/>
                  <a:pt x="63957" y="57097"/>
                </a:cubicBezTo>
                <a:cubicBezTo>
                  <a:pt x="62887" y="56005"/>
                  <a:pt x="61008" y="56770"/>
                  <a:pt x="61008" y="58321"/>
                </a:cubicBezTo>
                <a:cubicBezTo>
                  <a:pt x="61008" y="59261"/>
                  <a:pt x="61794" y="60047"/>
                  <a:pt x="62734" y="60047"/>
                </a:cubicBezTo>
                <a:close/>
                <a:moveTo>
                  <a:pt x="57927" y="59916"/>
                </a:moveTo>
                <a:cubicBezTo>
                  <a:pt x="59347" y="59916"/>
                  <a:pt x="60068" y="58190"/>
                  <a:pt x="59063" y="57185"/>
                </a:cubicBezTo>
                <a:cubicBezTo>
                  <a:pt x="58036" y="56158"/>
                  <a:pt x="56310" y="56879"/>
                  <a:pt x="56310" y="58321"/>
                </a:cubicBezTo>
                <a:cubicBezTo>
                  <a:pt x="56310" y="59195"/>
                  <a:pt x="57031" y="59916"/>
                  <a:pt x="57927" y="59916"/>
                </a:cubicBezTo>
                <a:close/>
                <a:moveTo>
                  <a:pt x="53098" y="59785"/>
                </a:moveTo>
                <a:cubicBezTo>
                  <a:pt x="54409" y="59785"/>
                  <a:pt x="55064" y="58212"/>
                  <a:pt x="54146" y="57272"/>
                </a:cubicBezTo>
                <a:cubicBezTo>
                  <a:pt x="53207" y="56354"/>
                  <a:pt x="51612" y="57010"/>
                  <a:pt x="51612" y="58321"/>
                </a:cubicBezTo>
                <a:cubicBezTo>
                  <a:pt x="51612" y="59129"/>
                  <a:pt x="52289" y="59785"/>
                  <a:pt x="53098" y="59785"/>
                </a:cubicBezTo>
                <a:close/>
                <a:moveTo>
                  <a:pt x="48268" y="59676"/>
                </a:moveTo>
                <a:cubicBezTo>
                  <a:pt x="49470" y="59654"/>
                  <a:pt x="50060" y="58190"/>
                  <a:pt x="49208" y="57359"/>
                </a:cubicBezTo>
                <a:cubicBezTo>
                  <a:pt x="48356" y="56507"/>
                  <a:pt x="46914" y="57119"/>
                  <a:pt x="46892" y="58321"/>
                </a:cubicBezTo>
                <a:cubicBezTo>
                  <a:pt x="46914" y="59064"/>
                  <a:pt x="47526" y="59676"/>
                  <a:pt x="48268" y="59676"/>
                </a:cubicBezTo>
                <a:close/>
                <a:moveTo>
                  <a:pt x="43439" y="59545"/>
                </a:moveTo>
                <a:cubicBezTo>
                  <a:pt x="44532" y="59545"/>
                  <a:pt x="45078" y="58234"/>
                  <a:pt x="44313" y="57447"/>
                </a:cubicBezTo>
                <a:cubicBezTo>
                  <a:pt x="43549" y="56682"/>
                  <a:pt x="42238" y="57228"/>
                  <a:pt x="42216" y="58321"/>
                </a:cubicBezTo>
                <a:cubicBezTo>
                  <a:pt x="42216" y="58976"/>
                  <a:pt x="42762" y="59523"/>
                  <a:pt x="43439" y="59545"/>
                </a:cubicBezTo>
                <a:close/>
                <a:moveTo>
                  <a:pt x="38610" y="59392"/>
                </a:moveTo>
                <a:cubicBezTo>
                  <a:pt x="39572" y="59392"/>
                  <a:pt x="40053" y="58234"/>
                  <a:pt x="39375" y="57556"/>
                </a:cubicBezTo>
                <a:cubicBezTo>
                  <a:pt x="38698" y="56879"/>
                  <a:pt x="37540" y="57359"/>
                  <a:pt x="37540" y="58321"/>
                </a:cubicBezTo>
                <a:cubicBezTo>
                  <a:pt x="37540" y="58911"/>
                  <a:pt x="38020" y="59392"/>
                  <a:pt x="38610" y="59392"/>
                </a:cubicBezTo>
                <a:close/>
                <a:moveTo>
                  <a:pt x="33781" y="59261"/>
                </a:moveTo>
                <a:cubicBezTo>
                  <a:pt x="34634" y="59261"/>
                  <a:pt x="35049" y="58234"/>
                  <a:pt x="34459" y="57644"/>
                </a:cubicBezTo>
                <a:cubicBezTo>
                  <a:pt x="33869" y="57054"/>
                  <a:pt x="32864" y="57491"/>
                  <a:pt x="32864" y="58321"/>
                </a:cubicBezTo>
                <a:cubicBezTo>
                  <a:pt x="32864" y="58823"/>
                  <a:pt x="33279" y="59261"/>
                  <a:pt x="33781" y="59261"/>
                </a:cubicBezTo>
                <a:close/>
                <a:moveTo>
                  <a:pt x="28974" y="59129"/>
                </a:moveTo>
                <a:cubicBezTo>
                  <a:pt x="29673" y="59129"/>
                  <a:pt x="30045" y="58255"/>
                  <a:pt x="29542" y="57753"/>
                </a:cubicBezTo>
                <a:cubicBezTo>
                  <a:pt x="29018" y="57250"/>
                  <a:pt x="28166" y="57600"/>
                  <a:pt x="28166" y="58321"/>
                </a:cubicBezTo>
                <a:cubicBezTo>
                  <a:pt x="28166" y="58758"/>
                  <a:pt x="28515" y="59129"/>
                  <a:pt x="28974" y="59129"/>
                </a:cubicBezTo>
                <a:close/>
                <a:moveTo>
                  <a:pt x="24145" y="58976"/>
                </a:moveTo>
                <a:cubicBezTo>
                  <a:pt x="24713" y="58976"/>
                  <a:pt x="25019" y="58255"/>
                  <a:pt x="24604" y="57862"/>
                </a:cubicBezTo>
                <a:cubicBezTo>
                  <a:pt x="24189" y="57447"/>
                  <a:pt x="23490" y="57731"/>
                  <a:pt x="23490" y="58321"/>
                </a:cubicBezTo>
                <a:cubicBezTo>
                  <a:pt x="23490" y="58671"/>
                  <a:pt x="23774" y="58976"/>
                  <a:pt x="24145" y="58976"/>
                </a:cubicBezTo>
                <a:close/>
                <a:moveTo>
                  <a:pt x="19316" y="58845"/>
                </a:moveTo>
                <a:cubicBezTo>
                  <a:pt x="19775" y="58845"/>
                  <a:pt x="20015" y="58277"/>
                  <a:pt x="19688" y="57949"/>
                </a:cubicBezTo>
                <a:cubicBezTo>
                  <a:pt x="19360" y="57622"/>
                  <a:pt x="18792" y="57840"/>
                  <a:pt x="18792" y="58321"/>
                </a:cubicBezTo>
                <a:cubicBezTo>
                  <a:pt x="18792" y="58605"/>
                  <a:pt x="19032" y="58845"/>
                  <a:pt x="19316" y="58845"/>
                </a:cubicBezTo>
                <a:close/>
                <a:moveTo>
                  <a:pt x="14487" y="58714"/>
                </a:moveTo>
                <a:cubicBezTo>
                  <a:pt x="14837" y="58692"/>
                  <a:pt x="14990" y="58277"/>
                  <a:pt x="14749" y="58037"/>
                </a:cubicBezTo>
                <a:cubicBezTo>
                  <a:pt x="14509" y="57796"/>
                  <a:pt x="14094" y="57971"/>
                  <a:pt x="14094" y="58299"/>
                </a:cubicBezTo>
                <a:cubicBezTo>
                  <a:pt x="14094" y="58518"/>
                  <a:pt x="14269" y="58692"/>
                  <a:pt x="14487" y="58692"/>
                </a:cubicBezTo>
                <a:close/>
                <a:moveTo>
                  <a:pt x="9658" y="58561"/>
                </a:moveTo>
                <a:cubicBezTo>
                  <a:pt x="9877" y="58561"/>
                  <a:pt x="9986" y="58299"/>
                  <a:pt x="9833" y="58146"/>
                </a:cubicBezTo>
                <a:cubicBezTo>
                  <a:pt x="9680" y="57993"/>
                  <a:pt x="9418" y="58102"/>
                  <a:pt x="9418" y="58321"/>
                </a:cubicBezTo>
                <a:cubicBezTo>
                  <a:pt x="9418" y="58452"/>
                  <a:pt x="9527" y="58561"/>
                  <a:pt x="9658" y="58561"/>
                </a:cubicBezTo>
                <a:close/>
                <a:moveTo>
                  <a:pt x="4829" y="58430"/>
                </a:moveTo>
                <a:cubicBezTo>
                  <a:pt x="4895" y="58430"/>
                  <a:pt x="4938" y="58365"/>
                  <a:pt x="4938" y="58321"/>
                </a:cubicBezTo>
                <a:cubicBezTo>
                  <a:pt x="4938" y="58168"/>
                  <a:pt x="4720" y="58168"/>
                  <a:pt x="4720" y="58321"/>
                </a:cubicBezTo>
                <a:cubicBezTo>
                  <a:pt x="4720" y="58365"/>
                  <a:pt x="4785" y="58430"/>
                  <a:pt x="4829" y="58430"/>
                </a:cubicBezTo>
                <a:close/>
                <a:moveTo>
                  <a:pt x="149591" y="53579"/>
                </a:moveTo>
                <a:cubicBezTo>
                  <a:pt x="149656" y="53579"/>
                  <a:pt x="149700" y="53536"/>
                  <a:pt x="149700" y="53492"/>
                </a:cubicBezTo>
                <a:cubicBezTo>
                  <a:pt x="149700" y="53448"/>
                  <a:pt x="149656" y="53404"/>
                  <a:pt x="149591" y="53404"/>
                </a:cubicBezTo>
                <a:cubicBezTo>
                  <a:pt x="149547" y="53404"/>
                  <a:pt x="149503" y="53448"/>
                  <a:pt x="149503" y="53492"/>
                </a:cubicBezTo>
                <a:cubicBezTo>
                  <a:pt x="149503" y="53536"/>
                  <a:pt x="149547" y="53579"/>
                  <a:pt x="149591" y="53579"/>
                </a:cubicBezTo>
                <a:close/>
                <a:moveTo>
                  <a:pt x="144784" y="53710"/>
                </a:moveTo>
                <a:cubicBezTo>
                  <a:pt x="144980" y="53710"/>
                  <a:pt x="145090" y="53470"/>
                  <a:pt x="144937" y="53317"/>
                </a:cubicBezTo>
                <a:cubicBezTo>
                  <a:pt x="144784" y="53186"/>
                  <a:pt x="144543" y="53295"/>
                  <a:pt x="144543" y="53492"/>
                </a:cubicBezTo>
                <a:cubicBezTo>
                  <a:pt x="144543" y="53623"/>
                  <a:pt x="144653" y="53710"/>
                  <a:pt x="144784" y="53710"/>
                </a:cubicBezTo>
                <a:close/>
                <a:moveTo>
                  <a:pt x="139955" y="53863"/>
                </a:moveTo>
                <a:cubicBezTo>
                  <a:pt x="140282" y="53863"/>
                  <a:pt x="140457" y="53448"/>
                  <a:pt x="140217" y="53230"/>
                </a:cubicBezTo>
                <a:cubicBezTo>
                  <a:pt x="139976" y="52989"/>
                  <a:pt x="139561" y="53164"/>
                  <a:pt x="139583" y="53492"/>
                </a:cubicBezTo>
                <a:cubicBezTo>
                  <a:pt x="139583" y="53689"/>
                  <a:pt x="139736" y="53863"/>
                  <a:pt x="139955" y="53863"/>
                </a:cubicBezTo>
                <a:close/>
                <a:moveTo>
                  <a:pt x="135126" y="53994"/>
                </a:moveTo>
                <a:cubicBezTo>
                  <a:pt x="135584" y="53994"/>
                  <a:pt x="135803" y="53448"/>
                  <a:pt x="135475" y="53120"/>
                </a:cubicBezTo>
                <a:cubicBezTo>
                  <a:pt x="135147" y="52814"/>
                  <a:pt x="134601" y="53033"/>
                  <a:pt x="134623" y="53492"/>
                </a:cubicBezTo>
                <a:cubicBezTo>
                  <a:pt x="134623" y="53776"/>
                  <a:pt x="134841" y="53994"/>
                  <a:pt x="135126" y="53994"/>
                </a:cubicBezTo>
                <a:close/>
                <a:moveTo>
                  <a:pt x="130297" y="54126"/>
                </a:moveTo>
                <a:cubicBezTo>
                  <a:pt x="130865" y="54126"/>
                  <a:pt x="131171" y="53448"/>
                  <a:pt x="130755" y="53033"/>
                </a:cubicBezTo>
                <a:cubicBezTo>
                  <a:pt x="130340" y="52618"/>
                  <a:pt x="129663" y="52924"/>
                  <a:pt x="129663" y="53492"/>
                </a:cubicBezTo>
                <a:cubicBezTo>
                  <a:pt x="129663" y="53841"/>
                  <a:pt x="129947" y="54126"/>
                  <a:pt x="130297" y="54126"/>
                </a:cubicBezTo>
                <a:close/>
                <a:moveTo>
                  <a:pt x="125489" y="54257"/>
                </a:moveTo>
                <a:cubicBezTo>
                  <a:pt x="126189" y="54257"/>
                  <a:pt x="126538" y="53404"/>
                  <a:pt x="126036" y="52924"/>
                </a:cubicBezTo>
                <a:cubicBezTo>
                  <a:pt x="125555" y="52421"/>
                  <a:pt x="124703" y="52793"/>
                  <a:pt x="124725" y="53492"/>
                </a:cubicBezTo>
                <a:cubicBezTo>
                  <a:pt x="124725" y="53907"/>
                  <a:pt x="125052" y="54235"/>
                  <a:pt x="125489" y="54257"/>
                </a:cubicBezTo>
                <a:close/>
                <a:moveTo>
                  <a:pt x="120660" y="54388"/>
                </a:moveTo>
                <a:cubicBezTo>
                  <a:pt x="121469" y="54388"/>
                  <a:pt x="121884" y="53404"/>
                  <a:pt x="121294" y="52814"/>
                </a:cubicBezTo>
                <a:cubicBezTo>
                  <a:pt x="120726" y="52246"/>
                  <a:pt x="119743" y="52662"/>
                  <a:pt x="119743" y="53470"/>
                </a:cubicBezTo>
                <a:cubicBezTo>
                  <a:pt x="119743" y="53973"/>
                  <a:pt x="120158" y="54388"/>
                  <a:pt x="120660" y="54388"/>
                </a:cubicBezTo>
                <a:close/>
                <a:moveTo>
                  <a:pt x="115831" y="54519"/>
                </a:moveTo>
                <a:cubicBezTo>
                  <a:pt x="116749" y="54519"/>
                  <a:pt x="117230" y="53383"/>
                  <a:pt x="116574" y="52727"/>
                </a:cubicBezTo>
                <a:cubicBezTo>
                  <a:pt x="115919" y="52072"/>
                  <a:pt x="114782" y="52552"/>
                  <a:pt x="114782" y="53470"/>
                </a:cubicBezTo>
                <a:cubicBezTo>
                  <a:pt x="114782" y="54038"/>
                  <a:pt x="115263" y="54519"/>
                  <a:pt x="115831" y="54519"/>
                </a:cubicBezTo>
                <a:close/>
                <a:moveTo>
                  <a:pt x="111002" y="54650"/>
                </a:moveTo>
                <a:cubicBezTo>
                  <a:pt x="112051" y="54650"/>
                  <a:pt x="112575" y="53383"/>
                  <a:pt x="111833" y="52640"/>
                </a:cubicBezTo>
                <a:cubicBezTo>
                  <a:pt x="111090" y="51897"/>
                  <a:pt x="109822" y="52421"/>
                  <a:pt x="109822" y="53470"/>
                </a:cubicBezTo>
                <a:cubicBezTo>
                  <a:pt x="109822" y="54126"/>
                  <a:pt x="110347" y="54650"/>
                  <a:pt x="111002" y="54650"/>
                </a:cubicBezTo>
                <a:close/>
                <a:moveTo>
                  <a:pt x="106173" y="54781"/>
                </a:moveTo>
                <a:cubicBezTo>
                  <a:pt x="107331" y="54781"/>
                  <a:pt x="107921" y="53361"/>
                  <a:pt x="107091" y="52552"/>
                </a:cubicBezTo>
                <a:cubicBezTo>
                  <a:pt x="106282" y="51722"/>
                  <a:pt x="104884" y="52312"/>
                  <a:pt x="104884" y="53470"/>
                </a:cubicBezTo>
                <a:cubicBezTo>
                  <a:pt x="104884" y="54191"/>
                  <a:pt x="105452" y="54781"/>
                  <a:pt x="106173" y="54781"/>
                </a:cubicBezTo>
                <a:close/>
                <a:moveTo>
                  <a:pt x="101344" y="54890"/>
                </a:moveTo>
                <a:cubicBezTo>
                  <a:pt x="102612" y="54890"/>
                  <a:pt x="103245" y="53361"/>
                  <a:pt x="102349" y="52465"/>
                </a:cubicBezTo>
                <a:cubicBezTo>
                  <a:pt x="101453" y="51569"/>
                  <a:pt x="99924" y="52203"/>
                  <a:pt x="99924" y="53470"/>
                </a:cubicBezTo>
                <a:cubicBezTo>
                  <a:pt x="99924" y="54257"/>
                  <a:pt x="100558" y="54890"/>
                  <a:pt x="101344" y="54890"/>
                </a:cubicBezTo>
                <a:close/>
                <a:moveTo>
                  <a:pt x="96515" y="55021"/>
                </a:moveTo>
                <a:cubicBezTo>
                  <a:pt x="97892" y="55000"/>
                  <a:pt x="98591" y="53339"/>
                  <a:pt x="97608" y="52377"/>
                </a:cubicBezTo>
                <a:cubicBezTo>
                  <a:pt x="96646" y="51416"/>
                  <a:pt x="94986" y="52093"/>
                  <a:pt x="94986" y="53470"/>
                </a:cubicBezTo>
                <a:cubicBezTo>
                  <a:pt x="94986" y="54322"/>
                  <a:pt x="95685" y="55021"/>
                  <a:pt x="96515" y="55021"/>
                </a:cubicBezTo>
                <a:close/>
                <a:moveTo>
                  <a:pt x="91708" y="55109"/>
                </a:moveTo>
                <a:cubicBezTo>
                  <a:pt x="93150" y="55109"/>
                  <a:pt x="93893" y="53361"/>
                  <a:pt x="92866" y="52312"/>
                </a:cubicBezTo>
                <a:cubicBezTo>
                  <a:pt x="91817" y="51285"/>
                  <a:pt x="90069" y="52028"/>
                  <a:pt x="90069" y="53470"/>
                </a:cubicBezTo>
                <a:cubicBezTo>
                  <a:pt x="90069" y="54388"/>
                  <a:pt x="90790" y="55109"/>
                  <a:pt x="91708" y="55109"/>
                </a:cubicBezTo>
                <a:close/>
                <a:moveTo>
                  <a:pt x="86879" y="55218"/>
                </a:moveTo>
                <a:cubicBezTo>
                  <a:pt x="88430" y="55218"/>
                  <a:pt x="89195" y="53339"/>
                  <a:pt x="88103" y="52246"/>
                </a:cubicBezTo>
                <a:cubicBezTo>
                  <a:pt x="87010" y="51154"/>
                  <a:pt x="85131" y="51919"/>
                  <a:pt x="85131" y="53470"/>
                </a:cubicBezTo>
                <a:cubicBezTo>
                  <a:pt x="85131" y="54431"/>
                  <a:pt x="85917" y="55218"/>
                  <a:pt x="86879" y="55218"/>
                </a:cubicBezTo>
                <a:close/>
                <a:moveTo>
                  <a:pt x="82050" y="55262"/>
                </a:moveTo>
                <a:cubicBezTo>
                  <a:pt x="83645" y="55262"/>
                  <a:pt x="84453" y="53339"/>
                  <a:pt x="83317" y="52203"/>
                </a:cubicBezTo>
                <a:cubicBezTo>
                  <a:pt x="82181" y="51066"/>
                  <a:pt x="80258" y="51875"/>
                  <a:pt x="80258" y="53470"/>
                </a:cubicBezTo>
                <a:cubicBezTo>
                  <a:pt x="80258" y="54453"/>
                  <a:pt x="81067" y="55262"/>
                  <a:pt x="82050" y="55262"/>
                </a:cubicBezTo>
                <a:close/>
                <a:moveTo>
                  <a:pt x="77221" y="55284"/>
                </a:moveTo>
                <a:cubicBezTo>
                  <a:pt x="78838" y="55284"/>
                  <a:pt x="79668" y="53339"/>
                  <a:pt x="78510" y="52181"/>
                </a:cubicBezTo>
                <a:cubicBezTo>
                  <a:pt x="77374" y="51023"/>
                  <a:pt x="75407" y="51853"/>
                  <a:pt x="75407" y="53470"/>
                </a:cubicBezTo>
                <a:cubicBezTo>
                  <a:pt x="75407" y="54475"/>
                  <a:pt x="76216" y="55284"/>
                  <a:pt x="77221" y="55284"/>
                </a:cubicBezTo>
                <a:close/>
                <a:moveTo>
                  <a:pt x="72392" y="55262"/>
                </a:moveTo>
                <a:cubicBezTo>
                  <a:pt x="73987" y="55262"/>
                  <a:pt x="74795" y="53339"/>
                  <a:pt x="73659" y="52203"/>
                </a:cubicBezTo>
                <a:cubicBezTo>
                  <a:pt x="72523" y="51066"/>
                  <a:pt x="70600" y="51875"/>
                  <a:pt x="70600" y="53470"/>
                </a:cubicBezTo>
                <a:cubicBezTo>
                  <a:pt x="70600" y="54453"/>
                  <a:pt x="71409" y="55262"/>
                  <a:pt x="72392" y="55262"/>
                </a:cubicBezTo>
                <a:close/>
                <a:moveTo>
                  <a:pt x="67563" y="55196"/>
                </a:moveTo>
                <a:cubicBezTo>
                  <a:pt x="69114" y="55196"/>
                  <a:pt x="69879" y="53339"/>
                  <a:pt x="68786" y="52246"/>
                </a:cubicBezTo>
                <a:cubicBezTo>
                  <a:pt x="67694" y="51154"/>
                  <a:pt x="65837" y="51940"/>
                  <a:pt x="65837" y="53470"/>
                </a:cubicBezTo>
                <a:cubicBezTo>
                  <a:pt x="65837" y="54431"/>
                  <a:pt x="66623" y="55196"/>
                  <a:pt x="67563" y="55196"/>
                </a:cubicBezTo>
                <a:close/>
                <a:moveTo>
                  <a:pt x="62734" y="55109"/>
                </a:moveTo>
                <a:cubicBezTo>
                  <a:pt x="64198" y="55109"/>
                  <a:pt x="64941" y="53339"/>
                  <a:pt x="63914" y="52312"/>
                </a:cubicBezTo>
                <a:cubicBezTo>
                  <a:pt x="62865" y="51263"/>
                  <a:pt x="61095" y="52006"/>
                  <a:pt x="61095" y="53470"/>
                </a:cubicBezTo>
                <a:cubicBezTo>
                  <a:pt x="61095" y="54366"/>
                  <a:pt x="61838" y="55109"/>
                  <a:pt x="62734" y="55109"/>
                </a:cubicBezTo>
                <a:close/>
                <a:moveTo>
                  <a:pt x="57927" y="55000"/>
                </a:moveTo>
                <a:cubicBezTo>
                  <a:pt x="59281" y="55021"/>
                  <a:pt x="59981" y="53361"/>
                  <a:pt x="59019" y="52377"/>
                </a:cubicBezTo>
                <a:cubicBezTo>
                  <a:pt x="58036" y="51416"/>
                  <a:pt x="56375" y="52093"/>
                  <a:pt x="56375" y="53470"/>
                </a:cubicBezTo>
                <a:cubicBezTo>
                  <a:pt x="56375" y="54322"/>
                  <a:pt x="57074" y="55000"/>
                  <a:pt x="57927" y="55000"/>
                </a:cubicBezTo>
                <a:close/>
                <a:moveTo>
                  <a:pt x="53098" y="54890"/>
                </a:moveTo>
                <a:cubicBezTo>
                  <a:pt x="54365" y="54890"/>
                  <a:pt x="54999" y="53361"/>
                  <a:pt x="54103" y="52465"/>
                </a:cubicBezTo>
                <a:cubicBezTo>
                  <a:pt x="53207" y="51569"/>
                  <a:pt x="51677" y="52203"/>
                  <a:pt x="51677" y="53470"/>
                </a:cubicBezTo>
                <a:cubicBezTo>
                  <a:pt x="51677" y="54257"/>
                  <a:pt x="52311" y="54890"/>
                  <a:pt x="53098" y="54890"/>
                </a:cubicBezTo>
                <a:close/>
                <a:moveTo>
                  <a:pt x="48268" y="54803"/>
                </a:moveTo>
                <a:cubicBezTo>
                  <a:pt x="49427" y="54803"/>
                  <a:pt x="50017" y="53404"/>
                  <a:pt x="49186" y="52574"/>
                </a:cubicBezTo>
                <a:cubicBezTo>
                  <a:pt x="48378" y="51766"/>
                  <a:pt x="46979" y="52334"/>
                  <a:pt x="46979" y="53492"/>
                </a:cubicBezTo>
                <a:cubicBezTo>
                  <a:pt x="46979" y="54213"/>
                  <a:pt x="47547" y="54803"/>
                  <a:pt x="48268" y="54803"/>
                </a:cubicBezTo>
                <a:close/>
                <a:moveTo>
                  <a:pt x="43439" y="54650"/>
                </a:moveTo>
                <a:cubicBezTo>
                  <a:pt x="44488" y="54650"/>
                  <a:pt x="44991" y="53404"/>
                  <a:pt x="44270" y="52662"/>
                </a:cubicBezTo>
                <a:cubicBezTo>
                  <a:pt x="43527" y="51940"/>
                  <a:pt x="42281" y="52465"/>
                  <a:pt x="42281" y="53492"/>
                </a:cubicBezTo>
                <a:cubicBezTo>
                  <a:pt x="42281" y="54147"/>
                  <a:pt x="42806" y="54650"/>
                  <a:pt x="43439" y="54650"/>
                </a:cubicBezTo>
                <a:close/>
                <a:moveTo>
                  <a:pt x="38610" y="54519"/>
                </a:moveTo>
                <a:cubicBezTo>
                  <a:pt x="39528" y="54519"/>
                  <a:pt x="39987" y="53404"/>
                  <a:pt x="39353" y="52771"/>
                </a:cubicBezTo>
                <a:cubicBezTo>
                  <a:pt x="38698" y="52115"/>
                  <a:pt x="37583" y="52574"/>
                  <a:pt x="37583" y="53492"/>
                </a:cubicBezTo>
                <a:cubicBezTo>
                  <a:pt x="37583" y="54060"/>
                  <a:pt x="38042" y="54519"/>
                  <a:pt x="38610" y="54519"/>
                </a:cubicBezTo>
                <a:close/>
                <a:moveTo>
                  <a:pt x="33803" y="54388"/>
                </a:moveTo>
                <a:cubicBezTo>
                  <a:pt x="34590" y="54388"/>
                  <a:pt x="35005" y="53426"/>
                  <a:pt x="34437" y="52858"/>
                </a:cubicBezTo>
                <a:cubicBezTo>
                  <a:pt x="33869" y="52290"/>
                  <a:pt x="32886" y="52683"/>
                  <a:pt x="32907" y="53492"/>
                </a:cubicBezTo>
                <a:cubicBezTo>
                  <a:pt x="32886" y="53994"/>
                  <a:pt x="33301" y="54388"/>
                  <a:pt x="33803" y="54388"/>
                </a:cubicBezTo>
                <a:close/>
                <a:moveTo>
                  <a:pt x="28974" y="54257"/>
                </a:moveTo>
                <a:cubicBezTo>
                  <a:pt x="29652" y="54257"/>
                  <a:pt x="30001" y="53426"/>
                  <a:pt x="29499" y="52946"/>
                </a:cubicBezTo>
                <a:cubicBezTo>
                  <a:pt x="29018" y="52465"/>
                  <a:pt x="28209" y="52814"/>
                  <a:pt x="28209" y="53492"/>
                </a:cubicBezTo>
                <a:cubicBezTo>
                  <a:pt x="28209" y="53907"/>
                  <a:pt x="28537" y="54257"/>
                  <a:pt x="28974" y="54257"/>
                </a:cubicBezTo>
                <a:close/>
                <a:moveTo>
                  <a:pt x="24145" y="54126"/>
                </a:moveTo>
                <a:cubicBezTo>
                  <a:pt x="24713" y="54126"/>
                  <a:pt x="24997" y="53426"/>
                  <a:pt x="24582" y="53033"/>
                </a:cubicBezTo>
                <a:cubicBezTo>
                  <a:pt x="24189" y="52640"/>
                  <a:pt x="23511" y="52924"/>
                  <a:pt x="23511" y="53492"/>
                </a:cubicBezTo>
                <a:cubicBezTo>
                  <a:pt x="23511" y="53841"/>
                  <a:pt x="23796" y="54126"/>
                  <a:pt x="24145" y="54126"/>
                </a:cubicBezTo>
                <a:close/>
                <a:moveTo>
                  <a:pt x="19316" y="53973"/>
                </a:moveTo>
                <a:cubicBezTo>
                  <a:pt x="19753" y="53973"/>
                  <a:pt x="19972" y="53448"/>
                  <a:pt x="19666" y="53120"/>
                </a:cubicBezTo>
                <a:cubicBezTo>
                  <a:pt x="19360" y="52814"/>
                  <a:pt x="18814" y="53033"/>
                  <a:pt x="18814" y="53492"/>
                </a:cubicBezTo>
                <a:cubicBezTo>
                  <a:pt x="18814" y="53754"/>
                  <a:pt x="19032" y="53973"/>
                  <a:pt x="19316" y="53973"/>
                </a:cubicBezTo>
                <a:close/>
                <a:moveTo>
                  <a:pt x="14487" y="53841"/>
                </a:moveTo>
                <a:cubicBezTo>
                  <a:pt x="14815" y="53841"/>
                  <a:pt x="14968" y="53448"/>
                  <a:pt x="14749" y="53230"/>
                </a:cubicBezTo>
                <a:cubicBezTo>
                  <a:pt x="14509" y="52989"/>
                  <a:pt x="14116" y="53164"/>
                  <a:pt x="14137" y="53492"/>
                </a:cubicBezTo>
                <a:cubicBezTo>
                  <a:pt x="14137" y="53689"/>
                  <a:pt x="14290" y="53841"/>
                  <a:pt x="14487" y="53841"/>
                </a:cubicBezTo>
                <a:close/>
                <a:moveTo>
                  <a:pt x="9658" y="53710"/>
                </a:moveTo>
                <a:cubicBezTo>
                  <a:pt x="9855" y="53710"/>
                  <a:pt x="9964" y="53470"/>
                  <a:pt x="9811" y="53339"/>
                </a:cubicBezTo>
                <a:cubicBezTo>
                  <a:pt x="9680" y="53186"/>
                  <a:pt x="9440" y="53295"/>
                  <a:pt x="9461" y="53492"/>
                </a:cubicBezTo>
                <a:cubicBezTo>
                  <a:pt x="9440" y="53601"/>
                  <a:pt x="9549" y="53710"/>
                  <a:pt x="9658" y="53710"/>
                </a:cubicBezTo>
                <a:close/>
                <a:moveTo>
                  <a:pt x="4829" y="53579"/>
                </a:moveTo>
                <a:cubicBezTo>
                  <a:pt x="4938" y="53579"/>
                  <a:pt x="4938" y="53383"/>
                  <a:pt x="4829" y="53404"/>
                </a:cubicBezTo>
                <a:cubicBezTo>
                  <a:pt x="4742" y="53426"/>
                  <a:pt x="4742" y="53557"/>
                  <a:pt x="4829" y="53579"/>
                </a:cubicBezTo>
                <a:close/>
                <a:moveTo>
                  <a:pt x="149591" y="48728"/>
                </a:moveTo>
                <a:cubicBezTo>
                  <a:pt x="149700" y="48728"/>
                  <a:pt x="149525" y="48554"/>
                  <a:pt x="149525" y="48663"/>
                </a:cubicBezTo>
                <a:cubicBezTo>
                  <a:pt x="149525" y="48707"/>
                  <a:pt x="149569" y="48728"/>
                  <a:pt x="149591" y="48728"/>
                </a:cubicBezTo>
                <a:close/>
                <a:moveTo>
                  <a:pt x="144784" y="48859"/>
                </a:moveTo>
                <a:cubicBezTo>
                  <a:pt x="144958" y="48859"/>
                  <a:pt x="145046" y="48641"/>
                  <a:pt x="144915" y="48510"/>
                </a:cubicBezTo>
                <a:cubicBezTo>
                  <a:pt x="144784" y="48401"/>
                  <a:pt x="144565" y="48488"/>
                  <a:pt x="144565" y="48663"/>
                </a:cubicBezTo>
                <a:cubicBezTo>
                  <a:pt x="144565" y="48772"/>
                  <a:pt x="144653" y="48859"/>
                  <a:pt x="144784" y="48859"/>
                </a:cubicBezTo>
                <a:close/>
                <a:moveTo>
                  <a:pt x="139955" y="48991"/>
                </a:moveTo>
                <a:cubicBezTo>
                  <a:pt x="140239" y="48991"/>
                  <a:pt x="140392" y="48641"/>
                  <a:pt x="140195" y="48422"/>
                </a:cubicBezTo>
                <a:cubicBezTo>
                  <a:pt x="139976" y="48204"/>
                  <a:pt x="139605" y="48357"/>
                  <a:pt x="139605" y="48663"/>
                </a:cubicBezTo>
                <a:cubicBezTo>
                  <a:pt x="139605" y="48838"/>
                  <a:pt x="139758" y="48991"/>
                  <a:pt x="139955" y="48991"/>
                </a:cubicBezTo>
                <a:close/>
                <a:moveTo>
                  <a:pt x="135126" y="49122"/>
                </a:moveTo>
                <a:cubicBezTo>
                  <a:pt x="135541" y="49122"/>
                  <a:pt x="135759" y="48619"/>
                  <a:pt x="135453" y="48335"/>
                </a:cubicBezTo>
                <a:cubicBezTo>
                  <a:pt x="135169" y="48029"/>
                  <a:pt x="134645" y="48248"/>
                  <a:pt x="134645" y="48663"/>
                </a:cubicBezTo>
                <a:cubicBezTo>
                  <a:pt x="134645" y="48925"/>
                  <a:pt x="134863" y="49122"/>
                  <a:pt x="135126" y="49122"/>
                </a:cubicBezTo>
                <a:close/>
                <a:moveTo>
                  <a:pt x="130297" y="49275"/>
                </a:moveTo>
                <a:cubicBezTo>
                  <a:pt x="130843" y="49253"/>
                  <a:pt x="131105" y="48619"/>
                  <a:pt x="130734" y="48226"/>
                </a:cubicBezTo>
                <a:cubicBezTo>
                  <a:pt x="130340" y="47854"/>
                  <a:pt x="129685" y="48117"/>
                  <a:pt x="129685" y="48663"/>
                </a:cubicBezTo>
                <a:cubicBezTo>
                  <a:pt x="129685" y="48991"/>
                  <a:pt x="129969" y="49275"/>
                  <a:pt x="130297" y="49275"/>
                </a:cubicBezTo>
                <a:close/>
                <a:moveTo>
                  <a:pt x="125467" y="49384"/>
                </a:moveTo>
                <a:cubicBezTo>
                  <a:pt x="126123" y="49384"/>
                  <a:pt x="126429" y="48597"/>
                  <a:pt x="125992" y="48138"/>
                </a:cubicBezTo>
                <a:cubicBezTo>
                  <a:pt x="125533" y="47701"/>
                  <a:pt x="124746" y="48007"/>
                  <a:pt x="124746" y="48663"/>
                </a:cubicBezTo>
                <a:cubicBezTo>
                  <a:pt x="124746" y="49056"/>
                  <a:pt x="125074" y="49384"/>
                  <a:pt x="125467" y="49384"/>
                </a:cubicBezTo>
                <a:close/>
                <a:moveTo>
                  <a:pt x="120638" y="49515"/>
                </a:moveTo>
                <a:cubicBezTo>
                  <a:pt x="121403" y="49515"/>
                  <a:pt x="121797" y="48597"/>
                  <a:pt x="121250" y="48051"/>
                </a:cubicBezTo>
                <a:cubicBezTo>
                  <a:pt x="120704" y="47505"/>
                  <a:pt x="119786" y="47898"/>
                  <a:pt x="119786" y="48663"/>
                </a:cubicBezTo>
                <a:cubicBezTo>
                  <a:pt x="119786" y="49144"/>
                  <a:pt x="120180" y="49515"/>
                  <a:pt x="120638" y="49515"/>
                </a:cubicBezTo>
                <a:close/>
                <a:moveTo>
                  <a:pt x="115831" y="49646"/>
                </a:moveTo>
                <a:cubicBezTo>
                  <a:pt x="116705" y="49646"/>
                  <a:pt x="117142" y="48575"/>
                  <a:pt x="116530" y="47964"/>
                </a:cubicBezTo>
                <a:cubicBezTo>
                  <a:pt x="115897" y="47330"/>
                  <a:pt x="114826" y="47767"/>
                  <a:pt x="114826" y="48663"/>
                </a:cubicBezTo>
                <a:cubicBezTo>
                  <a:pt x="114826" y="49209"/>
                  <a:pt x="115263" y="49646"/>
                  <a:pt x="115831" y="49646"/>
                </a:cubicBezTo>
                <a:close/>
                <a:moveTo>
                  <a:pt x="111002" y="49777"/>
                </a:moveTo>
                <a:cubicBezTo>
                  <a:pt x="111986" y="49777"/>
                  <a:pt x="112488" y="48575"/>
                  <a:pt x="111789" y="47876"/>
                </a:cubicBezTo>
                <a:cubicBezTo>
                  <a:pt x="111090" y="47177"/>
                  <a:pt x="109888" y="47680"/>
                  <a:pt x="109888" y="48663"/>
                </a:cubicBezTo>
                <a:cubicBezTo>
                  <a:pt x="109888" y="49275"/>
                  <a:pt x="110390" y="49777"/>
                  <a:pt x="111002" y="49777"/>
                </a:cubicBezTo>
                <a:close/>
                <a:moveTo>
                  <a:pt x="106173" y="49886"/>
                </a:moveTo>
                <a:cubicBezTo>
                  <a:pt x="107266" y="49886"/>
                  <a:pt x="107812" y="48575"/>
                  <a:pt x="107047" y="47789"/>
                </a:cubicBezTo>
                <a:cubicBezTo>
                  <a:pt x="106261" y="47024"/>
                  <a:pt x="104928" y="47570"/>
                  <a:pt x="104928" y="48663"/>
                </a:cubicBezTo>
                <a:cubicBezTo>
                  <a:pt x="104928" y="49340"/>
                  <a:pt x="105496" y="49886"/>
                  <a:pt x="106173" y="49886"/>
                </a:cubicBezTo>
                <a:close/>
                <a:moveTo>
                  <a:pt x="101344" y="50018"/>
                </a:moveTo>
                <a:cubicBezTo>
                  <a:pt x="102546" y="50018"/>
                  <a:pt x="103158" y="48554"/>
                  <a:pt x="102306" y="47701"/>
                </a:cubicBezTo>
                <a:cubicBezTo>
                  <a:pt x="101453" y="46849"/>
                  <a:pt x="99989" y="47461"/>
                  <a:pt x="99989" y="48663"/>
                </a:cubicBezTo>
                <a:cubicBezTo>
                  <a:pt x="99989" y="49406"/>
                  <a:pt x="100601" y="50018"/>
                  <a:pt x="101344" y="50018"/>
                </a:cubicBezTo>
                <a:close/>
                <a:moveTo>
                  <a:pt x="96515" y="50105"/>
                </a:moveTo>
                <a:cubicBezTo>
                  <a:pt x="97804" y="50105"/>
                  <a:pt x="98460" y="48554"/>
                  <a:pt x="97542" y="47636"/>
                </a:cubicBezTo>
                <a:cubicBezTo>
                  <a:pt x="96624" y="46718"/>
                  <a:pt x="95073" y="47374"/>
                  <a:pt x="95073" y="48663"/>
                </a:cubicBezTo>
                <a:cubicBezTo>
                  <a:pt x="95073" y="49449"/>
                  <a:pt x="95729" y="50105"/>
                  <a:pt x="96515" y="50105"/>
                </a:cubicBezTo>
                <a:close/>
                <a:moveTo>
                  <a:pt x="91686" y="50192"/>
                </a:moveTo>
                <a:cubicBezTo>
                  <a:pt x="93063" y="50192"/>
                  <a:pt x="93762" y="48532"/>
                  <a:pt x="92779" y="47570"/>
                </a:cubicBezTo>
                <a:cubicBezTo>
                  <a:pt x="91817" y="46609"/>
                  <a:pt x="90157" y="47286"/>
                  <a:pt x="90157" y="48663"/>
                </a:cubicBezTo>
                <a:cubicBezTo>
                  <a:pt x="90157" y="49515"/>
                  <a:pt x="90834" y="50192"/>
                  <a:pt x="91686" y="50192"/>
                </a:cubicBezTo>
                <a:close/>
                <a:moveTo>
                  <a:pt x="86857" y="50280"/>
                </a:moveTo>
                <a:cubicBezTo>
                  <a:pt x="88299" y="50280"/>
                  <a:pt x="89020" y="48532"/>
                  <a:pt x="88015" y="47505"/>
                </a:cubicBezTo>
                <a:cubicBezTo>
                  <a:pt x="86988" y="46500"/>
                  <a:pt x="85240" y="47221"/>
                  <a:pt x="85240" y="48663"/>
                </a:cubicBezTo>
                <a:cubicBezTo>
                  <a:pt x="85240" y="49559"/>
                  <a:pt x="85961" y="50280"/>
                  <a:pt x="86857" y="50280"/>
                </a:cubicBezTo>
                <a:close/>
                <a:moveTo>
                  <a:pt x="82028" y="50323"/>
                </a:moveTo>
                <a:cubicBezTo>
                  <a:pt x="83514" y="50323"/>
                  <a:pt x="84257" y="48532"/>
                  <a:pt x="83208" y="47483"/>
                </a:cubicBezTo>
                <a:cubicBezTo>
                  <a:pt x="82181" y="46434"/>
                  <a:pt x="80389" y="47177"/>
                  <a:pt x="80389" y="48663"/>
                </a:cubicBezTo>
                <a:cubicBezTo>
                  <a:pt x="80389" y="49581"/>
                  <a:pt x="81132" y="50323"/>
                  <a:pt x="82028" y="50323"/>
                </a:cubicBezTo>
                <a:close/>
                <a:moveTo>
                  <a:pt x="77221" y="50345"/>
                </a:moveTo>
                <a:cubicBezTo>
                  <a:pt x="78707" y="50345"/>
                  <a:pt x="79450" y="48532"/>
                  <a:pt x="78401" y="47483"/>
                </a:cubicBezTo>
                <a:cubicBezTo>
                  <a:pt x="77352" y="46412"/>
                  <a:pt x="75538" y="47177"/>
                  <a:pt x="75538" y="48663"/>
                </a:cubicBezTo>
                <a:cubicBezTo>
                  <a:pt x="75538" y="49581"/>
                  <a:pt x="76281" y="50323"/>
                  <a:pt x="77221" y="50345"/>
                </a:cubicBezTo>
                <a:close/>
                <a:moveTo>
                  <a:pt x="72392" y="50323"/>
                </a:moveTo>
                <a:cubicBezTo>
                  <a:pt x="73878" y="50323"/>
                  <a:pt x="74599" y="48532"/>
                  <a:pt x="73572" y="47483"/>
                </a:cubicBezTo>
                <a:cubicBezTo>
                  <a:pt x="72523" y="46434"/>
                  <a:pt x="70731" y="47177"/>
                  <a:pt x="70731" y="48663"/>
                </a:cubicBezTo>
                <a:cubicBezTo>
                  <a:pt x="70731" y="49581"/>
                  <a:pt x="71474" y="50323"/>
                  <a:pt x="72392" y="50323"/>
                </a:cubicBezTo>
                <a:close/>
                <a:moveTo>
                  <a:pt x="67563" y="50258"/>
                </a:moveTo>
                <a:cubicBezTo>
                  <a:pt x="68983" y="50258"/>
                  <a:pt x="69704" y="48532"/>
                  <a:pt x="68699" y="47527"/>
                </a:cubicBezTo>
                <a:cubicBezTo>
                  <a:pt x="67694" y="46521"/>
                  <a:pt x="65946" y="47221"/>
                  <a:pt x="65946" y="48663"/>
                </a:cubicBezTo>
                <a:cubicBezTo>
                  <a:pt x="65946" y="49537"/>
                  <a:pt x="66667" y="50258"/>
                  <a:pt x="67563" y="50258"/>
                </a:cubicBezTo>
                <a:close/>
                <a:moveTo>
                  <a:pt x="62734" y="50192"/>
                </a:moveTo>
                <a:cubicBezTo>
                  <a:pt x="64110" y="50192"/>
                  <a:pt x="64810" y="48554"/>
                  <a:pt x="63826" y="47570"/>
                </a:cubicBezTo>
                <a:cubicBezTo>
                  <a:pt x="62865" y="46609"/>
                  <a:pt x="61204" y="47286"/>
                  <a:pt x="61204" y="48663"/>
                </a:cubicBezTo>
                <a:cubicBezTo>
                  <a:pt x="61204" y="49515"/>
                  <a:pt x="61882" y="50192"/>
                  <a:pt x="62734" y="50192"/>
                </a:cubicBezTo>
                <a:close/>
                <a:moveTo>
                  <a:pt x="57905" y="50105"/>
                </a:moveTo>
                <a:cubicBezTo>
                  <a:pt x="59194" y="50105"/>
                  <a:pt x="59849" y="48554"/>
                  <a:pt x="58932" y="47636"/>
                </a:cubicBezTo>
                <a:cubicBezTo>
                  <a:pt x="58036" y="46718"/>
                  <a:pt x="56463" y="47374"/>
                  <a:pt x="56463" y="48663"/>
                </a:cubicBezTo>
                <a:cubicBezTo>
                  <a:pt x="56463" y="49449"/>
                  <a:pt x="57118" y="50105"/>
                  <a:pt x="57905" y="50105"/>
                </a:cubicBezTo>
                <a:close/>
                <a:moveTo>
                  <a:pt x="53076" y="49996"/>
                </a:moveTo>
                <a:cubicBezTo>
                  <a:pt x="54277" y="49996"/>
                  <a:pt x="54867" y="48554"/>
                  <a:pt x="54037" y="47723"/>
                </a:cubicBezTo>
                <a:cubicBezTo>
                  <a:pt x="53185" y="46871"/>
                  <a:pt x="51743" y="47461"/>
                  <a:pt x="51743" y="48663"/>
                </a:cubicBezTo>
                <a:cubicBezTo>
                  <a:pt x="51743" y="49406"/>
                  <a:pt x="52355" y="49996"/>
                  <a:pt x="53076" y="49996"/>
                </a:cubicBezTo>
                <a:close/>
                <a:moveTo>
                  <a:pt x="48268" y="49886"/>
                </a:moveTo>
                <a:cubicBezTo>
                  <a:pt x="49361" y="49886"/>
                  <a:pt x="49907" y="48575"/>
                  <a:pt x="49121" y="47789"/>
                </a:cubicBezTo>
                <a:cubicBezTo>
                  <a:pt x="48356" y="47024"/>
                  <a:pt x="47045" y="47570"/>
                  <a:pt x="47045" y="48663"/>
                </a:cubicBezTo>
                <a:cubicBezTo>
                  <a:pt x="47045" y="49340"/>
                  <a:pt x="47591" y="49886"/>
                  <a:pt x="48268" y="49886"/>
                </a:cubicBezTo>
                <a:close/>
                <a:moveTo>
                  <a:pt x="43439" y="49755"/>
                </a:moveTo>
                <a:cubicBezTo>
                  <a:pt x="44423" y="49755"/>
                  <a:pt x="44903" y="48575"/>
                  <a:pt x="44204" y="47898"/>
                </a:cubicBezTo>
                <a:cubicBezTo>
                  <a:pt x="43527" y="47199"/>
                  <a:pt x="42347" y="47701"/>
                  <a:pt x="42347" y="48663"/>
                </a:cubicBezTo>
                <a:cubicBezTo>
                  <a:pt x="42347" y="49275"/>
                  <a:pt x="42849" y="49755"/>
                  <a:pt x="43439" y="49755"/>
                </a:cubicBezTo>
                <a:close/>
                <a:moveTo>
                  <a:pt x="38610" y="49646"/>
                </a:moveTo>
                <a:cubicBezTo>
                  <a:pt x="39484" y="49646"/>
                  <a:pt x="39921" y="48597"/>
                  <a:pt x="39310" y="47964"/>
                </a:cubicBezTo>
                <a:cubicBezTo>
                  <a:pt x="38698" y="47352"/>
                  <a:pt x="37649" y="47789"/>
                  <a:pt x="37627" y="48663"/>
                </a:cubicBezTo>
                <a:cubicBezTo>
                  <a:pt x="37627" y="49209"/>
                  <a:pt x="38064" y="49646"/>
                  <a:pt x="38610" y="49646"/>
                </a:cubicBezTo>
                <a:close/>
                <a:moveTo>
                  <a:pt x="33781" y="49515"/>
                </a:moveTo>
                <a:cubicBezTo>
                  <a:pt x="34546" y="49515"/>
                  <a:pt x="34918" y="48597"/>
                  <a:pt x="34393" y="48073"/>
                </a:cubicBezTo>
                <a:cubicBezTo>
                  <a:pt x="33847" y="47527"/>
                  <a:pt x="32951" y="47898"/>
                  <a:pt x="32951" y="48663"/>
                </a:cubicBezTo>
                <a:cubicBezTo>
                  <a:pt x="32951" y="49122"/>
                  <a:pt x="33323" y="49515"/>
                  <a:pt x="33781" y="49515"/>
                </a:cubicBezTo>
                <a:close/>
                <a:moveTo>
                  <a:pt x="28974" y="49384"/>
                </a:moveTo>
                <a:cubicBezTo>
                  <a:pt x="29608" y="49384"/>
                  <a:pt x="29936" y="48597"/>
                  <a:pt x="29477" y="48138"/>
                </a:cubicBezTo>
                <a:cubicBezTo>
                  <a:pt x="29018" y="47701"/>
                  <a:pt x="28231" y="48007"/>
                  <a:pt x="28231" y="48663"/>
                </a:cubicBezTo>
                <a:cubicBezTo>
                  <a:pt x="28231" y="49056"/>
                  <a:pt x="28559" y="49384"/>
                  <a:pt x="28974" y="49384"/>
                </a:cubicBezTo>
                <a:close/>
                <a:moveTo>
                  <a:pt x="24145" y="49253"/>
                </a:moveTo>
                <a:cubicBezTo>
                  <a:pt x="24670" y="49253"/>
                  <a:pt x="24932" y="48619"/>
                  <a:pt x="24560" y="48248"/>
                </a:cubicBezTo>
                <a:cubicBezTo>
                  <a:pt x="24189" y="47876"/>
                  <a:pt x="23555" y="48138"/>
                  <a:pt x="23555" y="48663"/>
                </a:cubicBezTo>
                <a:cubicBezTo>
                  <a:pt x="23555" y="48991"/>
                  <a:pt x="23817" y="49253"/>
                  <a:pt x="24145" y="49253"/>
                </a:cubicBezTo>
                <a:close/>
                <a:moveTo>
                  <a:pt x="19316" y="49122"/>
                </a:moveTo>
                <a:cubicBezTo>
                  <a:pt x="19731" y="49122"/>
                  <a:pt x="19928" y="48619"/>
                  <a:pt x="19644" y="48335"/>
                </a:cubicBezTo>
                <a:cubicBezTo>
                  <a:pt x="19360" y="48051"/>
                  <a:pt x="18857" y="48248"/>
                  <a:pt x="18857" y="48663"/>
                </a:cubicBezTo>
                <a:cubicBezTo>
                  <a:pt x="18857" y="48903"/>
                  <a:pt x="19054" y="49122"/>
                  <a:pt x="19316" y="49122"/>
                </a:cubicBezTo>
                <a:close/>
                <a:moveTo>
                  <a:pt x="14487" y="48991"/>
                </a:moveTo>
                <a:cubicBezTo>
                  <a:pt x="14771" y="48991"/>
                  <a:pt x="14924" y="48641"/>
                  <a:pt x="14727" y="48444"/>
                </a:cubicBezTo>
                <a:cubicBezTo>
                  <a:pt x="14509" y="48226"/>
                  <a:pt x="14159" y="48379"/>
                  <a:pt x="14159" y="48663"/>
                </a:cubicBezTo>
                <a:cubicBezTo>
                  <a:pt x="14159" y="48838"/>
                  <a:pt x="14312" y="48991"/>
                  <a:pt x="14487" y="48991"/>
                </a:cubicBezTo>
                <a:close/>
                <a:moveTo>
                  <a:pt x="9658" y="48859"/>
                </a:moveTo>
                <a:cubicBezTo>
                  <a:pt x="9833" y="48859"/>
                  <a:pt x="9920" y="48641"/>
                  <a:pt x="9789" y="48532"/>
                </a:cubicBezTo>
                <a:cubicBezTo>
                  <a:pt x="9680" y="48401"/>
                  <a:pt x="9483" y="48488"/>
                  <a:pt x="9483" y="48663"/>
                </a:cubicBezTo>
                <a:cubicBezTo>
                  <a:pt x="9483" y="48772"/>
                  <a:pt x="9549" y="48838"/>
                  <a:pt x="9658" y="48859"/>
                </a:cubicBezTo>
                <a:close/>
                <a:moveTo>
                  <a:pt x="4829" y="48707"/>
                </a:moveTo>
                <a:cubicBezTo>
                  <a:pt x="4916" y="48707"/>
                  <a:pt x="4785" y="48575"/>
                  <a:pt x="4785" y="48663"/>
                </a:cubicBezTo>
                <a:cubicBezTo>
                  <a:pt x="4785" y="48685"/>
                  <a:pt x="4807" y="48707"/>
                  <a:pt x="4829" y="48707"/>
                </a:cubicBezTo>
                <a:close/>
                <a:moveTo>
                  <a:pt x="149591" y="43856"/>
                </a:moveTo>
                <a:cubicBezTo>
                  <a:pt x="149635" y="43856"/>
                  <a:pt x="149635" y="43812"/>
                  <a:pt x="149591" y="43812"/>
                </a:cubicBezTo>
                <a:cubicBezTo>
                  <a:pt x="149569" y="43812"/>
                  <a:pt x="149569" y="43856"/>
                  <a:pt x="149591" y="43856"/>
                </a:cubicBezTo>
                <a:close/>
                <a:moveTo>
                  <a:pt x="144784" y="43987"/>
                </a:moveTo>
                <a:cubicBezTo>
                  <a:pt x="144849" y="43987"/>
                  <a:pt x="144915" y="43921"/>
                  <a:pt x="144915" y="43834"/>
                </a:cubicBezTo>
                <a:cubicBezTo>
                  <a:pt x="144915" y="43637"/>
                  <a:pt x="144631" y="43637"/>
                  <a:pt x="144631" y="43834"/>
                </a:cubicBezTo>
                <a:cubicBezTo>
                  <a:pt x="144631" y="43921"/>
                  <a:pt x="144696" y="43987"/>
                  <a:pt x="144784" y="43987"/>
                </a:cubicBezTo>
                <a:close/>
                <a:moveTo>
                  <a:pt x="139955" y="44118"/>
                </a:moveTo>
                <a:cubicBezTo>
                  <a:pt x="140195" y="44118"/>
                  <a:pt x="140304" y="43834"/>
                  <a:pt x="140151" y="43659"/>
                </a:cubicBezTo>
                <a:cubicBezTo>
                  <a:pt x="139976" y="43484"/>
                  <a:pt x="139671" y="43593"/>
                  <a:pt x="139671" y="43856"/>
                </a:cubicBezTo>
                <a:cubicBezTo>
                  <a:pt x="139671" y="43987"/>
                  <a:pt x="139802" y="44118"/>
                  <a:pt x="139955" y="44118"/>
                </a:cubicBezTo>
                <a:close/>
                <a:moveTo>
                  <a:pt x="135126" y="44249"/>
                </a:moveTo>
                <a:cubicBezTo>
                  <a:pt x="135497" y="44249"/>
                  <a:pt x="135672" y="43812"/>
                  <a:pt x="135410" y="43550"/>
                </a:cubicBezTo>
                <a:cubicBezTo>
                  <a:pt x="135147" y="43288"/>
                  <a:pt x="134710" y="43462"/>
                  <a:pt x="134710" y="43834"/>
                </a:cubicBezTo>
                <a:cubicBezTo>
                  <a:pt x="134710" y="44074"/>
                  <a:pt x="134885" y="44249"/>
                  <a:pt x="135126" y="44249"/>
                </a:cubicBezTo>
                <a:close/>
                <a:moveTo>
                  <a:pt x="130297" y="44380"/>
                </a:moveTo>
                <a:cubicBezTo>
                  <a:pt x="130777" y="44380"/>
                  <a:pt x="131018" y="43790"/>
                  <a:pt x="130690" y="43462"/>
                </a:cubicBezTo>
                <a:cubicBezTo>
                  <a:pt x="130340" y="43113"/>
                  <a:pt x="129750" y="43353"/>
                  <a:pt x="129750" y="43834"/>
                </a:cubicBezTo>
                <a:cubicBezTo>
                  <a:pt x="129750" y="44140"/>
                  <a:pt x="129991" y="44380"/>
                  <a:pt x="130297" y="44380"/>
                </a:cubicBezTo>
                <a:close/>
                <a:moveTo>
                  <a:pt x="125467" y="44511"/>
                </a:moveTo>
                <a:cubicBezTo>
                  <a:pt x="126057" y="44511"/>
                  <a:pt x="126363" y="43790"/>
                  <a:pt x="125948" y="43353"/>
                </a:cubicBezTo>
                <a:cubicBezTo>
                  <a:pt x="125511" y="42938"/>
                  <a:pt x="124812" y="43244"/>
                  <a:pt x="124812" y="43834"/>
                </a:cubicBezTo>
                <a:cubicBezTo>
                  <a:pt x="124812" y="44205"/>
                  <a:pt x="125096" y="44511"/>
                  <a:pt x="125467" y="44511"/>
                </a:cubicBezTo>
                <a:close/>
                <a:moveTo>
                  <a:pt x="120638" y="44642"/>
                </a:moveTo>
                <a:cubicBezTo>
                  <a:pt x="121360" y="44642"/>
                  <a:pt x="121709" y="43768"/>
                  <a:pt x="121207" y="43266"/>
                </a:cubicBezTo>
                <a:cubicBezTo>
                  <a:pt x="120704" y="42763"/>
                  <a:pt x="119852" y="43113"/>
                  <a:pt x="119852" y="43834"/>
                </a:cubicBezTo>
                <a:cubicBezTo>
                  <a:pt x="119852" y="44271"/>
                  <a:pt x="120201" y="44642"/>
                  <a:pt x="120638" y="44642"/>
                </a:cubicBezTo>
                <a:close/>
                <a:moveTo>
                  <a:pt x="115831" y="44752"/>
                </a:moveTo>
                <a:cubicBezTo>
                  <a:pt x="116640" y="44752"/>
                  <a:pt x="117033" y="43768"/>
                  <a:pt x="116465" y="43200"/>
                </a:cubicBezTo>
                <a:cubicBezTo>
                  <a:pt x="115897" y="42610"/>
                  <a:pt x="114914" y="43025"/>
                  <a:pt x="114914" y="43834"/>
                </a:cubicBezTo>
                <a:cubicBezTo>
                  <a:pt x="114914" y="44336"/>
                  <a:pt x="115307" y="44752"/>
                  <a:pt x="115831" y="44752"/>
                </a:cubicBezTo>
                <a:close/>
                <a:moveTo>
                  <a:pt x="111002" y="44861"/>
                </a:moveTo>
                <a:cubicBezTo>
                  <a:pt x="111920" y="44861"/>
                  <a:pt x="112379" y="43746"/>
                  <a:pt x="111723" y="43113"/>
                </a:cubicBezTo>
                <a:cubicBezTo>
                  <a:pt x="111068" y="42457"/>
                  <a:pt x="109975" y="42916"/>
                  <a:pt x="109975" y="43834"/>
                </a:cubicBezTo>
                <a:cubicBezTo>
                  <a:pt x="109975" y="44402"/>
                  <a:pt x="110434" y="44861"/>
                  <a:pt x="111002" y="44861"/>
                </a:cubicBezTo>
                <a:close/>
                <a:moveTo>
                  <a:pt x="106173" y="44992"/>
                </a:moveTo>
                <a:cubicBezTo>
                  <a:pt x="107200" y="44992"/>
                  <a:pt x="107703" y="43746"/>
                  <a:pt x="106982" y="43025"/>
                </a:cubicBezTo>
                <a:cubicBezTo>
                  <a:pt x="106261" y="42304"/>
                  <a:pt x="105015" y="42807"/>
                  <a:pt x="105015" y="43834"/>
                </a:cubicBezTo>
                <a:cubicBezTo>
                  <a:pt x="105015" y="44467"/>
                  <a:pt x="105540" y="44992"/>
                  <a:pt x="106173" y="44992"/>
                </a:cubicBezTo>
                <a:close/>
                <a:moveTo>
                  <a:pt x="101344" y="45101"/>
                </a:moveTo>
                <a:cubicBezTo>
                  <a:pt x="102459" y="45101"/>
                  <a:pt x="103027" y="43746"/>
                  <a:pt x="102240" y="42938"/>
                </a:cubicBezTo>
                <a:cubicBezTo>
                  <a:pt x="101432" y="42151"/>
                  <a:pt x="100077" y="42719"/>
                  <a:pt x="100077" y="43834"/>
                </a:cubicBezTo>
                <a:cubicBezTo>
                  <a:pt x="100077" y="44533"/>
                  <a:pt x="100645" y="45101"/>
                  <a:pt x="101344" y="45101"/>
                </a:cubicBezTo>
                <a:close/>
                <a:moveTo>
                  <a:pt x="96515" y="45167"/>
                </a:moveTo>
                <a:cubicBezTo>
                  <a:pt x="97717" y="45167"/>
                  <a:pt x="98307" y="43725"/>
                  <a:pt x="97455" y="42894"/>
                </a:cubicBezTo>
                <a:cubicBezTo>
                  <a:pt x="96624" y="42042"/>
                  <a:pt x="95182" y="42654"/>
                  <a:pt x="95182" y="43834"/>
                </a:cubicBezTo>
                <a:cubicBezTo>
                  <a:pt x="95182" y="44577"/>
                  <a:pt x="95772" y="45167"/>
                  <a:pt x="96515" y="45167"/>
                </a:cubicBezTo>
                <a:close/>
                <a:moveTo>
                  <a:pt x="91686" y="45254"/>
                </a:moveTo>
                <a:cubicBezTo>
                  <a:pt x="92953" y="45254"/>
                  <a:pt x="93587" y="43725"/>
                  <a:pt x="92691" y="42829"/>
                </a:cubicBezTo>
                <a:cubicBezTo>
                  <a:pt x="91795" y="41933"/>
                  <a:pt x="90266" y="42566"/>
                  <a:pt x="90266" y="43834"/>
                </a:cubicBezTo>
                <a:cubicBezTo>
                  <a:pt x="90266" y="44620"/>
                  <a:pt x="90899" y="45254"/>
                  <a:pt x="91686" y="45254"/>
                </a:cubicBezTo>
                <a:close/>
                <a:moveTo>
                  <a:pt x="86857" y="45320"/>
                </a:moveTo>
                <a:cubicBezTo>
                  <a:pt x="88190" y="45320"/>
                  <a:pt x="88845" y="43725"/>
                  <a:pt x="87928" y="42785"/>
                </a:cubicBezTo>
                <a:cubicBezTo>
                  <a:pt x="86988" y="41845"/>
                  <a:pt x="85393" y="42523"/>
                  <a:pt x="85371" y="43834"/>
                </a:cubicBezTo>
                <a:cubicBezTo>
                  <a:pt x="85393" y="44664"/>
                  <a:pt x="86049" y="45320"/>
                  <a:pt x="86857" y="45320"/>
                </a:cubicBezTo>
                <a:close/>
                <a:moveTo>
                  <a:pt x="82028" y="45363"/>
                </a:moveTo>
                <a:cubicBezTo>
                  <a:pt x="83405" y="45363"/>
                  <a:pt x="84082" y="43725"/>
                  <a:pt x="83121" y="42763"/>
                </a:cubicBezTo>
                <a:cubicBezTo>
                  <a:pt x="82159" y="41802"/>
                  <a:pt x="80520" y="42479"/>
                  <a:pt x="80520" y="43834"/>
                </a:cubicBezTo>
                <a:cubicBezTo>
                  <a:pt x="80520" y="44686"/>
                  <a:pt x="81198" y="45363"/>
                  <a:pt x="82028" y="45363"/>
                </a:cubicBezTo>
                <a:close/>
                <a:moveTo>
                  <a:pt x="77221" y="45385"/>
                </a:moveTo>
                <a:cubicBezTo>
                  <a:pt x="78576" y="45385"/>
                  <a:pt x="79275" y="43725"/>
                  <a:pt x="78292" y="42741"/>
                </a:cubicBezTo>
                <a:cubicBezTo>
                  <a:pt x="77330" y="41780"/>
                  <a:pt x="75669" y="42457"/>
                  <a:pt x="75669" y="43834"/>
                </a:cubicBezTo>
                <a:cubicBezTo>
                  <a:pt x="75669" y="44686"/>
                  <a:pt x="76369" y="45385"/>
                  <a:pt x="77221" y="45385"/>
                </a:cubicBezTo>
                <a:close/>
                <a:moveTo>
                  <a:pt x="72392" y="45363"/>
                </a:moveTo>
                <a:cubicBezTo>
                  <a:pt x="73747" y="45363"/>
                  <a:pt x="74424" y="43725"/>
                  <a:pt x="73463" y="42763"/>
                </a:cubicBezTo>
                <a:cubicBezTo>
                  <a:pt x="72501" y="41802"/>
                  <a:pt x="70862" y="42479"/>
                  <a:pt x="70862" y="43834"/>
                </a:cubicBezTo>
                <a:cubicBezTo>
                  <a:pt x="70862" y="44686"/>
                  <a:pt x="71540" y="45363"/>
                  <a:pt x="72392" y="45363"/>
                </a:cubicBezTo>
                <a:close/>
                <a:moveTo>
                  <a:pt x="67563" y="45298"/>
                </a:moveTo>
                <a:cubicBezTo>
                  <a:pt x="68874" y="45298"/>
                  <a:pt x="69529" y="43725"/>
                  <a:pt x="68612" y="42785"/>
                </a:cubicBezTo>
                <a:cubicBezTo>
                  <a:pt x="67672" y="41867"/>
                  <a:pt x="66099" y="42523"/>
                  <a:pt x="66099" y="43834"/>
                </a:cubicBezTo>
                <a:cubicBezTo>
                  <a:pt x="66099" y="44642"/>
                  <a:pt x="66754" y="45298"/>
                  <a:pt x="67563" y="45298"/>
                </a:cubicBezTo>
                <a:close/>
                <a:moveTo>
                  <a:pt x="62734" y="45254"/>
                </a:moveTo>
                <a:cubicBezTo>
                  <a:pt x="64001" y="45254"/>
                  <a:pt x="64635" y="43725"/>
                  <a:pt x="63739" y="42829"/>
                </a:cubicBezTo>
                <a:cubicBezTo>
                  <a:pt x="62843" y="41933"/>
                  <a:pt x="61313" y="42566"/>
                  <a:pt x="61313" y="43834"/>
                </a:cubicBezTo>
                <a:cubicBezTo>
                  <a:pt x="61313" y="44620"/>
                  <a:pt x="61947" y="45254"/>
                  <a:pt x="62734" y="45254"/>
                </a:cubicBezTo>
                <a:close/>
                <a:moveTo>
                  <a:pt x="57905" y="45167"/>
                </a:moveTo>
                <a:cubicBezTo>
                  <a:pt x="59107" y="45167"/>
                  <a:pt x="59696" y="43725"/>
                  <a:pt x="58866" y="42894"/>
                </a:cubicBezTo>
                <a:cubicBezTo>
                  <a:pt x="58014" y="42042"/>
                  <a:pt x="56572" y="42654"/>
                  <a:pt x="56572" y="43834"/>
                </a:cubicBezTo>
                <a:cubicBezTo>
                  <a:pt x="56572" y="44577"/>
                  <a:pt x="57162" y="45167"/>
                  <a:pt x="57905" y="45167"/>
                </a:cubicBezTo>
                <a:close/>
                <a:moveTo>
                  <a:pt x="53076" y="45079"/>
                </a:moveTo>
                <a:cubicBezTo>
                  <a:pt x="54190" y="45079"/>
                  <a:pt x="54758" y="43746"/>
                  <a:pt x="53972" y="42960"/>
                </a:cubicBezTo>
                <a:cubicBezTo>
                  <a:pt x="53185" y="42173"/>
                  <a:pt x="51830" y="42719"/>
                  <a:pt x="51830" y="43834"/>
                </a:cubicBezTo>
                <a:cubicBezTo>
                  <a:pt x="51830" y="44533"/>
                  <a:pt x="52398" y="45079"/>
                  <a:pt x="53076" y="45079"/>
                </a:cubicBezTo>
                <a:close/>
                <a:moveTo>
                  <a:pt x="48268" y="44970"/>
                </a:moveTo>
                <a:cubicBezTo>
                  <a:pt x="49274" y="44970"/>
                  <a:pt x="49776" y="43746"/>
                  <a:pt x="49055" y="43025"/>
                </a:cubicBezTo>
                <a:cubicBezTo>
                  <a:pt x="48334" y="42326"/>
                  <a:pt x="47132" y="42829"/>
                  <a:pt x="47110" y="43834"/>
                </a:cubicBezTo>
                <a:cubicBezTo>
                  <a:pt x="47110" y="44467"/>
                  <a:pt x="47635" y="44970"/>
                  <a:pt x="48268" y="44970"/>
                </a:cubicBezTo>
                <a:close/>
                <a:moveTo>
                  <a:pt x="43439" y="44861"/>
                </a:moveTo>
                <a:cubicBezTo>
                  <a:pt x="44335" y="44861"/>
                  <a:pt x="44794" y="43768"/>
                  <a:pt x="44161" y="43113"/>
                </a:cubicBezTo>
                <a:cubicBezTo>
                  <a:pt x="43505" y="42479"/>
                  <a:pt x="42412" y="42938"/>
                  <a:pt x="42412" y="43834"/>
                </a:cubicBezTo>
                <a:cubicBezTo>
                  <a:pt x="42412" y="44402"/>
                  <a:pt x="42871" y="44861"/>
                  <a:pt x="43439" y="44861"/>
                </a:cubicBezTo>
                <a:close/>
                <a:moveTo>
                  <a:pt x="38610" y="44752"/>
                </a:moveTo>
                <a:cubicBezTo>
                  <a:pt x="39419" y="44752"/>
                  <a:pt x="39834" y="43768"/>
                  <a:pt x="39244" y="43200"/>
                </a:cubicBezTo>
                <a:cubicBezTo>
                  <a:pt x="38676" y="42610"/>
                  <a:pt x="37693" y="43025"/>
                  <a:pt x="37693" y="43834"/>
                </a:cubicBezTo>
                <a:cubicBezTo>
                  <a:pt x="37693" y="44336"/>
                  <a:pt x="38108" y="44752"/>
                  <a:pt x="38610" y="44752"/>
                </a:cubicBezTo>
                <a:close/>
                <a:moveTo>
                  <a:pt x="33781" y="44620"/>
                </a:moveTo>
                <a:cubicBezTo>
                  <a:pt x="34481" y="44620"/>
                  <a:pt x="34830" y="43768"/>
                  <a:pt x="34350" y="43288"/>
                </a:cubicBezTo>
                <a:cubicBezTo>
                  <a:pt x="33847" y="42785"/>
                  <a:pt x="32995" y="43135"/>
                  <a:pt x="32995" y="43834"/>
                </a:cubicBezTo>
                <a:cubicBezTo>
                  <a:pt x="32995" y="44271"/>
                  <a:pt x="33344" y="44620"/>
                  <a:pt x="33781" y="44620"/>
                </a:cubicBezTo>
                <a:close/>
                <a:moveTo>
                  <a:pt x="28952" y="44489"/>
                </a:moveTo>
                <a:cubicBezTo>
                  <a:pt x="29542" y="44489"/>
                  <a:pt x="29826" y="43790"/>
                  <a:pt x="29411" y="43375"/>
                </a:cubicBezTo>
                <a:cubicBezTo>
                  <a:pt x="29018" y="42960"/>
                  <a:pt x="28297" y="43244"/>
                  <a:pt x="28297" y="43834"/>
                </a:cubicBezTo>
                <a:cubicBezTo>
                  <a:pt x="28297" y="44205"/>
                  <a:pt x="28603" y="44489"/>
                  <a:pt x="28952" y="44489"/>
                </a:cubicBezTo>
                <a:close/>
                <a:moveTo>
                  <a:pt x="24123" y="44380"/>
                </a:moveTo>
                <a:cubicBezTo>
                  <a:pt x="24626" y="44380"/>
                  <a:pt x="24866" y="43790"/>
                  <a:pt x="24517" y="43440"/>
                </a:cubicBezTo>
                <a:cubicBezTo>
                  <a:pt x="24167" y="43091"/>
                  <a:pt x="23577" y="43331"/>
                  <a:pt x="23577" y="43834"/>
                </a:cubicBezTo>
                <a:cubicBezTo>
                  <a:pt x="23577" y="44118"/>
                  <a:pt x="23839" y="44380"/>
                  <a:pt x="24123" y="44380"/>
                </a:cubicBezTo>
                <a:close/>
                <a:moveTo>
                  <a:pt x="19294" y="44227"/>
                </a:moveTo>
                <a:cubicBezTo>
                  <a:pt x="19666" y="44227"/>
                  <a:pt x="19841" y="43812"/>
                  <a:pt x="19578" y="43550"/>
                </a:cubicBezTo>
                <a:cubicBezTo>
                  <a:pt x="19338" y="43309"/>
                  <a:pt x="18901" y="43484"/>
                  <a:pt x="18901" y="43834"/>
                </a:cubicBezTo>
                <a:cubicBezTo>
                  <a:pt x="18901" y="44052"/>
                  <a:pt x="19076" y="44227"/>
                  <a:pt x="19294" y="44227"/>
                </a:cubicBezTo>
                <a:close/>
                <a:moveTo>
                  <a:pt x="14487" y="44096"/>
                </a:moveTo>
                <a:cubicBezTo>
                  <a:pt x="14727" y="44096"/>
                  <a:pt x="14837" y="43812"/>
                  <a:pt x="14684" y="43637"/>
                </a:cubicBezTo>
                <a:cubicBezTo>
                  <a:pt x="14509" y="43462"/>
                  <a:pt x="14203" y="43593"/>
                  <a:pt x="14203" y="43834"/>
                </a:cubicBezTo>
                <a:cubicBezTo>
                  <a:pt x="14203" y="43987"/>
                  <a:pt x="14334" y="44096"/>
                  <a:pt x="14487" y="44096"/>
                </a:cubicBezTo>
                <a:close/>
                <a:moveTo>
                  <a:pt x="9658" y="43987"/>
                </a:moveTo>
                <a:cubicBezTo>
                  <a:pt x="9724" y="43987"/>
                  <a:pt x="9811" y="43921"/>
                  <a:pt x="9811" y="43834"/>
                </a:cubicBezTo>
                <a:cubicBezTo>
                  <a:pt x="9811" y="43615"/>
                  <a:pt x="9418" y="43987"/>
                  <a:pt x="9658" y="43987"/>
                </a:cubicBezTo>
                <a:close/>
                <a:moveTo>
                  <a:pt x="4829" y="43877"/>
                </a:moveTo>
                <a:cubicBezTo>
                  <a:pt x="4873" y="43877"/>
                  <a:pt x="4873" y="43812"/>
                  <a:pt x="4829" y="43812"/>
                </a:cubicBezTo>
                <a:cubicBezTo>
                  <a:pt x="4807" y="43812"/>
                  <a:pt x="4807" y="43877"/>
                  <a:pt x="4829" y="43877"/>
                </a:cubicBezTo>
                <a:close/>
                <a:moveTo>
                  <a:pt x="149591" y="39027"/>
                </a:moveTo>
                <a:cubicBezTo>
                  <a:pt x="149613" y="39027"/>
                  <a:pt x="149613" y="39005"/>
                  <a:pt x="149591" y="39005"/>
                </a:cubicBezTo>
                <a:cubicBezTo>
                  <a:pt x="149591" y="39005"/>
                  <a:pt x="149591" y="39027"/>
                  <a:pt x="149591" y="39027"/>
                </a:cubicBezTo>
                <a:close/>
                <a:moveTo>
                  <a:pt x="144784" y="39114"/>
                </a:moveTo>
                <a:cubicBezTo>
                  <a:pt x="144937" y="39114"/>
                  <a:pt x="144674" y="38852"/>
                  <a:pt x="144674" y="39027"/>
                </a:cubicBezTo>
                <a:cubicBezTo>
                  <a:pt x="144674" y="39070"/>
                  <a:pt x="144718" y="39114"/>
                  <a:pt x="144784" y="39114"/>
                </a:cubicBezTo>
                <a:close/>
                <a:moveTo>
                  <a:pt x="139955" y="39245"/>
                </a:moveTo>
                <a:cubicBezTo>
                  <a:pt x="140064" y="39245"/>
                  <a:pt x="140173" y="39136"/>
                  <a:pt x="140173" y="39005"/>
                </a:cubicBezTo>
                <a:cubicBezTo>
                  <a:pt x="140173" y="38721"/>
                  <a:pt x="139714" y="38721"/>
                  <a:pt x="139714" y="39005"/>
                </a:cubicBezTo>
                <a:cubicBezTo>
                  <a:pt x="139714" y="39136"/>
                  <a:pt x="139823" y="39245"/>
                  <a:pt x="139955" y="39245"/>
                </a:cubicBezTo>
                <a:close/>
                <a:moveTo>
                  <a:pt x="135126" y="39376"/>
                </a:moveTo>
                <a:cubicBezTo>
                  <a:pt x="135453" y="39376"/>
                  <a:pt x="135606" y="38983"/>
                  <a:pt x="135366" y="38764"/>
                </a:cubicBezTo>
                <a:cubicBezTo>
                  <a:pt x="135147" y="38524"/>
                  <a:pt x="134754" y="38699"/>
                  <a:pt x="134754" y="39005"/>
                </a:cubicBezTo>
                <a:cubicBezTo>
                  <a:pt x="134754" y="39223"/>
                  <a:pt x="134929" y="39376"/>
                  <a:pt x="135126" y="39376"/>
                </a:cubicBezTo>
                <a:close/>
                <a:moveTo>
                  <a:pt x="130297" y="39485"/>
                </a:moveTo>
                <a:cubicBezTo>
                  <a:pt x="130734" y="39485"/>
                  <a:pt x="130930" y="38983"/>
                  <a:pt x="130646" y="38677"/>
                </a:cubicBezTo>
                <a:cubicBezTo>
                  <a:pt x="130340" y="38371"/>
                  <a:pt x="129816" y="38590"/>
                  <a:pt x="129816" y="39005"/>
                </a:cubicBezTo>
                <a:cubicBezTo>
                  <a:pt x="129816" y="39289"/>
                  <a:pt x="130034" y="39485"/>
                  <a:pt x="130297" y="39485"/>
                </a:cubicBezTo>
                <a:close/>
                <a:moveTo>
                  <a:pt x="125467" y="39617"/>
                </a:moveTo>
                <a:cubicBezTo>
                  <a:pt x="126014" y="39617"/>
                  <a:pt x="126276" y="38961"/>
                  <a:pt x="125905" y="38590"/>
                </a:cubicBezTo>
                <a:cubicBezTo>
                  <a:pt x="125511" y="38218"/>
                  <a:pt x="124878" y="38480"/>
                  <a:pt x="124878" y="39005"/>
                </a:cubicBezTo>
                <a:cubicBezTo>
                  <a:pt x="124878" y="39354"/>
                  <a:pt x="125140" y="39617"/>
                  <a:pt x="125467" y="39617"/>
                </a:cubicBezTo>
                <a:close/>
                <a:moveTo>
                  <a:pt x="120638" y="39748"/>
                </a:moveTo>
                <a:cubicBezTo>
                  <a:pt x="121294" y="39748"/>
                  <a:pt x="121622" y="38961"/>
                  <a:pt x="121163" y="38502"/>
                </a:cubicBezTo>
                <a:cubicBezTo>
                  <a:pt x="120704" y="38043"/>
                  <a:pt x="119917" y="38371"/>
                  <a:pt x="119917" y="39005"/>
                </a:cubicBezTo>
                <a:cubicBezTo>
                  <a:pt x="119917" y="39420"/>
                  <a:pt x="120245" y="39748"/>
                  <a:pt x="120638" y="39748"/>
                </a:cubicBezTo>
                <a:close/>
                <a:moveTo>
                  <a:pt x="115831" y="39857"/>
                </a:moveTo>
                <a:cubicBezTo>
                  <a:pt x="116574" y="39857"/>
                  <a:pt x="116946" y="38961"/>
                  <a:pt x="116421" y="38415"/>
                </a:cubicBezTo>
                <a:cubicBezTo>
                  <a:pt x="115875" y="37890"/>
                  <a:pt x="114979" y="38262"/>
                  <a:pt x="114979" y="39005"/>
                </a:cubicBezTo>
                <a:cubicBezTo>
                  <a:pt x="114979" y="39485"/>
                  <a:pt x="115351" y="39857"/>
                  <a:pt x="115831" y="39857"/>
                </a:cubicBezTo>
                <a:close/>
                <a:moveTo>
                  <a:pt x="111002" y="39966"/>
                </a:moveTo>
                <a:cubicBezTo>
                  <a:pt x="111833" y="39966"/>
                  <a:pt x="112270" y="38939"/>
                  <a:pt x="111658" y="38349"/>
                </a:cubicBezTo>
                <a:cubicBezTo>
                  <a:pt x="111068" y="37737"/>
                  <a:pt x="110041" y="38174"/>
                  <a:pt x="110041" y="39005"/>
                </a:cubicBezTo>
                <a:cubicBezTo>
                  <a:pt x="110041" y="39551"/>
                  <a:pt x="110478" y="39966"/>
                  <a:pt x="111002" y="39966"/>
                </a:cubicBezTo>
                <a:close/>
                <a:moveTo>
                  <a:pt x="106173" y="40054"/>
                </a:moveTo>
                <a:cubicBezTo>
                  <a:pt x="107091" y="40054"/>
                  <a:pt x="107572" y="38939"/>
                  <a:pt x="106916" y="38284"/>
                </a:cubicBezTo>
                <a:cubicBezTo>
                  <a:pt x="106239" y="37628"/>
                  <a:pt x="105124" y="38087"/>
                  <a:pt x="105124" y="39005"/>
                </a:cubicBezTo>
                <a:cubicBezTo>
                  <a:pt x="105124" y="39595"/>
                  <a:pt x="105583" y="40054"/>
                  <a:pt x="106173" y="40054"/>
                </a:cubicBezTo>
                <a:close/>
                <a:moveTo>
                  <a:pt x="101344" y="40163"/>
                </a:moveTo>
                <a:cubicBezTo>
                  <a:pt x="102371" y="40163"/>
                  <a:pt x="102874" y="38917"/>
                  <a:pt x="102153" y="38196"/>
                </a:cubicBezTo>
                <a:cubicBezTo>
                  <a:pt x="101432" y="37475"/>
                  <a:pt x="100186" y="38000"/>
                  <a:pt x="100186" y="39005"/>
                </a:cubicBezTo>
                <a:cubicBezTo>
                  <a:pt x="100186" y="39660"/>
                  <a:pt x="100710" y="40163"/>
                  <a:pt x="101344" y="40163"/>
                </a:cubicBezTo>
                <a:close/>
                <a:moveTo>
                  <a:pt x="96515" y="40250"/>
                </a:moveTo>
                <a:cubicBezTo>
                  <a:pt x="97608" y="40250"/>
                  <a:pt x="98154" y="38917"/>
                  <a:pt x="97389" y="38153"/>
                </a:cubicBezTo>
                <a:cubicBezTo>
                  <a:pt x="96603" y="37366"/>
                  <a:pt x="95291" y="37912"/>
                  <a:pt x="95291" y="39005"/>
                </a:cubicBezTo>
                <a:cubicBezTo>
                  <a:pt x="95291" y="39704"/>
                  <a:pt x="95838" y="40250"/>
                  <a:pt x="96515" y="40250"/>
                </a:cubicBezTo>
                <a:close/>
                <a:moveTo>
                  <a:pt x="91686" y="40316"/>
                </a:moveTo>
                <a:cubicBezTo>
                  <a:pt x="92844" y="40316"/>
                  <a:pt x="93434" y="38917"/>
                  <a:pt x="92604" y="38087"/>
                </a:cubicBezTo>
                <a:cubicBezTo>
                  <a:pt x="91795" y="37279"/>
                  <a:pt x="90397" y="37847"/>
                  <a:pt x="90397" y="39005"/>
                </a:cubicBezTo>
                <a:cubicBezTo>
                  <a:pt x="90397" y="39726"/>
                  <a:pt x="90965" y="40316"/>
                  <a:pt x="91686" y="40316"/>
                </a:cubicBezTo>
                <a:close/>
                <a:moveTo>
                  <a:pt x="86857" y="40359"/>
                </a:moveTo>
                <a:cubicBezTo>
                  <a:pt x="88081" y="40359"/>
                  <a:pt x="88671" y="38917"/>
                  <a:pt x="87819" y="38065"/>
                </a:cubicBezTo>
                <a:cubicBezTo>
                  <a:pt x="86966" y="37213"/>
                  <a:pt x="85502" y="37803"/>
                  <a:pt x="85502" y="39005"/>
                </a:cubicBezTo>
                <a:cubicBezTo>
                  <a:pt x="85524" y="39770"/>
                  <a:pt x="86114" y="40359"/>
                  <a:pt x="86857" y="40359"/>
                </a:cubicBezTo>
                <a:close/>
                <a:moveTo>
                  <a:pt x="82028" y="40403"/>
                </a:moveTo>
                <a:cubicBezTo>
                  <a:pt x="83252" y="40403"/>
                  <a:pt x="83864" y="38939"/>
                  <a:pt x="83011" y="38065"/>
                </a:cubicBezTo>
                <a:cubicBezTo>
                  <a:pt x="82159" y="37213"/>
                  <a:pt x="80695" y="37803"/>
                  <a:pt x="80673" y="39005"/>
                </a:cubicBezTo>
                <a:cubicBezTo>
                  <a:pt x="80673" y="39770"/>
                  <a:pt x="81285" y="40403"/>
                  <a:pt x="82028" y="40403"/>
                </a:cubicBezTo>
                <a:close/>
                <a:moveTo>
                  <a:pt x="77221" y="40403"/>
                </a:moveTo>
                <a:cubicBezTo>
                  <a:pt x="78444" y="40403"/>
                  <a:pt x="79078" y="38895"/>
                  <a:pt x="78204" y="38021"/>
                </a:cubicBezTo>
                <a:cubicBezTo>
                  <a:pt x="77330" y="37147"/>
                  <a:pt x="75822" y="37759"/>
                  <a:pt x="75822" y="39005"/>
                </a:cubicBezTo>
                <a:cubicBezTo>
                  <a:pt x="75822" y="39770"/>
                  <a:pt x="76434" y="40403"/>
                  <a:pt x="77221" y="40403"/>
                </a:cubicBezTo>
                <a:close/>
                <a:moveTo>
                  <a:pt x="72392" y="40403"/>
                </a:moveTo>
                <a:cubicBezTo>
                  <a:pt x="73594" y="40403"/>
                  <a:pt x="74205" y="38939"/>
                  <a:pt x="73353" y="38065"/>
                </a:cubicBezTo>
                <a:cubicBezTo>
                  <a:pt x="72501" y="37213"/>
                  <a:pt x="71037" y="37803"/>
                  <a:pt x="71015" y="39005"/>
                </a:cubicBezTo>
                <a:cubicBezTo>
                  <a:pt x="71015" y="39770"/>
                  <a:pt x="71627" y="40403"/>
                  <a:pt x="72392" y="40403"/>
                </a:cubicBezTo>
                <a:close/>
                <a:moveTo>
                  <a:pt x="67563" y="40359"/>
                </a:moveTo>
                <a:cubicBezTo>
                  <a:pt x="68765" y="40359"/>
                  <a:pt x="69376" y="38917"/>
                  <a:pt x="68524" y="38065"/>
                </a:cubicBezTo>
                <a:cubicBezTo>
                  <a:pt x="67672" y="37213"/>
                  <a:pt x="66208" y="37803"/>
                  <a:pt x="66208" y="39005"/>
                </a:cubicBezTo>
                <a:cubicBezTo>
                  <a:pt x="66208" y="39770"/>
                  <a:pt x="66820" y="40359"/>
                  <a:pt x="67563" y="40359"/>
                </a:cubicBezTo>
                <a:close/>
                <a:moveTo>
                  <a:pt x="62756" y="40316"/>
                </a:moveTo>
                <a:cubicBezTo>
                  <a:pt x="63914" y="40316"/>
                  <a:pt x="64482" y="38917"/>
                  <a:pt x="63673" y="38109"/>
                </a:cubicBezTo>
                <a:cubicBezTo>
                  <a:pt x="62843" y="37279"/>
                  <a:pt x="61445" y="37868"/>
                  <a:pt x="61445" y="39027"/>
                </a:cubicBezTo>
                <a:cubicBezTo>
                  <a:pt x="61445" y="39726"/>
                  <a:pt x="62035" y="40316"/>
                  <a:pt x="62756" y="40316"/>
                </a:cubicBezTo>
                <a:close/>
                <a:moveTo>
                  <a:pt x="57927" y="40228"/>
                </a:moveTo>
                <a:cubicBezTo>
                  <a:pt x="58997" y="40228"/>
                  <a:pt x="59544" y="38917"/>
                  <a:pt x="58779" y="38153"/>
                </a:cubicBezTo>
                <a:cubicBezTo>
                  <a:pt x="58014" y="37388"/>
                  <a:pt x="56703" y="37934"/>
                  <a:pt x="56703" y="39027"/>
                </a:cubicBezTo>
                <a:cubicBezTo>
                  <a:pt x="56703" y="39682"/>
                  <a:pt x="57249" y="40228"/>
                  <a:pt x="57927" y="40228"/>
                </a:cubicBezTo>
                <a:close/>
                <a:moveTo>
                  <a:pt x="53098" y="40163"/>
                </a:moveTo>
                <a:cubicBezTo>
                  <a:pt x="54103" y="40163"/>
                  <a:pt x="54605" y="38939"/>
                  <a:pt x="53906" y="38218"/>
                </a:cubicBezTo>
                <a:cubicBezTo>
                  <a:pt x="53185" y="37497"/>
                  <a:pt x="51961" y="38000"/>
                  <a:pt x="51961" y="39027"/>
                </a:cubicBezTo>
                <a:cubicBezTo>
                  <a:pt x="51961" y="39638"/>
                  <a:pt x="52464" y="40163"/>
                  <a:pt x="53098" y="40163"/>
                </a:cubicBezTo>
                <a:close/>
                <a:moveTo>
                  <a:pt x="48268" y="40054"/>
                </a:moveTo>
                <a:cubicBezTo>
                  <a:pt x="49208" y="40054"/>
                  <a:pt x="49667" y="38917"/>
                  <a:pt x="49011" y="38262"/>
                </a:cubicBezTo>
                <a:cubicBezTo>
                  <a:pt x="48356" y="37606"/>
                  <a:pt x="47220" y="38065"/>
                  <a:pt x="47220" y="39005"/>
                </a:cubicBezTo>
                <a:cubicBezTo>
                  <a:pt x="47220" y="39573"/>
                  <a:pt x="47700" y="40054"/>
                  <a:pt x="48268" y="40054"/>
                </a:cubicBezTo>
                <a:close/>
                <a:moveTo>
                  <a:pt x="43439" y="39944"/>
                </a:moveTo>
                <a:cubicBezTo>
                  <a:pt x="44270" y="39944"/>
                  <a:pt x="44685" y="38939"/>
                  <a:pt x="44095" y="38349"/>
                </a:cubicBezTo>
                <a:cubicBezTo>
                  <a:pt x="43505" y="37759"/>
                  <a:pt x="42500" y="38174"/>
                  <a:pt x="42500" y="39005"/>
                </a:cubicBezTo>
                <a:cubicBezTo>
                  <a:pt x="42500" y="39529"/>
                  <a:pt x="42915" y="39944"/>
                  <a:pt x="43439" y="39944"/>
                </a:cubicBezTo>
                <a:close/>
                <a:moveTo>
                  <a:pt x="38610" y="39835"/>
                </a:moveTo>
                <a:cubicBezTo>
                  <a:pt x="39353" y="39835"/>
                  <a:pt x="39703" y="38939"/>
                  <a:pt x="39200" y="38437"/>
                </a:cubicBezTo>
                <a:cubicBezTo>
                  <a:pt x="38676" y="37912"/>
                  <a:pt x="37802" y="38284"/>
                  <a:pt x="37802" y="39005"/>
                </a:cubicBezTo>
                <a:cubicBezTo>
                  <a:pt x="37802" y="39464"/>
                  <a:pt x="38173" y="39835"/>
                  <a:pt x="38610" y="39835"/>
                </a:cubicBezTo>
                <a:close/>
                <a:moveTo>
                  <a:pt x="33781" y="39704"/>
                </a:moveTo>
                <a:cubicBezTo>
                  <a:pt x="34415" y="39704"/>
                  <a:pt x="34743" y="38939"/>
                  <a:pt x="34284" y="38502"/>
                </a:cubicBezTo>
                <a:cubicBezTo>
                  <a:pt x="33847" y="38043"/>
                  <a:pt x="33082" y="38371"/>
                  <a:pt x="33082" y="39005"/>
                </a:cubicBezTo>
                <a:cubicBezTo>
                  <a:pt x="33082" y="39398"/>
                  <a:pt x="33410" y="39704"/>
                  <a:pt x="33781" y="39704"/>
                </a:cubicBezTo>
                <a:close/>
                <a:moveTo>
                  <a:pt x="28974" y="39595"/>
                </a:moveTo>
                <a:cubicBezTo>
                  <a:pt x="29499" y="39595"/>
                  <a:pt x="29761" y="38961"/>
                  <a:pt x="29389" y="38590"/>
                </a:cubicBezTo>
                <a:cubicBezTo>
                  <a:pt x="29018" y="38218"/>
                  <a:pt x="28384" y="38480"/>
                  <a:pt x="28384" y="39005"/>
                </a:cubicBezTo>
                <a:cubicBezTo>
                  <a:pt x="28384" y="39332"/>
                  <a:pt x="28646" y="39595"/>
                  <a:pt x="28974" y="39595"/>
                </a:cubicBezTo>
                <a:close/>
                <a:moveTo>
                  <a:pt x="24145" y="39464"/>
                </a:moveTo>
                <a:cubicBezTo>
                  <a:pt x="24560" y="39464"/>
                  <a:pt x="24779" y="38961"/>
                  <a:pt x="24473" y="38677"/>
                </a:cubicBezTo>
                <a:cubicBezTo>
                  <a:pt x="24189" y="38371"/>
                  <a:pt x="23664" y="38590"/>
                  <a:pt x="23664" y="39005"/>
                </a:cubicBezTo>
                <a:cubicBezTo>
                  <a:pt x="23664" y="39267"/>
                  <a:pt x="23883" y="39464"/>
                  <a:pt x="24145" y="39464"/>
                </a:cubicBezTo>
                <a:close/>
                <a:moveTo>
                  <a:pt x="19316" y="39354"/>
                </a:moveTo>
                <a:cubicBezTo>
                  <a:pt x="19622" y="39354"/>
                  <a:pt x="19775" y="38983"/>
                  <a:pt x="19556" y="38764"/>
                </a:cubicBezTo>
                <a:cubicBezTo>
                  <a:pt x="19338" y="38546"/>
                  <a:pt x="18967" y="38699"/>
                  <a:pt x="18967" y="39005"/>
                </a:cubicBezTo>
                <a:cubicBezTo>
                  <a:pt x="18967" y="39201"/>
                  <a:pt x="19119" y="39354"/>
                  <a:pt x="19316" y="39354"/>
                </a:cubicBezTo>
                <a:close/>
                <a:moveTo>
                  <a:pt x="14487" y="39223"/>
                </a:moveTo>
                <a:cubicBezTo>
                  <a:pt x="14684" y="39223"/>
                  <a:pt x="14771" y="38983"/>
                  <a:pt x="14640" y="38852"/>
                </a:cubicBezTo>
                <a:cubicBezTo>
                  <a:pt x="14509" y="38721"/>
                  <a:pt x="14269" y="38808"/>
                  <a:pt x="14269" y="39005"/>
                </a:cubicBezTo>
                <a:cubicBezTo>
                  <a:pt x="14269" y="39136"/>
                  <a:pt x="14378" y="39223"/>
                  <a:pt x="14487" y="39223"/>
                </a:cubicBezTo>
                <a:close/>
                <a:moveTo>
                  <a:pt x="9658" y="39114"/>
                </a:moveTo>
                <a:cubicBezTo>
                  <a:pt x="9789" y="39114"/>
                  <a:pt x="9789" y="38917"/>
                  <a:pt x="9658" y="38917"/>
                </a:cubicBezTo>
                <a:cubicBezTo>
                  <a:pt x="9527" y="38917"/>
                  <a:pt x="9527" y="39114"/>
                  <a:pt x="9658" y="39114"/>
                </a:cubicBezTo>
                <a:close/>
                <a:moveTo>
                  <a:pt x="144784" y="34219"/>
                </a:moveTo>
                <a:cubicBezTo>
                  <a:pt x="144805" y="34219"/>
                  <a:pt x="144827" y="34198"/>
                  <a:pt x="144827" y="34198"/>
                </a:cubicBezTo>
                <a:cubicBezTo>
                  <a:pt x="144827" y="34132"/>
                  <a:pt x="144740" y="34132"/>
                  <a:pt x="144740" y="34198"/>
                </a:cubicBezTo>
                <a:cubicBezTo>
                  <a:pt x="144740" y="34198"/>
                  <a:pt x="144762" y="34219"/>
                  <a:pt x="144784" y="34219"/>
                </a:cubicBezTo>
                <a:close/>
                <a:moveTo>
                  <a:pt x="139955" y="34350"/>
                </a:moveTo>
                <a:cubicBezTo>
                  <a:pt x="140042" y="34350"/>
                  <a:pt x="140108" y="34285"/>
                  <a:pt x="140108" y="34176"/>
                </a:cubicBezTo>
                <a:cubicBezTo>
                  <a:pt x="140108" y="34088"/>
                  <a:pt x="140042" y="34023"/>
                  <a:pt x="139955" y="34023"/>
                </a:cubicBezTo>
                <a:cubicBezTo>
                  <a:pt x="139867" y="34023"/>
                  <a:pt x="139802" y="34088"/>
                  <a:pt x="139802" y="34176"/>
                </a:cubicBezTo>
                <a:cubicBezTo>
                  <a:pt x="139802" y="34285"/>
                  <a:pt x="139867" y="34350"/>
                  <a:pt x="139955" y="34350"/>
                </a:cubicBezTo>
                <a:close/>
                <a:moveTo>
                  <a:pt x="135126" y="34460"/>
                </a:moveTo>
                <a:cubicBezTo>
                  <a:pt x="135366" y="34460"/>
                  <a:pt x="135497" y="34176"/>
                  <a:pt x="135322" y="34001"/>
                </a:cubicBezTo>
                <a:cubicBezTo>
                  <a:pt x="135147" y="33826"/>
                  <a:pt x="134863" y="33957"/>
                  <a:pt x="134863" y="34198"/>
                </a:cubicBezTo>
                <a:cubicBezTo>
                  <a:pt x="134863" y="34350"/>
                  <a:pt x="134973" y="34460"/>
                  <a:pt x="135126" y="34460"/>
                </a:cubicBezTo>
                <a:close/>
                <a:moveTo>
                  <a:pt x="130297" y="34591"/>
                </a:moveTo>
                <a:cubicBezTo>
                  <a:pt x="130668" y="34591"/>
                  <a:pt x="130865" y="34154"/>
                  <a:pt x="130602" y="33892"/>
                </a:cubicBezTo>
                <a:cubicBezTo>
                  <a:pt x="130340" y="33629"/>
                  <a:pt x="129881" y="33826"/>
                  <a:pt x="129881" y="34198"/>
                </a:cubicBezTo>
                <a:cubicBezTo>
                  <a:pt x="129881" y="34416"/>
                  <a:pt x="130078" y="34591"/>
                  <a:pt x="130297" y="34591"/>
                </a:cubicBezTo>
                <a:close/>
                <a:moveTo>
                  <a:pt x="125489" y="34700"/>
                </a:moveTo>
                <a:cubicBezTo>
                  <a:pt x="125948" y="34700"/>
                  <a:pt x="126167" y="34132"/>
                  <a:pt x="125839" y="33804"/>
                </a:cubicBezTo>
                <a:cubicBezTo>
                  <a:pt x="125511" y="33476"/>
                  <a:pt x="124965" y="33717"/>
                  <a:pt x="124965" y="34176"/>
                </a:cubicBezTo>
                <a:cubicBezTo>
                  <a:pt x="124965" y="34482"/>
                  <a:pt x="125183" y="34700"/>
                  <a:pt x="125489" y="34700"/>
                </a:cubicBezTo>
                <a:close/>
                <a:moveTo>
                  <a:pt x="120660" y="34831"/>
                </a:moveTo>
                <a:cubicBezTo>
                  <a:pt x="121228" y="34831"/>
                  <a:pt x="121512" y="34132"/>
                  <a:pt x="121119" y="33739"/>
                </a:cubicBezTo>
                <a:cubicBezTo>
                  <a:pt x="120704" y="33323"/>
                  <a:pt x="120005" y="33608"/>
                  <a:pt x="120005" y="34176"/>
                </a:cubicBezTo>
                <a:cubicBezTo>
                  <a:pt x="120005" y="34547"/>
                  <a:pt x="120289" y="34831"/>
                  <a:pt x="120660" y="34831"/>
                </a:cubicBezTo>
                <a:close/>
                <a:moveTo>
                  <a:pt x="115831" y="34940"/>
                </a:moveTo>
                <a:cubicBezTo>
                  <a:pt x="116509" y="34940"/>
                  <a:pt x="116836" y="34132"/>
                  <a:pt x="116356" y="33651"/>
                </a:cubicBezTo>
                <a:cubicBezTo>
                  <a:pt x="115875" y="33171"/>
                  <a:pt x="115066" y="33520"/>
                  <a:pt x="115088" y="34176"/>
                </a:cubicBezTo>
                <a:cubicBezTo>
                  <a:pt x="115066" y="34591"/>
                  <a:pt x="115416" y="34940"/>
                  <a:pt x="115831" y="34940"/>
                </a:cubicBezTo>
                <a:close/>
                <a:moveTo>
                  <a:pt x="111002" y="35028"/>
                </a:moveTo>
                <a:cubicBezTo>
                  <a:pt x="111745" y="35028"/>
                  <a:pt x="112138" y="34110"/>
                  <a:pt x="111592" y="33586"/>
                </a:cubicBezTo>
                <a:cubicBezTo>
                  <a:pt x="111068" y="33061"/>
                  <a:pt x="110150" y="33433"/>
                  <a:pt x="110150" y="34176"/>
                </a:cubicBezTo>
                <a:cubicBezTo>
                  <a:pt x="110150" y="34656"/>
                  <a:pt x="110543" y="35028"/>
                  <a:pt x="111002" y="35028"/>
                </a:cubicBezTo>
                <a:close/>
                <a:moveTo>
                  <a:pt x="106173" y="35137"/>
                </a:moveTo>
                <a:cubicBezTo>
                  <a:pt x="107025" y="35137"/>
                  <a:pt x="107441" y="34110"/>
                  <a:pt x="106851" y="33520"/>
                </a:cubicBezTo>
                <a:cubicBezTo>
                  <a:pt x="106239" y="32908"/>
                  <a:pt x="105234" y="33345"/>
                  <a:pt x="105234" y="34176"/>
                </a:cubicBezTo>
                <a:cubicBezTo>
                  <a:pt x="105234" y="34722"/>
                  <a:pt x="105649" y="35137"/>
                  <a:pt x="106173" y="35137"/>
                </a:cubicBezTo>
                <a:close/>
                <a:moveTo>
                  <a:pt x="101344" y="35225"/>
                </a:moveTo>
                <a:cubicBezTo>
                  <a:pt x="102262" y="35225"/>
                  <a:pt x="102743" y="34110"/>
                  <a:pt x="102087" y="33455"/>
                </a:cubicBezTo>
                <a:cubicBezTo>
                  <a:pt x="101432" y="32799"/>
                  <a:pt x="100317" y="33258"/>
                  <a:pt x="100317" y="34176"/>
                </a:cubicBezTo>
                <a:cubicBezTo>
                  <a:pt x="100317" y="34766"/>
                  <a:pt x="100776" y="35225"/>
                  <a:pt x="101344" y="35225"/>
                </a:cubicBezTo>
                <a:close/>
                <a:moveTo>
                  <a:pt x="96515" y="35290"/>
                </a:moveTo>
                <a:cubicBezTo>
                  <a:pt x="97520" y="35290"/>
                  <a:pt x="98023" y="34088"/>
                  <a:pt x="97302" y="33389"/>
                </a:cubicBezTo>
                <a:cubicBezTo>
                  <a:pt x="96603" y="32690"/>
                  <a:pt x="95423" y="33192"/>
                  <a:pt x="95423" y="34176"/>
                </a:cubicBezTo>
                <a:cubicBezTo>
                  <a:pt x="95423" y="34809"/>
                  <a:pt x="95903" y="35290"/>
                  <a:pt x="96515" y="35290"/>
                </a:cubicBezTo>
                <a:close/>
                <a:moveTo>
                  <a:pt x="91708" y="35356"/>
                </a:moveTo>
                <a:cubicBezTo>
                  <a:pt x="92757" y="35356"/>
                  <a:pt x="93281" y="34088"/>
                  <a:pt x="92538" y="33345"/>
                </a:cubicBezTo>
                <a:cubicBezTo>
                  <a:pt x="91774" y="32602"/>
                  <a:pt x="90528" y="33127"/>
                  <a:pt x="90528" y="34176"/>
                </a:cubicBezTo>
                <a:cubicBezTo>
                  <a:pt x="90528" y="34831"/>
                  <a:pt x="91052" y="35356"/>
                  <a:pt x="91708" y="35356"/>
                </a:cubicBezTo>
                <a:close/>
                <a:moveTo>
                  <a:pt x="86879" y="35399"/>
                </a:moveTo>
                <a:cubicBezTo>
                  <a:pt x="87950" y="35399"/>
                  <a:pt x="88496" y="34088"/>
                  <a:pt x="87731" y="33323"/>
                </a:cubicBezTo>
                <a:cubicBezTo>
                  <a:pt x="86966" y="32559"/>
                  <a:pt x="85655" y="33105"/>
                  <a:pt x="85655" y="34176"/>
                </a:cubicBezTo>
                <a:cubicBezTo>
                  <a:pt x="85655" y="34853"/>
                  <a:pt x="86202" y="35399"/>
                  <a:pt x="86879" y="35399"/>
                </a:cubicBezTo>
                <a:close/>
                <a:moveTo>
                  <a:pt x="82050" y="35421"/>
                </a:moveTo>
                <a:cubicBezTo>
                  <a:pt x="83164" y="35421"/>
                  <a:pt x="83711" y="34088"/>
                  <a:pt x="82924" y="33302"/>
                </a:cubicBezTo>
                <a:cubicBezTo>
                  <a:pt x="82137" y="32515"/>
                  <a:pt x="80804" y="33083"/>
                  <a:pt x="80804" y="34176"/>
                </a:cubicBezTo>
                <a:cubicBezTo>
                  <a:pt x="80804" y="34875"/>
                  <a:pt x="81351" y="35421"/>
                  <a:pt x="82050" y="35421"/>
                </a:cubicBezTo>
                <a:close/>
                <a:moveTo>
                  <a:pt x="77221" y="35421"/>
                </a:moveTo>
                <a:cubicBezTo>
                  <a:pt x="78335" y="35421"/>
                  <a:pt x="78903" y="34066"/>
                  <a:pt x="78117" y="33280"/>
                </a:cubicBezTo>
                <a:cubicBezTo>
                  <a:pt x="77330" y="32493"/>
                  <a:pt x="75954" y="33039"/>
                  <a:pt x="75954" y="34176"/>
                </a:cubicBezTo>
                <a:cubicBezTo>
                  <a:pt x="75954" y="34875"/>
                  <a:pt x="76522" y="35421"/>
                  <a:pt x="77221" y="35421"/>
                </a:cubicBezTo>
                <a:close/>
                <a:moveTo>
                  <a:pt x="72392" y="35421"/>
                </a:moveTo>
                <a:cubicBezTo>
                  <a:pt x="73506" y="35421"/>
                  <a:pt x="74052" y="34088"/>
                  <a:pt x="73288" y="33302"/>
                </a:cubicBezTo>
                <a:cubicBezTo>
                  <a:pt x="72501" y="32515"/>
                  <a:pt x="71146" y="33083"/>
                  <a:pt x="71146" y="34176"/>
                </a:cubicBezTo>
                <a:cubicBezTo>
                  <a:pt x="71146" y="34875"/>
                  <a:pt x="71714" y="35421"/>
                  <a:pt x="72392" y="35421"/>
                </a:cubicBezTo>
                <a:close/>
                <a:moveTo>
                  <a:pt x="67563" y="35399"/>
                </a:moveTo>
                <a:cubicBezTo>
                  <a:pt x="68655" y="35399"/>
                  <a:pt x="69202" y="34088"/>
                  <a:pt x="68437" y="33323"/>
                </a:cubicBezTo>
                <a:cubicBezTo>
                  <a:pt x="67672" y="32559"/>
                  <a:pt x="66361" y="33105"/>
                  <a:pt x="66361" y="34176"/>
                </a:cubicBezTo>
                <a:cubicBezTo>
                  <a:pt x="66361" y="34853"/>
                  <a:pt x="66907" y="35399"/>
                  <a:pt x="67563" y="35399"/>
                </a:cubicBezTo>
                <a:close/>
                <a:moveTo>
                  <a:pt x="62734" y="35356"/>
                </a:moveTo>
                <a:cubicBezTo>
                  <a:pt x="63783" y="35356"/>
                  <a:pt x="64307" y="34088"/>
                  <a:pt x="63564" y="33367"/>
                </a:cubicBezTo>
                <a:cubicBezTo>
                  <a:pt x="62843" y="32624"/>
                  <a:pt x="61576" y="33149"/>
                  <a:pt x="61576" y="34176"/>
                </a:cubicBezTo>
                <a:cubicBezTo>
                  <a:pt x="61576" y="34831"/>
                  <a:pt x="62100" y="35356"/>
                  <a:pt x="62734" y="35356"/>
                </a:cubicBezTo>
                <a:close/>
                <a:moveTo>
                  <a:pt x="57927" y="35290"/>
                </a:moveTo>
                <a:cubicBezTo>
                  <a:pt x="58888" y="35290"/>
                  <a:pt x="59369" y="34110"/>
                  <a:pt x="58691" y="33411"/>
                </a:cubicBezTo>
                <a:cubicBezTo>
                  <a:pt x="57992" y="32734"/>
                  <a:pt x="56834" y="33214"/>
                  <a:pt x="56834" y="34198"/>
                </a:cubicBezTo>
                <a:cubicBezTo>
                  <a:pt x="56834" y="34788"/>
                  <a:pt x="57315" y="35290"/>
                  <a:pt x="57927" y="35290"/>
                </a:cubicBezTo>
                <a:close/>
                <a:moveTo>
                  <a:pt x="53098" y="35203"/>
                </a:moveTo>
                <a:cubicBezTo>
                  <a:pt x="53993" y="35203"/>
                  <a:pt x="54452" y="34110"/>
                  <a:pt x="53819" y="33455"/>
                </a:cubicBezTo>
                <a:cubicBezTo>
                  <a:pt x="53163" y="32821"/>
                  <a:pt x="52071" y="33280"/>
                  <a:pt x="52071" y="34176"/>
                </a:cubicBezTo>
                <a:cubicBezTo>
                  <a:pt x="52071" y="34744"/>
                  <a:pt x="52529" y="35203"/>
                  <a:pt x="53098" y="35203"/>
                </a:cubicBezTo>
                <a:close/>
                <a:moveTo>
                  <a:pt x="48268" y="35115"/>
                </a:moveTo>
                <a:cubicBezTo>
                  <a:pt x="49099" y="35115"/>
                  <a:pt x="49514" y="34110"/>
                  <a:pt x="48924" y="33520"/>
                </a:cubicBezTo>
                <a:cubicBezTo>
                  <a:pt x="48334" y="32930"/>
                  <a:pt x="47329" y="33345"/>
                  <a:pt x="47329" y="34176"/>
                </a:cubicBezTo>
                <a:cubicBezTo>
                  <a:pt x="47329" y="34700"/>
                  <a:pt x="47744" y="35115"/>
                  <a:pt x="48268" y="35115"/>
                </a:cubicBezTo>
                <a:close/>
                <a:moveTo>
                  <a:pt x="43439" y="35028"/>
                </a:moveTo>
                <a:cubicBezTo>
                  <a:pt x="44204" y="35028"/>
                  <a:pt x="44576" y="34110"/>
                  <a:pt x="44051" y="33586"/>
                </a:cubicBezTo>
                <a:cubicBezTo>
                  <a:pt x="43505" y="33061"/>
                  <a:pt x="42609" y="33433"/>
                  <a:pt x="42609" y="34176"/>
                </a:cubicBezTo>
                <a:cubicBezTo>
                  <a:pt x="42609" y="34656"/>
                  <a:pt x="42981" y="35028"/>
                  <a:pt x="43439" y="35028"/>
                </a:cubicBezTo>
                <a:close/>
                <a:moveTo>
                  <a:pt x="38610" y="34919"/>
                </a:moveTo>
                <a:cubicBezTo>
                  <a:pt x="39266" y="34919"/>
                  <a:pt x="39616" y="34132"/>
                  <a:pt x="39135" y="33673"/>
                </a:cubicBezTo>
                <a:cubicBezTo>
                  <a:pt x="38676" y="33192"/>
                  <a:pt x="37889" y="33520"/>
                  <a:pt x="37889" y="34176"/>
                </a:cubicBezTo>
                <a:cubicBezTo>
                  <a:pt x="37889" y="34591"/>
                  <a:pt x="38217" y="34919"/>
                  <a:pt x="38610" y="34919"/>
                </a:cubicBezTo>
                <a:close/>
                <a:moveTo>
                  <a:pt x="33781" y="34809"/>
                </a:moveTo>
                <a:cubicBezTo>
                  <a:pt x="34350" y="34809"/>
                  <a:pt x="34634" y="34132"/>
                  <a:pt x="34240" y="33739"/>
                </a:cubicBezTo>
                <a:cubicBezTo>
                  <a:pt x="33847" y="33345"/>
                  <a:pt x="33170" y="33629"/>
                  <a:pt x="33170" y="34176"/>
                </a:cubicBezTo>
                <a:cubicBezTo>
                  <a:pt x="33170" y="34525"/>
                  <a:pt x="33454" y="34809"/>
                  <a:pt x="33781" y="34809"/>
                </a:cubicBezTo>
                <a:close/>
                <a:moveTo>
                  <a:pt x="28974" y="34700"/>
                </a:moveTo>
                <a:cubicBezTo>
                  <a:pt x="29433" y="34700"/>
                  <a:pt x="29673" y="34132"/>
                  <a:pt x="29324" y="33804"/>
                </a:cubicBezTo>
                <a:cubicBezTo>
                  <a:pt x="28996" y="33476"/>
                  <a:pt x="28450" y="33717"/>
                  <a:pt x="28450" y="34176"/>
                </a:cubicBezTo>
                <a:cubicBezTo>
                  <a:pt x="28450" y="34482"/>
                  <a:pt x="28668" y="34700"/>
                  <a:pt x="28974" y="34700"/>
                </a:cubicBezTo>
                <a:close/>
                <a:moveTo>
                  <a:pt x="24145" y="34591"/>
                </a:moveTo>
                <a:cubicBezTo>
                  <a:pt x="24495" y="34591"/>
                  <a:pt x="24670" y="34154"/>
                  <a:pt x="24429" y="33892"/>
                </a:cubicBezTo>
                <a:cubicBezTo>
                  <a:pt x="24167" y="33651"/>
                  <a:pt x="23730" y="33826"/>
                  <a:pt x="23730" y="34176"/>
                </a:cubicBezTo>
                <a:cubicBezTo>
                  <a:pt x="23730" y="34394"/>
                  <a:pt x="23927" y="34591"/>
                  <a:pt x="24145" y="34591"/>
                </a:cubicBezTo>
                <a:close/>
                <a:moveTo>
                  <a:pt x="19316" y="34460"/>
                </a:moveTo>
                <a:cubicBezTo>
                  <a:pt x="19556" y="34460"/>
                  <a:pt x="19688" y="34176"/>
                  <a:pt x="19513" y="34001"/>
                </a:cubicBezTo>
                <a:cubicBezTo>
                  <a:pt x="19338" y="33826"/>
                  <a:pt x="19032" y="33935"/>
                  <a:pt x="19032" y="34198"/>
                </a:cubicBezTo>
                <a:cubicBezTo>
                  <a:pt x="19032" y="34329"/>
                  <a:pt x="19163" y="34460"/>
                  <a:pt x="19316" y="34460"/>
                </a:cubicBezTo>
                <a:close/>
                <a:moveTo>
                  <a:pt x="14487" y="34350"/>
                </a:moveTo>
                <a:cubicBezTo>
                  <a:pt x="14575" y="34350"/>
                  <a:pt x="14640" y="34263"/>
                  <a:pt x="14640" y="34176"/>
                </a:cubicBezTo>
                <a:cubicBezTo>
                  <a:pt x="14640" y="34088"/>
                  <a:pt x="14575" y="34023"/>
                  <a:pt x="14487" y="34023"/>
                </a:cubicBezTo>
                <a:cubicBezTo>
                  <a:pt x="14400" y="34023"/>
                  <a:pt x="14334" y="34088"/>
                  <a:pt x="14334" y="34176"/>
                </a:cubicBezTo>
                <a:cubicBezTo>
                  <a:pt x="14334" y="34263"/>
                  <a:pt x="14400" y="34350"/>
                  <a:pt x="14487" y="34350"/>
                </a:cubicBezTo>
                <a:close/>
                <a:moveTo>
                  <a:pt x="9658" y="34219"/>
                </a:moveTo>
                <a:cubicBezTo>
                  <a:pt x="9680" y="34219"/>
                  <a:pt x="9702" y="34198"/>
                  <a:pt x="9702" y="34176"/>
                </a:cubicBezTo>
                <a:cubicBezTo>
                  <a:pt x="9702" y="34154"/>
                  <a:pt x="9680" y="34132"/>
                  <a:pt x="9658" y="34132"/>
                </a:cubicBezTo>
                <a:cubicBezTo>
                  <a:pt x="9636" y="34132"/>
                  <a:pt x="9614" y="34154"/>
                  <a:pt x="9614" y="34176"/>
                </a:cubicBezTo>
                <a:cubicBezTo>
                  <a:pt x="9614" y="34198"/>
                  <a:pt x="9636" y="34219"/>
                  <a:pt x="9658" y="34219"/>
                </a:cubicBezTo>
                <a:close/>
                <a:moveTo>
                  <a:pt x="144784" y="29368"/>
                </a:moveTo>
                <a:cubicBezTo>
                  <a:pt x="144784" y="29347"/>
                  <a:pt x="144762" y="29347"/>
                  <a:pt x="144762" y="29368"/>
                </a:cubicBezTo>
                <a:lnTo>
                  <a:pt x="144762" y="29368"/>
                </a:lnTo>
                <a:close/>
                <a:moveTo>
                  <a:pt x="139955" y="29456"/>
                </a:moveTo>
                <a:cubicBezTo>
                  <a:pt x="140086" y="29456"/>
                  <a:pt x="140086" y="29259"/>
                  <a:pt x="139955" y="29259"/>
                </a:cubicBezTo>
                <a:cubicBezTo>
                  <a:pt x="139823" y="29259"/>
                  <a:pt x="139823" y="29456"/>
                  <a:pt x="139955" y="29456"/>
                </a:cubicBezTo>
                <a:close/>
                <a:moveTo>
                  <a:pt x="135126" y="29565"/>
                </a:moveTo>
                <a:cubicBezTo>
                  <a:pt x="135257" y="29565"/>
                  <a:pt x="135344" y="29478"/>
                  <a:pt x="135344" y="29347"/>
                </a:cubicBezTo>
                <a:cubicBezTo>
                  <a:pt x="135344" y="29172"/>
                  <a:pt x="135104" y="29063"/>
                  <a:pt x="134973" y="29194"/>
                </a:cubicBezTo>
                <a:cubicBezTo>
                  <a:pt x="134841" y="29347"/>
                  <a:pt x="134929" y="29565"/>
                  <a:pt x="135126" y="29565"/>
                </a:cubicBezTo>
                <a:close/>
                <a:moveTo>
                  <a:pt x="130297" y="29674"/>
                </a:moveTo>
                <a:cubicBezTo>
                  <a:pt x="130602" y="29674"/>
                  <a:pt x="130734" y="29325"/>
                  <a:pt x="130537" y="29128"/>
                </a:cubicBezTo>
                <a:cubicBezTo>
                  <a:pt x="130318" y="28931"/>
                  <a:pt x="129991" y="29063"/>
                  <a:pt x="129991" y="29347"/>
                </a:cubicBezTo>
                <a:cubicBezTo>
                  <a:pt x="129991" y="29521"/>
                  <a:pt x="130122" y="29674"/>
                  <a:pt x="130297" y="29674"/>
                </a:cubicBezTo>
                <a:close/>
                <a:moveTo>
                  <a:pt x="125489" y="29806"/>
                </a:moveTo>
                <a:cubicBezTo>
                  <a:pt x="125883" y="29784"/>
                  <a:pt x="126079" y="29325"/>
                  <a:pt x="125795" y="29041"/>
                </a:cubicBezTo>
                <a:cubicBezTo>
                  <a:pt x="125511" y="28757"/>
                  <a:pt x="125030" y="28953"/>
                  <a:pt x="125030" y="29347"/>
                </a:cubicBezTo>
                <a:cubicBezTo>
                  <a:pt x="125030" y="29609"/>
                  <a:pt x="125227" y="29806"/>
                  <a:pt x="125489" y="29806"/>
                </a:cubicBezTo>
                <a:close/>
                <a:moveTo>
                  <a:pt x="120660" y="29915"/>
                </a:moveTo>
                <a:cubicBezTo>
                  <a:pt x="121141" y="29915"/>
                  <a:pt x="121381" y="29325"/>
                  <a:pt x="121032" y="28975"/>
                </a:cubicBezTo>
                <a:cubicBezTo>
                  <a:pt x="120704" y="28626"/>
                  <a:pt x="120114" y="28866"/>
                  <a:pt x="120114" y="29368"/>
                </a:cubicBezTo>
                <a:cubicBezTo>
                  <a:pt x="120114" y="29653"/>
                  <a:pt x="120354" y="29915"/>
                  <a:pt x="120660" y="29915"/>
                </a:cubicBezTo>
                <a:close/>
                <a:moveTo>
                  <a:pt x="115831" y="30002"/>
                </a:moveTo>
                <a:cubicBezTo>
                  <a:pt x="116421" y="30002"/>
                  <a:pt x="116705" y="29303"/>
                  <a:pt x="116290" y="28888"/>
                </a:cubicBezTo>
                <a:cubicBezTo>
                  <a:pt x="115875" y="28473"/>
                  <a:pt x="115176" y="28779"/>
                  <a:pt x="115176" y="29347"/>
                </a:cubicBezTo>
                <a:cubicBezTo>
                  <a:pt x="115176" y="29718"/>
                  <a:pt x="115460" y="30002"/>
                  <a:pt x="115831" y="30002"/>
                </a:cubicBezTo>
                <a:close/>
                <a:moveTo>
                  <a:pt x="111002" y="30111"/>
                </a:moveTo>
                <a:cubicBezTo>
                  <a:pt x="111680" y="30111"/>
                  <a:pt x="112007" y="29303"/>
                  <a:pt x="111527" y="28822"/>
                </a:cubicBezTo>
                <a:cubicBezTo>
                  <a:pt x="111068" y="28341"/>
                  <a:pt x="110259" y="28691"/>
                  <a:pt x="110259" y="29347"/>
                </a:cubicBezTo>
                <a:cubicBezTo>
                  <a:pt x="110259" y="29762"/>
                  <a:pt x="110587" y="30111"/>
                  <a:pt x="111002" y="30111"/>
                </a:cubicBezTo>
                <a:close/>
                <a:moveTo>
                  <a:pt x="106173" y="30177"/>
                </a:moveTo>
                <a:cubicBezTo>
                  <a:pt x="106916" y="30177"/>
                  <a:pt x="107266" y="29303"/>
                  <a:pt x="106763" y="28779"/>
                </a:cubicBezTo>
                <a:cubicBezTo>
                  <a:pt x="106239" y="28276"/>
                  <a:pt x="105365" y="28626"/>
                  <a:pt x="105365" y="29368"/>
                </a:cubicBezTo>
                <a:cubicBezTo>
                  <a:pt x="105365" y="29806"/>
                  <a:pt x="105714" y="30177"/>
                  <a:pt x="106173" y="30177"/>
                </a:cubicBezTo>
                <a:close/>
                <a:moveTo>
                  <a:pt x="101344" y="30264"/>
                </a:moveTo>
                <a:cubicBezTo>
                  <a:pt x="102153" y="30264"/>
                  <a:pt x="102568" y="29281"/>
                  <a:pt x="102000" y="28713"/>
                </a:cubicBezTo>
                <a:cubicBezTo>
                  <a:pt x="101410" y="28145"/>
                  <a:pt x="100448" y="28538"/>
                  <a:pt x="100448" y="29347"/>
                </a:cubicBezTo>
                <a:cubicBezTo>
                  <a:pt x="100448" y="29849"/>
                  <a:pt x="100842" y="30264"/>
                  <a:pt x="101344" y="30264"/>
                </a:cubicBezTo>
                <a:close/>
                <a:moveTo>
                  <a:pt x="96515" y="30330"/>
                </a:moveTo>
                <a:cubicBezTo>
                  <a:pt x="97389" y="30330"/>
                  <a:pt x="97826" y="29281"/>
                  <a:pt x="97214" y="28669"/>
                </a:cubicBezTo>
                <a:cubicBezTo>
                  <a:pt x="96603" y="28036"/>
                  <a:pt x="95554" y="28473"/>
                  <a:pt x="95554" y="29347"/>
                </a:cubicBezTo>
                <a:cubicBezTo>
                  <a:pt x="95554" y="29893"/>
                  <a:pt x="95991" y="30330"/>
                  <a:pt x="96515" y="30330"/>
                </a:cubicBezTo>
                <a:close/>
                <a:moveTo>
                  <a:pt x="91708" y="30395"/>
                </a:moveTo>
                <a:cubicBezTo>
                  <a:pt x="92626" y="30374"/>
                  <a:pt x="93085" y="29281"/>
                  <a:pt x="92429" y="28626"/>
                </a:cubicBezTo>
                <a:cubicBezTo>
                  <a:pt x="91774" y="27970"/>
                  <a:pt x="90659" y="28429"/>
                  <a:pt x="90659" y="29347"/>
                </a:cubicBezTo>
                <a:cubicBezTo>
                  <a:pt x="90659" y="29915"/>
                  <a:pt x="91140" y="30395"/>
                  <a:pt x="91708" y="30395"/>
                </a:cubicBezTo>
                <a:close/>
                <a:moveTo>
                  <a:pt x="86879" y="30439"/>
                </a:moveTo>
                <a:cubicBezTo>
                  <a:pt x="87840" y="30439"/>
                  <a:pt x="88343" y="29259"/>
                  <a:pt x="87644" y="28582"/>
                </a:cubicBezTo>
                <a:cubicBezTo>
                  <a:pt x="86966" y="27883"/>
                  <a:pt x="85786" y="28363"/>
                  <a:pt x="85786" y="29347"/>
                </a:cubicBezTo>
                <a:cubicBezTo>
                  <a:pt x="85786" y="29958"/>
                  <a:pt x="86267" y="30439"/>
                  <a:pt x="86879" y="30439"/>
                </a:cubicBezTo>
                <a:close/>
                <a:moveTo>
                  <a:pt x="82050" y="30439"/>
                </a:moveTo>
                <a:cubicBezTo>
                  <a:pt x="83011" y="30439"/>
                  <a:pt x="83514" y="29259"/>
                  <a:pt x="82815" y="28582"/>
                </a:cubicBezTo>
                <a:cubicBezTo>
                  <a:pt x="82137" y="27883"/>
                  <a:pt x="80957" y="28363"/>
                  <a:pt x="80957" y="29347"/>
                </a:cubicBezTo>
                <a:cubicBezTo>
                  <a:pt x="80957" y="29958"/>
                  <a:pt x="81438" y="30439"/>
                  <a:pt x="82050" y="30439"/>
                </a:cubicBezTo>
                <a:close/>
                <a:moveTo>
                  <a:pt x="77221" y="30439"/>
                </a:moveTo>
                <a:cubicBezTo>
                  <a:pt x="78204" y="30439"/>
                  <a:pt x="78707" y="29237"/>
                  <a:pt x="78007" y="28538"/>
                </a:cubicBezTo>
                <a:cubicBezTo>
                  <a:pt x="77308" y="27839"/>
                  <a:pt x="76106" y="28341"/>
                  <a:pt x="76106" y="29325"/>
                </a:cubicBezTo>
                <a:cubicBezTo>
                  <a:pt x="76106" y="29937"/>
                  <a:pt x="76609" y="30439"/>
                  <a:pt x="77221" y="30439"/>
                </a:cubicBezTo>
                <a:close/>
                <a:moveTo>
                  <a:pt x="72392" y="30439"/>
                </a:moveTo>
                <a:cubicBezTo>
                  <a:pt x="73375" y="30439"/>
                  <a:pt x="73856" y="29259"/>
                  <a:pt x="73178" y="28582"/>
                </a:cubicBezTo>
                <a:cubicBezTo>
                  <a:pt x="72479" y="27883"/>
                  <a:pt x="71299" y="28363"/>
                  <a:pt x="71299" y="29347"/>
                </a:cubicBezTo>
                <a:cubicBezTo>
                  <a:pt x="71299" y="29958"/>
                  <a:pt x="71802" y="30439"/>
                  <a:pt x="72392" y="30439"/>
                </a:cubicBezTo>
                <a:close/>
                <a:moveTo>
                  <a:pt x="67563" y="30417"/>
                </a:moveTo>
                <a:cubicBezTo>
                  <a:pt x="68524" y="30417"/>
                  <a:pt x="69005" y="29259"/>
                  <a:pt x="68328" y="28582"/>
                </a:cubicBezTo>
                <a:cubicBezTo>
                  <a:pt x="67650" y="27904"/>
                  <a:pt x="66492" y="28385"/>
                  <a:pt x="66492" y="29347"/>
                </a:cubicBezTo>
                <a:cubicBezTo>
                  <a:pt x="66492" y="29937"/>
                  <a:pt x="66973" y="30417"/>
                  <a:pt x="67563" y="30417"/>
                </a:cubicBezTo>
                <a:close/>
                <a:moveTo>
                  <a:pt x="62734" y="30374"/>
                </a:moveTo>
                <a:cubicBezTo>
                  <a:pt x="63673" y="30374"/>
                  <a:pt x="64132" y="29259"/>
                  <a:pt x="63477" y="28604"/>
                </a:cubicBezTo>
                <a:cubicBezTo>
                  <a:pt x="62821" y="27948"/>
                  <a:pt x="61707" y="28429"/>
                  <a:pt x="61707" y="29347"/>
                </a:cubicBezTo>
                <a:cubicBezTo>
                  <a:pt x="61707" y="29915"/>
                  <a:pt x="62166" y="30374"/>
                  <a:pt x="62734" y="30374"/>
                </a:cubicBezTo>
                <a:close/>
                <a:moveTo>
                  <a:pt x="57927" y="30308"/>
                </a:moveTo>
                <a:cubicBezTo>
                  <a:pt x="58801" y="30308"/>
                  <a:pt x="59238" y="29259"/>
                  <a:pt x="58604" y="28647"/>
                </a:cubicBezTo>
                <a:cubicBezTo>
                  <a:pt x="57992" y="28036"/>
                  <a:pt x="56943" y="28473"/>
                  <a:pt x="56943" y="29347"/>
                </a:cubicBezTo>
                <a:cubicBezTo>
                  <a:pt x="56943" y="29871"/>
                  <a:pt x="57380" y="30308"/>
                  <a:pt x="57927" y="30308"/>
                </a:cubicBezTo>
                <a:close/>
                <a:moveTo>
                  <a:pt x="53098" y="30243"/>
                </a:moveTo>
                <a:cubicBezTo>
                  <a:pt x="53906" y="30243"/>
                  <a:pt x="54299" y="29259"/>
                  <a:pt x="53731" y="28691"/>
                </a:cubicBezTo>
                <a:cubicBezTo>
                  <a:pt x="53163" y="28123"/>
                  <a:pt x="52180" y="28538"/>
                  <a:pt x="52180" y="29347"/>
                </a:cubicBezTo>
                <a:cubicBezTo>
                  <a:pt x="52180" y="29849"/>
                  <a:pt x="52595" y="30243"/>
                  <a:pt x="53098" y="30243"/>
                </a:cubicBezTo>
                <a:close/>
                <a:moveTo>
                  <a:pt x="48268" y="30177"/>
                </a:moveTo>
                <a:cubicBezTo>
                  <a:pt x="48990" y="30177"/>
                  <a:pt x="49361" y="29281"/>
                  <a:pt x="48858" y="28779"/>
                </a:cubicBezTo>
                <a:cubicBezTo>
                  <a:pt x="48334" y="28254"/>
                  <a:pt x="47438" y="28626"/>
                  <a:pt x="47438" y="29347"/>
                </a:cubicBezTo>
                <a:cubicBezTo>
                  <a:pt x="47438" y="29806"/>
                  <a:pt x="47810" y="30177"/>
                  <a:pt x="48268" y="30177"/>
                </a:cubicBezTo>
                <a:close/>
                <a:moveTo>
                  <a:pt x="43439" y="30068"/>
                </a:moveTo>
                <a:cubicBezTo>
                  <a:pt x="44095" y="30068"/>
                  <a:pt x="44423" y="29281"/>
                  <a:pt x="43964" y="28822"/>
                </a:cubicBezTo>
                <a:cubicBezTo>
                  <a:pt x="43505" y="28341"/>
                  <a:pt x="42697" y="28691"/>
                  <a:pt x="42697" y="29347"/>
                </a:cubicBezTo>
                <a:cubicBezTo>
                  <a:pt x="42697" y="29740"/>
                  <a:pt x="43046" y="30068"/>
                  <a:pt x="43439" y="30068"/>
                </a:cubicBezTo>
                <a:close/>
                <a:moveTo>
                  <a:pt x="38610" y="29980"/>
                </a:moveTo>
                <a:cubicBezTo>
                  <a:pt x="39200" y="29980"/>
                  <a:pt x="39484" y="29281"/>
                  <a:pt x="39069" y="28888"/>
                </a:cubicBezTo>
                <a:cubicBezTo>
                  <a:pt x="38676" y="28473"/>
                  <a:pt x="37977" y="28757"/>
                  <a:pt x="37977" y="29347"/>
                </a:cubicBezTo>
                <a:cubicBezTo>
                  <a:pt x="37977" y="29696"/>
                  <a:pt x="38261" y="29980"/>
                  <a:pt x="38610" y="29980"/>
                </a:cubicBezTo>
                <a:close/>
                <a:moveTo>
                  <a:pt x="33781" y="29871"/>
                </a:moveTo>
                <a:cubicBezTo>
                  <a:pt x="34284" y="29871"/>
                  <a:pt x="34524" y="29281"/>
                  <a:pt x="34175" y="28953"/>
                </a:cubicBezTo>
                <a:cubicBezTo>
                  <a:pt x="33825" y="28604"/>
                  <a:pt x="33235" y="28844"/>
                  <a:pt x="33235" y="29325"/>
                </a:cubicBezTo>
                <a:cubicBezTo>
                  <a:pt x="33235" y="29631"/>
                  <a:pt x="33497" y="29871"/>
                  <a:pt x="33781" y="29871"/>
                </a:cubicBezTo>
                <a:close/>
                <a:moveTo>
                  <a:pt x="28974" y="29762"/>
                </a:moveTo>
                <a:cubicBezTo>
                  <a:pt x="29346" y="29762"/>
                  <a:pt x="29542" y="29303"/>
                  <a:pt x="29280" y="29041"/>
                </a:cubicBezTo>
                <a:cubicBezTo>
                  <a:pt x="28996" y="28779"/>
                  <a:pt x="28537" y="28953"/>
                  <a:pt x="28537" y="29347"/>
                </a:cubicBezTo>
                <a:cubicBezTo>
                  <a:pt x="28537" y="29587"/>
                  <a:pt x="28734" y="29762"/>
                  <a:pt x="28974" y="29762"/>
                </a:cubicBezTo>
                <a:close/>
                <a:moveTo>
                  <a:pt x="24145" y="29674"/>
                </a:moveTo>
                <a:cubicBezTo>
                  <a:pt x="24429" y="29674"/>
                  <a:pt x="24560" y="29325"/>
                  <a:pt x="24364" y="29106"/>
                </a:cubicBezTo>
                <a:cubicBezTo>
                  <a:pt x="24167" y="28910"/>
                  <a:pt x="23817" y="29063"/>
                  <a:pt x="23817" y="29347"/>
                </a:cubicBezTo>
                <a:cubicBezTo>
                  <a:pt x="23817" y="29521"/>
                  <a:pt x="23970" y="29674"/>
                  <a:pt x="24145" y="29674"/>
                </a:cubicBezTo>
                <a:close/>
                <a:moveTo>
                  <a:pt x="19316" y="29543"/>
                </a:moveTo>
                <a:cubicBezTo>
                  <a:pt x="19491" y="29543"/>
                  <a:pt x="19578" y="29325"/>
                  <a:pt x="19469" y="29194"/>
                </a:cubicBezTo>
                <a:cubicBezTo>
                  <a:pt x="19338" y="29063"/>
                  <a:pt x="19119" y="29172"/>
                  <a:pt x="19119" y="29347"/>
                </a:cubicBezTo>
                <a:cubicBezTo>
                  <a:pt x="19119" y="29456"/>
                  <a:pt x="19207" y="29543"/>
                  <a:pt x="19316" y="29543"/>
                </a:cubicBezTo>
                <a:close/>
                <a:moveTo>
                  <a:pt x="14487" y="29434"/>
                </a:moveTo>
                <a:cubicBezTo>
                  <a:pt x="14531" y="29434"/>
                  <a:pt x="14575" y="29390"/>
                  <a:pt x="14575" y="29347"/>
                </a:cubicBezTo>
                <a:cubicBezTo>
                  <a:pt x="14575" y="29303"/>
                  <a:pt x="14531" y="29259"/>
                  <a:pt x="14487" y="29259"/>
                </a:cubicBezTo>
                <a:cubicBezTo>
                  <a:pt x="14443" y="29259"/>
                  <a:pt x="14400" y="29303"/>
                  <a:pt x="14400" y="29347"/>
                </a:cubicBezTo>
                <a:cubicBezTo>
                  <a:pt x="14400" y="29390"/>
                  <a:pt x="14443" y="29434"/>
                  <a:pt x="14487" y="29434"/>
                </a:cubicBezTo>
                <a:close/>
                <a:moveTo>
                  <a:pt x="139955" y="24539"/>
                </a:moveTo>
                <a:cubicBezTo>
                  <a:pt x="139976" y="24539"/>
                  <a:pt x="139976" y="24539"/>
                  <a:pt x="139976" y="24518"/>
                </a:cubicBezTo>
                <a:cubicBezTo>
                  <a:pt x="139976" y="24496"/>
                  <a:pt x="139976" y="24496"/>
                  <a:pt x="139955" y="24496"/>
                </a:cubicBezTo>
                <a:cubicBezTo>
                  <a:pt x="139933" y="24496"/>
                  <a:pt x="139933" y="24496"/>
                  <a:pt x="139933" y="24518"/>
                </a:cubicBezTo>
                <a:cubicBezTo>
                  <a:pt x="139933" y="24539"/>
                  <a:pt x="139933" y="24539"/>
                  <a:pt x="139955" y="24539"/>
                </a:cubicBezTo>
                <a:close/>
                <a:moveTo>
                  <a:pt x="135126" y="24649"/>
                </a:moveTo>
                <a:cubicBezTo>
                  <a:pt x="135344" y="24649"/>
                  <a:pt x="134994" y="24321"/>
                  <a:pt x="134994" y="24518"/>
                </a:cubicBezTo>
                <a:cubicBezTo>
                  <a:pt x="134994" y="24605"/>
                  <a:pt x="135060" y="24649"/>
                  <a:pt x="135126" y="24649"/>
                </a:cubicBezTo>
                <a:close/>
                <a:moveTo>
                  <a:pt x="130297" y="24758"/>
                </a:moveTo>
                <a:cubicBezTo>
                  <a:pt x="130624" y="24758"/>
                  <a:pt x="130624" y="24277"/>
                  <a:pt x="130297" y="24277"/>
                </a:cubicBezTo>
                <a:cubicBezTo>
                  <a:pt x="129991" y="24277"/>
                  <a:pt x="129991" y="24758"/>
                  <a:pt x="130297" y="24758"/>
                </a:cubicBezTo>
                <a:close/>
                <a:moveTo>
                  <a:pt x="125489" y="24867"/>
                </a:moveTo>
                <a:cubicBezTo>
                  <a:pt x="125795" y="24867"/>
                  <a:pt x="125948" y="24496"/>
                  <a:pt x="125730" y="24277"/>
                </a:cubicBezTo>
                <a:cubicBezTo>
                  <a:pt x="125511" y="24059"/>
                  <a:pt x="125140" y="24212"/>
                  <a:pt x="125140" y="24518"/>
                </a:cubicBezTo>
                <a:cubicBezTo>
                  <a:pt x="125140" y="24714"/>
                  <a:pt x="125293" y="24867"/>
                  <a:pt x="125489" y="24867"/>
                </a:cubicBezTo>
                <a:close/>
                <a:moveTo>
                  <a:pt x="120660" y="24976"/>
                </a:moveTo>
                <a:cubicBezTo>
                  <a:pt x="121054" y="24976"/>
                  <a:pt x="121250" y="24474"/>
                  <a:pt x="120966" y="24190"/>
                </a:cubicBezTo>
                <a:cubicBezTo>
                  <a:pt x="120682" y="23906"/>
                  <a:pt x="120201" y="24124"/>
                  <a:pt x="120201" y="24518"/>
                </a:cubicBezTo>
                <a:cubicBezTo>
                  <a:pt x="120201" y="24780"/>
                  <a:pt x="120398" y="24976"/>
                  <a:pt x="120660" y="24976"/>
                </a:cubicBezTo>
                <a:close/>
                <a:moveTo>
                  <a:pt x="115831" y="25064"/>
                </a:moveTo>
                <a:cubicBezTo>
                  <a:pt x="116312" y="25064"/>
                  <a:pt x="116552" y="24474"/>
                  <a:pt x="116225" y="24146"/>
                </a:cubicBezTo>
                <a:cubicBezTo>
                  <a:pt x="115875" y="23797"/>
                  <a:pt x="115285" y="24037"/>
                  <a:pt x="115285" y="24518"/>
                </a:cubicBezTo>
                <a:cubicBezTo>
                  <a:pt x="115285" y="24824"/>
                  <a:pt x="115525" y="25064"/>
                  <a:pt x="115831" y="25064"/>
                </a:cubicBezTo>
                <a:close/>
                <a:moveTo>
                  <a:pt x="111002" y="25151"/>
                </a:moveTo>
                <a:cubicBezTo>
                  <a:pt x="111570" y="25151"/>
                  <a:pt x="111833" y="24474"/>
                  <a:pt x="111439" y="24081"/>
                </a:cubicBezTo>
                <a:cubicBezTo>
                  <a:pt x="111046" y="23687"/>
                  <a:pt x="110369" y="23971"/>
                  <a:pt x="110369" y="24518"/>
                </a:cubicBezTo>
                <a:cubicBezTo>
                  <a:pt x="110369" y="24867"/>
                  <a:pt x="110653" y="25151"/>
                  <a:pt x="111002" y="25151"/>
                </a:cubicBezTo>
                <a:close/>
                <a:moveTo>
                  <a:pt x="106173" y="25239"/>
                </a:moveTo>
                <a:cubicBezTo>
                  <a:pt x="106807" y="25239"/>
                  <a:pt x="107135" y="24452"/>
                  <a:pt x="106676" y="24015"/>
                </a:cubicBezTo>
                <a:cubicBezTo>
                  <a:pt x="106217" y="23556"/>
                  <a:pt x="105452" y="23884"/>
                  <a:pt x="105452" y="24518"/>
                </a:cubicBezTo>
                <a:cubicBezTo>
                  <a:pt x="105452" y="24911"/>
                  <a:pt x="105780" y="25239"/>
                  <a:pt x="106173" y="25239"/>
                </a:cubicBezTo>
                <a:close/>
                <a:moveTo>
                  <a:pt x="101344" y="25304"/>
                </a:moveTo>
                <a:cubicBezTo>
                  <a:pt x="102043" y="25304"/>
                  <a:pt x="102415" y="24452"/>
                  <a:pt x="101912" y="23971"/>
                </a:cubicBezTo>
                <a:cubicBezTo>
                  <a:pt x="101410" y="23469"/>
                  <a:pt x="100558" y="23818"/>
                  <a:pt x="100558" y="24518"/>
                </a:cubicBezTo>
                <a:cubicBezTo>
                  <a:pt x="100558" y="24955"/>
                  <a:pt x="100907" y="25304"/>
                  <a:pt x="101344" y="25304"/>
                </a:cubicBezTo>
                <a:close/>
                <a:moveTo>
                  <a:pt x="96515" y="25370"/>
                </a:moveTo>
                <a:cubicBezTo>
                  <a:pt x="97280" y="25370"/>
                  <a:pt x="97673" y="24452"/>
                  <a:pt x="97127" y="23906"/>
                </a:cubicBezTo>
                <a:cubicBezTo>
                  <a:pt x="96603" y="23381"/>
                  <a:pt x="95663" y="23753"/>
                  <a:pt x="95663" y="24518"/>
                </a:cubicBezTo>
                <a:cubicBezTo>
                  <a:pt x="95663" y="24998"/>
                  <a:pt x="96056" y="25370"/>
                  <a:pt x="96515" y="25370"/>
                </a:cubicBezTo>
                <a:close/>
                <a:moveTo>
                  <a:pt x="91708" y="25435"/>
                </a:moveTo>
                <a:cubicBezTo>
                  <a:pt x="92516" y="25435"/>
                  <a:pt x="92910" y="24452"/>
                  <a:pt x="92342" y="23884"/>
                </a:cubicBezTo>
                <a:cubicBezTo>
                  <a:pt x="91774" y="23294"/>
                  <a:pt x="90790" y="23709"/>
                  <a:pt x="90790" y="24518"/>
                </a:cubicBezTo>
                <a:cubicBezTo>
                  <a:pt x="90790" y="25020"/>
                  <a:pt x="91205" y="25435"/>
                  <a:pt x="91708" y="25435"/>
                </a:cubicBezTo>
                <a:close/>
                <a:moveTo>
                  <a:pt x="86879" y="25457"/>
                </a:moveTo>
                <a:cubicBezTo>
                  <a:pt x="87709" y="25457"/>
                  <a:pt x="88124" y="24452"/>
                  <a:pt x="87534" y="23862"/>
                </a:cubicBezTo>
                <a:cubicBezTo>
                  <a:pt x="86944" y="23272"/>
                  <a:pt x="85939" y="23687"/>
                  <a:pt x="85939" y="24518"/>
                </a:cubicBezTo>
                <a:cubicBezTo>
                  <a:pt x="85939" y="25042"/>
                  <a:pt x="86354" y="25457"/>
                  <a:pt x="86879" y="25457"/>
                </a:cubicBezTo>
                <a:close/>
                <a:moveTo>
                  <a:pt x="82050" y="25479"/>
                </a:moveTo>
                <a:cubicBezTo>
                  <a:pt x="82902" y="25479"/>
                  <a:pt x="83339" y="24452"/>
                  <a:pt x="82727" y="23840"/>
                </a:cubicBezTo>
                <a:cubicBezTo>
                  <a:pt x="82115" y="23228"/>
                  <a:pt x="81088" y="23665"/>
                  <a:pt x="81088" y="24518"/>
                </a:cubicBezTo>
                <a:cubicBezTo>
                  <a:pt x="81088" y="25042"/>
                  <a:pt x="81525" y="25479"/>
                  <a:pt x="82050" y="25479"/>
                </a:cubicBezTo>
                <a:close/>
                <a:moveTo>
                  <a:pt x="77221" y="25479"/>
                </a:moveTo>
                <a:cubicBezTo>
                  <a:pt x="78073" y="25479"/>
                  <a:pt x="78510" y="24452"/>
                  <a:pt x="77898" y="23840"/>
                </a:cubicBezTo>
                <a:cubicBezTo>
                  <a:pt x="77308" y="23228"/>
                  <a:pt x="76259" y="23665"/>
                  <a:pt x="76259" y="24518"/>
                </a:cubicBezTo>
                <a:cubicBezTo>
                  <a:pt x="76259" y="25042"/>
                  <a:pt x="76696" y="25479"/>
                  <a:pt x="77221" y="25479"/>
                </a:cubicBezTo>
                <a:close/>
                <a:moveTo>
                  <a:pt x="72392" y="25479"/>
                </a:moveTo>
                <a:cubicBezTo>
                  <a:pt x="73266" y="25479"/>
                  <a:pt x="73681" y="24452"/>
                  <a:pt x="73069" y="23840"/>
                </a:cubicBezTo>
                <a:cubicBezTo>
                  <a:pt x="72479" y="23228"/>
                  <a:pt x="71430" y="23665"/>
                  <a:pt x="71430" y="24518"/>
                </a:cubicBezTo>
                <a:cubicBezTo>
                  <a:pt x="71430" y="25042"/>
                  <a:pt x="71867" y="25479"/>
                  <a:pt x="72392" y="25479"/>
                </a:cubicBezTo>
                <a:close/>
                <a:moveTo>
                  <a:pt x="67563" y="25457"/>
                </a:moveTo>
                <a:cubicBezTo>
                  <a:pt x="68415" y="25457"/>
                  <a:pt x="68830" y="24452"/>
                  <a:pt x="68240" y="23862"/>
                </a:cubicBezTo>
                <a:cubicBezTo>
                  <a:pt x="67650" y="23272"/>
                  <a:pt x="66623" y="23687"/>
                  <a:pt x="66623" y="24518"/>
                </a:cubicBezTo>
                <a:cubicBezTo>
                  <a:pt x="66645" y="25042"/>
                  <a:pt x="67060" y="25457"/>
                  <a:pt x="67563" y="25457"/>
                </a:cubicBezTo>
                <a:close/>
                <a:moveTo>
                  <a:pt x="62734" y="25413"/>
                </a:moveTo>
                <a:cubicBezTo>
                  <a:pt x="63542" y="25413"/>
                  <a:pt x="63957" y="24452"/>
                  <a:pt x="63389" y="23884"/>
                </a:cubicBezTo>
                <a:cubicBezTo>
                  <a:pt x="62821" y="23316"/>
                  <a:pt x="61838" y="23709"/>
                  <a:pt x="61838" y="24518"/>
                </a:cubicBezTo>
                <a:cubicBezTo>
                  <a:pt x="61838" y="25020"/>
                  <a:pt x="62253" y="25413"/>
                  <a:pt x="62734" y="25413"/>
                </a:cubicBezTo>
                <a:close/>
                <a:moveTo>
                  <a:pt x="57927" y="25370"/>
                </a:moveTo>
                <a:cubicBezTo>
                  <a:pt x="58669" y="25370"/>
                  <a:pt x="59041" y="24452"/>
                  <a:pt x="58517" y="23928"/>
                </a:cubicBezTo>
                <a:cubicBezTo>
                  <a:pt x="57992" y="23381"/>
                  <a:pt x="57074" y="23775"/>
                  <a:pt x="57074" y="24518"/>
                </a:cubicBezTo>
                <a:cubicBezTo>
                  <a:pt x="57074" y="24976"/>
                  <a:pt x="57446" y="25370"/>
                  <a:pt x="57927" y="25370"/>
                </a:cubicBezTo>
                <a:close/>
                <a:moveTo>
                  <a:pt x="53098" y="25304"/>
                </a:moveTo>
                <a:cubicBezTo>
                  <a:pt x="53797" y="25304"/>
                  <a:pt x="54146" y="24452"/>
                  <a:pt x="53644" y="23971"/>
                </a:cubicBezTo>
                <a:cubicBezTo>
                  <a:pt x="53163" y="23469"/>
                  <a:pt x="52311" y="23818"/>
                  <a:pt x="52311" y="24518"/>
                </a:cubicBezTo>
                <a:cubicBezTo>
                  <a:pt x="52311" y="24955"/>
                  <a:pt x="52661" y="25304"/>
                  <a:pt x="53098" y="25304"/>
                </a:cubicBezTo>
                <a:close/>
                <a:moveTo>
                  <a:pt x="48268" y="25239"/>
                </a:moveTo>
                <a:cubicBezTo>
                  <a:pt x="48902" y="25239"/>
                  <a:pt x="49208" y="24474"/>
                  <a:pt x="48771" y="24015"/>
                </a:cubicBezTo>
                <a:cubicBezTo>
                  <a:pt x="48334" y="23578"/>
                  <a:pt x="47547" y="23884"/>
                  <a:pt x="47547" y="24518"/>
                </a:cubicBezTo>
                <a:cubicBezTo>
                  <a:pt x="47547" y="24911"/>
                  <a:pt x="47875" y="25239"/>
                  <a:pt x="48268" y="25239"/>
                </a:cubicBezTo>
                <a:close/>
                <a:moveTo>
                  <a:pt x="43439" y="25151"/>
                </a:moveTo>
                <a:cubicBezTo>
                  <a:pt x="44008" y="25151"/>
                  <a:pt x="44292" y="24474"/>
                  <a:pt x="43876" y="24081"/>
                </a:cubicBezTo>
                <a:cubicBezTo>
                  <a:pt x="43483" y="23687"/>
                  <a:pt x="42806" y="23971"/>
                  <a:pt x="42806" y="24518"/>
                </a:cubicBezTo>
                <a:cubicBezTo>
                  <a:pt x="42806" y="24867"/>
                  <a:pt x="43090" y="25151"/>
                  <a:pt x="43439" y="25151"/>
                </a:cubicBezTo>
                <a:close/>
                <a:moveTo>
                  <a:pt x="38610" y="25064"/>
                </a:moveTo>
                <a:cubicBezTo>
                  <a:pt x="39113" y="25064"/>
                  <a:pt x="39353" y="24474"/>
                  <a:pt x="39026" y="24124"/>
                </a:cubicBezTo>
                <a:cubicBezTo>
                  <a:pt x="38676" y="23775"/>
                  <a:pt x="38086" y="24015"/>
                  <a:pt x="38086" y="24518"/>
                </a:cubicBezTo>
                <a:cubicBezTo>
                  <a:pt x="38086" y="24802"/>
                  <a:pt x="38326" y="25042"/>
                  <a:pt x="38610" y="25064"/>
                </a:cubicBezTo>
                <a:close/>
                <a:moveTo>
                  <a:pt x="33781" y="24955"/>
                </a:moveTo>
                <a:cubicBezTo>
                  <a:pt x="34197" y="24955"/>
                  <a:pt x="34393" y="24496"/>
                  <a:pt x="34109" y="24212"/>
                </a:cubicBezTo>
                <a:cubicBezTo>
                  <a:pt x="33825" y="23928"/>
                  <a:pt x="33344" y="24124"/>
                  <a:pt x="33344" y="24518"/>
                </a:cubicBezTo>
                <a:cubicBezTo>
                  <a:pt x="33344" y="24758"/>
                  <a:pt x="33541" y="24955"/>
                  <a:pt x="33781" y="24955"/>
                </a:cubicBezTo>
                <a:close/>
                <a:moveTo>
                  <a:pt x="28974" y="24845"/>
                </a:moveTo>
                <a:cubicBezTo>
                  <a:pt x="29368" y="24824"/>
                  <a:pt x="29368" y="24212"/>
                  <a:pt x="28974" y="24190"/>
                </a:cubicBezTo>
                <a:cubicBezTo>
                  <a:pt x="28472" y="24146"/>
                  <a:pt x="28472" y="24889"/>
                  <a:pt x="28974" y="24845"/>
                </a:cubicBezTo>
                <a:close/>
                <a:moveTo>
                  <a:pt x="24145" y="24758"/>
                </a:moveTo>
                <a:cubicBezTo>
                  <a:pt x="24254" y="24758"/>
                  <a:pt x="24364" y="24649"/>
                  <a:pt x="24364" y="24518"/>
                </a:cubicBezTo>
                <a:cubicBezTo>
                  <a:pt x="24364" y="24212"/>
                  <a:pt x="23905" y="24212"/>
                  <a:pt x="23905" y="24518"/>
                </a:cubicBezTo>
                <a:cubicBezTo>
                  <a:pt x="23905" y="24649"/>
                  <a:pt x="24014" y="24758"/>
                  <a:pt x="24145" y="24758"/>
                </a:cubicBezTo>
                <a:close/>
                <a:moveTo>
                  <a:pt x="19316" y="24649"/>
                </a:moveTo>
                <a:cubicBezTo>
                  <a:pt x="19469" y="24649"/>
                  <a:pt x="19469" y="24408"/>
                  <a:pt x="19316" y="24408"/>
                </a:cubicBezTo>
                <a:cubicBezTo>
                  <a:pt x="19163" y="24408"/>
                  <a:pt x="19163" y="24649"/>
                  <a:pt x="19316" y="24649"/>
                </a:cubicBezTo>
                <a:close/>
                <a:moveTo>
                  <a:pt x="14487" y="24561"/>
                </a:moveTo>
                <a:cubicBezTo>
                  <a:pt x="14509" y="24539"/>
                  <a:pt x="14509" y="24539"/>
                  <a:pt x="14509" y="24518"/>
                </a:cubicBezTo>
                <a:cubicBezTo>
                  <a:pt x="14509" y="24518"/>
                  <a:pt x="14509" y="24496"/>
                  <a:pt x="14487" y="24496"/>
                </a:cubicBezTo>
                <a:cubicBezTo>
                  <a:pt x="14465" y="24496"/>
                  <a:pt x="14465" y="24518"/>
                  <a:pt x="14465" y="24518"/>
                </a:cubicBezTo>
                <a:cubicBezTo>
                  <a:pt x="14465" y="24539"/>
                  <a:pt x="14465" y="24561"/>
                  <a:pt x="14487" y="24561"/>
                </a:cubicBezTo>
                <a:close/>
                <a:moveTo>
                  <a:pt x="135126" y="19754"/>
                </a:moveTo>
                <a:cubicBezTo>
                  <a:pt x="135169" y="19754"/>
                  <a:pt x="135191" y="19732"/>
                  <a:pt x="135191" y="19689"/>
                </a:cubicBezTo>
                <a:cubicBezTo>
                  <a:pt x="135191" y="19667"/>
                  <a:pt x="135169" y="19645"/>
                  <a:pt x="135126" y="19645"/>
                </a:cubicBezTo>
                <a:cubicBezTo>
                  <a:pt x="135104" y="19645"/>
                  <a:pt x="135082" y="19667"/>
                  <a:pt x="135082" y="19689"/>
                </a:cubicBezTo>
                <a:cubicBezTo>
                  <a:pt x="135082" y="19732"/>
                  <a:pt x="135104" y="19754"/>
                  <a:pt x="135126" y="19754"/>
                </a:cubicBezTo>
                <a:close/>
                <a:moveTo>
                  <a:pt x="130297" y="19842"/>
                </a:moveTo>
                <a:cubicBezTo>
                  <a:pt x="130384" y="19842"/>
                  <a:pt x="130449" y="19776"/>
                  <a:pt x="130449" y="19689"/>
                </a:cubicBezTo>
                <a:cubicBezTo>
                  <a:pt x="130449" y="19623"/>
                  <a:pt x="130384" y="19557"/>
                  <a:pt x="130297" y="19557"/>
                </a:cubicBezTo>
                <a:cubicBezTo>
                  <a:pt x="130231" y="19557"/>
                  <a:pt x="130165" y="19623"/>
                  <a:pt x="130165" y="19689"/>
                </a:cubicBezTo>
                <a:cubicBezTo>
                  <a:pt x="130165" y="19776"/>
                  <a:pt x="130231" y="19842"/>
                  <a:pt x="130297" y="19842"/>
                </a:cubicBezTo>
                <a:close/>
                <a:moveTo>
                  <a:pt x="125489" y="19951"/>
                </a:moveTo>
                <a:cubicBezTo>
                  <a:pt x="125708" y="19951"/>
                  <a:pt x="125817" y="19667"/>
                  <a:pt x="125664" y="19514"/>
                </a:cubicBezTo>
                <a:cubicBezTo>
                  <a:pt x="125489" y="19361"/>
                  <a:pt x="125227" y="19470"/>
                  <a:pt x="125227" y="19689"/>
                </a:cubicBezTo>
                <a:cubicBezTo>
                  <a:pt x="125227" y="19842"/>
                  <a:pt x="125336" y="19951"/>
                  <a:pt x="125489" y="19951"/>
                </a:cubicBezTo>
                <a:close/>
                <a:moveTo>
                  <a:pt x="120660" y="20038"/>
                </a:moveTo>
                <a:cubicBezTo>
                  <a:pt x="120966" y="20038"/>
                  <a:pt x="121119" y="19667"/>
                  <a:pt x="120901" y="19448"/>
                </a:cubicBezTo>
                <a:cubicBezTo>
                  <a:pt x="120682" y="19230"/>
                  <a:pt x="120311" y="19383"/>
                  <a:pt x="120311" y="19689"/>
                </a:cubicBezTo>
                <a:cubicBezTo>
                  <a:pt x="120311" y="19885"/>
                  <a:pt x="120464" y="20038"/>
                  <a:pt x="120660" y="20038"/>
                </a:cubicBezTo>
                <a:close/>
                <a:moveTo>
                  <a:pt x="115831" y="20147"/>
                </a:moveTo>
                <a:cubicBezTo>
                  <a:pt x="116225" y="20147"/>
                  <a:pt x="116421" y="19667"/>
                  <a:pt x="116137" y="19383"/>
                </a:cubicBezTo>
                <a:cubicBezTo>
                  <a:pt x="115853" y="19099"/>
                  <a:pt x="115394" y="19295"/>
                  <a:pt x="115394" y="19689"/>
                </a:cubicBezTo>
                <a:cubicBezTo>
                  <a:pt x="115394" y="19951"/>
                  <a:pt x="115591" y="20147"/>
                  <a:pt x="115831" y="20147"/>
                </a:cubicBezTo>
                <a:close/>
                <a:moveTo>
                  <a:pt x="111002" y="20213"/>
                </a:moveTo>
                <a:cubicBezTo>
                  <a:pt x="111461" y="20213"/>
                  <a:pt x="111701" y="19645"/>
                  <a:pt x="111374" y="19317"/>
                </a:cubicBezTo>
                <a:cubicBezTo>
                  <a:pt x="111046" y="18989"/>
                  <a:pt x="110478" y="19230"/>
                  <a:pt x="110478" y="19689"/>
                </a:cubicBezTo>
                <a:cubicBezTo>
                  <a:pt x="110478" y="19994"/>
                  <a:pt x="110718" y="20213"/>
                  <a:pt x="111002" y="20213"/>
                </a:cubicBezTo>
                <a:close/>
                <a:moveTo>
                  <a:pt x="106173" y="20300"/>
                </a:moveTo>
                <a:cubicBezTo>
                  <a:pt x="106719" y="20300"/>
                  <a:pt x="106982" y="19645"/>
                  <a:pt x="106610" y="19273"/>
                </a:cubicBezTo>
                <a:cubicBezTo>
                  <a:pt x="106217" y="18880"/>
                  <a:pt x="105583" y="19164"/>
                  <a:pt x="105583" y="19689"/>
                </a:cubicBezTo>
                <a:cubicBezTo>
                  <a:pt x="105583" y="20038"/>
                  <a:pt x="105845" y="20300"/>
                  <a:pt x="106173" y="20300"/>
                </a:cubicBezTo>
                <a:close/>
                <a:moveTo>
                  <a:pt x="101344" y="20366"/>
                </a:moveTo>
                <a:cubicBezTo>
                  <a:pt x="101956" y="20366"/>
                  <a:pt x="102240" y="19645"/>
                  <a:pt x="101825" y="19230"/>
                </a:cubicBezTo>
                <a:cubicBezTo>
                  <a:pt x="101410" y="18793"/>
                  <a:pt x="100689" y="19099"/>
                  <a:pt x="100689" y="19689"/>
                </a:cubicBezTo>
                <a:cubicBezTo>
                  <a:pt x="100689" y="20060"/>
                  <a:pt x="100973" y="20366"/>
                  <a:pt x="101344" y="20366"/>
                </a:cubicBezTo>
                <a:close/>
                <a:moveTo>
                  <a:pt x="96515" y="20431"/>
                </a:moveTo>
                <a:cubicBezTo>
                  <a:pt x="97171" y="20431"/>
                  <a:pt x="97498" y="19645"/>
                  <a:pt x="97040" y="19186"/>
                </a:cubicBezTo>
                <a:cubicBezTo>
                  <a:pt x="96581" y="18727"/>
                  <a:pt x="95794" y="19055"/>
                  <a:pt x="95794" y="19689"/>
                </a:cubicBezTo>
                <a:cubicBezTo>
                  <a:pt x="95794" y="20104"/>
                  <a:pt x="96122" y="20431"/>
                  <a:pt x="96515" y="20431"/>
                </a:cubicBezTo>
                <a:close/>
                <a:moveTo>
                  <a:pt x="91708" y="20475"/>
                </a:moveTo>
                <a:cubicBezTo>
                  <a:pt x="92385" y="20475"/>
                  <a:pt x="92735" y="19645"/>
                  <a:pt x="92254" y="19142"/>
                </a:cubicBezTo>
                <a:cubicBezTo>
                  <a:pt x="91752" y="18662"/>
                  <a:pt x="90921" y="19011"/>
                  <a:pt x="90921" y="19689"/>
                </a:cubicBezTo>
                <a:cubicBezTo>
                  <a:pt x="90921" y="20126"/>
                  <a:pt x="91271" y="20475"/>
                  <a:pt x="91708" y="20475"/>
                </a:cubicBezTo>
                <a:close/>
                <a:moveTo>
                  <a:pt x="86879" y="20497"/>
                </a:moveTo>
                <a:cubicBezTo>
                  <a:pt x="87578" y="20497"/>
                  <a:pt x="87950" y="19645"/>
                  <a:pt x="87447" y="19120"/>
                </a:cubicBezTo>
                <a:cubicBezTo>
                  <a:pt x="86944" y="18618"/>
                  <a:pt x="86070" y="18989"/>
                  <a:pt x="86070" y="19689"/>
                </a:cubicBezTo>
                <a:cubicBezTo>
                  <a:pt x="86070" y="20147"/>
                  <a:pt x="86420" y="20497"/>
                  <a:pt x="86879" y="20497"/>
                </a:cubicBezTo>
                <a:close/>
                <a:moveTo>
                  <a:pt x="82050" y="20519"/>
                </a:moveTo>
                <a:cubicBezTo>
                  <a:pt x="82771" y="20519"/>
                  <a:pt x="83142" y="19645"/>
                  <a:pt x="82618" y="19120"/>
                </a:cubicBezTo>
                <a:cubicBezTo>
                  <a:pt x="82115" y="18618"/>
                  <a:pt x="81220" y="18967"/>
                  <a:pt x="81220" y="19710"/>
                </a:cubicBezTo>
                <a:cubicBezTo>
                  <a:pt x="81220" y="20169"/>
                  <a:pt x="81591" y="20519"/>
                  <a:pt x="82050" y="20519"/>
                </a:cubicBezTo>
                <a:close/>
                <a:moveTo>
                  <a:pt x="77221" y="20519"/>
                </a:moveTo>
                <a:cubicBezTo>
                  <a:pt x="77942" y="20519"/>
                  <a:pt x="78313" y="19645"/>
                  <a:pt x="77811" y="19120"/>
                </a:cubicBezTo>
                <a:cubicBezTo>
                  <a:pt x="77286" y="18618"/>
                  <a:pt x="76391" y="18967"/>
                  <a:pt x="76391" y="19710"/>
                </a:cubicBezTo>
                <a:cubicBezTo>
                  <a:pt x="76391" y="20169"/>
                  <a:pt x="76762" y="20519"/>
                  <a:pt x="77221" y="20519"/>
                </a:cubicBezTo>
                <a:close/>
                <a:moveTo>
                  <a:pt x="72392" y="20519"/>
                </a:moveTo>
                <a:cubicBezTo>
                  <a:pt x="73135" y="20519"/>
                  <a:pt x="73484" y="19645"/>
                  <a:pt x="72982" y="19120"/>
                </a:cubicBezTo>
                <a:cubicBezTo>
                  <a:pt x="72457" y="18618"/>
                  <a:pt x="71583" y="18967"/>
                  <a:pt x="71583" y="19710"/>
                </a:cubicBezTo>
                <a:cubicBezTo>
                  <a:pt x="71583" y="20169"/>
                  <a:pt x="71955" y="20519"/>
                  <a:pt x="72392" y="20519"/>
                </a:cubicBezTo>
                <a:close/>
                <a:moveTo>
                  <a:pt x="67563" y="20497"/>
                </a:moveTo>
                <a:cubicBezTo>
                  <a:pt x="68284" y="20497"/>
                  <a:pt x="68655" y="19645"/>
                  <a:pt x="68131" y="19120"/>
                </a:cubicBezTo>
                <a:cubicBezTo>
                  <a:pt x="67628" y="18618"/>
                  <a:pt x="66776" y="18989"/>
                  <a:pt x="66776" y="19689"/>
                </a:cubicBezTo>
                <a:cubicBezTo>
                  <a:pt x="66776" y="20147"/>
                  <a:pt x="67126" y="20497"/>
                  <a:pt x="67563" y="20497"/>
                </a:cubicBezTo>
                <a:close/>
                <a:moveTo>
                  <a:pt x="62734" y="20453"/>
                </a:moveTo>
                <a:cubicBezTo>
                  <a:pt x="63433" y="20453"/>
                  <a:pt x="63761" y="19645"/>
                  <a:pt x="63280" y="19164"/>
                </a:cubicBezTo>
                <a:cubicBezTo>
                  <a:pt x="62799" y="18683"/>
                  <a:pt x="61991" y="19011"/>
                  <a:pt x="61991" y="19689"/>
                </a:cubicBezTo>
                <a:cubicBezTo>
                  <a:pt x="61991" y="20126"/>
                  <a:pt x="62319" y="20453"/>
                  <a:pt x="62734" y="20453"/>
                </a:cubicBezTo>
                <a:close/>
                <a:moveTo>
                  <a:pt x="57927" y="20431"/>
                </a:moveTo>
                <a:cubicBezTo>
                  <a:pt x="58560" y="20431"/>
                  <a:pt x="58888" y="19645"/>
                  <a:pt x="58429" y="19186"/>
                </a:cubicBezTo>
                <a:cubicBezTo>
                  <a:pt x="57970" y="18727"/>
                  <a:pt x="57205" y="19055"/>
                  <a:pt x="57205" y="19689"/>
                </a:cubicBezTo>
                <a:cubicBezTo>
                  <a:pt x="57205" y="20104"/>
                  <a:pt x="57511" y="20410"/>
                  <a:pt x="57927" y="20431"/>
                </a:cubicBezTo>
                <a:close/>
                <a:moveTo>
                  <a:pt x="53098" y="20344"/>
                </a:moveTo>
                <a:cubicBezTo>
                  <a:pt x="53687" y="20344"/>
                  <a:pt x="53972" y="19645"/>
                  <a:pt x="53556" y="19230"/>
                </a:cubicBezTo>
                <a:cubicBezTo>
                  <a:pt x="53141" y="18815"/>
                  <a:pt x="52442" y="19120"/>
                  <a:pt x="52442" y="19689"/>
                </a:cubicBezTo>
                <a:cubicBezTo>
                  <a:pt x="52442" y="20060"/>
                  <a:pt x="52726" y="20344"/>
                  <a:pt x="53098" y="20344"/>
                </a:cubicBezTo>
                <a:close/>
                <a:moveTo>
                  <a:pt x="48268" y="20279"/>
                </a:moveTo>
                <a:cubicBezTo>
                  <a:pt x="48793" y="20279"/>
                  <a:pt x="49055" y="19645"/>
                  <a:pt x="48684" y="19273"/>
                </a:cubicBezTo>
                <a:cubicBezTo>
                  <a:pt x="48312" y="18902"/>
                  <a:pt x="47679" y="19164"/>
                  <a:pt x="47679" y="19689"/>
                </a:cubicBezTo>
                <a:cubicBezTo>
                  <a:pt x="47679" y="20016"/>
                  <a:pt x="47941" y="20279"/>
                  <a:pt x="48268" y="20279"/>
                </a:cubicBezTo>
                <a:close/>
                <a:moveTo>
                  <a:pt x="43439" y="20213"/>
                </a:moveTo>
                <a:cubicBezTo>
                  <a:pt x="43898" y="20213"/>
                  <a:pt x="44139" y="19667"/>
                  <a:pt x="43811" y="19317"/>
                </a:cubicBezTo>
                <a:cubicBezTo>
                  <a:pt x="43483" y="18989"/>
                  <a:pt x="42915" y="19230"/>
                  <a:pt x="42915" y="19689"/>
                </a:cubicBezTo>
                <a:cubicBezTo>
                  <a:pt x="42915" y="19994"/>
                  <a:pt x="43155" y="20213"/>
                  <a:pt x="43439" y="20213"/>
                </a:cubicBezTo>
                <a:close/>
                <a:moveTo>
                  <a:pt x="38610" y="20126"/>
                </a:moveTo>
                <a:cubicBezTo>
                  <a:pt x="39004" y="20126"/>
                  <a:pt x="39200" y="19667"/>
                  <a:pt x="38916" y="19404"/>
                </a:cubicBezTo>
                <a:cubicBezTo>
                  <a:pt x="38654" y="19120"/>
                  <a:pt x="38195" y="19317"/>
                  <a:pt x="38195" y="19689"/>
                </a:cubicBezTo>
                <a:cubicBezTo>
                  <a:pt x="38195" y="19929"/>
                  <a:pt x="38370" y="20126"/>
                  <a:pt x="38610" y="20126"/>
                </a:cubicBezTo>
                <a:close/>
                <a:moveTo>
                  <a:pt x="33781" y="20038"/>
                </a:moveTo>
                <a:cubicBezTo>
                  <a:pt x="34087" y="20038"/>
                  <a:pt x="34240" y="19667"/>
                  <a:pt x="34022" y="19470"/>
                </a:cubicBezTo>
                <a:cubicBezTo>
                  <a:pt x="33825" y="19252"/>
                  <a:pt x="33454" y="19404"/>
                  <a:pt x="33454" y="19689"/>
                </a:cubicBezTo>
                <a:cubicBezTo>
                  <a:pt x="33454" y="19885"/>
                  <a:pt x="33607" y="20038"/>
                  <a:pt x="33781" y="20038"/>
                </a:cubicBezTo>
                <a:close/>
                <a:moveTo>
                  <a:pt x="28974" y="19929"/>
                </a:moveTo>
                <a:cubicBezTo>
                  <a:pt x="29171" y="19929"/>
                  <a:pt x="29280" y="19689"/>
                  <a:pt x="29127" y="19536"/>
                </a:cubicBezTo>
                <a:cubicBezTo>
                  <a:pt x="28974" y="19383"/>
                  <a:pt x="28734" y="19492"/>
                  <a:pt x="28734" y="19689"/>
                </a:cubicBezTo>
                <a:cubicBezTo>
                  <a:pt x="28734" y="19820"/>
                  <a:pt x="28843" y="19929"/>
                  <a:pt x="28974" y="19929"/>
                </a:cubicBezTo>
                <a:close/>
                <a:moveTo>
                  <a:pt x="24145" y="19842"/>
                </a:moveTo>
                <a:cubicBezTo>
                  <a:pt x="24211" y="19842"/>
                  <a:pt x="24276" y="19776"/>
                  <a:pt x="24276" y="19689"/>
                </a:cubicBezTo>
                <a:cubicBezTo>
                  <a:pt x="24276" y="19492"/>
                  <a:pt x="23992" y="19492"/>
                  <a:pt x="23992" y="19689"/>
                </a:cubicBezTo>
                <a:cubicBezTo>
                  <a:pt x="23992" y="19776"/>
                  <a:pt x="24058" y="19842"/>
                  <a:pt x="24145" y="19842"/>
                </a:cubicBezTo>
                <a:close/>
                <a:moveTo>
                  <a:pt x="19316" y="19732"/>
                </a:moveTo>
                <a:cubicBezTo>
                  <a:pt x="19338" y="19732"/>
                  <a:pt x="19360" y="19710"/>
                  <a:pt x="19360" y="19689"/>
                </a:cubicBezTo>
                <a:cubicBezTo>
                  <a:pt x="19360" y="19667"/>
                  <a:pt x="19338" y="19667"/>
                  <a:pt x="19316" y="19667"/>
                </a:cubicBezTo>
                <a:cubicBezTo>
                  <a:pt x="19294" y="19667"/>
                  <a:pt x="19272" y="19667"/>
                  <a:pt x="19272" y="19689"/>
                </a:cubicBezTo>
                <a:cubicBezTo>
                  <a:pt x="19272" y="19710"/>
                  <a:pt x="19294" y="19732"/>
                  <a:pt x="19316" y="19732"/>
                </a:cubicBezTo>
                <a:close/>
                <a:moveTo>
                  <a:pt x="130297" y="14925"/>
                </a:moveTo>
                <a:cubicBezTo>
                  <a:pt x="130340" y="14925"/>
                  <a:pt x="130362" y="14903"/>
                  <a:pt x="130362" y="14881"/>
                </a:cubicBezTo>
                <a:cubicBezTo>
                  <a:pt x="130362" y="14838"/>
                  <a:pt x="130340" y="14816"/>
                  <a:pt x="130297" y="14816"/>
                </a:cubicBezTo>
                <a:cubicBezTo>
                  <a:pt x="130231" y="14794"/>
                  <a:pt x="130231" y="14947"/>
                  <a:pt x="130297" y="14925"/>
                </a:cubicBezTo>
                <a:close/>
                <a:moveTo>
                  <a:pt x="125467" y="15012"/>
                </a:moveTo>
                <a:cubicBezTo>
                  <a:pt x="125555" y="15012"/>
                  <a:pt x="125620" y="14947"/>
                  <a:pt x="125620" y="14881"/>
                </a:cubicBezTo>
                <a:cubicBezTo>
                  <a:pt x="125620" y="14794"/>
                  <a:pt x="125555" y="14728"/>
                  <a:pt x="125467" y="14728"/>
                </a:cubicBezTo>
                <a:cubicBezTo>
                  <a:pt x="125402" y="14728"/>
                  <a:pt x="125336" y="14794"/>
                  <a:pt x="125336" y="14881"/>
                </a:cubicBezTo>
                <a:cubicBezTo>
                  <a:pt x="125336" y="14947"/>
                  <a:pt x="125402" y="15012"/>
                  <a:pt x="125467" y="15012"/>
                </a:cubicBezTo>
                <a:close/>
                <a:moveTo>
                  <a:pt x="120660" y="15122"/>
                </a:moveTo>
                <a:cubicBezTo>
                  <a:pt x="120879" y="15122"/>
                  <a:pt x="120988" y="14859"/>
                  <a:pt x="120835" y="14707"/>
                </a:cubicBezTo>
                <a:cubicBezTo>
                  <a:pt x="120682" y="14554"/>
                  <a:pt x="120420" y="14663"/>
                  <a:pt x="120420" y="14881"/>
                </a:cubicBezTo>
                <a:cubicBezTo>
                  <a:pt x="120420" y="15012"/>
                  <a:pt x="120529" y="15122"/>
                  <a:pt x="120660" y="15122"/>
                </a:cubicBezTo>
                <a:close/>
                <a:moveTo>
                  <a:pt x="115831" y="15187"/>
                </a:moveTo>
                <a:cubicBezTo>
                  <a:pt x="116115" y="15187"/>
                  <a:pt x="116268" y="14838"/>
                  <a:pt x="116050" y="14641"/>
                </a:cubicBezTo>
                <a:cubicBezTo>
                  <a:pt x="115853" y="14444"/>
                  <a:pt x="115504" y="14575"/>
                  <a:pt x="115504" y="14881"/>
                </a:cubicBezTo>
                <a:cubicBezTo>
                  <a:pt x="115504" y="15056"/>
                  <a:pt x="115656" y="15187"/>
                  <a:pt x="115831" y="15187"/>
                </a:cubicBezTo>
                <a:close/>
                <a:moveTo>
                  <a:pt x="111002" y="15275"/>
                </a:moveTo>
                <a:cubicBezTo>
                  <a:pt x="111352" y="15275"/>
                  <a:pt x="111549" y="14838"/>
                  <a:pt x="111286" y="14597"/>
                </a:cubicBezTo>
                <a:cubicBezTo>
                  <a:pt x="111024" y="14335"/>
                  <a:pt x="110609" y="14510"/>
                  <a:pt x="110609" y="14881"/>
                </a:cubicBezTo>
                <a:cubicBezTo>
                  <a:pt x="110609" y="15100"/>
                  <a:pt x="110784" y="15275"/>
                  <a:pt x="111002" y="15275"/>
                </a:cubicBezTo>
                <a:close/>
                <a:moveTo>
                  <a:pt x="106173" y="15362"/>
                </a:moveTo>
                <a:cubicBezTo>
                  <a:pt x="106610" y="15362"/>
                  <a:pt x="106829" y="14838"/>
                  <a:pt x="106523" y="14532"/>
                </a:cubicBezTo>
                <a:cubicBezTo>
                  <a:pt x="106217" y="14226"/>
                  <a:pt x="105692" y="14444"/>
                  <a:pt x="105692" y="14881"/>
                </a:cubicBezTo>
                <a:cubicBezTo>
                  <a:pt x="105692" y="15144"/>
                  <a:pt x="105911" y="15362"/>
                  <a:pt x="106173" y="15362"/>
                </a:cubicBezTo>
                <a:close/>
                <a:moveTo>
                  <a:pt x="101344" y="15406"/>
                </a:moveTo>
                <a:cubicBezTo>
                  <a:pt x="101847" y="15406"/>
                  <a:pt x="102087" y="14816"/>
                  <a:pt x="101737" y="14466"/>
                </a:cubicBezTo>
                <a:cubicBezTo>
                  <a:pt x="101388" y="14138"/>
                  <a:pt x="100798" y="14379"/>
                  <a:pt x="100798" y="14859"/>
                </a:cubicBezTo>
                <a:cubicBezTo>
                  <a:pt x="100798" y="15165"/>
                  <a:pt x="101038" y="15406"/>
                  <a:pt x="101344" y="15406"/>
                </a:cubicBezTo>
                <a:close/>
                <a:moveTo>
                  <a:pt x="96537" y="15471"/>
                </a:moveTo>
                <a:cubicBezTo>
                  <a:pt x="97061" y="15471"/>
                  <a:pt x="97324" y="14838"/>
                  <a:pt x="96952" y="14466"/>
                </a:cubicBezTo>
                <a:cubicBezTo>
                  <a:pt x="96581" y="14095"/>
                  <a:pt x="95947" y="14357"/>
                  <a:pt x="95947" y="14881"/>
                </a:cubicBezTo>
                <a:cubicBezTo>
                  <a:pt x="95925" y="15209"/>
                  <a:pt x="96209" y="15471"/>
                  <a:pt x="96537" y="15471"/>
                </a:cubicBezTo>
                <a:close/>
                <a:moveTo>
                  <a:pt x="91708" y="15515"/>
                </a:moveTo>
                <a:cubicBezTo>
                  <a:pt x="92254" y="15493"/>
                  <a:pt x="92538" y="14838"/>
                  <a:pt x="92145" y="14422"/>
                </a:cubicBezTo>
                <a:cubicBezTo>
                  <a:pt x="91752" y="14029"/>
                  <a:pt x="91074" y="14313"/>
                  <a:pt x="91074" y="14881"/>
                </a:cubicBezTo>
                <a:cubicBezTo>
                  <a:pt x="91074" y="15231"/>
                  <a:pt x="91358" y="15515"/>
                  <a:pt x="91708" y="15515"/>
                </a:cubicBezTo>
                <a:close/>
                <a:moveTo>
                  <a:pt x="86879" y="15537"/>
                </a:moveTo>
                <a:cubicBezTo>
                  <a:pt x="87469" y="15537"/>
                  <a:pt x="87775" y="14816"/>
                  <a:pt x="87360" y="14401"/>
                </a:cubicBezTo>
                <a:cubicBezTo>
                  <a:pt x="86923" y="13964"/>
                  <a:pt x="86202" y="14270"/>
                  <a:pt x="86202" y="14881"/>
                </a:cubicBezTo>
                <a:cubicBezTo>
                  <a:pt x="86202" y="15253"/>
                  <a:pt x="86507" y="15537"/>
                  <a:pt x="86879" y="15537"/>
                </a:cubicBezTo>
                <a:close/>
                <a:moveTo>
                  <a:pt x="82050" y="15537"/>
                </a:moveTo>
                <a:cubicBezTo>
                  <a:pt x="82662" y="15537"/>
                  <a:pt x="82968" y="14816"/>
                  <a:pt x="82531" y="14379"/>
                </a:cubicBezTo>
                <a:cubicBezTo>
                  <a:pt x="82094" y="13942"/>
                  <a:pt x="81373" y="14248"/>
                  <a:pt x="81373" y="14859"/>
                </a:cubicBezTo>
                <a:cubicBezTo>
                  <a:pt x="81373" y="15231"/>
                  <a:pt x="81678" y="15537"/>
                  <a:pt x="82050" y="15537"/>
                </a:cubicBezTo>
                <a:close/>
                <a:moveTo>
                  <a:pt x="77221" y="15537"/>
                </a:moveTo>
                <a:cubicBezTo>
                  <a:pt x="77833" y="15537"/>
                  <a:pt x="78139" y="14816"/>
                  <a:pt x="77702" y="14379"/>
                </a:cubicBezTo>
                <a:cubicBezTo>
                  <a:pt x="77286" y="13942"/>
                  <a:pt x="76543" y="14248"/>
                  <a:pt x="76543" y="14859"/>
                </a:cubicBezTo>
                <a:cubicBezTo>
                  <a:pt x="76543" y="15231"/>
                  <a:pt x="76849" y="15537"/>
                  <a:pt x="77221" y="15537"/>
                </a:cubicBezTo>
                <a:close/>
                <a:moveTo>
                  <a:pt x="72392" y="15537"/>
                </a:moveTo>
                <a:cubicBezTo>
                  <a:pt x="73004" y="15537"/>
                  <a:pt x="73310" y="14816"/>
                  <a:pt x="72873" y="14379"/>
                </a:cubicBezTo>
                <a:cubicBezTo>
                  <a:pt x="72457" y="13942"/>
                  <a:pt x="71714" y="14248"/>
                  <a:pt x="71714" y="14859"/>
                </a:cubicBezTo>
                <a:cubicBezTo>
                  <a:pt x="71714" y="15231"/>
                  <a:pt x="72020" y="15537"/>
                  <a:pt x="72392" y="15537"/>
                </a:cubicBezTo>
                <a:close/>
                <a:moveTo>
                  <a:pt x="67563" y="15515"/>
                </a:moveTo>
                <a:cubicBezTo>
                  <a:pt x="68153" y="15515"/>
                  <a:pt x="68437" y="14816"/>
                  <a:pt x="68044" y="14401"/>
                </a:cubicBezTo>
                <a:cubicBezTo>
                  <a:pt x="67628" y="13985"/>
                  <a:pt x="66907" y="14270"/>
                  <a:pt x="66907" y="14859"/>
                </a:cubicBezTo>
                <a:cubicBezTo>
                  <a:pt x="66907" y="15231"/>
                  <a:pt x="67213" y="15515"/>
                  <a:pt x="67563" y="15515"/>
                </a:cubicBezTo>
                <a:close/>
                <a:moveTo>
                  <a:pt x="62734" y="15493"/>
                </a:moveTo>
                <a:cubicBezTo>
                  <a:pt x="63302" y="15493"/>
                  <a:pt x="63586" y="14816"/>
                  <a:pt x="63193" y="14422"/>
                </a:cubicBezTo>
                <a:cubicBezTo>
                  <a:pt x="62799" y="14029"/>
                  <a:pt x="62122" y="14291"/>
                  <a:pt x="62122" y="14859"/>
                </a:cubicBezTo>
                <a:cubicBezTo>
                  <a:pt x="62122" y="15209"/>
                  <a:pt x="62406" y="15493"/>
                  <a:pt x="62734" y="15493"/>
                </a:cubicBezTo>
                <a:close/>
                <a:moveTo>
                  <a:pt x="57927" y="15471"/>
                </a:moveTo>
                <a:cubicBezTo>
                  <a:pt x="58451" y="15471"/>
                  <a:pt x="58713" y="14838"/>
                  <a:pt x="58342" y="14466"/>
                </a:cubicBezTo>
                <a:cubicBezTo>
                  <a:pt x="57970" y="14095"/>
                  <a:pt x="57337" y="14357"/>
                  <a:pt x="57337" y="14881"/>
                </a:cubicBezTo>
                <a:cubicBezTo>
                  <a:pt x="57337" y="15209"/>
                  <a:pt x="57599" y="15471"/>
                  <a:pt x="57927" y="15471"/>
                </a:cubicBezTo>
                <a:close/>
                <a:moveTo>
                  <a:pt x="53098" y="15406"/>
                </a:moveTo>
                <a:cubicBezTo>
                  <a:pt x="53578" y="15406"/>
                  <a:pt x="53819" y="14816"/>
                  <a:pt x="53491" y="14488"/>
                </a:cubicBezTo>
                <a:cubicBezTo>
                  <a:pt x="53141" y="14138"/>
                  <a:pt x="52551" y="14379"/>
                  <a:pt x="52551" y="14859"/>
                </a:cubicBezTo>
                <a:cubicBezTo>
                  <a:pt x="52551" y="15165"/>
                  <a:pt x="52792" y="15406"/>
                  <a:pt x="53098" y="15406"/>
                </a:cubicBezTo>
                <a:close/>
                <a:moveTo>
                  <a:pt x="48268" y="15340"/>
                </a:moveTo>
                <a:cubicBezTo>
                  <a:pt x="48684" y="15340"/>
                  <a:pt x="48902" y="14838"/>
                  <a:pt x="48596" y="14532"/>
                </a:cubicBezTo>
                <a:cubicBezTo>
                  <a:pt x="48312" y="14248"/>
                  <a:pt x="47810" y="14444"/>
                  <a:pt x="47810" y="14881"/>
                </a:cubicBezTo>
                <a:cubicBezTo>
                  <a:pt x="47788" y="15144"/>
                  <a:pt x="48006" y="15340"/>
                  <a:pt x="48268" y="15340"/>
                </a:cubicBezTo>
                <a:close/>
                <a:moveTo>
                  <a:pt x="43439" y="15275"/>
                </a:moveTo>
                <a:cubicBezTo>
                  <a:pt x="43789" y="15275"/>
                  <a:pt x="43986" y="14838"/>
                  <a:pt x="43724" y="14597"/>
                </a:cubicBezTo>
                <a:cubicBezTo>
                  <a:pt x="43483" y="14335"/>
                  <a:pt x="43046" y="14510"/>
                  <a:pt x="43046" y="14881"/>
                </a:cubicBezTo>
                <a:cubicBezTo>
                  <a:pt x="43046" y="15100"/>
                  <a:pt x="43221" y="15275"/>
                  <a:pt x="43439" y="15275"/>
                </a:cubicBezTo>
                <a:close/>
                <a:moveTo>
                  <a:pt x="38610" y="15187"/>
                </a:moveTo>
                <a:cubicBezTo>
                  <a:pt x="38894" y="15187"/>
                  <a:pt x="39047" y="14838"/>
                  <a:pt x="38851" y="14641"/>
                </a:cubicBezTo>
                <a:cubicBezTo>
                  <a:pt x="38654" y="14444"/>
                  <a:pt x="38305" y="14575"/>
                  <a:pt x="38305" y="14859"/>
                </a:cubicBezTo>
                <a:cubicBezTo>
                  <a:pt x="38305" y="15034"/>
                  <a:pt x="38436" y="15187"/>
                  <a:pt x="38610" y="15187"/>
                </a:cubicBezTo>
                <a:close/>
                <a:moveTo>
                  <a:pt x="33803" y="15100"/>
                </a:moveTo>
                <a:cubicBezTo>
                  <a:pt x="33912" y="15100"/>
                  <a:pt x="34022" y="14991"/>
                  <a:pt x="34022" y="14859"/>
                </a:cubicBezTo>
                <a:cubicBezTo>
                  <a:pt x="34000" y="14597"/>
                  <a:pt x="33585" y="14597"/>
                  <a:pt x="33563" y="14859"/>
                </a:cubicBezTo>
                <a:cubicBezTo>
                  <a:pt x="33563" y="14991"/>
                  <a:pt x="33672" y="15100"/>
                  <a:pt x="33803" y="15100"/>
                </a:cubicBezTo>
                <a:close/>
                <a:moveTo>
                  <a:pt x="28974" y="15012"/>
                </a:moveTo>
                <a:cubicBezTo>
                  <a:pt x="29040" y="15012"/>
                  <a:pt x="29105" y="14947"/>
                  <a:pt x="29105" y="14859"/>
                </a:cubicBezTo>
                <a:cubicBezTo>
                  <a:pt x="29105" y="14663"/>
                  <a:pt x="28821" y="14663"/>
                  <a:pt x="28821" y="14859"/>
                </a:cubicBezTo>
                <a:cubicBezTo>
                  <a:pt x="28821" y="14947"/>
                  <a:pt x="28887" y="15012"/>
                  <a:pt x="28974" y="15012"/>
                </a:cubicBezTo>
                <a:close/>
                <a:moveTo>
                  <a:pt x="24145" y="14925"/>
                </a:moveTo>
                <a:cubicBezTo>
                  <a:pt x="24211" y="14947"/>
                  <a:pt x="24211" y="14794"/>
                  <a:pt x="24145" y="14816"/>
                </a:cubicBezTo>
                <a:cubicBezTo>
                  <a:pt x="24080" y="14794"/>
                  <a:pt x="24080" y="14947"/>
                  <a:pt x="24145" y="14925"/>
                </a:cubicBezTo>
                <a:close/>
                <a:moveTo>
                  <a:pt x="125467" y="10074"/>
                </a:moveTo>
                <a:cubicBezTo>
                  <a:pt x="125489" y="10074"/>
                  <a:pt x="125511" y="10074"/>
                  <a:pt x="125511" y="10052"/>
                </a:cubicBezTo>
                <a:cubicBezTo>
                  <a:pt x="125511" y="10030"/>
                  <a:pt x="125489" y="10009"/>
                  <a:pt x="125467" y="10009"/>
                </a:cubicBezTo>
                <a:cubicBezTo>
                  <a:pt x="125446" y="10009"/>
                  <a:pt x="125424" y="10030"/>
                  <a:pt x="125446" y="10052"/>
                </a:cubicBezTo>
                <a:cubicBezTo>
                  <a:pt x="125446" y="10074"/>
                  <a:pt x="125446" y="10074"/>
                  <a:pt x="125467" y="10074"/>
                </a:cubicBezTo>
                <a:close/>
                <a:moveTo>
                  <a:pt x="120638" y="10183"/>
                </a:moveTo>
                <a:cubicBezTo>
                  <a:pt x="120857" y="10183"/>
                  <a:pt x="120507" y="9834"/>
                  <a:pt x="120507" y="10052"/>
                </a:cubicBezTo>
                <a:cubicBezTo>
                  <a:pt x="120507" y="10118"/>
                  <a:pt x="120573" y="10183"/>
                  <a:pt x="120638" y="10183"/>
                </a:cubicBezTo>
                <a:close/>
                <a:moveTo>
                  <a:pt x="115831" y="10271"/>
                </a:moveTo>
                <a:cubicBezTo>
                  <a:pt x="115941" y="10271"/>
                  <a:pt x="116050" y="10183"/>
                  <a:pt x="116050" y="10052"/>
                </a:cubicBezTo>
                <a:cubicBezTo>
                  <a:pt x="116050" y="9877"/>
                  <a:pt x="115809" y="9768"/>
                  <a:pt x="115678" y="9899"/>
                </a:cubicBezTo>
                <a:cubicBezTo>
                  <a:pt x="115547" y="10052"/>
                  <a:pt x="115635" y="10271"/>
                  <a:pt x="115831" y="10271"/>
                </a:cubicBezTo>
                <a:close/>
                <a:moveTo>
                  <a:pt x="111002" y="10336"/>
                </a:moveTo>
                <a:cubicBezTo>
                  <a:pt x="111243" y="10336"/>
                  <a:pt x="111374" y="10052"/>
                  <a:pt x="111199" y="9877"/>
                </a:cubicBezTo>
                <a:cubicBezTo>
                  <a:pt x="111024" y="9703"/>
                  <a:pt x="110740" y="9812"/>
                  <a:pt x="110740" y="10074"/>
                </a:cubicBezTo>
                <a:cubicBezTo>
                  <a:pt x="110740" y="10227"/>
                  <a:pt x="110849" y="10336"/>
                  <a:pt x="111002" y="10336"/>
                </a:cubicBezTo>
                <a:close/>
                <a:moveTo>
                  <a:pt x="106173" y="10402"/>
                </a:moveTo>
                <a:cubicBezTo>
                  <a:pt x="106479" y="10402"/>
                  <a:pt x="106654" y="10030"/>
                  <a:pt x="106435" y="9812"/>
                </a:cubicBezTo>
                <a:cubicBezTo>
                  <a:pt x="106195" y="9593"/>
                  <a:pt x="105824" y="9746"/>
                  <a:pt x="105824" y="10052"/>
                </a:cubicBezTo>
                <a:cubicBezTo>
                  <a:pt x="105824" y="10249"/>
                  <a:pt x="105977" y="10402"/>
                  <a:pt x="106173" y="10402"/>
                </a:cubicBezTo>
                <a:close/>
                <a:moveTo>
                  <a:pt x="101344" y="10467"/>
                </a:moveTo>
                <a:cubicBezTo>
                  <a:pt x="101716" y="10489"/>
                  <a:pt x="101912" y="10052"/>
                  <a:pt x="101672" y="9768"/>
                </a:cubicBezTo>
                <a:cubicBezTo>
                  <a:pt x="101410" y="9506"/>
                  <a:pt x="100951" y="9681"/>
                  <a:pt x="100951" y="10052"/>
                </a:cubicBezTo>
                <a:cubicBezTo>
                  <a:pt x="100951" y="10271"/>
                  <a:pt x="101126" y="10467"/>
                  <a:pt x="101366" y="10467"/>
                </a:cubicBezTo>
                <a:close/>
                <a:moveTo>
                  <a:pt x="96537" y="10511"/>
                </a:moveTo>
                <a:cubicBezTo>
                  <a:pt x="96930" y="10511"/>
                  <a:pt x="97127" y="10030"/>
                  <a:pt x="96843" y="9725"/>
                </a:cubicBezTo>
                <a:cubicBezTo>
                  <a:pt x="96559" y="9440"/>
                  <a:pt x="96078" y="9659"/>
                  <a:pt x="96078" y="10052"/>
                </a:cubicBezTo>
                <a:cubicBezTo>
                  <a:pt x="96078" y="10315"/>
                  <a:pt x="96275" y="10511"/>
                  <a:pt x="96537" y="10511"/>
                </a:cubicBezTo>
                <a:close/>
                <a:moveTo>
                  <a:pt x="91708" y="10555"/>
                </a:moveTo>
                <a:cubicBezTo>
                  <a:pt x="92145" y="10555"/>
                  <a:pt x="92363" y="10009"/>
                  <a:pt x="92036" y="9703"/>
                </a:cubicBezTo>
                <a:cubicBezTo>
                  <a:pt x="91730" y="9397"/>
                  <a:pt x="91205" y="9615"/>
                  <a:pt x="91205" y="10052"/>
                </a:cubicBezTo>
                <a:cubicBezTo>
                  <a:pt x="91205" y="10336"/>
                  <a:pt x="91424" y="10555"/>
                  <a:pt x="91708" y="10555"/>
                </a:cubicBezTo>
                <a:close/>
                <a:moveTo>
                  <a:pt x="86879" y="10577"/>
                </a:moveTo>
                <a:cubicBezTo>
                  <a:pt x="87338" y="10577"/>
                  <a:pt x="87578" y="10009"/>
                  <a:pt x="87250" y="9681"/>
                </a:cubicBezTo>
                <a:cubicBezTo>
                  <a:pt x="86923" y="9353"/>
                  <a:pt x="86354" y="9593"/>
                  <a:pt x="86354" y="10052"/>
                </a:cubicBezTo>
                <a:cubicBezTo>
                  <a:pt x="86354" y="10336"/>
                  <a:pt x="86595" y="10577"/>
                  <a:pt x="86879" y="10577"/>
                </a:cubicBezTo>
                <a:close/>
                <a:moveTo>
                  <a:pt x="82050" y="10599"/>
                </a:moveTo>
                <a:cubicBezTo>
                  <a:pt x="82531" y="10599"/>
                  <a:pt x="82771" y="10009"/>
                  <a:pt x="82443" y="9659"/>
                </a:cubicBezTo>
                <a:cubicBezTo>
                  <a:pt x="82094" y="9331"/>
                  <a:pt x="81504" y="9572"/>
                  <a:pt x="81504" y="10052"/>
                </a:cubicBezTo>
                <a:cubicBezTo>
                  <a:pt x="81504" y="10358"/>
                  <a:pt x="81744" y="10599"/>
                  <a:pt x="82050" y="10599"/>
                </a:cubicBezTo>
                <a:close/>
                <a:moveTo>
                  <a:pt x="77221" y="10599"/>
                </a:moveTo>
                <a:cubicBezTo>
                  <a:pt x="77702" y="10599"/>
                  <a:pt x="77942" y="10009"/>
                  <a:pt x="77614" y="9659"/>
                </a:cubicBezTo>
                <a:cubicBezTo>
                  <a:pt x="77265" y="9331"/>
                  <a:pt x="76675" y="9572"/>
                  <a:pt x="76675" y="10052"/>
                </a:cubicBezTo>
                <a:cubicBezTo>
                  <a:pt x="76675" y="10358"/>
                  <a:pt x="76915" y="10599"/>
                  <a:pt x="77221" y="10599"/>
                </a:cubicBezTo>
                <a:close/>
                <a:moveTo>
                  <a:pt x="72392" y="10599"/>
                </a:moveTo>
                <a:cubicBezTo>
                  <a:pt x="72894" y="10599"/>
                  <a:pt x="73135" y="10009"/>
                  <a:pt x="72785" y="9659"/>
                </a:cubicBezTo>
                <a:cubicBezTo>
                  <a:pt x="72436" y="9331"/>
                  <a:pt x="71846" y="9572"/>
                  <a:pt x="71846" y="10052"/>
                </a:cubicBezTo>
                <a:cubicBezTo>
                  <a:pt x="71846" y="10358"/>
                  <a:pt x="72086" y="10599"/>
                  <a:pt x="72392" y="10599"/>
                </a:cubicBezTo>
                <a:close/>
                <a:moveTo>
                  <a:pt x="67563" y="10577"/>
                </a:moveTo>
                <a:cubicBezTo>
                  <a:pt x="68044" y="10577"/>
                  <a:pt x="68262" y="10030"/>
                  <a:pt x="67934" y="9703"/>
                </a:cubicBezTo>
                <a:cubicBezTo>
                  <a:pt x="67606" y="9375"/>
                  <a:pt x="67038" y="9593"/>
                  <a:pt x="67038" y="10074"/>
                </a:cubicBezTo>
                <a:cubicBezTo>
                  <a:pt x="67060" y="10358"/>
                  <a:pt x="67279" y="10577"/>
                  <a:pt x="67563" y="10577"/>
                </a:cubicBezTo>
                <a:close/>
                <a:moveTo>
                  <a:pt x="62756" y="10555"/>
                </a:moveTo>
                <a:cubicBezTo>
                  <a:pt x="63193" y="10555"/>
                  <a:pt x="63411" y="10009"/>
                  <a:pt x="63083" y="9703"/>
                </a:cubicBezTo>
                <a:cubicBezTo>
                  <a:pt x="62777" y="9397"/>
                  <a:pt x="62253" y="9615"/>
                  <a:pt x="62253" y="10052"/>
                </a:cubicBezTo>
                <a:cubicBezTo>
                  <a:pt x="62253" y="10315"/>
                  <a:pt x="62472" y="10555"/>
                  <a:pt x="62756" y="10555"/>
                </a:cubicBezTo>
                <a:close/>
                <a:moveTo>
                  <a:pt x="57927" y="10511"/>
                </a:moveTo>
                <a:cubicBezTo>
                  <a:pt x="58320" y="10511"/>
                  <a:pt x="58538" y="10009"/>
                  <a:pt x="58254" y="9725"/>
                </a:cubicBezTo>
                <a:cubicBezTo>
                  <a:pt x="57948" y="9440"/>
                  <a:pt x="57468" y="9637"/>
                  <a:pt x="57468" y="10052"/>
                </a:cubicBezTo>
                <a:cubicBezTo>
                  <a:pt x="57468" y="10293"/>
                  <a:pt x="57664" y="10511"/>
                  <a:pt x="57927" y="10511"/>
                </a:cubicBezTo>
                <a:close/>
                <a:moveTo>
                  <a:pt x="53098" y="10446"/>
                </a:moveTo>
                <a:cubicBezTo>
                  <a:pt x="53578" y="10402"/>
                  <a:pt x="53578" y="9681"/>
                  <a:pt x="53098" y="9659"/>
                </a:cubicBezTo>
                <a:cubicBezTo>
                  <a:pt x="52508" y="9593"/>
                  <a:pt x="52508" y="10489"/>
                  <a:pt x="53098" y="10446"/>
                </a:cubicBezTo>
                <a:close/>
                <a:moveTo>
                  <a:pt x="48268" y="10402"/>
                </a:moveTo>
                <a:cubicBezTo>
                  <a:pt x="48574" y="10402"/>
                  <a:pt x="48749" y="10030"/>
                  <a:pt x="48509" y="9812"/>
                </a:cubicBezTo>
                <a:cubicBezTo>
                  <a:pt x="48290" y="9572"/>
                  <a:pt x="47919" y="9746"/>
                  <a:pt x="47919" y="10052"/>
                </a:cubicBezTo>
                <a:cubicBezTo>
                  <a:pt x="47919" y="10249"/>
                  <a:pt x="48072" y="10402"/>
                  <a:pt x="48268" y="10402"/>
                </a:cubicBezTo>
                <a:close/>
                <a:moveTo>
                  <a:pt x="43439" y="10336"/>
                </a:moveTo>
                <a:cubicBezTo>
                  <a:pt x="43680" y="10336"/>
                  <a:pt x="43811" y="10030"/>
                  <a:pt x="43636" y="9856"/>
                </a:cubicBezTo>
                <a:cubicBezTo>
                  <a:pt x="43461" y="9703"/>
                  <a:pt x="43177" y="9812"/>
                  <a:pt x="43177" y="10052"/>
                </a:cubicBezTo>
                <a:cubicBezTo>
                  <a:pt x="43177" y="10205"/>
                  <a:pt x="43287" y="10336"/>
                  <a:pt x="43439" y="10336"/>
                </a:cubicBezTo>
                <a:close/>
                <a:moveTo>
                  <a:pt x="38610" y="10249"/>
                </a:moveTo>
                <a:cubicBezTo>
                  <a:pt x="38807" y="10249"/>
                  <a:pt x="38894" y="10030"/>
                  <a:pt x="38763" y="9899"/>
                </a:cubicBezTo>
                <a:cubicBezTo>
                  <a:pt x="38632" y="9768"/>
                  <a:pt x="38414" y="9877"/>
                  <a:pt x="38414" y="10052"/>
                </a:cubicBezTo>
                <a:cubicBezTo>
                  <a:pt x="38414" y="10162"/>
                  <a:pt x="38501" y="10249"/>
                  <a:pt x="38610" y="10249"/>
                </a:cubicBezTo>
                <a:close/>
                <a:moveTo>
                  <a:pt x="33781" y="10162"/>
                </a:moveTo>
                <a:cubicBezTo>
                  <a:pt x="33869" y="10162"/>
                  <a:pt x="33912" y="10118"/>
                  <a:pt x="33912" y="10052"/>
                </a:cubicBezTo>
                <a:cubicBezTo>
                  <a:pt x="33891" y="9921"/>
                  <a:pt x="33694" y="9921"/>
                  <a:pt x="33672" y="10052"/>
                </a:cubicBezTo>
                <a:cubicBezTo>
                  <a:pt x="33672" y="10118"/>
                  <a:pt x="33716" y="10183"/>
                  <a:pt x="33781" y="10162"/>
                </a:cubicBezTo>
                <a:close/>
                <a:moveTo>
                  <a:pt x="28974" y="10096"/>
                </a:moveTo>
                <a:cubicBezTo>
                  <a:pt x="28996" y="10096"/>
                  <a:pt x="28996" y="10074"/>
                  <a:pt x="28996" y="10052"/>
                </a:cubicBezTo>
                <a:cubicBezTo>
                  <a:pt x="28996" y="10009"/>
                  <a:pt x="28931" y="10009"/>
                  <a:pt x="28931" y="10052"/>
                </a:cubicBezTo>
                <a:cubicBezTo>
                  <a:pt x="28931" y="10074"/>
                  <a:pt x="28952" y="10096"/>
                  <a:pt x="28974" y="10096"/>
                </a:cubicBezTo>
                <a:close/>
                <a:moveTo>
                  <a:pt x="120660" y="5245"/>
                </a:moveTo>
                <a:cubicBezTo>
                  <a:pt x="120660" y="5245"/>
                  <a:pt x="120682" y="5245"/>
                  <a:pt x="120682" y="5223"/>
                </a:cubicBezTo>
                <a:cubicBezTo>
                  <a:pt x="120682" y="5201"/>
                  <a:pt x="120660" y="5201"/>
                  <a:pt x="120660" y="5201"/>
                </a:cubicBezTo>
                <a:cubicBezTo>
                  <a:pt x="120638" y="5201"/>
                  <a:pt x="120638" y="5201"/>
                  <a:pt x="120638" y="5223"/>
                </a:cubicBezTo>
                <a:cubicBezTo>
                  <a:pt x="120617" y="5245"/>
                  <a:pt x="120638" y="5245"/>
                  <a:pt x="120660" y="5245"/>
                </a:cubicBezTo>
                <a:close/>
                <a:moveTo>
                  <a:pt x="115831" y="5311"/>
                </a:moveTo>
                <a:cubicBezTo>
                  <a:pt x="115962" y="5311"/>
                  <a:pt x="115962" y="5136"/>
                  <a:pt x="115831" y="5136"/>
                </a:cubicBezTo>
                <a:cubicBezTo>
                  <a:pt x="115700" y="5136"/>
                  <a:pt x="115700" y="5311"/>
                  <a:pt x="115831" y="5311"/>
                </a:cubicBezTo>
                <a:close/>
                <a:moveTo>
                  <a:pt x="111002" y="5398"/>
                </a:moveTo>
                <a:cubicBezTo>
                  <a:pt x="111090" y="5398"/>
                  <a:pt x="111155" y="5311"/>
                  <a:pt x="111155" y="5223"/>
                </a:cubicBezTo>
                <a:cubicBezTo>
                  <a:pt x="111155" y="5136"/>
                  <a:pt x="111090" y="5070"/>
                  <a:pt x="111002" y="5070"/>
                </a:cubicBezTo>
                <a:cubicBezTo>
                  <a:pt x="110915" y="5070"/>
                  <a:pt x="110849" y="5136"/>
                  <a:pt x="110849" y="5223"/>
                </a:cubicBezTo>
                <a:cubicBezTo>
                  <a:pt x="110849" y="5311"/>
                  <a:pt x="110915" y="5398"/>
                  <a:pt x="111002" y="5398"/>
                </a:cubicBezTo>
                <a:close/>
                <a:moveTo>
                  <a:pt x="106173" y="5442"/>
                </a:moveTo>
                <a:cubicBezTo>
                  <a:pt x="106304" y="5464"/>
                  <a:pt x="106392" y="5354"/>
                  <a:pt x="106392" y="5223"/>
                </a:cubicBezTo>
                <a:cubicBezTo>
                  <a:pt x="106392" y="4917"/>
                  <a:pt x="105955" y="4917"/>
                  <a:pt x="105955" y="5223"/>
                </a:cubicBezTo>
                <a:cubicBezTo>
                  <a:pt x="105955" y="5354"/>
                  <a:pt x="106042" y="5464"/>
                  <a:pt x="106173" y="5442"/>
                </a:cubicBezTo>
                <a:close/>
                <a:moveTo>
                  <a:pt x="101344" y="5507"/>
                </a:moveTo>
                <a:cubicBezTo>
                  <a:pt x="101585" y="5507"/>
                  <a:pt x="101716" y="5223"/>
                  <a:pt x="101541" y="5048"/>
                </a:cubicBezTo>
                <a:cubicBezTo>
                  <a:pt x="101366" y="4874"/>
                  <a:pt x="101082" y="4983"/>
                  <a:pt x="101082" y="5245"/>
                </a:cubicBezTo>
                <a:cubicBezTo>
                  <a:pt x="101082" y="5376"/>
                  <a:pt x="101191" y="5507"/>
                  <a:pt x="101344" y="5507"/>
                </a:cubicBezTo>
                <a:close/>
                <a:moveTo>
                  <a:pt x="96515" y="5551"/>
                </a:moveTo>
                <a:cubicBezTo>
                  <a:pt x="96821" y="5551"/>
                  <a:pt x="96952" y="5201"/>
                  <a:pt x="96755" y="5005"/>
                </a:cubicBezTo>
                <a:cubicBezTo>
                  <a:pt x="96559" y="4786"/>
                  <a:pt x="96209" y="4939"/>
                  <a:pt x="96209" y="5223"/>
                </a:cubicBezTo>
                <a:cubicBezTo>
                  <a:pt x="96209" y="5398"/>
                  <a:pt x="96340" y="5551"/>
                  <a:pt x="96515" y="5551"/>
                </a:cubicBezTo>
                <a:close/>
                <a:moveTo>
                  <a:pt x="91708" y="5595"/>
                </a:moveTo>
                <a:cubicBezTo>
                  <a:pt x="92014" y="5595"/>
                  <a:pt x="92189" y="5201"/>
                  <a:pt x="91948" y="4961"/>
                </a:cubicBezTo>
                <a:cubicBezTo>
                  <a:pt x="91730" y="4743"/>
                  <a:pt x="91336" y="4895"/>
                  <a:pt x="91336" y="5223"/>
                </a:cubicBezTo>
                <a:cubicBezTo>
                  <a:pt x="91336" y="5420"/>
                  <a:pt x="91489" y="5595"/>
                  <a:pt x="91708" y="5595"/>
                </a:cubicBezTo>
                <a:close/>
                <a:moveTo>
                  <a:pt x="86879" y="5617"/>
                </a:moveTo>
                <a:cubicBezTo>
                  <a:pt x="87207" y="5595"/>
                  <a:pt x="87381" y="5180"/>
                  <a:pt x="87141" y="4939"/>
                </a:cubicBezTo>
                <a:cubicBezTo>
                  <a:pt x="86879" y="4699"/>
                  <a:pt x="86486" y="4874"/>
                  <a:pt x="86486" y="5223"/>
                </a:cubicBezTo>
                <a:cubicBezTo>
                  <a:pt x="86486" y="5442"/>
                  <a:pt x="86639" y="5617"/>
                  <a:pt x="86857" y="5617"/>
                </a:cubicBezTo>
                <a:close/>
                <a:moveTo>
                  <a:pt x="82050" y="5617"/>
                </a:moveTo>
                <a:cubicBezTo>
                  <a:pt x="82399" y="5617"/>
                  <a:pt x="82574" y="5180"/>
                  <a:pt x="82334" y="4939"/>
                </a:cubicBezTo>
                <a:cubicBezTo>
                  <a:pt x="82072" y="4677"/>
                  <a:pt x="81635" y="4852"/>
                  <a:pt x="81635" y="5223"/>
                </a:cubicBezTo>
                <a:cubicBezTo>
                  <a:pt x="81635" y="5442"/>
                  <a:pt x="81810" y="5638"/>
                  <a:pt x="82050" y="5638"/>
                </a:cubicBezTo>
                <a:close/>
                <a:moveTo>
                  <a:pt x="77221" y="5617"/>
                </a:moveTo>
                <a:cubicBezTo>
                  <a:pt x="77570" y="5617"/>
                  <a:pt x="77767" y="5180"/>
                  <a:pt x="77505" y="4939"/>
                </a:cubicBezTo>
                <a:cubicBezTo>
                  <a:pt x="77243" y="4677"/>
                  <a:pt x="76828" y="4852"/>
                  <a:pt x="76828" y="5223"/>
                </a:cubicBezTo>
                <a:cubicBezTo>
                  <a:pt x="76806" y="5442"/>
                  <a:pt x="77002" y="5638"/>
                  <a:pt x="77221" y="5638"/>
                </a:cubicBezTo>
                <a:close/>
                <a:moveTo>
                  <a:pt x="72392" y="5617"/>
                </a:moveTo>
                <a:cubicBezTo>
                  <a:pt x="72763" y="5617"/>
                  <a:pt x="72938" y="5180"/>
                  <a:pt x="72676" y="4917"/>
                </a:cubicBezTo>
                <a:cubicBezTo>
                  <a:pt x="72414" y="4677"/>
                  <a:pt x="71977" y="4874"/>
                  <a:pt x="71999" y="5223"/>
                </a:cubicBezTo>
                <a:cubicBezTo>
                  <a:pt x="71999" y="5442"/>
                  <a:pt x="72173" y="5638"/>
                  <a:pt x="72392" y="5638"/>
                </a:cubicBezTo>
                <a:close/>
                <a:moveTo>
                  <a:pt x="67563" y="5617"/>
                </a:moveTo>
                <a:cubicBezTo>
                  <a:pt x="67912" y="5617"/>
                  <a:pt x="68087" y="5201"/>
                  <a:pt x="67847" y="4961"/>
                </a:cubicBezTo>
                <a:cubicBezTo>
                  <a:pt x="67606" y="4699"/>
                  <a:pt x="67191" y="4874"/>
                  <a:pt x="67191" y="5223"/>
                </a:cubicBezTo>
                <a:cubicBezTo>
                  <a:pt x="67191" y="5442"/>
                  <a:pt x="67366" y="5617"/>
                  <a:pt x="67563" y="5617"/>
                </a:cubicBezTo>
                <a:close/>
                <a:moveTo>
                  <a:pt x="62734" y="5595"/>
                </a:moveTo>
                <a:cubicBezTo>
                  <a:pt x="63062" y="5595"/>
                  <a:pt x="63236" y="5201"/>
                  <a:pt x="62996" y="4961"/>
                </a:cubicBezTo>
                <a:cubicBezTo>
                  <a:pt x="62777" y="4743"/>
                  <a:pt x="62384" y="4895"/>
                  <a:pt x="62384" y="5223"/>
                </a:cubicBezTo>
                <a:cubicBezTo>
                  <a:pt x="62384" y="5420"/>
                  <a:pt x="62537" y="5595"/>
                  <a:pt x="62734" y="5595"/>
                </a:cubicBezTo>
                <a:close/>
                <a:moveTo>
                  <a:pt x="57927" y="5551"/>
                </a:moveTo>
                <a:cubicBezTo>
                  <a:pt x="58211" y="5551"/>
                  <a:pt x="58342" y="5201"/>
                  <a:pt x="58145" y="5005"/>
                </a:cubicBezTo>
                <a:cubicBezTo>
                  <a:pt x="57948" y="4786"/>
                  <a:pt x="57599" y="4939"/>
                  <a:pt x="57599" y="5223"/>
                </a:cubicBezTo>
                <a:cubicBezTo>
                  <a:pt x="57599" y="5398"/>
                  <a:pt x="57752" y="5551"/>
                  <a:pt x="57927" y="5551"/>
                </a:cubicBezTo>
                <a:close/>
                <a:moveTo>
                  <a:pt x="53098" y="5485"/>
                </a:moveTo>
                <a:cubicBezTo>
                  <a:pt x="53338" y="5485"/>
                  <a:pt x="53469" y="5201"/>
                  <a:pt x="53294" y="5027"/>
                </a:cubicBezTo>
                <a:cubicBezTo>
                  <a:pt x="53119" y="4852"/>
                  <a:pt x="52813" y="4983"/>
                  <a:pt x="52813" y="5223"/>
                </a:cubicBezTo>
                <a:cubicBezTo>
                  <a:pt x="52813" y="5376"/>
                  <a:pt x="52945" y="5485"/>
                  <a:pt x="53098" y="5485"/>
                </a:cubicBezTo>
                <a:close/>
                <a:moveTo>
                  <a:pt x="48268" y="5442"/>
                </a:moveTo>
                <a:cubicBezTo>
                  <a:pt x="48378" y="5442"/>
                  <a:pt x="48487" y="5354"/>
                  <a:pt x="48487" y="5223"/>
                </a:cubicBezTo>
                <a:cubicBezTo>
                  <a:pt x="48487" y="4939"/>
                  <a:pt x="48050" y="4939"/>
                  <a:pt x="48050" y="5223"/>
                </a:cubicBezTo>
                <a:cubicBezTo>
                  <a:pt x="48050" y="5354"/>
                  <a:pt x="48159" y="5442"/>
                  <a:pt x="48268" y="5442"/>
                </a:cubicBezTo>
                <a:close/>
                <a:moveTo>
                  <a:pt x="43439" y="5398"/>
                </a:moveTo>
                <a:cubicBezTo>
                  <a:pt x="43527" y="5398"/>
                  <a:pt x="43614" y="5311"/>
                  <a:pt x="43592" y="5223"/>
                </a:cubicBezTo>
                <a:cubicBezTo>
                  <a:pt x="43636" y="5048"/>
                  <a:pt x="43265" y="5048"/>
                  <a:pt x="43287" y="5223"/>
                </a:cubicBezTo>
                <a:cubicBezTo>
                  <a:pt x="43287" y="5311"/>
                  <a:pt x="43352" y="5398"/>
                  <a:pt x="43439" y="5398"/>
                </a:cubicBezTo>
                <a:close/>
                <a:moveTo>
                  <a:pt x="38610" y="5311"/>
                </a:moveTo>
                <a:cubicBezTo>
                  <a:pt x="38742" y="5311"/>
                  <a:pt x="38545" y="5092"/>
                  <a:pt x="38545" y="5223"/>
                </a:cubicBezTo>
                <a:cubicBezTo>
                  <a:pt x="38545" y="5267"/>
                  <a:pt x="38567" y="5311"/>
                  <a:pt x="38610" y="5311"/>
                </a:cubicBezTo>
                <a:close/>
                <a:moveTo>
                  <a:pt x="33781" y="5245"/>
                </a:moveTo>
                <a:cubicBezTo>
                  <a:pt x="33803" y="5245"/>
                  <a:pt x="33825" y="5245"/>
                  <a:pt x="33825" y="5223"/>
                </a:cubicBezTo>
                <a:cubicBezTo>
                  <a:pt x="33825" y="5201"/>
                  <a:pt x="33803" y="5201"/>
                  <a:pt x="33781" y="5201"/>
                </a:cubicBezTo>
                <a:cubicBezTo>
                  <a:pt x="33781" y="5201"/>
                  <a:pt x="33760" y="5201"/>
                  <a:pt x="33760" y="5223"/>
                </a:cubicBezTo>
                <a:cubicBezTo>
                  <a:pt x="33760" y="5245"/>
                  <a:pt x="33781" y="5245"/>
                  <a:pt x="33781" y="5245"/>
                </a:cubicBezTo>
                <a:close/>
                <a:moveTo>
                  <a:pt x="111002" y="438"/>
                </a:moveTo>
                <a:cubicBezTo>
                  <a:pt x="111024" y="438"/>
                  <a:pt x="111046" y="416"/>
                  <a:pt x="111046" y="394"/>
                </a:cubicBezTo>
                <a:cubicBezTo>
                  <a:pt x="111046" y="351"/>
                  <a:pt x="110959" y="351"/>
                  <a:pt x="110959" y="394"/>
                </a:cubicBezTo>
                <a:cubicBezTo>
                  <a:pt x="110959" y="416"/>
                  <a:pt x="110980" y="438"/>
                  <a:pt x="111002" y="438"/>
                </a:cubicBezTo>
                <a:close/>
                <a:moveTo>
                  <a:pt x="106173" y="503"/>
                </a:moveTo>
                <a:cubicBezTo>
                  <a:pt x="106217" y="503"/>
                  <a:pt x="106261" y="460"/>
                  <a:pt x="106261" y="394"/>
                </a:cubicBezTo>
                <a:cubicBezTo>
                  <a:pt x="106261" y="285"/>
                  <a:pt x="106086" y="285"/>
                  <a:pt x="106086" y="394"/>
                </a:cubicBezTo>
                <a:cubicBezTo>
                  <a:pt x="106086" y="460"/>
                  <a:pt x="106130" y="503"/>
                  <a:pt x="106173" y="503"/>
                </a:cubicBezTo>
                <a:close/>
                <a:moveTo>
                  <a:pt x="101344" y="547"/>
                </a:moveTo>
                <a:cubicBezTo>
                  <a:pt x="101541" y="547"/>
                  <a:pt x="101541" y="263"/>
                  <a:pt x="101344" y="263"/>
                </a:cubicBezTo>
                <a:cubicBezTo>
                  <a:pt x="101148" y="241"/>
                  <a:pt x="101148" y="547"/>
                  <a:pt x="101344" y="547"/>
                </a:cubicBezTo>
                <a:close/>
                <a:moveTo>
                  <a:pt x="96537" y="591"/>
                </a:moveTo>
                <a:cubicBezTo>
                  <a:pt x="96690" y="591"/>
                  <a:pt x="96777" y="394"/>
                  <a:pt x="96668" y="263"/>
                </a:cubicBezTo>
                <a:cubicBezTo>
                  <a:pt x="96537" y="154"/>
                  <a:pt x="96340" y="241"/>
                  <a:pt x="96340" y="394"/>
                </a:cubicBezTo>
                <a:cubicBezTo>
                  <a:pt x="96340" y="503"/>
                  <a:pt x="96428" y="591"/>
                  <a:pt x="96537" y="591"/>
                </a:cubicBezTo>
                <a:close/>
                <a:moveTo>
                  <a:pt x="91708" y="635"/>
                </a:moveTo>
                <a:cubicBezTo>
                  <a:pt x="91992" y="635"/>
                  <a:pt x="91992" y="176"/>
                  <a:pt x="91708" y="176"/>
                </a:cubicBezTo>
                <a:cubicBezTo>
                  <a:pt x="91402" y="176"/>
                  <a:pt x="91402" y="635"/>
                  <a:pt x="91708" y="635"/>
                </a:cubicBezTo>
                <a:close/>
                <a:moveTo>
                  <a:pt x="86879" y="635"/>
                </a:moveTo>
                <a:cubicBezTo>
                  <a:pt x="87097" y="635"/>
                  <a:pt x="87185" y="372"/>
                  <a:pt x="87032" y="219"/>
                </a:cubicBezTo>
                <a:cubicBezTo>
                  <a:pt x="86879" y="66"/>
                  <a:pt x="86639" y="176"/>
                  <a:pt x="86639" y="394"/>
                </a:cubicBezTo>
                <a:cubicBezTo>
                  <a:pt x="86639" y="525"/>
                  <a:pt x="86748" y="635"/>
                  <a:pt x="86879" y="635"/>
                </a:cubicBezTo>
                <a:close/>
                <a:moveTo>
                  <a:pt x="82050" y="635"/>
                </a:moveTo>
                <a:cubicBezTo>
                  <a:pt x="82181" y="635"/>
                  <a:pt x="82312" y="525"/>
                  <a:pt x="82312" y="394"/>
                </a:cubicBezTo>
                <a:cubicBezTo>
                  <a:pt x="82334" y="1"/>
                  <a:pt x="81744" y="1"/>
                  <a:pt x="81788" y="394"/>
                </a:cubicBezTo>
                <a:cubicBezTo>
                  <a:pt x="81788" y="525"/>
                  <a:pt x="81919" y="635"/>
                  <a:pt x="82050" y="635"/>
                </a:cubicBezTo>
                <a:close/>
                <a:moveTo>
                  <a:pt x="77221" y="635"/>
                </a:moveTo>
                <a:cubicBezTo>
                  <a:pt x="77592" y="635"/>
                  <a:pt x="77592" y="88"/>
                  <a:pt x="77221" y="88"/>
                </a:cubicBezTo>
                <a:cubicBezTo>
                  <a:pt x="76849" y="88"/>
                  <a:pt x="76849" y="635"/>
                  <a:pt x="77221" y="635"/>
                </a:cubicBezTo>
                <a:close/>
                <a:moveTo>
                  <a:pt x="72392" y="635"/>
                </a:moveTo>
                <a:cubicBezTo>
                  <a:pt x="72545" y="635"/>
                  <a:pt x="72654" y="525"/>
                  <a:pt x="72654" y="394"/>
                </a:cubicBezTo>
                <a:cubicBezTo>
                  <a:pt x="72654" y="154"/>
                  <a:pt x="72370" y="45"/>
                  <a:pt x="72217" y="198"/>
                </a:cubicBezTo>
                <a:cubicBezTo>
                  <a:pt x="72042" y="372"/>
                  <a:pt x="72173" y="635"/>
                  <a:pt x="72392" y="635"/>
                </a:cubicBezTo>
                <a:close/>
                <a:moveTo>
                  <a:pt x="67563" y="635"/>
                </a:moveTo>
                <a:cubicBezTo>
                  <a:pt x="67891" y="635"/>
                  <a:pt x="67891" y="154"/>
                  <a:pt x="67563" y="154"/>
                </a:cubicBezTo>
                <a:cubicBezTo>
                  <a:pt x="67257" y="154"/>
                  <a:pt x="67257" y="635"/>
                  <a:pt x="67563" y="635"/>
                </a:cubicBezTo>
                <a:close/>
                <a:moveTo>
                  <a:pt x="62734" y="591"/>
                </a:moveTo>
                <a:cubicBezTo>
                  <a:pt x="62930" y="591"/>
                  <a:pt x="63040" y="372"/>
                  <a:pt x="62887" y="241"/>
                </a:cubicBezTo>
                <a:cubicBezTo>
                  <a:pt x="62756" y="110"/>
                  <a:pt x="62537" y="198"/>
                  <a:pt x="62537" y="394"/>
                </a:cubicBezTo>
                <a:cubicBezTo>
                  <a:pt x="62537" y="503"/>
                  <a:pt x="62624" y="591"/>
                  <a:pt x="62734" y="591"/>
                </a:cubicBezTo>
                <a:close/>
                <a:moveTo>
                  <a:pt x="57927" y="569"/>
                </a:moveTo>
                <a:cubicBezTo>
                  <a:pt x="58080" y="569"/>
                  <a:pt x="58167" y="372"/>
                  <a:pt x="58058" y="263"/>
                </a:cubicBezTo>
                <a:cubicBezTo>
                  <a:pt x="57927" y="132"/>
                  <a:pt x="57730" y="219"/>
                  <a:pt x="57730" y="394"/>
                </a:cubicBezTo>
                <a:cubicBezTo>
                  <a:pt x="57730" y="482"/>
                  <a:pt x="57817" y="569"/>
                  <a:pt x="57927" y="569"/>
                </a:cubicBezTo>
                <a:close/>
                <a:moveTo>
                  <a:pt x="53098" y="525"/>
                </a:moveTo>
                <a:cubicBezTo>
                  <a:pt x="53338" y="525"/>
                  <a:pt x="52945" y="154"/>
                  <a:pt x="52945" y="394"/>
                </a:cubicBezTo>
                <a:cubicBezTo>
                  <a:pt x="52945" y="460"/>
                  <a:pt x="53010" y="525"/>
                  <a:pt x="53098" y="525"/>
                </a:cubicBezTo>
                <a:close/>
                <a:moveTo>
                  <a:pt x="48268" y="482"/>
                </a:moveTo>
                <a:cubicBezTo>
                  <a:pt x="48312" y="482"/>
                  <a:pt x="48356" y="438"/>
                  <a:pt x="48356" y="394"/>
                </a:cubicBezTo>
                <a:cubicBezTo>
                  <a:pt x="48356" y="329"/>
                  <a:pt x="48312" y="285"/>
                  <a:pt x="48268" y="285"/>
                </a:cubicBezTo>
                <a:cubicBezTo>
                  <a:pt x="48225" y="285"/>
                  <a:pt x="48181" y="329"/>
                  <a:pt x="48181" y="394"/>
                </a:cubicBezTo>
                <a:cubicBezTo>
                  <a:pt x="48181" y="438"/>
                  <a:pt x="48225" y="482"/>
                  <a:pt x="48268" y="482"/>
                </a:cubicBezTo>
                <a:close/>
                <a:moveTo>
                  <a:pt x="43439" y="438"/>
                </a:moveTo>
                <a:cubicBezTo>
                  <a:pt x="43461" y="438"/>
                  <a:pt x="43483" y="416"/>
                  <a:pt x="43483" y="394"/>
                </a:cubicBezTo>
                <a:cubicBezTo>
                  <a:pt x="43483" y="372"/>
                  <a:pt x="43461" y="351"/>
                  <a:pt x="43439" y="351"/>
                </a:cubicBezTo>
                <a:cubicBezTo>
                  <a:pt x="43418" y="351"/>
                  <a:pt x="43396" y="372"/>
                  <a:pt x="43396" y="394"/>
                </a:cubicBezTo>
                <a:cubicBezTo>
                  <a:pt x="43396" y="416"/>
                  <a:pt x="43418" y="438"/>
                  <a:pt x="43439" y="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447750" y="225450"/>
            <a:ext cx="8248500" cy="4692600"/>
          </a:xfrm>
          <a:prstGeom prst="roundRect">
            <a:avLst>
              <a:gd name="adj" fmla="val 3336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453134" y="225450"/>
            <a:ext cx="8238000" cy="385200"/>
          </a:xfrm>
          <a:prstGeom prst="round2SameRect">
            <a:avLst>
              <a:gd name="adj1" fmla="val 34096"/>
              <a:gd name="adj2" fmla="val 0"/>
            </a:avLst>
          </a:prstGeom>
          <a:solidFill>
            <a:srgbClr val="E94F2D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43" name="Google Shape;43;p5"/>
          <p:cNvGrpSpPr/>
          <p:nvPr/>
        </p:nvGrpSpPr>
        <p:grpSpPr>
          <a:xfrm>
            <a:off x="600646" y="346247"/>
            <a:ext cx="750477" cy="143376"/>
            <a:chOff x="7841645" y="1419444"/>
            <a:chExt cx="734897" cy="140400"/>
          </a:xfrm>
        </p:grpSpPr>
        <p:sp>
          <p:nvSpPr>
            <p:cNvPr id="44" name="Google Shape;44;p5"/>
            <p:cNvSpPr/>
            <p:nvPr/>
          </p:nvSpPr>
          <p:spPr>
            <a:xfrm>
              <a:off x="7841645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8138893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8436142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5"/>
          <p:cNvSpPr txBox="1">
            <a:spLocks noGrp="1"/>
          </p:cNvSpPr>
          <p:nvPr>
            <p:ph type="body" idx="1"/>
          </p:nvPr>
        </p:nvSpPr>
        <p:spPr>
          <a:xfrm>
            <a:off x="963000" y="2881525"/>
            <a:ext cx="3260100" cy="10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body" idx="2"/>
          </p:nvPr>
        </p:nvSpPr>
        <p:spPr>
          <a:xfrm>
            <a:off x="4920850" y="2881525"/>
            <a:ext cx="3260100" cy="10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1322350" y="1949450"/>
            <a:ext cx="25413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title" idx="3"/>
          </p:nvPr>
        </p:nvSpPr>
        <p:spPr>
          <a:xfrm>
            <a:off x="5280250" y="1949450"/>
            <a:ext cx="25413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title" idx="4"/>
          </p:nvPr>
        </p:nvSpPr>
        <p:spPr>
          <a:xfrm>
            <a:off x="730200" y="681000"/>
            <a:ext cx="7683600" cy="6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/>
          <p:nvPr/>
        </p:nvSpPr>
        <p:spPr>
          <a:xfrm>
            <a:off x="-8825" y="-35175"/>
            <a:ext cx="9144000" cy="517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8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-2850025" y="-2108576"/>
            <a:ext cx="7651829" cy="6727369"/>
          </a:xfrm>
          <a:custGeom>
            <a:avLst/>
            <a:gdLst/>
            <a:ahLst/>
            <a:cxnLst/>
            <a:rect l="l" t="t" r="r" b="b"/>
            <a:pathLst>
              <a:path w="154442" h="135783" extrusionOk="0">
                <a:moveTo>
                  <a:pt x="115831" y="135542"/>
                </a:moveTo>
                <a:lnTo>
                  <a:pt x="115831" y="135520"/>
                </a:lnTo>
                <a:lnTo>
                  <a:pt x="115831" y="135520"/>
                </a:lnTo>
                <a:cubicBezTo>
                  <a:pt x="115831" y="135520"/>
                  <a:pt x="115809" y="135520"/>
                  <a:pt x="115809" y="135520"/>
                </a:cubicBezTo>
                <a:close/>
                <a:moveTo>
                  <a:pt x="111002" y="135564"/>
                </a:moveTo>
                <a:cubicBezTo>
                  <a:pt x="111090" y="135564"/>
                  <a:pt x="110959" y="135433"/>
                  <a:pt x="110959" y="135520"/>
                </a:cubicBezTo>
                <a:cubicBezTo>
                  <a:pt x="110959" y="135542"/>
                  <a:pt x="110980" y="135564"/>
                  <a:pt x="111002" y="135564"/>
                </a:cubicBezTo>
                <a:close/>
                <a:moveTo>
                  <a:pt x="106173" y="135629"/>
                </a:moveTo>
                <a:cubicBezTo>
                  <a:pt x="106239" y="135629"/>
                  <a:pt x="106282" y="135586"/>
                  <a:pt x="106282" y="135520"/>
                </a:cubicBezTo>
                <a:cubicBezTo>
                  <a:pt x="106282" y="135367"/>
                  <a:pt x="106064" y="135367"/>
                  <a:pt x="106064" y="135520"/>
                </a:cubicBezTo>
                <a:cubicBezTo>
                  <a:pt x="106064" y="135586"/>
                  <a:pt x="106108" y="135629"/>
                  <a:pt x="106173" y="135629"/>
                </a:cubicBezTo>
                <a:close/>
                <a:moveTo>
                  <a:pt x="101344" y="135673"/>
                </a:moveTo>
                <a:cubicBezTo>
                  <a:pt x="101432" y="135673"/>
                  <a:pt x="101519" y="135608"/>
                  <a:pt x="101519" y="135520"/>
                </a:cubicBezTo>
                <a:cubicBezTo>
                  <a:pt x="101519" y="135433"/>
                  <a:pt x="101432" y="135367"/>
                  <a:pt x="101344" y="135367"/>
                </a:cubicBezTo>
                <a:cubicBezTo>
                  <a:pt x="101257" y="135367"/>
                  <a:pt x="101191" y="135433"/>
                  <a:pt x="101191" y="135520"/>
                </a:cubicBezTo>
                <a:cubicBezTo>
                  <a:pt x="101191" y="135608"/>
                  <a:pt x="101257" y="135673"/>
                  <a:pt x="101344" y="135673"/>
                </a:cubicBezTo>
                <a:close/>
                <a:moveTo>
                  <a:pt x="96537" y="135717"/>
                </a:moveTo>
                <a:cubicBezTo>
                  <a:pt x="96646" y="135717"/>
                  <a:pt x="96734" y="135629"/>
                  <a:pt x="96734" y="135520"/>
                </a:cubicBezTo>
                <a:cubicBezTo>
                  <a:pt x="96690" y="135280"/>
                  <a:pt x="96362" y="135280"/>
                  <a:pt x="96318" y="135520"/>
                </a:cubicBezTo>
                <a:cubicBezTo>
                  <a:pt x="96318" y="135629"/>
                  <a:pt x="96406" y="135717"/>
                  <a:pt x="96537" y="135717"/>
                </a:cubicBezTo>
                <a:close/>
                <a:moveTo>
                  <a:pt x="91708" y="135739"/>
                </a:moveTo>
                <a:cubicBezTo>
                  <a:pt x="91992" y="135739"/>
                  <a:pt x="91992" y="135280"/>
                  <a:pt x="91708" y="135302"/>
                </a:cubicBezTo>
                <a:cubicBezTo>
                  <a:pt x="91402" y="135302"/>
                  <a:pt x="91402" y="135739"/>
                  <a:pt x="91708" y="135739"/>
                </a:cubicBezTo>
                <a:close/>
                <a:moveTo>
                  <a:pt x="86879" y="135782"/>
                </a:moveTo>
                <a:cubicBezTo>
                  <a:pt x="87097" y="135782"/>
                  <a:pt x="87207" y="135498"/>
                  <a:pt x="87054" y="135345"/>
                </a:cubicBezTo>
                <a:cubicBezTo>
                  <a:pt x="86901" y="135170"/>
                  <a:pt x="86617" y="135302"/>
                  <a:pt x="86617" y="135520"/>
                </a:cubicBezTo>
                <a:cubicBezTo>
                  <a:pt x="86617" y="135651"/>
                  <a:pt x="86726" y="135782"/>
                  <a:pt x="86879" y="135782"/>
                </a:cubicBezTo>
                <a:close/>
                <a:moveTo>
                  <a:pt x="82050" y="135782"/>
                </a:moveTo>
                <a:cubicBezTo>
                  <a:pt x="82290" y="135782"/>
                  <a:pt x="82421" y="135476"/>
                  <a:pt x="82247" y="135302"/>
                </a:cubicBezTo>
                <a:cubicBezTo>
                  <a:pt x="82072" y="135127"/>
                  <a:pt x="81766" y="135258"/>
                  <a:pt x="81766" y="135498"/>
                </a:cubicBezTo>
                <a:cubicBezTo>
                  <a:pt x="81766" y="135651"/>
                  <a:pt x="81897" y="135782"/>
                  <a:pt x="82050" y="135782"/>
                </a:cubicBezTo>
                <a:close/>
                <a:moveTo>
                  <a:pt x="77221" y="135782"/>
                </a:moveTo>
                <a:cubicBezTo>
                  <a:pt x="77461" y="135782"/>
                  <a:pt x="77592" y="135498"/>
                  <a:pt x="77418" y="135323"/>
                </a:cubicBezTo>
                <a:cubicBezTo>
                  <a:pt x="77243" y="135149"/>
                  <a:pt x="76937" y="135258"/>
                  <a:pt x="76937" y="135520"/>
                </a:cubicBezTo>
                <a:cubicBezTo>
                  <a:pt x="76937" y="135673"/>
                  <a:pt x="77068" y="135782"/>
                  <a:pt x="77221" y="135782"/>
                </a:cubicBezTo>
                <a:close/>
                <a:moveTo>
                  <a:pt x="72392" y="135782"/>
                </a:moveTo>
                <a:cubicBezTo>
                  <a:pt x="72632" y="135782"/>
                  <a:pt x="72763" y="135476"/>
                  <a:pt x="72588" y="135302"/>
                </a:cubicBezTo>
                <a:cubicBezTo>
                  <a:pt x="72414" y="135127"/>
                  <a:pt x="72130" y="135258"/>
                  <a:pt x="72130" y="135498"/>
                </a:cubicBezTo>
                <a:cubicBezTo>
                  <a:pt x="72130" y="135651"/>
                  <a:pt x="72239" y="135782"/>
                  <a:pt x="72392" y="135782"/>
                </a:cubicBezTo>
                <a:close/>
                <a:moveTo>
                  <a:pt x="67563" y="135782"/>
                </a:moveTo>
                <a:cubicBezTo>
                  <a:pt x="67803" y="135782"/>
                  <a:pt x="67912" y="135498"/>
                  <a:pt x="67759" y="135345"/>
                </a:cubicBezTo>
                <a:cubicBezTo>
                  <a:pt x="67585" y="135170"/>
                  <a:pt x="67322" y="135302"/>
                  <a:pt x="67322" y="135520"/>
                </a:cubicBezTo>
                <a:cubicBezTo>
                  <a:pt x="67322" y="135651"/>
                  <a:pt x="67432" y="135782"/>
                  <a:pt x="67563" y="135782"/>
                </a:cubicBezTo>
                <a:close/>
                <a:moveTo>
                  <a:pt x="62734" y="135739"/>
                </a:moveTo>
                <a:cubicBezTo>
                  <a:pt x="62952" y="135739"/>
                  <a:pt x="63040" y="135498"/>
                  <a:pt x="62909" y="135367"/>
                </a:cubicBezTo>
                <a:cubicBezTo>
                  <a:pt x="62756" y="135214"/>
                  <a:pt x="62515" y="135323"/>
                  <a:pt x="62515" y="135520"/>
                </a:cubicBezTo>
                <a:cubicBezTo>
                  <a:pt x="62515" y="135651"/>
                  <a:pt x="62624" y="135739"/>
                  <a:pt x="62734" y="135739"/>
                </a:cubicBezTo>
                <a:close/>
                <a:moveTo>
                  <a:pt x="57927" y="135717"/>
                </a:moveTo>
                <a:cubicBezTo>
                  <a:pt x="58036" y="135717"/>
                  <a:pt x="58123" y="135629"/>
                  <a:pt x="58123" y="135520"/>
                </a:cubicBezTo>
                <a:cubicBezTo>
                  <a:pt x="58101" y="135280"/>
                  <a:pt x="57752" y="135280"/>
                  <a:pt x="57708" y="135520"/>
                </a:cubicBezTo>
                <a:cubicBezTo>
                  <a:pt x="57708" y="135629"/>
                  <a:pt x="57817" y="135717"/>
                  <a:pt x="57927" y="135717"/>
                </a:cubicBezTo>
                <a:close/>
                <a:moveTo>
                  <a:pt x="53098" y="135673"/>
                </a:moveTo>
                <a:cubicBezTo>
                  <a:pt x="53294" y="135673"/>
                  <a:pt x="53294" y="135367"/>
                  <a:pt x="53098" y="135367"/>
                </a:cubicBezTo>
                <a:cubicBezTo>
                  <a:pt x="52901" y="135367"/>
                  <a:pt x="52901" y="135673"/>
                  <a:pt x="53098" y="135673"/>
                </a:cubicBezTo>
                <a:close/>
                <a:moveTo>
                  <a:pt x="48268" y="135629"/>
                </a:moveTo>
                <a:cubicBezTo>
                  <a:pt x="48334" y="135629"/>
                  <a:pt x="48378" y="135586"/>
                  <a:pt x="48378" y="135520"/>
                </a:cubicBezTo>
                <a:cubicBezTo>
                  <a:pt x="48378" y="135455"/>
                  <a:pt x="48334" y="135411"/>
                  <a:pt x="48268" y="135411"/>
                </a:cubicBezTo>
                <a:cubicBezTo>
                  <a:pt x="48203" y="135411"/>
                  <a:pt x="48159" y="135455"/>
                  <a:pt x="48159" y="135520"/>
                </a:cubicBezTo>
                <a:cubicBezTo>
                  <a:pt x="48159" y="135586"/>
                  <a:pt x="48203" y="135629"/>
                  <a:pt x="48268" y="135629"/>
                </a:cubicBezTo>
                <a:close/>
                <a:moveTo>
                  <a:pt x="43439" y="135564"/>
                </a:moveTo>
                <a:cubicBezTo>
                  <a:pt x="43461" y="135564"/>
                  <a:pt x="43483" y="135542"/>
                  <a:pt x="43483" y="135520"/>
                </a:cubicBezTo>
                <a:cubicBezTo>
                  <a:pt x="43483" y="135498"/>
                  <a:pt x="43461" y="135476"/>
                  <a:pt x="43439" y="135476"/>
                </a:cubicBezTo>
                <a:cubicBezTo>
                  <a:pt x="43418" y="135476"/>
                  <a:pt x="43396" y="135498"/>
                  <a:pt x="43396" y="135520"/>
                </a:cubicBezTo>
                <a:cubicBezTo>
                  <a:pt x="43396" y="135542"/>
                  <a:pt x="43418" y="135564"/>
                  <a:pt x="43439" y="135564"/>
                </a:cubicBezTo>
                <a:close/>
                <a:moveTo>
                  <a:pt x="38610" y="135542"/>
                </a:moveTo>
                <a:lnTo>
                  <a:pt x="38632" y="135520"/>
                </a:lnTo>
                <a:cubicBezTo>
                  <a:pt x="38632" y="135520"/>
                  <a:pt x="38610" y="135520"/>
                  <a:pt x="38610" y="135520"/>
                </a:cubicBezTo>
                <a:cubicBezTo>
                  <a:pt x="38610" y="135520"/>
                  <a:pt x="38610" y="135520"/>
                  <a:pt x="38610" y="135520"/>
                </a:cubicBezTo>
                <a:cubicBezTo>
                  <a:pt x="38610" y="135520"/>
                  <a:pt x="38610" y="135542"/>
                  <a:pt x="38610" y="135542"/>
                </a:cubicBezTo>
                <a:close/>
                <a:moveTo>
                  <a:pt x="120660" y="130735"/>
                </a:moveTo>
                <a:cubicBezTo>
                  <a:pt x="120660" y="130735"/>
                  <a:pt x="120682" y="130713"/>
                  <a:pt x="120682" y="130713"/>
                </a:cubicBezTo>
                <a:cubicBezTo>
                  <a:pt x="120682" y="130691"/>
                  <a:pt x="120660" y="130669"/>
                  <a:pt x="120660" y="130669"/>
                </a:cubicBezTo>
                <a:cubicBezTo>
                  <a:pt x="120638" y="130669"/>
                  <a:pt x="120638" y="130691"/>
                  <a:pt x="120638" y="130713"/>
                </a:cubicBezTo>
                <a:cubicBezTo>
                  <a:pt x="120617" y="130713"/>
                  <a:pt x="120638" y="130735"/>
                  <a:pt x="120660" y="130735"/>
                </a:cubicBezTo>
                <a:close/>
                <a:moveTo>
                  <a:pt x="115831" y="130800"/>
                </a:moveTo>
                <a:cubicBezTo>
                  <a:pt x="115941" y="130778"/>
                  <a:pt x="115941" y="130604"/>
                  <a:pt x="115831" y="130604"/>
                </a:cubicBezTo>
                <a:cubicBezTo>
                  <a:pt x="115700" y="130582"/>
                  <a:pt x="115700" y="130822"/>
                  <a:pt x="115831" y="130800"/>
                </a:cubicBezTo>
                <a:close/>
                <a:moveTo>
                  <a:pt x="111002" y="130866"/>
                </a:moveTo>
                <a:cubicBezTo>
                  <a:pt x="111286" y="130866"/>
                  <a:pt x="110827" y="130429"/>
                  <a:pt x="110827" y="130713"/>
                </a:cubicBezTo>
                <a:cubicBezTo>
                  <a:pt x="110827" y="130800"/>
                  <a:pt x="110915" y="130866"/>
                  <a:pt x="111002" y="130866"/>
                </a:cubicBezTo>
                <a:close/>
                <a:moveTo>
                  <a:pt x="106173" y="130931"/>
                </a:moveTo>
                <a:cubicBezTo>
                  <a:pt x="106392" y="130931"/>
                  <a:pt x="106479" y="130691"/>
                  <a:pt x="106348" y="130538"/>
                </a:cubicBezTo>
                <a:cubicBezTo>
                  <a:pt x="106195" y="130385"/>
                  <a:pt x="105955" y="130494"/>
                  <a:pt x="105955" y="130713"/>
                </a:cubicBezTo>
                <a:cubicBezTo>
                  <a:pt x="105955" y="130822"/>
                  <a:pt x="106042" y="130931"/>
                  <a:pt x="106173" y="130931"/>
                </a:cubicBezTo>
                <a:close/>
                <a:moveTo>
                  <a:pt x="101344" y="130997"/>
                </a:moveTo>
                <a:cubicBezTo>
                  <a:pt x="101606" y="130997"/>
                  <a:pt x="101737" y="130669"/>
                  <a:pt x="101563" y="130494"/>
                </a:cubicBezTo>
                <a:cubicBezTo>
                  <a:pt x="101366" y="130298"/>
                  <a:pt x="101060" y="130429"/>
                  <a:pt x="101060" y="130713"/>
                </a:cubicBezTo>
                <a:cubicBezTo>
                  <a:pt x="101060" y="130866"/>
                  <a:pt x="101191" y="130997"/>
                  <a:pt x="101344" y="130997"/>
                </a:cubicBezTo>
                <a:close/>
                <a:moveTo>
                  <a:pt x="96515" y="131041"/>
                </a:moveTo>
                <a:cubicBezTo>
                  <a:pt x="96821" y="131041"/>
                  <a:pt x="96974" y="130669"/>
                  <a:pt x="96755" y="130451"/>
                </a:cubicBezTo>
                <a:cubicBezTo>
                  <a:pt x="96559" y="130254"/>
                  <a:pt x="96187" y="130407"/>
                  <a:pt x="96187" y="130713"/>
                </a:cubicBezTo>
                <a:cubicBezTo>
                  <a:pt x="96187" y="130888"/>
                  <a:pt x="96340" y="131041"/>
                  <a:pt x="96515" y="131041"/>
                </a:cubicBezTo>
                <a:close/>
                <a:moveTo>
                  <a:pt x="91708" y="131084"/>
                </a:moveTo>
                <a:cubicBezTo>
                  <a:pt x="92036" y="131084"/>
                  <a:pt x="92211" y="130669"/>
                  <a:pt x="91970" y="130429"/>
                </a:cubicBezTo>
                <a:cubicBezTo>
                  <a:pt x="91730" y="130188"/>
                  <a:pt x="91315" y="130363"/>
                  <a:pt x="91315" y="130713"/>
                </a:cubicBezTo>
                <a:cubicBezTo>
                  <a:pt x="91315" y="130910"/>
                  <a:pt x="91489" y="131084"/>
                  <a:pt x="91708" y="131084"/>
                </a:cubicBezTo>
                <a:close/>
                <a:moveTo>
                  <a:pt x="86879" y="131106"/>
                </a:moveTo>
                <a:cubicBezTo>
                  <a:pt x="87229" y="131106"/>
                  <a:pt x="87403" y="130669"/>
                  <a:pt x="87163" y="130407"/>
                </a:cubicBezTo>
                <a:cubicBezTo>
                  <a:pt x="86901" y="130167"/>
                  <a:pt x="86464" y="130341"/>
                  <a:pt x="86464" y="130713"/>
                </a:cubicBezTo>
                <a:cubicBezTo>
                  <a:pt x="86464" y="130931"/>
                  <a:pt x="86660" y="131106"/>
                  <a:pt x="86879" y="131106"/>
                </a:cubicBezTo>
                <a:close/>
                <a:moveTo>
                  <a:pt x="82050" y="131106"/>
                </a:moveTo>
                <a:cubicBezTo>
                  <a:pt x="82421" y="131106"/>
                  <a:pt x="82596" y="130647"/>
                  <a:pt x="82334" y="130385"/>
                </a:cubicBezTo>
                <a:cubicBezTo>
                  <a:pt x="82072" y="130123"/>
                  <a:pt x="81635" y="130320"/>
                  <a:pt x="81635" y="130691"/>
                </a:cubicBezTo>
                <a:cubicBezTo>
                  <a:pt x="81635" y="130910"/>
                  <a:pt x="81810" y="131106"/>
                  <a:pt x="82050" y="131106"/>
                </a:cubicBezTo>
                <a:close/>
                <a:moveTo>
                  <a:pt x="77221" y="131106"/>
                </a:moveTo>
                <a:cubicBezTo>
                  <a:pt x="77592" y="131106"/>
                  <a:pt x="77789" y="130647"/>
                  <a:pt x="77527" y="130385"/>
                </a:cubicBezTo>
                <a:cubicBezTo>
                  <a:pt x="77265" y="130123"/>
                  <a:pt x="76806" y="130320"/>
                  <a:pt x="76806" y="130691"/>
                </a:cubicBezTo>
                <a:cubicBezTo>
                  <a:pt x="76806" y="130910"/>
                  <a:pt x="77002" y="131106"/>
                  <a:pt x="77221" y="131106"/>
                </a:cubicBezTo>
                <a:close/>
                <a:moveTo>
                  <a:pt x="72392" y="131106"/>
                </a:moveTo>
                <a:cubicBezTo>
                  <a:pt x="72763" y="131106"/>
                  <a:pt x="72960" y="130647"/>
                  <a:pt x="72698" y="130385"/>
                </a:cubicBezTo>
                <a:cubicBezTo>
                  <a:pt x="72436" y="130123"/>
                  <a:pt x="71977" y="130320"/>
                  <a:pt x="71977" y="130691"/>
                </a:cubicBezTo>
                <a:cubicBezTo>
                  <a:pt x="71977" y="130910"/>
                  <a:pt x="72173" y="131106"/>
                  <a:pt x="72392" y="131106"/>
                </a:cubicBezTo>
                <a:close/>
                <a:moveTo>
                  <a:pt x="67563" y="131106"/>
                </a:moveTo>
                <a:cubicBezTo>
                  <a:pt x="67934" y="131106"/>
                  <a:pt x="68109" y="130669"/>
                  <a:pt x="67847" y="130407"/>
                </a:cubicBezTo>
                <a:cubicBezTo>
                  <a:pt x="67606" y="130167"/>
                  <a:pt x="67169" y="130341"/>
                  <a:pt x="67169" y="130713"/>
                </a:cubicBezTo>
                <a:cubicBezTo>
                  <a:pt x="67169" y="130931"/>
                  <a:pt x="67344" y="131106"/>
                  <a:pt x="67563" y="131106"/>
                </a:cubicBezTo>
                <a:close/>
                <a:moveTo>
                  <a:pt x="62734" y="131084"/>
                </a:moveTo>
                <a:cubicBezTo>
                  <a:pt x="63083" y="131084"/>
                  <a:pt x="63258" y="130669"/>
                  <a:pt x="63018" y="130429"/>
                </a:cubicBezTo>
                <a:cubicBezTo>
                  <a:pt x="62777" y="130188"/>
                  <a:pt x="62362" y="130363"/>
                  <a:pt x="62362" y="130713"/>
                </a:cubicBezTo>
                <a:cubicBezTo>
                  <a:pt x="62362" y="130910"/>
                  <a:pt x="62537" y="131084"/>
                  <a:pt x="62734" y="131084"/>
                </a:cubicBezTo>
                <a:close/>
                <a:moveTo>
                  <a:pt x="57927" y="131041"/>
                </a:moveTo>
                <a:cubicBezTo>
                  <a:pt x="58211" y="131041"/>
                  <a:pt x="58364" y="130669"/>
                  <a:pt x="58167" y="130473"/>
                </a:cubicBezTo>
                <a:cubicBezTo>
                  <a:pt x="57948" y="130254"/>
                  <a:pt x="57577" y="130407"/>
                  <a:pt x="57577" y="130713"/>
                </a:cubicBezTo>
                <a:cubicBezTo>
                  <a:pt x="57577" y="130888"/>
                  <a:pt x="57730" y="131041"/>
                  <a:pt x="57927" y="131041"/>
                </a:cubicBezTo>
                <a:close/>
                <a:moveTo>
                  <a:pt x="53098" y="130975"/>
                </a:moveTo>
                <a:cubicBezTo>
                  <a:pt x="53338" y="130975"/>
                  <a:pt x="53469" y="130691"/>
                  <a:pt x="53294" y="130516"/>
                </a:cubicBezTo>
                <a:cubicBezTo>
                  <a:pt x="53119" y="130341"/>
                  <a:pt x="52813" y="130473"/>
                  <a:pt x="52813" y="130713"/>
                </a:cubicBezTo>
                <a:cubicBezTo>
                  <a:pt x="52813" y="130866"/>
                  <a:pt x="52945" y="130975"/>
                  <a:pt x="53098" y="130975"/>
                </a:cubicBezTo>
                <a:close/>
                <a:moveTo>
                  <a:pt x="48268" y="130931"/>
                </a:moveTo>
                <a:cubicBezTo>
                  <a:pt x="48465" y="130931"/>
                  <a:pt x="48574" y="130691"/>
                  <a:pt x="48443" y="130538"/>
                </a:cubicBezTo>
                <a:cubicBezTo>
                  <a:pt x="48290" y="130385"/>
                  <a:pt x="48050" y="130494"/>
                  <a:pt x="48050" y="130691"/>
                </a:cubicBezTo>
                <a:cubicBezTo>
                  <a:pt x="48050" y="130822"/>
                  <a:pt x="48137" y="130931"/>
                  <a:pt x="48268" y="130931"/>
                </a:cubicBezTo>
                <a:close/>
                <a:moveTo>
                  <a:pt x="43439" y="130866"/>
                </a:moveTo>
                <a:cubicBezTo>
                  <a:pt x="43702" y="130866"/>
                  <a:pt x="43287" y="130451"/>
                  <a:pt x="43287" y="130691"/>
                </a:cubicBezTo>
                <a:cubicBezTo>
                  <a:pt x="43287" y="130800"/>
                  <a:pt x="43352" y="130866"/>
                  <a:pt x="43439" y="130866"/>
                </a:cubicBezTo>
                <a:close/>
                <a:moveTo>
                  <a:pt x="38610" y="130800"/>
                </a:moveTo>
                <a:cubicBezTo>
                  <a:pt x="38676" y="130800"/>
                  <a:pt x="38720" y="130757"/>
                  <a:pt x="38720" y="130691"/>
                </a:cubicBezTo>
                <a:cubicBezTo>
                  <a:pt x="38720" y="130560"/>
                  <a:pt x="38457" y="130800"/>
                  <a:pt x="38610" y="130800"/>
                </a:cubicBezTo>
                <a:close/>
                <a:moveTo>
                  <a:pt x="33803" y="130735"/>
                </a:moveTo>
                <a:cubicBezTo>
                  <a:pt x="33803" y="130735"/>
                  <a:pt x="33825" y="130713"/>
                  <a:pt x="33825" y="130713"/>
                </a:cubicBezTo>
                <a:cubicBezTo>
                  <a:pt x="33825" y="130669"/>
                  <a:pt x="33760" y="130669"/>
                  <a:pt x="33760" y="130713"/>
                </a:cubicBezTo>
                <a:cubicBezTo>
                  <a:pt x="33760" y="130713"/>
                  <a:pt x="33781" y="130735"/>
                  <a:pt x="33803" y="130735"/>
                </a:cubicBezTo>
                <a:close/>
                <a:moveTo>
                  <a:pt x="125489" y="125928"/>
                </a:moveTo>
                <a:cubicBezTo>
                  <a:pt x="125555" y="125928"/>
                  <a:pt x="125424" y="125775"/>
                  <a:pt x="125424" y="125862"/>
                </a:cubicBezTo>
                <a:cubicBezTo>
                  <a:pt x="125424" y="125906"/>
                  <a:pt x="125446" y="125928"/>
                  <a:pt x="125489" y="125928"/>
                </a:cubicBezTo>
                <a:close/>
                <a:moveTo>
                  <a:pt x="120660" y="125993"/>
                </a:moveTo>
                <a:cubicBezTo>
                  <a:pt x="120857" y="125993"/>
                  <a:pt x="120529" y="125665"/>
                  <a:pt x="120529" y="125862"/>
                </a:cubicBezTo>
                <a:cubicBezTo>
                  <a:pt x="120529" y="125949"/>
                  <a:pt x="120573" y="125993"/>
                  <a:pt x="120660" y="125993"/>
                </a:cubicBezTo>
                <a:close/>
                <a:moveTo>
                  <a:pt x="115831" y="126081"/>
                </a:moveTo>
                <a:cubicBezTo>
                  <a:pt x="116028" y="126081"/>
                  <a:pt x="116115" y="125840"/>
                  <a:pt x="115984" y="125709"/>
                </a:cubicBezTo>
                <a:cubicBezTo>
                  <a:pt x="115831" y="125578"/>
                  <a:pt x="115613" y="125687"/>
                  <a:pt x="115613" y="125862"/>
                </a:cubicBezTo>
                <a:cubicBezTo>
                  <a:pt x="115613" y="125993"/>
                  <a:pt x="115700" y="126081"/>
                  <a:pt x="115831" y="126081"/>
                </a:cubicBezTo>
                <a:close/>
                <a:moveTo>
                  <a:pt x="111002" y="126168"/>
                </a:moveTo>
                <a:cubicBezTo>
                  <a:pt x="111264" y="126168"/>
                  <a:pt x="111396" y="125840"/>
                  <a:pt x="111221" y="125665"/>
                </a:cubicBezTo>
                <a:cubicBezTo>
                  <a:pt x="111024" y="125469"/>
                  <a:pt x="110696" y="125600"/>
                  <a:pt x="110718" y="125862"/>
                </a:cubicBezTo>
                <a:cubicBezTo>
                  <a:pt x="110718" y="126037"/>
                  <a:pt x="110849" y="126168"/>
                  <a:pt x="111002" y="126168"/>
                </a:cubicBezTo>
                <a:close/>
                <a:moveTo>
                  <a:pt x="106173" y="126233"/>
                </a:moveTo>
                <a:cubicBezTo>
                  <a:pt x="106501" y="126233"/>
                  <a:pt x="106676" y="125840"/>
                  <a:pt x="106435" y="125600"/>
                </a:cubicBezTo>
                <a:cubicBezTo>
                  <a:pt x="106195" y="125381"/>
                  <a:pt x="105824" y="125534"/>
                  <a:pt x="105824" y="125862"/>
                </a:cubicBezTo>
                <a:cubicBezTo>
                  <a:pt x="105824" y="126059"/>
                  <a:pt x="105977" y="126233"/>
                  <a:pt x="106173" y="126233"/>
                </a:cubicBezTo>
                <a:close/>
                <a:moveTo>
                  <a:pt x="101344" y="126299"/>
                </a:moveTo>
                <a:cubicBezTo>
                  <a:pt x="101737" y="126299"/>
                  <a:pt x="101934" y="125840"/>
                  <a:pt x="101650" y="125556"/>
                </a:cubicBezTo>
                <a:cubicBezTo>
                  <a:pt x="101388" y="125294"/>
                  <a:pt x="100929" y="125491"/>
                  <a:pt x="100929" y="125862"/>
                </a:cubicBezTo>
                <a:cubicBezTo>
                  <a:pt x="100929" y="126102"/>
                  <a:pt x="101104" y="126299"/>
                  <a:pt x="101344" y="126299"/>
                </a:cubicBezTo>
                <a:close/>
                <a:moveTo>
                  <a:pt x="96515" y="126343"/>
                </a:moveTo>
                <a:cubicBezTo>
                  <a:pt x="96952" y="126343"/>
                  <a:pt x="97149" y="125818"/>
                  <a:pt x="96865" y="125534"/>
                </a:cubicBezTo>
                <a:cubicBezTo>
                  <a:pt x="96559" y="125228"/>
                  <a:pt x="96056" y="125447"/>
                  <a:pt x="96056" y="125862"/>
                </a:cubicBezTo>
                <a:cubicBezTo>
                  <a:pt x="96056" y="126124"/>
                  <a:pt x="96275" y="126343"/>
                  <a:pt x="96515" y="126343"/>
                </a:cubicBezTo>
                <a:close/>
                <a:moveTo>
                  <a:pt x="91708" y="126365"/>
                </a:moveTo>
                <a:cubicBezTo>
                  <a:pt x="92145" y="126365"/>
                  <a:pt x="92385" y="125818"/>
                  <a:pt x="92058" y="125512"/>
                </a:cubicBezTo>
                <a:cubicBezTo>
                  <a:pt x="91730" y="125185"/>
                  <a:pt x="91184" y="125425"/>
                  <a:pt x="91184" y="125862"/>
                </a:cubicBezTo>
                <a:cubicBezTo>
                  <a:pt x="91184" y="126146"/>
                  <a:pt x="91424" y="126386"/>
                  <a:pt x="91708" y="126365"/>
                </a:cubicBezTo>
                <a:close/>
                <a:moveTo>
                  <a:pt x="86879" y="126408"/>
                </a:moveTo>
                <a:cubicBezTo>
                  <a:pt x="87360" y="126408"/>
                  <a:pt x="87600" y="125818"/>
                  <a:pt x="87250" y="125469"/>
                </a:cubicBezTo>
                <a:cubicBezTo>
                  <a:pt x="86923" y="125119"/>
                  <a:pt x="86333" y="125359"/>
                  <a:pt x="86333" y="125862"/>
                </a:cubicBezTo>
                <a:cubicBezTo>
                  <a:pt x="86333" y="126168"/>
                  <a:pt x="86573" y="126408"/>
                  <a:pt x="86879" y="126408"/>
                </a:cubicBezTo>
                <a:close/>
                <a:moveTo>
                  <a:pt x="82050" y="126408"/>
                </a:moveTo>
                <a:cubicBezTo>
                  <a:pt x="82531" y="126408"/>
                  <a:pt x="82771" y="125818"/>
                  <a:pt x="82443" y="125491"/>
                </a:cubicBezTo>
                <a:cubicBezTo>
                  <a:pt x="82094" y="125141"/>
                  <a:pt x="81504" y="125381"/>
                  <a:pt x="81504" y="125862"/>
                </a:cubicBezTo>
                <a:cubicBezTo>
                  <a:pt x="81504" y="126168"/>
                  <a:pt x="81744" y="126408"/>
                  <a:pt x="82050" y="126408"/>
                </a:cubicBezTo>
                <a:close/>
                <a:moveTo>
                  <a:pt x="77221" y="126408"/>
                </a:moveTo>
                <a:cubicBezTo>
                  <a:pt x="77723" y="126408"/>
                  <a:pt x="77986" y="125796"/>
                  <a:pt x="77614" y="125447"/>
                </a:cubicBezTo>
                <a:cubicBezTo>
                  <a:pt x="77265" y="125097"/>
                  <a:pt x="76653" y="125359"/>
                  <a:pt x="76653" y="125862"/>
                </a:cubicBezTo>
                <a:cubicBezTo>
                  <a:pt x="76653" y="126168"/>
                  <a:pt x="76915" y="126430"/>
                  <a:pt x="77221" y="126408"/>
                </a:cubicBezTo>
                <a:close/>
                <a:moveTo>
                  <a:pt x="72392" y="126408"/>
                </a:moveTo>
                <a:cubicBezTo>
                  <a:pt x="72894" y="126408"/>
                  <a:pt x="73135" y="125818"/>
                  <a:pt x="72785" y="125491"/>
                </a:cubicBezTo>
                <a:cubicBezTo>
                  <a:pt x="72436" y="125141"/>
                  <a:pt x="71846" y="125381"/>
                  <a:pt x="71846" y="125862"/>
                </a:cubicBezTo>
                <a:cubicBezTo>
                  <a:pt x="71846" y="126168"/>
                  <a:pt x="72086" y="126408"/>
                  <a:pt x="72392" y="126408"/>
                </a:cubicBezTo>
                <a:close/>
                <a:moveTo>
                  <a:pt x="67563" y="126408"/>
                </a:moveTo>
                <a:cubicBezTo>
                  <a:pt x="68065" y="126408"/>
                  <a:pt x="68306" y="125818"/>
                  <a:pt x="67956" y="125469"/>
                </a:cubicBezTo>
                <a:cubicBezTo>
                  <a:pt x="67606" y="125119"/>
                  <a:pt x="67017" y="125359"/>
                  <a:pt x="67017" y="125862"/>
                </a:cubicBezTo>
                <a:cubicBezTo>
                  <a:pt x="67017" y="126168"/>
                  <a:pt x="67279" y="126408"/>
                  <a:pt x="67563" y="126408"/>
                </a:cubicBezTo>
                <a:close/>
                <a:moveTo>
                  <a:pt x="62734" y="126365"/>
                </a:moveTo>
                <a:cubicBezTo>
                  <a:pt x="63193" y="126365"/>
                  <a:pt x="63433" y="125818"/>
                  <a:pt x="63105" y="125512"/>
                </a:cubicBezTo>
                <a:cubicBezTo>
                  <a:pt x="62777" y="125185"/>
                  <a:pt x="62231" y="125425"/>
                  <a:pt x="62231" y="125862"/>
                </a:cubicBezTo>
                <a:cubicBezTo>
                  <a:pt x="62231" y="126146"/>
                  <a:pt x="62472" y="126365"/>
                  <a:pt x="62734" y="126365"/>
                </a:cubicBezTo>
                <a:close/>
                <a:moveTo>
                  <a:pt x="57927" y="126343"/>
                </a:moveTo>
                <a:cubicBezTo>
                  <a:pt x="58342" y="126343"/>
                  <a:pt x="58560" y="125840"/>
                  <a:pt x="58254" y="125534"/>
                </a:cubicBezTo>
                <a:cubicBezTo>
                  <a:pt x="57948" y="125228"/>
                  <a:pt x="57446" y="125447"/>
                  <a:pt x="57446" y="125862"/>
                </a:cubicBezTo>
                <a:cubicBezTo>
                  <a:pt x="57446" y="126124"/>
                  <a:pt x="57664" y="126343"/>
                  <a:pt x="57927" y="126343"/>
                </a:cubicBezTo>
                <a:close/>
                <a:moveTo>
                  <a:pt x="53098" y="126277"/>
                </a:moveTo>
                <a:cubicBezTo>
                  <a:pt x="53469" y="126277"/>
                  <a:pt x="53644" y="125840"/>
                  <a:pt x="53382" y="125578"/>
                </a:cubicBezTo>
                <a:cubicBezTo>
                  <a:pt x="53119" y="125316"/>
                  <a:pt x="52682" y="125491"/>
                  <a:pt x="52682" y="125862"/>
                </a:cubicBezTo>
                <a:cubicBezTo>
                  <a:pt x="52682" y="126102"/>
                  <a:pt x="52857" y="126277"/>
                  <a:pt x="53098" y="126277"/>
                </a:cubicBezTo>
                <a:close/>
                <a:moveTo>
                  <a:pt x="48268" y="126233"/>
                </a:moveTo>
                <a:cubicBezTo>
                  <a:pt x="48596" y="126233"/>
                  <a:pt x="48749" y="125840"/>
                  <a:pt x="48531" y="125600"/>
                </a:cubicBezTo>
                <a:cubicBezTo>
                  <a:pt x="48290" y="125381"/>
                  <a:pt x="47897" y="125534"/>
                  <a:pt x="47897" y="125862"/>
                </a:cubicBezTo>
                <a:cubicBezTo>
                  <a:pt x="47897" y="126059"/>
                  <a:pt x="48072" y="126233"/>
                  <a:pt x="48268" y="126233"/>
                </a:cubicBezTo>
                <a:close/>
                <a:moveTo>
                  <a:pt x="43439" y="126146"/>
                </a:moveTo>
                <a:cubicBezTo>
                  <a:pt x="43680" y="126146"/>
                  <a:pt x="43811" y="125862"/>
                  <a:pt x="43636" y="125687"/>
                </a:cubicBezTo>
                <a:cubicBezTo>
                  <a:pt x="43461" y="125512"/>
                  <a:pt x="43177" y="125622"/>
                  <a:pt x="43177" y="125884"/>
                </a:cubicBezTo>
                <a:cubicBezTo>
                  <a:pt x="43177" y="126037"/>
                  <a:pt x="43287" y="126146"/>
                  <a:pt x="43439" y="126146"/>
                </a:cubicBezTo>
                <a:close/>
                <a:moveTo>
                  <a:pt x="38610" y="126081"/>
                </a:moveTo>
                <a:cubicBezTo>
                  <a:pt x="38894" y="126081"/>
                  <a:pt x="38894" y="125665"/>
                  <a:pt x="38610" y="125665"/>
                </a:cubicBezTo>
                <a:cubicBezTo>
                  <a:pt x="38326" y="125665"/>
                  <a:pt x="38326" y="126081"/>
                  <a:pt x="38610" y="126081"/>
                </a:cubicBezTo>
                <a:close/>
                <a:moveTo>
                  <a:pt x="33803" y="126015"/>
                </a:moveTo>
                <a:cubicBezTo>
                  <a:pt x="34000" y="126015"/>
                  <a:pt x="33650" y="125665"/>
                  <a:pt x="33650" y="125862"/>
                </a:cubicBezTo>
                <a:cubicBezTo>
                  <a:pt x="33650" y="125949"/>
                  <a:pt x="33716" y="126015"/>
                  <a:pt x="33803" y="126015"/>
                </a:cubicBezTo>
                <a:close/>
                <a:moveTo>
                  <a:pt x="28974" y="125928"/>
                </a:moveTo>
                <a:cubicBezTo>
                  <a:pt x="29062" y="125928"/>
                  <a:pt x="28909" y="125775"/>
                  <a:pt x="28909" y="125862"/>
                </a:cubicBezTo>
                <a:cubicBezTo>
                  <a:pt x="28909" y="125906"/>
                  <a:pt x="28931" y="125928"/>
                  <a:pt x="28974" y="125928"/>
                </a:cubicBezTo>
                <a:close/>
                <a:moveTo>
                  <a:pt x="130297" y="121099"/>
                </a:moveTo>
                <a:cubicBezTo>
                  <a:pt x="130362" y="121099"/>
                  <a:pt x="130362" y="120989"/>
                  <a:pt x="130297" y="120989"/>
                </a:cubicBezTo>
                <a:cubicBezTo>
                  <a:pt x="130231" y="120989"/>
                  <a:pt x="130231" y="121099"/>
                  <a:pt x="130297" y="121099"/>
                </a:cubicBezTo>
                <a:close/>
                <a:moveTo>
                  <a:pt x="125467" y="121208"/>
                </a:moveTo>
                <a:cubicBezTo>
                  <a:pt x="125555" y="121208"/>
                  <a:pt x="125642" y="121142"/>
                  <a:pt x="125642" y="121055"/>
                </a:cubicBezTo>
                <a:cubicBezTo>
                  <a:pt x="125642" y="120946"/>
                  <a:pt x="125555" y="120880"/>
                  <a:pt x="125467" y="120880"/>
                </a:cubicBezTo>
                <a:cubicBezTo>
                  <a:pt x="125380" y="120880"/>
                  <a:pt x="125315" y="120946"/>
                  <a:pt x="125315" y="121055"/>
                </a:cubicBezTo>
                <a:cubicBezTo>
                  <a:pt x="125315" y="121142"/>
                  <a:pt x="125380" y="121208"/>
                  <a:pt x="125467" y="121208"/>
                </a:cubicBezTo>
                <a:close/>
                <a:moveTo>
                  <a:pt x="120638" y="121295"/>
                </a:moveTo>
                <a:cubicBezTo>
                  <a:pt x="120879" y="121295"/>
                  <a:pt x="120988" y="121033"/>
                  <a:pt x="120835" y="120858"/>
                </a:cubicBezTo>
                <a:cubicBezTo>
                  <a:pt x="120660" y="120705"/>
                  <a:pt x="120398" y="120814"/>
                  <a:pt x="120398" y="121055"/>
                </a:cubicBezTo>
                <a:cubicBezTo>
                  <a:pt x="120398" y="121186"/>
                  <a:pt x="120507" y="121295"/>
                  <a:pt x="120638" y="121295"/>
                </a:cubicBezTo>
                <a:close/>
                <a:moveTo>
                  <a:pt x="115831" y="121383"/>
                </a:moveTo>
                <a:cubicBezTo>
                  <a:pt x="116115" y="121383"/>
                  <a:pt x="116268" y="121011"/>
                  <a:pt x="116050" y="120793"/>
                </a:cubicBezTo>
                <a:cubicBezTo>
                  <a:pt x="115853" y="120596"/>
                  <a:pt x="115482" y="120749"/>
                  <a:pt x="115482" y="121055"/>
                </a:cubicBezTo>
                <a:cubicBezTo>
                  <a:pt x="115482" y="121230"/>
                  <a:pt x="115635" y="121383"/>
                  <a:pt x="115831" y="121383"/>
                </a:cubicBezTo>
                <a:close/>
                <a:moveTo>
                  <a:pt x="111002" y="121470"/>
                </a:moveTo>
                <a:cubicBezTo>
                  <a:pt x="111374" y="121470"/>
                  <a:pt x="111549" y="121011"/>
                  <a:pt x="111286" y="120749"/>
                </a:cubicBezTo>
                <a:cubicBezTo>
                  <a:pt x="111024" y="120487"/>
                  <a:pt x="110587" y="120683"/>
                  <a:pt x="110587" y="121055"/>
                </a:cubicBezTo>
                <a:cubicBezTo>
                  <a:pt x="110587" y="121273"/>
                  <a:pt x="110762" y="121470"/>
                  <a:pt x="111002" y="121470"/>
                </a:cubicBezTo>
                <a:close/>
                <a:moveTo>
                  <a:pt x="106173" y="121536"/>
                </a:moveTo>
                <a:cubicBezTo>
                  <a:pt x="106610" y="121536"/>
                  <a:pt x="106829" y="121011"/>
                  <a:pt x="106523" y="120683"/>
                </a:cubicBezTo>
                <a:cubicBezTo>
                  <a:pt x="106217" y="120377"/>
                  <a:pt x="105671" y="120596"/>
                  <a:pt x="105671" y="121055"/>
                </a:cubicBezTo>
                <a:cubicBezTo>
                  <a:pt x="105671" y="121317"/>
                  <a:pt x="105889" y="121536"/>
                  <a:pt x="106173" y="121536"/>
                </a:cubicBezTo>
                <a:close/>
                <a:moveTo>
                  <a:pt x="101344" y="121601"/>
                </a:moveTo>
                <a:cubicBezTo>
                  <a:pt x="101825" y="121601"/>
                  <a:pt x="102065" y="121011"/>
                  <a:pt x="101737" y="120661"/>
                </a:cubicBezTo>
                <a:cubicBezTo>
                  <a:pt x="101388" y="120312"/>
                  <a:pt x="100798" y="120552"/>
                  <a:pt x="100798" y="121055"/>
                </a:cubicBezTo>
                <a:cubicBezTo>
                  <a:pt x="100798" y="121339"/>
                  <a:pt x="101038" y="121601"/>
                  <a:pt x="101344" y="121601"/>
                </a:cubicBezTo>
                <a:close/>
                <a:moveTo>
                  <a:pt x="96515" y="121645"/>
                </a:moveTo>
                <a:cubicBezTo>
                  <a:pt x="97061" y="121645"/>
                  <a:pt x="97324" y="120989"/>
                  <a:pt x="96952" y="120618"/>
                </a:cubicBezTo>
                <a:cubicBezTo>
                  <a:pt x="96559" y="120246"/>
                  <a:pt x="95925" y="120509"/>
                  <a:pt x="95925" y="121055"/>
                </a:cubicBezTo>
                <a:cubicBezTo>
                  <a:pt x="95925" y="121383"/>
                  <a:pt x="96187" y="121645"/>
                  <a:pt x="96515" y="121645"/>
                </a:cubicBezTo>
                <a:close/>
                <a:moveTo>
                  <a:pt x="91686" y="121688"/>
                </a:moveTo>
                <a:cubicBezTo>
                  <a:pt x="92276" y="121688"/>
                  <a:pt x="92560" y="120989"/>
                  <a:pt x="92145" y="120596"/>
                </a:cubicBezTo>
                <a:cubicBezTo>
                  <a:pt x="91752" y="120181"/>
                  <a:pt x="91052" y="120465"/>
                  <a:pt x="91052" y="121055"/>
                </a:cubicBezTo>
                <a:cubicBezTo>
                  <a:pt x="91052" y="121404"/>
                  <a:pt x="91336" y="121688"/>
                  <a:pt x="91686" y="121688"/>
                </a:cubicBezTo>
                <a:close/>
                <a:moveTo>
                  <a:pt x="86857" y="121710"/>
                </a:moveTo>
                <a:cubicBezTo>
                  <a:pt x="87469" y="121710"/>
                  <a:pt x="87753" y="120989"/>
                  <a:pt x="87338" y="120574"/>
                </a:cubicBezTo>
                <a:cubicBezTo>
                  <a:pt x="86923" y="120159"/>
                  <a:pt x="86202" y="120443"/>
                  <a:pt x="86202" y="121055"/>
                </a:cubicBezTo>
                <a:cubicBezTo>
                  <a:pt x="86202" y="121404"/>
                  <a:pt x="86507" y="121710"/>
                  <a:pt x="86857" y="121710"/>
                </a:cubicBezTo>
                <a:close/>
                <a:moveTo>
                  <a:pt x="82050" y="121732"/>
                </a:moveTo>
                <a:cubicBezTo>
                  <a:pt x="82662" y="121732"/>
                  <a:pt x="82968" y="120989"/>
                  <a:pt x="82531" y="120552"/>
                </a:cubicBezTo>
                <a:cubicBezTo>
                  <a:pt x="82094" y="120115"/>
                  <a:pt x="81351" y="120421"/>
                  <a:pt x="81351" y="121055"/>
                </a:cubicBezTo>
                <a:cubicBezTo>
                  <a:pt x="81351" y="121426"/>
                  <a:pt x="81657" y="121732"/>
                  <a:pt x="82050" y="121732"/>
                </a:cubicBezTo>
                <a:close/>
                <a:moveTo>
                  <a:pt x="77221" y="121732"/>
                </a:moveTo>
                <a:cubicBezTo>
                  <a:pt x="77833" y="121732"/>
                  <a:pt x="78160" y="120989"/>
                  <a:pt x="77702" y="120552"/>
                </a:cubicBezTo>
                <a:cubicBezTo>
                  <a:pt x="77265" y="120115"/>
                  <a:pt x="76522" y="120421"/>
                  <a:pt x="76522" y="121055"/>
                </a:cubicBezTo>
                <a:cubicBezTo>
                  <a:pt x="76522" y="121426"/>
                  <a:pt x="76828" y="121732"/>
                  <a:pt x="77221" y="121732"/>
                </a:cubicBezTo>
                <a:close/>
                <a:moveTo>
                  <a:pt x="72392" y="121732"/>
                </a:moveTo>
                <a:cubicBezTo>
                  <a:pt x="73004" y="121732"/>
                  <a:pt x="73331" y="120989"/>
                  <a:pt x="72894" y="120552"/>
                </a:cubicBezTo>
                <a:cubicBezTo>
                  <a:pt x="72436" y="120115"/>
                  <a:pt x="71693" y="120421"/>
                  <a:pt x="71693" y="121055"/>
                </a:cubicBezTo>
                <a:cubicBezTo>
                  <a:pt x="71693" y="121426"/>
                  <a:pt x="71999" y="121732"/>
                  <a:pt x="72392" y="121732"/>
                </a:cubicBezTo>
                <a:close/>
                <a:moveTo>
                  <a:pt x="67563" y="121710"/>
                </a:moveTo>
                <a:cubicBezTo>
                  <a:pt x="68153" y="121710"/>
                  <a:pt x="68459" y="120989"/>
                  <a:pt x="68044" y="120574"/>
                </a:cubicBezTo>
                <a:cubicBezTo>
                  <a:pt x="67606" y="120159"/>
                  <a:pt x="66885" y="120443"/>
                  <a:pt x="66885" y="121055"/>
                </a:cubicBezTo>
                <a:cubicBezTo>
                  <a:pt x="66885" y="121404"/>
                  <a:pt x="67191" y="121710"/>
                  <a:pt x="67563" y="121710"/>
                </a:cubicBezTo>
                <a:close/>
                <a:moveTo>
                  <a:pt x="62734" y="121688"/>
                </a:moveTo>
                <a:cubicBezTo>
                  <a:pt x="63302" y="121688"/>
                  <a:pt x="63608" y="120989"/>
                  <a:pt x="63193" y="120596"/>
                </a:cubicBezTo>
                <a:cubicBezTo>
                  <a:pt x="62799" y="120181"/>
                  <a:pt x="62100" y="120465"/>
                  <a:pt x="62100" y="121055"/>
                </a:cubicBezTo>
                <a:cubicBezTo>
                  <a:pt x="62100" y="121404"/>
                  <a:pt x="62384" y="121688"/>
                  <a:pt x="62734" y="121688"/>
                </a:cubicBezTo>
                <a:close/>
                <a:moveTo>
                  <a:pt x="57905" y="121645"/>
                </a:moveTo>
                <a:cubicBezTo>
                  <a:pt x="58451" y="121645"/>
                  <a:pt x="58713" y="120989"/>
                  <a:pt x="58342" y="120618"/>
                </a:cubicBezTo>
                <a:cubicBezTo>
                  <a:pt x="57970" y="120246"/>
                  <a:pt x="57315" y="120509"/>
                  <a:pt x="57315" y="121055"/>
                </a:cubicBezTo>
                <a:cubicBezTo>
                  <a:pt x="57315" y="121383"/>
                  <a:pt x="57577" y="121645"/>
                  <a:pt x="57905" y="121645"/>
                </a:cubicBezTo>
                <a:close/>
                <a:moveTo>
                  <a:pt x="53098" y="121601"/>
                </a:moveTo>
                <a:cubicBezTo>
                  <a:pt x="53578" y="121601"/>
                  <a:pt x="53819" y="121011"/>
                  <a:pt x="53469" y="120661"/>
                </a:cubicBezTo>
                <a:cubicBezTo>
                  <a:pt x="53141" y="120312"/>
                  <a:pt x="52551" y="120552"/>
                  <a:pt x="52551" y="121055"/>
                </a:cubicBezTo>
                <a:cubicBezTo>
                  <a:pt x="52551" y="121339"/>
                  <a:pt x="52792" y="121601"/>
                  <a:pt x="53098" y="121601"/>
                </a:cubicBezTo>
                <a:close/>
                <a:moveTo>
                  <a:pt x="48268" y="121536"/>
                </a:moveTo>
                <a:cubicBezTo>
                  <a:pt x="48706" y="121536"/>
                  <a:pt x="48902" y="121011"/>
                  <a:pt x="48618" y="120705"/>
                </a:cubicBezTo>
                <a:cubicBezTo>
                  <a:pt x="48312" y="120399"/>
                  <a:pt x="47788" y="120618"/>
                  <a:pt x="47788" y="121055"/>
                </a:cubicBezTo>
                <a:cubicBezTo>
                  <a:pt x="47788" y="121317"/>
                  <a:pt x="48006" y="121536"/>
                  <a:pt x="48268" y="121536"/>
                </a:cubicBezTo>
                <a:close/>
                <a:moveTo>
                  <a:pt x="43439" y="121470"/>
                </a:moveTo>
                <a:cubicBezTo>
                  <a:pt x="43811" y="121470"/>
                  <a:pt x="43986" y="121011"/>
                  <a:pt x="43724" y="120749"/>
                </a:cubicBezTo>
                <a:cubicBezTo>
                  <a:pt x="43461" y="120487"/>
                  <a:pt x="43024" y="120683"/>
                  <a:pt x="43024" y="121055"/>
                </a:cubicBezTo>
                <a:cubicBezTo>
                  <a:pt x="43024" y="121273"/>
                  <a:pt x="43199" y="121470"/>
                  <a:pt x="43439" y="121470"/>
                </a:cubicBezTo>
                <a:close/>
                <a:moveTo>
                  <a:pt x="38610" y="121361"/>
                </a:moveTo>
                <a:cubicBezTo>
                  <a:pt x="38894" y="121361"/>
                  <a:pt x="39047" y="121011"/>
                  <a:pt x="38851" y="120814"/>
                </a:cubicBezTo>
                <a:cubicBezTo>
                  <a:pt x="38632" y="120618"/>
                  <a:pt x="38283" y="120749"/>
                  <a:pt x="38283" y="121055"/>
                </a:cubicBezTo>
                <a:cubicBezTo>
                  <a:pt x="38283" y="121230"/>
                  <a:pt x="38436" y="121361"/>
                  <a:pt x="38610" y="121361"/>
                </a:cubicBezTo>
                <a:close/>
                <a:moveTo>
                  <a:pt x="33781" y="121295"/>
                </a:moveTo>
                <a:cubicBezTo>
                  <a:pt x="34000" y="121295"/>
                  <a:pt x="34109" y="121033"/>
                  <a:pt x="33956" y="120880"/>
                </a:cubicBezTo>
                <a:cubicBezTo>
                  <a:pt x="33803" y="120727"/>
                  <a:pt x="33541" y="120836"/>
                  <a:pt x="33541" y="121055"/>
                </a:cubicBezTo>
                <a:cubicBezTo>
                  <a:pt x="33541" y="121186"/>
                  <a:pt x="33650" y="121295"/>
                  <a:pt x="33781" y="121295"/>
                </a:cubicBezTo>
                <a:close/>
                <a:moveTo>
                  <a:pt x="28952" y="121186"/>
                </a:moveTo>
                <a:cubicBezTo>
                  <a:pt x="29193" y="121186"/>
                  <a:pt x="28821" y="120814"/>
                  <a:pt x="28821" y="121055"/>
                </a:cubicBezTo>
                <a:cubicBezTo>
                  <a:pt x="28821" y="121120"/>
                  <a:pt x="28887" y="121186"/>
                  <a:pt x="28952" y="121186"/>
                </a:cubicBezTo>
                <a:close/>
                <a:moveTo>
                  <a:pt x="24123" y="121099"/>
                </a:moveTo>
                <a:cubicBezTo>
                  <a:pt x="24211" y="121099"/>
                  <a:pt x="24211" y="120989"/>
                  <a:pt x="24123" y="120989"/>
                </a:cubicBezTo>
                <a:cubicBezTo>
                  <a:pt x="24058" y="120989"/>
                  <a:pt x="24058" y="121099"/>
                  <a:pt x="24123" y="121099"/>
                </a:cubicBezTo>
                <a:close/>
                <a:moveTo>
                  <a:pt x="135126" y="116269"/>
                </a:moveTo>
                <a:cubicBezTo>
                  <a:pt x="135147" y="116269"/>
                  <a:pt x="135169" y="116248"/>
                  <a:pt x="135169" y="116226"/>
                </a:cubicBezTo>
                <a:cubicBezTo>
                  <a:pt x="135169" y="116182"/>
                  <a:pt x="135147" y="116160"/>
                  <a:pt x="135126" y="116160"/>
                </a:cubicBezTo>
                <a:cubicBezTo>
                  <a:pt x="135104" y="116160"/>
                  <a:pt x="135060" y="116182"/>
                  <a:pt x="135060" y="116226"/>
                </a:cubicBezTo>
                <a:cubicBezTo>
                  <a:pt x="135060" y="116248"/>
                  <a:pt x="135104" y="116269"/>
                  <a:pt x="135126" y="116269"/>
                </a:cubicBezTo>
                <a:close/>
                <a:moveTo>
                  <a:pt x="130297" y="116379"/>
                </a:moveTo>
                <a:cubicBezTo>
                  <a:pt x="130384" y="116379"/>
                  <a:pt x="130449" y="116313"/>
                  <a:pt x="130449" y="116226"/>
                </a:cubicBezTo>
                <a:cubicBezTo>
                  <a:pt x="130449" y="115964"/>
                  <a:pt x="130056" y="116379"/>
                  <a:pt x="130297" y="116379"/>
                </a:cubicBezTo>
                <a:close/>
                <a:moveTo>
                  <a:pt x="125467" y="116466"/>
                </a:moveTo>
                <a:cubicBezTo>
                  <a:pt x="125708" y="116466"/>
                  <a:pt x="125817" y="116204"/>
                  <a:pt x="125642" y="116029"/>
                </a:cubicBezTo>
                <a:cubicBezTo>
                  <a:pt x="125489" y="115876"/>
                  <a:pt x="125227" y="115985"/>
                  <a:pt x="125227" y="116226"/>
                </a:cubicBezTo>
                <a:cubicBezTo>
                  <a:pt x="125227" y="116357"/>
                  <a:pt x="125336" y="116466"/>
                  <a:pt x="125467" y="116466"/>
                </a:cubicBezTo>
                <a:close/>
                <a:moveTo>
                  <a:pt x="120638" y="116575"/>
                </a:moveTo>
                <a:cubicBezTo>
                  <a:pt x="121163" y="116619"/>
                  <a:pt x="121163" y="115811"/>
                  <a:pt x="120638" y="115854"/>
                </a:cubicBezTo>
                <a:cubicBezTo>
                  <a:pt x="120201" y="115898"/>
                  <a:pt x="120201" y="116532"/>
                  <a:pt x="120638" y="116575"/>
                </a:cubicBezTo>
                <a:close/>
                <a:moveTo>
                  <a:pt x="115831" y="116685"/>
                </a:moveTo>
                <a:cubicBezTo>
                  <a:pt x="116225" y="116685"/>
                  <a:pt x="116443" y="116182"/>
                  <a:pt x="116137" y="115898"/>
                </a:cubicBezTo>
                <a:cubicBezTo>
                  <a:pt x="115853" y="115614"/>
                  <a:pt x="115372" y="115811"/>
                  <a:pt x="115372" y="116226"/>
                </a:cubicBezTo>
                <a:cubicBezTo>
                  <a:pt x="115372" y="116466"/>
                  <a:pt x="115569" y="116685"/>
                  <a:pt x="115831" y="116685"/>
                </a:cubicBezTo>
                <a:close/>
                <a:moveTo>
                  <a:pt x="111002" y="116750"/>
                </a:moveTo>
                <a:cubicBezTo>
                  <a:pt x="111483" y="116750"/>
                  <a:pt x="111723" y="116160"/>
                  <a:pt x="111374" y="115811"/>
                </a:cubicBezTo>
                <a:cubicBezTo>
                  <a:pt x="111046" y="115483"/>
                  <a:pt x="110456" y="115723"/>
                  <a:pt x="110456" y="116204"/>
                </a:cubicBezTo>
                <a:cubicBezTo>
                  <a:pt x="110434" y="116510"/>
                  <a:pt x="110696" y="116750"/>
                  <a:pt x="111002" y="116750"/>
                </a:cubicBezTo>
                <a:close/>
                <a:moveTo>
                  <a:pt x="106173" y="116838"/>
                </a:moveTo>
                <a:cubicBezTo>
                  <a:pt x="106719" y="116838"/>
                  <a:pt x="106982" y="116160"/>
                  <a:pt x="106610" y="115789"/>
                </a:cubicBezTo>
                <a:cubicBezTo>
                  <a:pt x="106217" y="115395"/>
                  <a:pt x="105561" y="115679"/>
                  <a:pt x="105561" y="116226"/>
                </a:cubicBezTo>
                <a:cubicBezTo>
                  <a:pt x="105561" y="116554"/>
                  <a:pt x="105824" y="116838"/>
                  <a:pt x="106173" y="116838"/>
                </a:cubicBezTo>
                <a:close/>
                <a:moveTo>
                  <a:pt x="101344" y="116903"/>
                </a:moveTo>
                <a:cubicBezTo>
                  <a:pt x="101956" y="116903"/>
                  <a:pt x="102262" y="116160"/>
                  <a:pt x="101825" y="115745"/>
                </a:cubicBezTo>
                <a:cubicBezTo>
                  <a:pt x="101388" y="115308"/>
                  <a:pt x="100667" y="115614"/>
                  <a:pt x="100667" y="116226"/>
                </a:cubicBezTo>
                <a:cubicBezTo>
                  <a:pt x="100667" y="116597"/>
                  <a:pt x="100973" y="116903"/>
                  <a:pt x="101344" y="116903"/>
                </a:cubicBezTo>
                <a:close/>
                <a:moveTo>
                  <a:pt x="96515" y="116947"/>
                </a:moveTo>
                <a:cubicBezTo>
                  <a:pt x="97171" y="116947"/>
                  <a:pt x="97498" y="116160"/>
                  <a:pt x="97040" y="115701"/>
                </a:cubicBezTo>
                <a:cubicBezTo>
                  <a:pt x="96581" y="115242"/>
                  <a:pt x="95772" y="115570"/>
                  <a:pt x="95772" y="116226"/>
                </a:cubicBezTo>
                <a:cubicBezTo>
                  <a:pt x="95772" y="116619"/>
                  <a:pt x="96122" y="116947"/>
                  <a:pt x="96515" y="116947"/>
                </a:cubicBezTo>
                <a:close/>
                <a:moveTo>
                  <a:pt x="91686" y="116991"/>
                </a:moveTo>
                <a:cubicBezTo>
                  <a:pt x="92385" y="116991"/>
                  <a:pt x="92735" y="116160"/>
                  <a:pt x="92232" y="115679"/>
                </a:cubicBezTo>
                <a:cubicBezTo>
                  <a:pt x="91752" y="115177"/>
                  <a:pt x="90921" y="115527"/>
                  <a:pt x="90921" y="116226"/>
                </a:cubicBezTo>
                <a:cubicBezTo>
                  <a:pt x="90921" y="116641"/>
                  <a:pt x="91271" y="116991"/>
                  <a:pt x="91686" y="116991"/>
                </a:cubicBezTo>
                <a:close/>
                <a:moveTo>
                  <a:pt x="86857" y="117034"/>
                </a:moveTo>
                <a:cubicBezTo>
                  <a:pt x="87600" y="117034"/>
                  <a:pt x="87971" y="116160"/>
                  <a:pt x="87447" y="115636"/>
                </a:cubicBezTo>
                <a:cubicBezTo>
                  <a:pt x="86923" y="115111"/>
                  <a:pt x="86049" y="115483"/>
                  <a:pt x="86049" y="116226"/>
                </a:cubicBezTo>
                <a:cubicBezTo>
                  <a:pt x="86049" y="116663"/>
                  <a:pt x="86420" y="117034"/>
                  <a:pt x="86857" y="117034"/>
                </a:cubicBezTo>
                <a:close/>
                <a:moveTo>
                  <a:pt x="82050" y="117056"/>
                </a:moveTo>
                <a:cubicBezTo>
                  <a:pt x="82793" y="117056"/>
                  <a:pt x="83164" y="116160"/>
                  <a:pt x="82640" y="115614"/>
                </a:cubicBezTo>
                <a:cubicBezTo>
                  <a:pt x="82115" y="115090"/>
                  <a:pt x="81198" y="115461"/>
                  <a:pt x="81198" y="116226"/>
                </a:cubicBezTo>
                <a:cubicBezTo>
                  <a:pt x="81198" y="116685"/>
                  <a:pt x="81569" y="117056"/>
                  <a:pt x="82050" y="117056"/>
                </a:cubicBezTo>
                <a:close/>
                <a:moveTo>
                  <a:pt x="77221" y="117056"/>
                </a:moveTo>
                <a:cubicBezTo>
                  <a:pt x="77964" y="117056"/>
                  <a:pt x="78357" y="116160"/>
                  <a:pt x="77811" y="115614"/>
                </a:cubicBezTo>
                <a:cubicBezTo>
                  <a:pt x="77286" y="115090"/>
                  <a:pt x="76369" y="115461"/>
                  <a:pt x="76369" y="116226"/>
                </a:cubicBezTo>
                <a:cubicBezTo>
                  <a:pt x="76369" y="116685"/>
                  <a:pt x="76740" y="117056"/>
                  <a:pt x="77221" y="117056"/>
                </a:cubicBezTo>
                <a:close/>
                <a:moveTo>
                  <a:pt x="72392" y="117056"/>
                </a:moveTo>
                <a:cubicBezTo>
                  <a:pt x="73113" y="117056"/>
                  <a:pt x="73484" y="116182"/>
                  <a:pt x="72982" y="115658"/>
                </a:cubicBezTo>
                <a:cubicBezTo>
                  <a:pt x="72457" y="115155"/>
                  <a:pt x="71561" y="115505"/>
                  <a:pt x="71561" y="116248"/>
                </a:cubicBezTo>
                <a:cubicBezTo>
                  <a:pt x="71561" y="116685"/>
                  <a:pt x="71933" y="117056"/>
                  <a:pt x="72392" y="117056"/>
                </a:cubicBezTo>
                <a:close/>
                <a:moveTo>
                  <a:pt x="67563" y="117056"/>
                </a:moveTo>
                <a:cubicBezTo>
                  <a:pt x="68306" y="117056"/>
                  <a:pt x="68655" y="116160"/>
                  <a:pt x="68153" y="115658"/>
                </a:cubicBezTo>
                <a:cubicBezTo>
                  <a:pt x="67628" y="115133"/>
                  <a:pt x="66754" y="115505"/>
                  <a:pt x="66754" y="116226"/>
                </a:cubicBezTo>
                <a:cubicBezTo>
                  <a:pt x="66754" y="116685"/>
                  <a:pt x="67104" y="117056"/>
                  <a:pt x="67563" y="117056"/>
                </a:cubicBezTo>
                <a:close/>
                <a:moveTo>
                  <a:pt x="62734" y="117012"/>
                </a:moveTo>
                <a:cubicBezTo>
                  <a:pt x="63433" y="117012"/>
                  <a:pt x="63783" y="116182"/>
                  <a:pt x="63280" y="115679"/>
                </a:cubicBezTo>
                <a:cubicBezTo>
                  <a:pt x="62799" y="115199"/>
                  <a:pt x="61969" y="115548"/>
                  <a:pt x="61969" y="116226"/>
                </a:cubicBezTo>
                <a:cubicBezTo>
                  <a:pt x="61969" y="116663"/>
                  <a:pt x="62319" y="117012"/>
                  <a:pt x="62734" y="117012"/>
                </a:cubicBezTo>
                <a:close/>
                <a:moveTo>
                  <a:pt x="57905" y="116947"/>
                </a:moveTo>
                <a:cubicBezTo>
                  <a:pt x="58560" y="116947"/>
                  <a:pt x="58888" y="116182"/>
                  <a:pt x="58429" y="115723"/>
                </a:cubicBezTo>
                <a:cubicBezTo>
                  <a:pt x="57970" y="115264"/>
                  <a:pt x="57184" y="115592"/>
                  <a:pt x="57184" y="116226"/>
                </a:cubicBezTo>
                <a:cubicBezTo>
                  <a:pt x="57184" y="116619"/>
                  <a:pt x="57511" y="116947"/>
                  <a:pt x="57905" y="116947"/>
                </a:cubicBezTo>
                <a:close/>
                <a:moveTo>
                  <a:pt x="53098" y="116903"/>
                </a:moveTo>
                <a:cubicBezTo>
                  <a:pt x="53687" y="116903"/>
                  <a:pt x="53993" y="116182"/>
                  <a:pt x="53556" y="115767"/>
                </a:cubicBezTo>
                <a:cubicBezTo>
                  <a:pt x="53141" y="115330"/>
                  <a:pt x="52420" y="115636"/>
                  <a:pt x="52420" y="116226"/>
                </a:cubicBezTo>
                <a:cubicBezTo>
                  <a:pt x="52420" y="116597"/>
                  <a:pt x="52726" y="116903"/>
                  <a:pt x="53098" y="116903"/>
                </a:cubicBezTo>
                <a:close/>
                <a:moveTo>
                  <a:pt x="48268" y="116838"/>
                </a:moveTo>
                <a:cubicBezTo>
                  <a:pt x="48793" y="116838"/>
                  <a:pt x="49055" y="116182"/>
                  <a:pt x="48684" y="115811"/>
                </a:cubicBezTo>
                <a:cubicBezTo>
                  <a:pt x="48312" y="115417"/>
                  <a:pt x="47657" y="115701"/>
                  <a:pt x="47657" y="116226"/>
                </a:cubicBezTo>
                <a:cubicBezTo>
                  <a:pt x="47657" y="116554"/>
                  <a:pt x="47941" y="116838"/>
                  <a:pt x="48268" y="116838"/>
                </a:cubicBezTo>
                <a:close/>
                <a:moveTo>
                  <a:pt x="43439" y="116750"/>
                </a:moveTo>
                <a:cubicBezTo>
                  <a:pt x="43898" y="116750"/>
                  <a:pt x="44139" y="116182"/>
                  <a:pt x="43811" y="115854"/>
                </a:cubicBezTo>
                <a:cubicBezTo>
                  <a:pt x="43483" y="115527"/>
                  <a:pt x="42915" y="115767"/>
                  <a:pt x="42915" y="116226"/>
                </a:cubicBezTo>
                <a:cubicBezTo>
                  <a:pt x="42915" y="116510"/>
                  <a:pt x="43155" y="116750"/>
                  <a:pt x="43439" y="116750"/>
                </a:cubicBezTo>
                <a:close/>
                <a:moveTo>
                  <a:pt x="38610" y="116685"/>
                </a:moveTo>
                <a:cubicBezTo>
                  <a:pt x="39004" y="116685"/>
                  <a:pt x="39200" y="116204"/>
                  <a:pt x="38916" y="115920"/>
                </a:cubicBezTo>
                <a:cubicBezTo>
                  <a:pt x="38654" y="115636"/>
                  <a:pt x="38173" y="115832"/>
                  <a:pt x="38173" y="116226"/>
                </a:cubicBezTo>
                <a:cubicBezTo>
                  <a:pt x="38173" y="116466"/>
                  <a:pt x="38370" y="116685"/>
                  <a:pt x="38610" y="116685"/>
                </a:cubicBezTo>
                <a:close/>
                <a:moveTo>
                  <a:pt x="33781" y="116575"/>
                </a:moveTo>
                <a:cubicBezTo>
                  <a:pt x="34109" y="116575"/>
                  <a:pt x="34262" y="116204"/>
                  <a:pt x="34044" y="115985"/>
                </a:cubicBezTo>
                <a:cubicBezTo>
                  <a:pt x="33803" y="115767"/>
                  <a:pt x="33432" y="115920"/>
                  <a:pt x="33432" y="116226"/>
                </a:cubicBezTo>
                <a:cubicBezTo>
                  <a:pt x="33432" y="116422"/>
                  <a:pt x="33585" y="116575"/>
                  <a:pt x="33781" y="116575"/>
                </a:cubicBezTo>
                <a:close/>
                <a:moveTo>
                  <a:pt x="28952" y="116488"/>
                </a:moveTo>
                <a:cubicBezTo>
                  <a:pt x="29193" y="116488"/>
                  <a:pt x="29302" y="116204"/>
                  <a:pt x="29149" y="116051"/>
                </a:cubicBezTo>
                <a:cubicBezTo>
                  <a:pt x="28974" y="115898"/>
                  <a:pt x="28712" y="116007"/>
                  <a:pt x="28712" y="116226"/>
                </a:cubicBezTo>
                <a:cubicBezTo>
                  <a:pt x="28712" y="116379"/>
                  <a:pt x="28821" y="116488"/>
                  <a:pt x="28952" y="116488"/>
                </a:cubicBezTo>
                <a:close/>
                <a:moveTo>
                  <a:pt x="24123" y="116379"/>
                </a:moveTo>
                <a:cubicBezTo>
                  <a:pt x="24364" y="116379"/>
                  <a:pt x="23992" y="116007"/>
                  <a:pt x="23992" y="116226"/>
                </a:cubicBezTo>
                <a:cubicBezTo>
                  <a:pt x="23992" y="116313"/>
                  <a:pt x="24058" y="116379"/>
                  <a:pt x="24123" y="116379"/>
                </a:cubicBezTo>
                <a:close/>
                <a:moveTo>
                  <a:pt x="19316" y="116248"/>
                </a:moveTo>
                <a:cubicBezTo>
                  <a:pt x="19338" y="116248"/>
                  <a:pt x="19360" y="116226"/>
                  <a:pt x="19360" y="116204"/>
                </a:cubicBezTo>
                <a:cubicBezTo>
                  <a:pt x="19360" y="116182"/>
                  <a:pt x="19338" y="116160"/>
                  <a:pt x="19316" y="116182"/>
                </a:cubicBezTo>
                <a:cubicBezTo>
                  <a:pt x="19294" y="116182"/>
                  <a:pt x="19272" y="116182"/>
                  <a:pt x="19272" y="116204"/>
                </a:cubicBezTo>
                <a:cubicBezTo>
                  <a:pt x="19272" y="116226"/>
                  <a:pt x="19294" y="116248"/>
                  <a:pt x="19316" y="116248"/>
                </a:cubicBezTo>
                <a:close/>
                <a:moveTo>
                  <a:pt x="139955" y="111419"/>
                </a:moveTo>
                <a:cubicBezTo>
                  <a:pt x="139976" y="111419"/>
                  <a:pt x="139976" y="111397"/>
                  <a:pt x="139976" y="111397"/>
                </a:cubicBezTo>
                <a:cubicBezTo>
                  <a:pt x="139976" y="111375"/>
                  <a:pt x="139976" y="111353"/>
                  <a:pt x="139955" y="111353"/>
                </a:cubicBezTo>
                <a:cubicBezTo>
                  <a:pt x="139933" y="111353"/>
                  <a:pt x="139933" y="111375"/>
                  <a:pt x="139933" y="111397"/>
                </a:cubicBezTo>
                <a:cubicBezTo>
                  <a:pt x="139933" y="111397"/>
                  <a:pt x="139933" y="111419"/>
                  <a:pt x="139955" y="111419"/>
                </a:cubicBezTo>
                <a:close/>
                <a:moveTo>
                  <a:pt x="135126" y="111528"/>
                </a:moveTo>
                <a:cubicBezTo>
                  <a:pt x="135322" y="111528"/>
                  <a:pt x="135322" y="111244"/>
                  <a:pt x="135126" y="111244"/>
                </a:cubicBezTo>
                <a:cubicBezTo>
                  <a:pt x="134951" y="111244"/>
                  <a:pt x="134951" y="111528"/>
                  <a:pt x="135126" y="111528"/>
                </a:cubicBezTo>
                <a:close/>
                <a:moveTo>
                  <a:pt x="130297" y="111637"/>
                </a:moveTo>
                <a:cubicBezTo>
                  <a:pt x="130646" y="111637"/>
                  <a:pt x="130646" y="111135"/>
                  <a:pt x="130297" y="111135"/>
                </a:cubicBezTo>
                <a:cubicBezTo>
                  <a:pt x="129969" y="111135"/>
                  <a:pt x="129969" y="111637"/>
                  <a:pt x="130297" y="111637"/>
                </a:cubicBezTo>
                <a:close/>
                <a:moveTo>
                  <a:pt x="125467" y="111746"/>
                </a:moveTo>
                <a:cubicBezTo>
                  <a:pt x="125795" y="111746"/>
                  <a:pt x="125970" y="111353"/>
                  <a:pt x="125730" y="111135"/>
                </a:cubicBezTo>
                <a:cubicBezTo>
                  <a:pt x="125511" y="110894"/>
                  <a:pt x="125118" y="111069"/>
                  <a:pt x="125118" y="111375"/>
                </a:cubicBezTo>
                <a:cubicBezTo>
                  <a:pt x="125118" y="111593"/>
                  <a:pt x="125271" y="111746"/>
                  <a:pt x="125467" y="111746"/>
                </a:cubicBezTo>
                <a:close/>
                <a:moveTo>
                  <a:pt x="120660" y="111834"/>
                </a:moveTo>
                <a:cubicBezTo>
                  <a:pt x="121054" y="111834"/>
                  <a:pt x="121272" y="111353"/>
                  <a:pt x="120966" y="111069"/>
                </a:cubicBezTo>
                <a:cubicBezTo>
                  <a:pt x="120682" y="110763"/>
                  <a:pt x="120201" y="110982"/>
                  <a:pt x="120201" y="111375"/>
                </a:cubicBezTo>
                <a:cubicBezTo>
                  <a:pt x="120201" y="111637"/>
                  <a:pt x="120398" y="111834"/>
                  <a:pt x="120660" y="111834"/>
                </a:cubicBezTo>
                <a:close/>
                <a:moveTo>
                  <a:pt x="115831" y="111943"/>
                </a:moveTo>
                <a:cubicBezTo>
                  <a:pt x="116334" y="111943"/>
                  <a:pt x="116574" y="111331"/>
                  <a:pt x="116225" y="110982"/>
                </a:cubicBezTo>
                <a:cubicBezTo>
                  <a:pt x="115875" y="110632"/>
                  <a:pt x="115263" y="110894"/>
                  <a:pt x="115263" y="111375"/>
                </a:cubicBezTo>
                <a:cubicBezTo>
                  <a:pt x="115263" y="111703"/>
                  <a:pt x="115525" y="111943"/>
                  <a:pt x="115831" y="111943"/>
                </a:cubicBezTo>
                <a:close/>
                <a:moveTo>
                  <a:pt x="111002" y="112030"/>
                </a:moveTo>
                <a:cubicBezTo>
                  <a:pt x="111570" y="112030"/>
                  <a:pt x="111854" y="111331"/>
                  <a:pt x="111461" y="110938"/>
                </a:cubicBezTo>
                <a:cubicBezTo>
                  <a:pt x="111046" y="110523"/>
                  <a:pt x="110369" y="110807"/>
                  <a:pt x="110369" y="111397"/>
                </a:cubicBezTo>
                <a:cubicBezTo>
                  <a:pt x="110369" y="111746"/>
                  <a:pt x="110653" y="112030"/>
                  <a:pt x="111002" y="112030"/>
                </a:cubicBezTo>
                <a:close/>
                <a:moveTo>
                  <a:pt x="106173" y="112118"/>
                </a:moveTo>
                <a:cubicBezTo>
                  <a:pt x="106829" y="112096"/>
                  <a:pt x="107135" y="111331"/>
                  <a:pt x="106698" y="110872"/>
                </a:cubicBezTo>
                <a:cubicBezTo>
                  <a:pt x="106239" y="110413"/>
                  <a:pt x="105452" y="110741"/>
                  <a:pt x="105452" y="111397"/>
                </a:cubicBezTo>
                <a:cubicBezTo>
                  <a:pt x="105452" y="111790"/>
                  <a:pt x="105780" y="112118"/>
                  <a:pt x="106173" y="112118"/>
                </a:cubicBezTo>
                <a:close/>
                <a:moveTo>
                  <a:pt x="101344" y="112183"/>
                </a:moveTo>
                <a:cubicBezTo>
                  <a:pt x="102065" y="112183"/>
                  <a:pt x="102415" y="111309"/>
                  <a:pt x="101912" y="110807"/>
                </a:cubicBezTo>
                <a:cubicBezTo>
                  <a:pt x="101410" y="110304"/>
                  <a:pt x="100536" y="110676"/>
                  <a:pt x="100536" y="111397"/>
                </a:cubicBezTo>
                <a:cubicBezTo>
                  <a:pt x="100536" y="111834"/>
                  <a:pt x="100907" y="112183"/>
                  <a:pt x="101344" y="112183"/>
                </a:cubicBezTo>
                <a:close/>
                <a:moveTo>
                  <a:pt x="96515" y="112249"/>
                </a:moveTo>
                <a:cubicBezTo>
                  <a:pt x="97302" y="112249"/>
                  <a:pt x="97695" y="111309"/>
                  <a:pt x="97149" y="110763"/>
                </a:cubicBezTo>
                <a:cubicBezTo>
                  <a:pt x="96581" y="110217"/>
                  <a:pt x="95663" y="110610"/>
                  <a:pt x="95663" y="111397"/>
                </a:cubicBezTo>
                <a:cubicBezTo>
                  <a:pt x="95663" y="111856"/>
                  <a:pt x="96056" y="112249"/>
                  <a:pt x="96515" y="112249"/>
                </a:cubicBezTo>
                <a:close/>
                <a:moveTo>
                  <a:pt x="91708" y="112293"/>
                </a:moveTo>
                <a:cubicBezTo>
                  <a:pt x="92516" y="112293"/>
                  <a:pt x="92932" y="111309"/>
                  <a:pt x="92342" y="110741"/>
                </a:cubicBezTo>
                <a:cubicBezTo>
                  <a:pt x="91774" y="110173"/>
                  <a:pt x="90790" y="110566"/>
                  <a:pt x="90790" y="111397"/>
                </a:cubicBezTo>
                <a:cubicBezTo>
                  <a:pt x="90790" y="111877"/>
                  <a:pt x="91205" y="112293"/>
                  <a:pt x="91708" y="112293"/>
                </a:cubicBezTo>
                <a:close/>
                <a:moveTo>
                  <a:pt x="86879" y="112336"/>
                </a:moveTo>
                <a:cubicBezTo>
                  <a:pt x="87731" y="112336"/>
                  <a:pt x="88146" y="111309"/>
                  <a:pt x="87534" y="110719"/>
                </a:cubicBezTo>
                <a:cubicBezTo>
                  <a:pt x="86944" y="110108"/>
                  <a:pt x="85917" y="110545"/>
                  <a:pt x="85917" y="111375"/>
                </a:cubicBezTo>
                <a:cubicBezTo>
                  <a:pt x="85917" y="111921"/>
                  <a:pt x="86354" y="112336"/>
                  <a:pt x="86879" y="112336"/>
                </a:cubicBezTo>
                <a:close/>
                <a:moveTo>
                  <a:pt x="82050" y="112358"/>
                </a:moveTo>
                <a:cubicBezTo>
                  <a:pt x="82924" y="112358"/>
                  <a:pt x="83361" y="111309"/>
                  <a:pt x="82749" y="110697"/>
                </a:cubicBezTo>
                <a:cubicBezTo>
                  <a:pt x="82115" y="110086"/>
                  <a:pt x="81067" y="110523"/>
                  <a:pt x="81067" y="111397"/>
                </a:cubicBezTo>
                <a:cubicBezTo>
                  <a:pt x="81067" y="111921"/>
                  <a:pt x="81504" y="112358"/>
                  <a:pt x="82050" y="112358"/>
                </a:cubicBezTo>
                <a:close/>
                <a:moveTo>
                  <a:pt x="77221" y="112358"/>
                </a:moveTo>
                <a:cubicBezTo>
                  <a:pt x="78095" y="112358"/>
                  <a:pt x="78532" y="111309"/>
                  <a:pt x="77920" y="110697"/>
                </a:cubicBezTo>
                <a:cubicBezTo>
                  <a:pt x="77308" y="110086"/>
                  <a:pt x="76238" y="110523"/>
                  <a:pt x="76238" y="111397"/>
                </a:cubicBezTo>
                <a:cubicBezTo>
                  <a:pt x="76238" y="111921"/>
                  <a:pt x="76675" y="112358"/>
                  <a:pt x="77221" y="112358"/>
                </a:cubicBezTo>
                <a:close/>
                <a:moveTo>
                  <a:pt x="72392" y="112358"/>
                </a:moveTo>
                <a:cubicBezTo>
                  <a:pt x="73266" y="112358"/>
                  <a:pt x="73703" y="111309"/>
                  <a:pt x="73091" y="110697"/>
                </a:cubicBezTo>
                <a:cubicBezTo>
                  <a:pt x="72479" y="110086"/>
                  <a:pt x="71409" y="110523"/>
                  <a:pt x="71409" y="111397"/>
                </a:cubicBezTo>
                <a:cubicBezTo>
                  <a:pt x="71409" y="111921"/>
                  <a:pt x="71867" y="112358"/>
                  <a:pt x="72392" y="112358"/>
                </a:cubicBezTo>
                <a:close/>
                <a:moveTo>
                  <a:pt x="67563" y="112336"/>
                </a:moveTo>
                <a:cubicBezTo>
                  <a:pt x="68415" y="112336"/>
                  <a:pt x="68852" y="111309"/>
                  <a:pt x="68240" y="110719"/>
                </a:cubicBezTo>
                <a:cubicBezTo>
                  <a:pt x="67650" y="110108"/>
                  <a:pt x="66623" y="110545"/>
                  <a:pt x="66623" y="111375"/>
                </a:cubicBezTo>
                <a:cubicBezTo>
                  <a:pt x="66623" y="111921"/>
                  <a:pt x="67038" y="112336"/>
                  <a:pt x="67563" y="112336"/>
                </a:cubicBezTo>
                <a:close/>
                <a:moveTo>
                  <a:pt x="62734" y="112293"/>
                </a:moveTo>
                <a:cubicBezTo>
                  <a:pt x="63564" y="112293"/>
                  <a:pt x="63957" y="111309"/>
                  <a:pt x="63389" y="110741"/>
                </a:cubicBezTo>
                <a:cubicBezTo>
                  <a:pt x="62821" y="110173"/>
                  <a:pt x="61838" y="110566"/>
                  <a:pt x="61838" y="111397"/>
                </a:cubicBezTo>
                <a:cubicBezTo>
                  <a:pt x="61838" y="111877"/>
                  <a:pt x="62253" y="112293"/>
                  <a:pt x="62734" y="112293"/>
                </a:cubicBezTo>
                <a:close/>
                <a:moveTo>
                  <a:pt x="57927" y="112249"/>
                </a:moveTo>
                <a:cubicBezTo>
                  <a:pt x="58691" y="112249"/>
                  <a:pt x="59063" y="111309"/>
                  <a:pt x="58538" y="110785"/>
                </a:cubicBezTo>
                <a:cubicBezTo>
                  <a:pt x="57992" y="110239"/>
                  <a:pt x="57053" y="110610"/>
                  <a:pt x="57053" y="111397"/>
                </a:cubicBezTo>
                <a:cubicBezTo>
                  <a:pt x="57074" y="111856"/>
                  <a:pt x="57446" y="112249"/>
                  <a:pt x="57927" y="112249"/>
                </a:cubicBezTo>
                <a:close/>
                <a:moveTo>
                  <a:pt x="53098" y="112183"/>
                </a:moveTo>
                <a:cubicBezTo>
                  <a:pt x="53819" y="112183"/>
                  <a:pt x="54168" y="111309"/>
                  <a:pt x="53666" y="110807"/>
                </a:cubicBezTo>
                <a:cubicBezTo>
                  <a:pt x="53163" y="110304"/>
                  <a:pt x="52289" y="110676"/>
                  <a:pt x="52289" y="111397"/>
                </a:cubicBezTo>
                <a:cubicBezTo>
                  <a:pt x="52289" y="111834"/>
                  <a:pt x="52661" y="112183"/>
                  <a:pt x="53098" y="112183"/>
                </a:cubicBezTo>
                <a:close/>
                <a:moveTo>
                  <a:pt x="48268" y="112118"/>
                </a:moveTo>
                <a:cubicBezTo>
                  <a:pt x="48924" y="112096"/>
                  <a:pt x="49230" y="111331"/>
                  <a:pt x="48771" y="110872"/>
                </a:cubicBezTo>
                <a:cubicBezTo>
                  <a:pt x="48312" y="110413"/>
                  <a:pt x="47547" y="110741"/>
                  <a:pt x="47547" y="111397"/>
                </a:cubicBezTo>
                <a:cubicBezTo>
                  <a:pt x="47547" y="111790"/>
                  <a:pt x="47875" y="112118"/>
                  <a:pt x="48268" y="112118"/>
                </a:cubicBezTo>
                <a:close/>
                <a:moveTo>
                  <a:pt x="43439" y="112030"/>
                </a:moveTo>
                <a:cubicBezTo>
                  <a:pt x="44008" y="112030"/>
                  <a:pt x="44292" y="111331"/>
                  <a:pt x="43898" y="110938"/>
                </a:cubicBezTo>
                <a:cubicBezTo>
                  <a:pt x="43483" y="110523"/>
                  <a:pt x="42806" y="110807"/>
                  <a:pt x="42806" y="111397"/>
                </a:cubicBezTo>
                <a:cubicBezTo>
                  <a:pt x="42806" y="111746"/>
                  <a:pt x="43090" y="112030"/>
                  <a:pt x="43439" y="112030"/>
                </a:cubicBezTo>
                <a:close/>
                <a:moveTo>
                  <a:pt x="38610" y="111943"/>
                </a:moveTo>
                <a:cubicBezTo>
                  <a:pt x="39113" y="111943"/>
                  <a:pt x="39353" y="111353"/>
                  <a:pt x="39004" y="111003"/>
                </a:cubicBezTo>
                <a:cubicBezTo>
                  <a:pt x="38654" y="110654"/>
                  <a:pt x="38064" y="110894"/>
                  <a:pt x="38064" y="111397"/>
                </a:cubicBezTo>
                <a:cubicBezTo>
                  <a:pt x="38064" y="111681"/>
                  <a:pt x="38305" y="111943"/>
                  <a:pt x="38610" y="111943"/>
                </a:cubicBezTo>
                <a:close/>
                <a:moveTo>
                  <a:pt x="33781" y="111834"/>
                </a:moveTo>
                <a:cubicBezTo>
                  <a:pt x="34197" y="111834"/>
                  <a:pt x="34393" y="111353"/>
                  <a:pt x="34109" y="111069"/>
                </a:cubicBezTo>
                <a:cubicBezTo>
                  <a:pt x="33825" y="110763"/>
                  <a:pt x="33344" y="110982"/>
                  <a:pt x="33344" y="111397"/>
                </a:cubicBezTo>
                <a:cubicBezTo>
                  <a:pt x="33344" y="111637"/>
                  <a:pt x="33541" y="111834"/>
                  <a:pt x="33781" y="111834"/>
                </a:cubicBezTo>
                <a:close/>
                <a:moveTo>
                  <a:pt x="28974" y="111724"/>
                </a:moveTo>
                <a:cubicBezTo>
                  <a:pt x="29280" y="111724"/>
                  <a:pt x="29433" y="111353"/>
                  <a:pt x="29215" y="111135"/>
                </a:cubicBezTo>
                <a:cubicBezTo>
                  <a:pt x="28996" y="110916"/>
                  <a:pt x="28625" y="111069"/>
                  <a:pt x="28625" y="111397"/>
                </a:cubicBezTo>
                <a:cubicBezTo>
                  <a:pt x="28625" y="111572"/>
                  <a:pt x="28778" y="111724"/>
                  <a:pt x="28974" y="111724"/>
                </a:cubicBezTo>
                <a:close/>
                <a:moveTo>
                  <a:pt x="24145" y="111637"/>
                </a:moveTo>
                <a:cubicBezTo>
                  <a:pt x="24364" y="111637"/>
                  <a:pt x="24473" y="111375"/>
                  <a:pt x="24320" y="111222"/>
                </a:cubicBezTo>
                <a:cubicBezTo>
                  <a:pt x="24167" y="111047"/>
                  <a:pt x="23905" y="111178"/>
                  <a:pt x="23905" y="111397"/>
                </a:cubicBezTo>
                <a:cubicBezTo>
                  <a:pt x="23905" y="111528"/>
                  <a:pt x="24014" y="111637"/>
                  <a:pt x="24145" y="111637"/>
                </a:cubicBezTo>
                <a:close/>
                <a:moveTo>
                  <a:pt x="19316" y="111528"/>
                </a:moveTo>
                <a:cubicBezTo>
                  <a:pt x="19491" y="111528"/>
                  <a:pt x="19491" y="111244"/>
                  <a:pt x="19316" y="111244"/>
                </a:cubicBezTo>
                <a:cubicBezTo>
                  <a:pt x="19141" y="111244"/>
                  <a:pt x="19141" y="111528"/>
                  <a:pt x="19316" y="111528"/>
                </a:cubicBezTo>
                <a:close/>
                <a:moveTo>
                  <a:pt x="14487" y="111419"/>
                </a:moveTo>
                <a:cubicBezTo>
                  <a:pt x="14509" y="111419"/>
                  <a:pt x="14509" y="111397"/>
                  <a:pt x="14509" y="111397"/>
                </a:cubicBezTo>
                <a:cubicBezTo>
                  <a:pt x="14509" y="111375"/>
                  <a:pt x="14509" y="111353"/>
                  <a:pt x="14487" y="111353"/>
                </a:cubicBezTo>
                <a:cubicBezTo>
                  <a:pt x="14465" y="111353"/>
                  <a:pt x="14465" y="111375"/>
                  <a:pt x="14465" y="111397"/>
                </a:cubicBezTo>
                <a:cubicBezTo>
                  <a:pt x="14465" y="111397"/>
                  <a:pt x="14465" y="111419"/>
                  <a:pt x="14487" y="111419"/>
                </a:cubicBezTo>
                <a:close/>
                <a:moveTo>
                  <a:pt x="144784" y="106568"/>
                </a:moveTo>
                <a:lnTo>
                  <a:pt x="144784" y="106568"/>
                </a:lnTo>
                <a:cubicBezTo>
                  <a:pt x="144784" y="106546"/>
                  <a:pt x="144740" y="106546"/>
                  <a:pt x="144740" y="106568"/>
                </a:cubicBezTo>
                <a:lnTo>
                  <a:pt x="144762" y="106568"/>
                </a:lnTo>
                <a:close/>
                <a:moveTo>
                  <a:pt x="139955" y="106677"/>
                </a:moveTo>
                <a:cubicBezTo>
                  <a:pt x="140020" y="106655"/>
                  <a:pt x="140064" y="106611"/>
                  <a:pt x="140064" y="106568"/>
                </a:cubicBezTo>
                <a:cubicBezTo>
                  <a:pt x="140042" y="106437"/>
                  <a:pt x="139867" y="106437"/>
                  <a:pt x="139845" y="106568"/>
                </a:cubicBezTo>
                <a:cubicBezTo>
                  <a:pt x="139845" y="106611"/>
                  <a:pt x="139889" y="106677"/>
                  <a:pt x="139955" y="106677"/>
                </a:cubicBezTo>
                <a:close/>
                <a:moveTo>
                  <a:pt x="135126" y="106764"/>
                </a:moveTo>
                <a:cubicBezTo>
                  <a:pt x="135322" y="106764"/>
                  <a:pt x="135410" y="106546"/>
                  <a:pt x="135279" y="106393"/>
                </a:cubicBezTo>
                <a:cubicBezTo>
                  <a:pt x="135147" y="106262"/>
                  <a:pt x="134907" y="106371"/>
                  <a:pt x="134907" y="106568"/>
                </a:cubicBezTo>
                <a:cubicBezTo>
                  <a:pt x="134907" y="106677"/>
                  <a:pt x="135016" y="106764"/>
                  <a:pt x="135126" y="106764"/>
                </a:cubicBezTo>
                <a:close/>
                <a:moveTo>
                  <a:pt x="130297" y="106895"/>
                </a:moveTo>
                <a:cubicBezTo>
                  <a:pt x="130602" y="106895"/>
                  <a:pt x="130755" y="106524"/>
                  <a:pt x="130537" y="106327"/>
                </a:cubicBezTo>
                <a:cubicBezTo>
                  <a:pt x="130318" y="106109"/>
                  <a:pt x="129969" y="106262"/>
                  <a:pt x="129969" y="106568"/>
                </a:cubicBezTo>
                <a:cubicBezTo>
                  <a:pt x="129969" y="106742"/>
                  <a:pt x="130122" y="106895"/>
                  <a:pt x="130297" y="106895"/>
                </a:cubicBezTo>
                <a:close/>
                <a:moveTo>
                  <a:pt x="125467" y="107005"/>
                </a:moveTo>
                <a:cubicBezTo>
                  <a:pt x="125883" y="107005"/>
                  <a:pt x="126079" y="106524"/>
                  <a:pt x="125795" y="106240"/>
                </a:cubicBezTo>
                <a:cubicBezTo>
                  <a:pt x="125511" y="105956"/>
                  <a:pt x="125009" y="106153"/>
                  <a:pt x="125009" y="106568"/>
                </a:cubicBezTo>
                <a:cubicBezTo>
                  <a:pt x="125030" y="106808"/>
                  <a:pt x="125227" y="107005"/>
                  <a:pt x="125467" y="107005"/>
                </a:cubicBezTo>
                <a:close/>
                <a:moveTo>
                  <a:pt x="120638" y="107114"/>
                </a:moveTo>
                <a:cubicBezTo>
                  <a:pt x="121141" y="107114"/>
                  <a:pt x="121403" y="106524"/>
                  <a:pt x="121054" y="106153"/>
                </a:cubicBezTo>
                <a:cubicBezTo>
                  <a:pt x="120682" y="105803"/>
                  <a:pt x="120092" y="106065"/>
                  <a:pt x="120092" y="106568"/>
                </a:cubicBezTo>
                <a:cubicBezTo>
                  <a:pt x="120092" y="106874"/>
                  <a:pt x="120333" y="107114"/>
                  <a:pt x="120638" y="107114"/>
                </a:cubicBezTo>
                <a:close/>
                <a:moveTo>
                  <a:pt x="115831" y="107223"/>
                </a:moveTo>
                <a:cubicBezTo>
                  <a:pt x="116399" y="107223"/>
                  <a:pt x="116705" y="106502"/>
                  <a:pt x="116290" y="106087"/>
                </a:cubicBezTo>
                <a:cubicBezTo>
                  <a:pt x="115875" y="105694"/>
                  <a:pt x="115176" y="105978"/>
                  <a:pt x="115154" y="106568"/>
                </a:cubicBezTo>
                <a:cubicBezTo>
                  <a:pt x="115176" y="106917"/>
                  <a:pt x="115460" y="107223"/>
                  <a:pt x="115831" y="107223"/>
                </a:cubicBezTo>
                <a:close/>
                <a:moveTo>
                  <a:pt x="111002" y="107311"/>
                </a:moveTo>
                <a:cubicBezTo>
                  <a:pt x="111658" y="107311"/>
                  <a:pt x="112007" y="106502"/>
                  <a:pt x="111527" y="106021"/>
                </a:cubicBezTo>
                <a:cubicBezTo>
                  <a:pt x="111046" y="105563"/>
                  <a:pt x="110237" y="105890"/>
                  <a:pt x="110237" y="106568"/>
                </a:cubicBezTo>
                <a:cubicBezTo>
                  <a:pt x="110237" y="106983"/>
                  <a:pt x="110587" y="107311"/>
                  <a:pt x="111002" y="107311"/>
                </a:cubicBezTo>
                <a:close/>
                <a:moveTo>
                  <a:pt x="106173" y="107398"/>
                </a:moveTo>
                <a:cubicBezTo>
                  <a:pt x="106916" y="107398"/>
                  <a:pt x="107309" y="106480"/>
                  <a:pt x="106763" y="105956"/>
                </a:cubicBezTo>
                <a:cubicBezTo>
                  <a:pt x="106239" y="105431"/>
                  <a:pt x="105321" y="105803"/>
                  <a:pt x="105321" y="106568"/>
                </a:cubicBezTo>
                <a:cubicBezTo>
                  <a:pt x="105321" y="107027"/>
                  <a:pt x="105714" y="107398"/>
                  <a:pt x="106173" y="107398"/>
                </a:cubicBezTo>
                <a:close/>
                <a:moveTo>
                  <a:pt x="101344" y="107485"/>
                </a:moveTo>
                <a:cubicBezTo>
                  <a:pt x="102175" y="107485"/>
                  <a:pt x="102568" y="106480"/>
                  <a:pt x="102000" y="105912"/>
                </a:cubicBezTo>
                <a:cubicBezTo>
                  <a:pt x="101410" y="105322"/>
                  <a:pt x="100426" y="105737"/>
                  <a:pt x="100426" y="106568"/>
                </a:cubicBezTo>
                <a:cubicBezTo>
                  <a:pt x="100426" y="107070"/>
                  <a:pt x="100842" y="107485"/>
                  <a:pt x="101344" y="107485"/>
                </a:cubicBezTo>
                <a:close/>
                <a:moveTo>
                  <a:pt x="96515" y="107551"/>
                </a:moveTo>
                <a:cubicBezTo>
                  <a:pt x="97411" y="107551"/>
                  <a:pt x="97848" y="106480"/>
                  <a:pt x="97214" y="105847"/>
                </a:cubicBezTo>
                <a:cubicBezTo>
                  <a:pt x="96603" y="105235"/>
                  <a:pt x="95532" y="105672"/>
                  <a:pt x="95532" y="106568"/>
                </a:cubicBezTo>
                <a:cubicBezTo>
                  <a:pt x="95532" y="107114"/>
                  <a:pt x="95969" y="107551"/>
                  <a:pt x="96515" y="107551"/>
                </a:cubicBezTo>
                <a:close/>
                <a:moveTo>
                  <a:pt x="91686" y="107595"/>
                </a:moveTo>
                <a:cubicBezTo>
                  <a:pt x="92626" y="107595"/>
                  <a:pt x="93085" y="106480"/>
                  <a:pt x="92429" y="105825"/>
                </a:cubicBezTo>
                <a:cubicBezTo>
                  <a:pt x="91774" y="105169"/>
                  <a:pt x="90659" y="105628"/>
                  <a:pt x="90659" y="106568"/>
                </a:cubicBezTo>
                <a:cubicBezTo>
                  <a:pt x="90659" y="107136"/>
                  <a:pt x="91118" y="107595"/>
                  <a:pt x="91686" y="107595"/>
                </a:cubicBezTo>
                <a:close/>
                <a:moveTo>
                  <a:pt x="86857" y="107638"/>
                </a:moveTo>
                <a:cubicBezTo>
                  <a:pt x="87840" y="107638"/>
                  <a:pt x="88321" y="106458"/>
                  <a:pt x="87644" y="105781"/>
                </a:cubicBezTo>
                <a:cubicBezTo>
                  <a:pt x="86944" y="105082"/>
                  <a:pt x="85765" y="105584"/>
                  <a:pt x="85765" y="106546"/>
                </a:cubicBezTo>
                <a:cubicBezTo>
                  <a:pt x="85765" y="107158"/>
                  <a:pt x="86267" y="107638"/>
                  <a:pt x="86857" y="107638"/>
                </a:cubicBezTo>
                <a:close/>
                <a:moveTo>
                  <a:pt x="82050" y="107660"/>
                </a:moveTo>
                <a:cubicBezTo>
                  <a:pt x="83033" y="107660"/>
                  <a:pt x="83536" y="106480"/>
                  <a:pt x="82837" y="105781"/>
                </a:cubicBezTo>
                <a:cubicBezTo>
                  <a:pt x="82137" y="105060"/>
                  <a:pt x="80935" y="105563"/>
                  <a:pt x="80935" y="106568"/>
                </a:cubicBezTo>
                <a:cubicBezTo>
                  <a:pt x="80935" y="107179"/>
                  <a:pt x="81438" y="107660"/>
                  <a:pt x="82050" y="107660"/>
                </a:cubicBezTo>
                <a:close/>
                <a:moveTo>
                  <a:pt x="77221" y="107660"/>
                </a:moveTo>
                <a:cubicBezTo>
                  <a:pt x="78226" y="107660"/>
                  <a:pt x="78729" y="106458"/>
                  <a:pt x="78007" y="105737"/>
                </a:cubicBezTo>
                <a:cubicBezTo>
                  <a:pt x="77308" y="105038"/>
                  <a:pt x="76085" y="105541"/>
                  <a:pt x="76085" y="106546"/>
                </a:cubicBezTo>
                <a:cubicBezTo>
                  <a:pt x="76085" y="107158"/>
                  <a:pt x="76587" y="107660"/>
                  <a:pt x="77221" y="107660"/>
                </a:cubicBezTo>
                <a:close/>
                <a:moveTo>
                  <a:pt x="72392" y="107660"/>
                </a:moveTo>
                <a:cubicBezTo>
                  <a:pt x="73375" y="107660"/>
                  <a:pt x="73878" y="106480"/>
                  <a:pt x="73178" y="105759"/>
                </a:cubicBezTo>
                <a:cubicBezTo>
                  <a:pt x="72479" y="105060"/>
                  <a:pt x="71277" y="105563"/>
                  <a:pt x="71277" y="106568"/>
                </a:cubicBezTo>
                <a:cubicBezTo>
                  <a:pt x="71277" y="107179"/>
                  <a:pt x="71780" y="107660"/>
                  <a:pt x="72392" y="107660"/>
                </a:cubicBezTo>
                <a:close/>
                <a:moveTo>
                  <a:pt x="67563" y="107638"/>
                </a:moveTo>
                <a:cubicBezTo>
                  <a:pt x="68546" y="107638"/>
                  <a:pt x="69027" y="106458"/>
                  <a:pt x="68328" y="105781"/>
                </a:cubicBezTo>
                <a:cubicBezTo>
                  <a:pt x="67650" y="105082"/>
                  <a:pt x="66470" y="105584"/>
                  <a:pt x="66470" y="106546"/>
                </a:cubicBezTo>
                <a:cubicBezTo>
                  <a:pt x="66470" y="107158"/>
                  <a:pt x="66973" y="107638"/>
                  <a:pt x="67563" y="107638"/>
                </a:cubicBezTo>
                <a:close/>
                <a:moveTo>
                  <a:pt x="62734" y="107595"/>
                </a:moveTo>
                <a:cubicBezTo>
                  <a:pt x="63673" y="107595"/>
                  <a:pt x="64132" y="106480"/>
                  <a:pt x="63477" y="105825"/>
                </a:cubicBezTo>
                <a:cubicBezTo>
                  <a:pt x="62821" y="105169"/>
                  <a:pt x="61685" y="105628"/>
                  <a:pt x="61685" y="106568"/>
                </a:cubicBezTo>
                <a:cubicBezTo>
                  <a:pt x="61685" y="107136"/>
                  <a:pt x="62166" y="107595"/>
                  <a:pt x="62734" y="107595"/>
                </a:cubicBezTo>
                <a:close/>
                <a:moveTo>
                  <a:pt x="57905" y="107551"/>
                </a:moveTo>
                <a:cubicBezTo>
                  <a:pt x="58801" y="107551"/>
                  <a:pt x="59238" y="106480"/>
                  <a:pt x="58626" y="105847"/>
                </a:cubicBezTo>
                <a:cubicBezTo>
                  <a:pt x="57992" y="105235"/>
                  <a:pt x="56921" y="105672"/>
                  <a:pt x="56921" y="106568"/>
                </a:cubicBezTo>
                <a:cubicBezTo>
                  <a:pt x="56921" y="107114"/>
                  <a:pt x="57358" y="107551"/>
                  <a:pt x="57905" y="107551"/>
                </a:cubicBezTo>
                <a:close/>
                <a:moveTo>
                  <a:pt x="53098" y="107464"/>
                </a:moveTo>
                <a:cubicBezTo>
                  <a:pt x="53906" y="107464"/>
                  <a:pt x="54299" y="106480"/>
                  <a:pt x="53731" y="105912"/>
                </a:cubicBezTo>
                <a:cubicBezTo>
                  <a:pt x="53163" y="105344"/>
                  <a:pt x="52180" y="105737"/>
                  <a:pt x="52180" y="106568"/>
                </a:cubicBezTo>
                <a:cubicBezTo>
                  <a:pt x="52180" y="107070"/>
                  <a:pt x="52595" y="107464"/>
                  <a:pt x="53098" y="107464"/>
                </a:cubicBezTo>
                <a:close/>
                <a:moveTo>
                  <a:pt x="48268" y="107398"/>
                </a:moveTo>
                <a:cubicBezTo>
                  <a:pt x="49011" y="107398"/>
                  <a:pt x="49383" y="106480"/>
                  <a:pt x="48858" y="105956"/>
                </a:cubicBezTo>
                <a:cubicBezTo>
                  <a:pt x="48334" y="105431"/>
                  <a:pt x="47416" y="105803"/>
                  <a:pt x="47416" y="106568"/>
                </a:cubicBezTo>
                <a:cubicBezTo>
                  <a:pt x="47416" y="107027"/>
                  <a:pt x="47788" y="107398"/>
                  <a:pt x="48268" y="107398"/>
                </a:cubicBezTo>
                <a:close/>
                <a:moveTo>
                  <a:pt x="43439" y="107311"/>
                </a:moveTo>
                <a:cubicBezTo>
                  <a:pt x="44117" y="107311"/>
                  <a:pt x="44445" y="106502"/>
                  <a:pt x="43964" y="106021"/>
                </a:cubicBezTo>
                <a:cubicBezTo>
                  <a:pt x="43505" y="105541"/>
                  <a:pt x="42697" y="105890"/>
                  <a:pt x="42697" y="106568"/>
                </a:cubicBezTo>
                <a:cubicBezTo>
                  <a:pt x="42697" y="106983"/>
                  <a:pt x="43024" y="107311"/>
                  <a:pt x="43439" y="107311"/>
                </a:cubicBezTo>
                <a:close/>
                <a:moveTo>
                  <a:pt x="38610" y="107223"/>
                </a:moveTo>
                <a:cubicBezTo>
                  <a:pt x="39200" y="107223"/>
                  <a:pt x="39484" y="106502"/>
                  <a:pt x="39069" y="106087"/>
                </a:cubicBezTo>
                <a:cubicBezTo>
                  <a:pt x="38654" y="105694"/>
                  <a:pt x="37955" y="105978"/>
                  <a:pt x="37955" y="106568"/>
                </a:cubicBezTo>
                <a:cubicBezTo>
                  <a:pt x="37955" y="106917"/>
                  <a:pt x="38239" y="107223"/>
                  <a:pt x="38610" y="107223"/>
                </a:cubicBezTo>
                <a:close/>
                <a:moveTo>
                  <a:pt x="33781" y="107114"/>
                </a:moveTo>
                <a:cubicBezTo>
                  <a:pt x="34284" y="107114"/>
                  <a:pt x="34524" y="106524"/>
                  <a:pt x="34175" y="106174"/>
                </a:cubicBezTo>
                <a:cubicBezTo>
                  <a:pt x="33825" y="105825"/>
                  <a:pt x="33235" y="106065"/>
                  <a:pt x="33235" y="106568"/>
                </a:cubicBezTo>
                <a:cubicBezTo>
                  <a:pt x="33235" y="106874"/>
                  <a:pt x="33475" y="107114"/>
                  <a:pt x="33781" y="107114"/>
                </a:cubicBezTo>
                <a:close/>
                <a:moveTo>
                  <a:pt x="28952" y="107005"/>
                </a:moveTo>
                <a:cubicBezTo>
                  <a:pt x="29346" y="107005"/>
                  <a:pt x="29542" y="106524"/>
                  <a:pt x="29280" y="106240"/>
                </a:cubicBezTo>
                <a:cubicBezTo>
                  <a:pt x="28996" y="105956"/>
                  <a:pt x="28515" y="106174"/>
                  <a:pt x="28515" y="106568"/>
                </a:cubicBezTo>
                <a:cubicBezTo>
                  <a:pt x="28515" y="106808"/>
                  <a:pt x="28712" y="107005"/>
                  <a:pt x="28952" y="107005"/>
                </a:cubicBezTo>
                <a:close/>
                <a:moveTo>
                  <a:pt x="24123" y="106874"/>
                </a:moveTo>
                <a:cubicBezTo>
                  <a:pt x="24429" y="106874"/>
                  <a:pt x="24560" y="106524"/>
                  <a:pt x="24364" y="106327"/>
                </a:cubicBezTo>
                <a:cubicBezTo>
                  <a:pt x="24167" y="106131"/>
                  <a:pt x="23817" y="106262"/>
                  <a:pt x="23817" y="106568"/>
                </a:cubicBezTo>
                <a:cubicBezTo>
                  <a:pt x="23817" y="106742"/>
                  <a:pt x="23949" y="106874"/>
                  <a:pt x="24123" y="106874"/>
                </a:cubicBezTo>
                <a:close/>
                <a:moveTo>
                  <a:pt x="19316" y="106764"/>
                </a:moveTo>
                <a:cubicBezTo>
                  <a:pt x="19491" y="106764"/>
                  <a:pt x="19600" y="106546"/>
                  <a:pt x="19469" y="106415"/>
                </a:cubicBezTo>
                <a:cubicBezTo>
                  <a:pt x="19316" y="106262"/>
                  <a:pt x="19098" y="106371"/>
                  <a:pt x="19098" y="106568"/>
                </a:cubicBezTo>
                <a:cubicBezTo>
                  <a:pt x="19098" y="106677"/>
                  <a:pt x="19185" y="106764"/>
                  <a:pt x="19316" y="106764"/>
                </a:cubicBezTo>
                <a:close/>
                <a:moveTo>
                  <a:pt x="14487" y="106655"/>
                </a:moveTo>
                <a:cubicBezTo>
                  <a:pt x="14531" y="106655"/>
                  <a:pt x="14575" y="106611"/>
                  <a:pt x="14575" y="106568"/>
                </a:cubicBezTo>
                <a:cubicBezTo>
                  <a:pt x="14575" y="106502"/>
                  <a:pt x="14531" y="106458"/>
                  <a:pt x="14487" y="106458"/>
                </a:cubicBezTo>
                <a:cubicBezTo>
                  <a:pt x="14422" y="106458"/>
                  <a:pt x="14378" y="106502"/>
                  <a:pt x="14378" y="106568"/>
                </a:cubicBezTo>
                <a:cubicBezTo>
                  <a:pt x="14400" y="106611"/>
                  <a:pt x="14443" y="106655"/>
                  <a:pt x="14487" y="106655"/>
                </a:cubicBezTo>
                <a:close/>
                <a:moveTo>
                  <a:pt x="144762" y="101782"/>
                </a:moveTo>
                <a:cubicBezTo>
                  <a:pt x="144849" y="101782"/>
                  <a:pt x="144718" y="101651"/>
                  <a:pt x="144718" y="101739"/>
                </a:cubicBezTo>
                <a:cubicBezTo>
                  <a:pt x="144718" y="101760"/>
                  <a:pt x="144740" y="101782"/>
                  <a:pt x="144762" y="101782"/>
                </a:cubicBezTo>
                <a:close/>
                <a:moveTo>
                  <a:pt x="139955" y="101913"/>
                </a:moveTo>
                <a:cubicBezTo>
                  <a:pt x="140042" y="101913"/>
                  <a:pt x="140108" y="101826"/>
                  <a:pt x="140108" y="101739"/>
                </a:cubicBezTo>
                <a:cubicBezTo>
                  <a:pt x="140129" y="101586"/>
                  <a:pt x="139933" y="101498"/>
                  <a:pt x="139823" y="101608"/>
                </a:cubicBezTo>
                <a:cubicBezTo>
                  <a:pt x="139714" y="101717"/>
                  <a:pt x="139780" y="101913"/>
                  <a:pt x="139955" y="101913"/>
                </a:cubicBezTo>
                <a:close/>
                <a:moveTo>
                  <a:pt x="135126" y="102023"/>
                </a:moveTo>
                <a:cubicBezTo>
                  <a:pt x="135388" y="102023"/>
                  <a:pt x="135519" y="101717"/>
                  <a:pt x="135322" y="101520"/>
                </a:cubicBezTo>
                <a:cubicBezTo>
                  <a:pt x="135147" y="101345"/>
                  <a:pt x="134820" y="101476"/>
                  <a:pt x="134820" y="101739"/>
                </a:cubicBezTo>
                <a:cubicBezTo>
                  <a:pt x="134820" y="101892"/>
                  <a:pt x="134951" y="102023"/>
                  <a:pt x="135126" y="102023"/>
                </a:cubicBezTo>
                <a:close/>
                <a:moveTo>
                  <a:pt x="130297" y="102154"/>
                </a:moveTo>
                <a:cubicBezTo>
                  <a:pt x="130668" y="102154"/>
                  <a:pt x="130843" y="101695"/>
                  <a:pt x="130581" y="101433"/>
                </a:cubicBezTo>
                <a:cubicBezTo>
                  <a:pt x="130318" y="101171"/>
                  <a:pt x="129881" y="101367"/>
                  <a:pt x="129881" y="101739"/>
                </a:cubicBezTo>
                <a:cubicBezTo>
                  <a:pt x="129881" y="101957"/>
                  <a:pt x="130056" y="102154"/>
                  <a:pt x="130297" y="102154"/>
                </a:cubicBezTo>
                <a:close/>
                <a:moveTo>
                  <a:pt x="125467" y="102263"/>
                </a:moveTo>
                <a:cubicBezTo>
                  <a:pt x="125948" y="102263"/>
                  <a:pt x="126189" y="101673"/>
                  <a:pt x="125861" y="101345"/>
                </a:cubicBezTo>
                <a:cubicBezTo>
                  <a:pt x="125511" y="100996"/>
                  <a:pt x="124921" y="101236"/>
                  <a:pt x="124921" y="101717"/>
                </a:cubicBezTo>
                <a:cubicBezTo>
                  <a:pt x="124921" y="102023"/>
                  <a:pt x="125162" y="102263"/>
                  <a:pt x="125467" y="102263"/>
                </a:cubicBezTo>
                <a:close/>
                <a:moveTo>
                  <a:pt x="120638" y="102372"/>
                </a:moveTo>
                <a:cubicBezTo>
                  <a:pt x="121207" y="102372"/>
                  <a:pt x="121491" y="101673"/>
                  <a:pt x="121097" y="101280"/>
                </a:cubicBezTo>
                <a:cubicBezTo>
                  <a:pt x="120682" y="100865"/>
                  <a:pt x="120005" y="101171"/>
                  <a:pt x="120005" y="101739"/>
                </a:cubicBezTo>
                <a:cubicBezTo>
                  <a:pt x="120005" y="102088"/>
                  <a:pt x="120289" y="102372"/>
                  <a:pt x="120638" y="102372"/>
                </a:cubicBezTo>
                <a:close/>
                <a:moveTo>
                  <a:pt x="115809" y="102482"/>
                </a:moveTo>
                <a:cubicBezTo>
                  <a:pt x="116487" y="102482"/>
                  <a:pt x="116815" y="101673"/>
                  <a:pt x="116334" y="101192"/>
                </a:cubicBezTo>
                <a:cubicBezTo>
                  <a:pt x="115875" y="100733"/>
                  <a:pt x="115066" y="101061"/>
                  <a:pt x="115066" y="101739"/>
                </a:cubicBezTo>
                <a:cubicBezTo>
                  <a:pt x="115066" y="102154"/>
                  <a:pt x="115394" y="102482"/>
                  <a:pt x="115809" y="102482"/>
                </a:cubicBezTo>
                <a:close/>
                <a:moveTo>
                  <a:pt x="111002" y="102591"/>
                </a:moveTo>
                <a:cubicBezTo>
                  <a:pt x="111767" y="102591"/>
                  <a:pt x="112138" y="101673"/>
                  <a:pt x="111614" y="101127"/>
                </a:cubicBezTo>
                <a:cubicBezTo>
                  <a:pt x="111068" y="100581"/>
                  <a:pt x="110150" y="100974"/>
                  <a:pt x="110150" y="101739"/>
                </a:cubicBezTo>
                <a:cubicBezTo>
                  <a:pt x="110150" y="102219"/>
                  <a:pt x="110522" y="102591"/>
                  <a:pt x="111002" y="102591"/>
                </a:cubicBezTo>
                <a:close/>
                <a:moveTo>
                  <a:pt x="106173" y="102700"/>
                </a:moveTo>
                <a:cubicBezTo>
                  <a:pt x="107025" y="102700"/>
                  <a:pt x="107441" y="101673"/>
                  <a:pt x="106851" y="101061"/>
                </a:cubicBezTo>
                <a:cubicBezTo>
                  <a:pt x="106239" y="100471"/>
                  <a:pt x="105234" y="100886"/>
                  <a:pt x="105234" y="101739"/>
                </a:cubicBezTo>
                <a:cubicBezTo>
                  <a:pt x="105234" y="102263"/>
                  <a:pt x="105649" y="102700"/>
                  <a:pt x="106173" y="102700"/>
                </a:cubicBezTo>
                <a:close/>
                <a:moveTo>
                  <a:pt x="101344" y="102787"/>
                </a:moveTo>
                <a:cubicBezTo>
                  <a:pt x="102284" y="102787"/>
                  <a:pt x="102743" y="101651"/>
                  <a:pt x="102087" y="100996"/>
                </a:cubicBezTo>
                <a:cubicBezTo>
                  <a:pt x="101432" y="100340"/>
                  <a:pt x="100317" y="100799"/>
                  <a:pt x="100317" y="101739"/>
                </a:cubicBezTo>
                <a:cubicBezTo>
                  <a:pt x="100295" y="102307"/>
                  <a:pt x="100776" y="102787"/>
                  <a:pt x="101344" y="102787"/>
                </a:cubicBezTo>
                <a:close/>
                <a:moveTo>
                  <a:pt x="96537" y="102875"/>
                </a:moveTo>
                <a:cubicBezTo>
                  <a:pt x="97520" y="102875"/>
                  <a:pt x="98023" y="101651"/>
                  <a:pt x="97324" y="100952"/>
                </a:cubicBezTo>
                <a:cubicBezTo>
                  <a:pt x="96603" y="100253"/>
                  <a:pt x="95401" y="100755"/>
                  <a:pt x="95401" y="101739"/>
                </a:cubicBezTo>
                <a:cubicBezTo>
                  <a:pt x="95401" y="102372"/>
                  <a:pt x="95903" y="102875"/>
                  <a:pt x="96537" y="102875"/>
                </a:cubicBezTo>
                <a:close/>
                <a:moveTo>
                  <a:pt x="91708" y="102919"/>
                </a:moveTo>
                <a:cubicBezTo>
                  <a:pt x="92757" y="102919"/>
                  <a:pt x="93281" y="101651"/>
                  <a:pt x="92538" y="100908"/>
                </a:cubicBezTo>
                <a:cubicBezTo>
                  <a:pt x="91795" y="100165"/>
                  <a:pt x="90528" y="100690"/>
                  <a:pt x="90528" y="101739"/>
                </a:cubicBezTo>
                <a:cubicBezTo>
                  <a:pt x="90528" y="102394"/>
                  <a:pt x="91052" y="102919"/>
                  <a:pt x="91708" y="102919"/>
                </a:cubicBezTo>
                <a:close/>
                <a:moveTo>
                  <a:pt x="86879" y="102984"/>
                </a:moveTo>
                <a:cubicBezTo>
                  <a:pt x="87971" y="102984"/>
                  <a:pt x="88518" y="101651"/>
                  <a:pt x="87753" y="100865"/>
                </a:cubicBezTo>
                <a:cubicBezTo>
                  <a:pt x="86966" y="100100"/>
                  <a:pt x="85633" y="100646"/>
                  <a:pt x="85633" y="101739"/>
                </a:cubicBezTo>
                <a:cubicBezTo>
                  <a:pt x="85633" y="102416"/>
                  <a:pt x="86202" y="102984"/>
                  <a:pt x="86879" y="102984"/>
                </a:cubicBezTo>
                <a:close/>
                <a:moveTo>
                  <a:pt x="82050" y="103006"/>
                </a:moveTo>
                <a:cubicBezTo>
                  <a:pt x="83164" y="103006"/>
                  <a:pt x="83732" y="101651"/>
                  <a:pt x="82946" y="100865"/>
                </a:cubicBezTo>
                <a:cubicBezTo>
                  <a:pt x="82159" y="100056"/>
                  <a:pt x="80783" y="100624"/>
                  <a:pt x="80783" y="101739"/>
                </a:cubicBezTo>
                <a:cubicBezTo>
                  <a:pt x="80783" y="102438"/>
                  <a:pt x="81351" y="103006"/>
                  <a:pt x="82050" y="103006"/>
                </a:cubicBezTo>
                <a:close/>
                <a:moveTo>
                  <a:pt x="77221" y="103006"/>
                </a:moveTo>
                <a:cubicBezTo>
                  <a:pt x="78357" y="103006"/>
                  <a:pt x="78925" y="101629"/>
                  <a:pt x="78117" y="100843"/>
                </a:cubicBezTo>
                <a:cubicBezTo>
                  <a:pt x="77308" y="100034"/>
                  <a:pt x="75954" y="100602"/>
                  <a:pt x="75954" y="101739"/>
                </a:cubicBezTo>
                <a:cubicBezTo>
                  <a:pt x="75954" y="102438"/>
                  <a:pt x="76522" y="103006"/>
                  <a:pt x="77221" y="103006"/>
                </a:cubicBezTo>
                <a:close/>
                <a:moveTo>
                  <a:pt x="72392" y="103006"/>
                </a:moveTo>
                <a:cubicBezTo>
                  <a:pt x="73528" y="103006"/>
                  <a:pt x="74074" y="101651"/>
                  <a:pt x="73288" y="100865"/>
                </a:cubicBezTo>
                <a:cubicBezTo>
                  <a:pt x="72501" y="100056"/>
                  <a:pt x="71146" y="100624"/>
                  <a:pt x="71146" y="101739"/>
                </a:cubicBezTo>
                <a:cubicBezTo>
                  <a:pt x="71146" y="102438"/>
                  <a:pt x="71693" y="103006"/>
                  <a:pt x="72392" y="103006"/>
                </a:cubicBezTo>
                <a:close/>
                <a:moveTo>
                  <a:pt x="67563" y="102984"/>
                </a:moveTo>
                <a:cubicBezTo>
                  <a:pt x="68677" y="102984"/>
                  <a:pt x="69223" y="101651"/>
                  <a:pt x="68437" y="100865"/>
                </a:cubicBezTo>
                <a:cubicBezTo>
                  <a:pt x="67672" y="100100"/>
                  <a:pt x="66339" y="100646"/>
                  <a:pt x="66339" y="101739"/>
                </a:cubicBezTo>
                <a:cubicBezTo>
                  <a:pt x="66339" y="102416"/>
                  <a:pt x="66885" y="102984"/>
                  <a:pt x="67563" y="102984"/>
                </a:cubicBezTo>
                <a:close/>
                <a:moveTo>
                  <a:pt x="62734" y="102919"/>
                </a:moveTo>
                <a:cubicBezTo>
                  <a:pt x="63804" y="102919"/>
                  <a:pt x="64329" y="101651"/>
                  <a:pt x="63586" y="100908"/>
                </a:cubicBezTo>
                <a:cubicBezTo>
                  <a:pt x="62843" y="100165"/>
                  <a:pt x="61576" y="100690"/>
                  <a:pt x="61576" y="101739"/>
                </a:cubicBezTo>
                <a:cubicBezTo>
                  <a:pt x="61576" y="102394"/>
                  <a:pt x="62100" y="102919"/>
                  <a:pt x="62734" y="102919"/>
                </a:cubicBezTo>
                <a:close/>
                <a:moveTo>
                  <a:pt x="57927" y="102853"/>
                </a:moveTo>
                <a:cubicBezTo>
                  <a:pt x="58910" y="102853"/>
                  <a:pt x="59412" y="101651"/>
                  <a:pt x="58713" y="100952"/>
                </a:cubicBezTo>
                <a:cubicBezTo>
                  <a:pt x="58014" y="100253"/>
                  <a:pt x="56812" y="100755"/>
                  <a:pt x="56812" y="101739"/>
                </a:cubicBezTo>
                <a:cubicBezTo>
                  <a:pt x="56812" y="102350"/>
                  <a:pt x="57315" y="102853"/>
                  <a:pt x="57927" y="102853"/>
                </a:cubicBezTo>
                <a:close/>
                <a:moveTo>
                  <a:pt x="53098" y="102766"/>
                </a:moveTo>
                <a:cubicBezTo>
                  <a:pt x="54015" y="102766"/>
                  <a:pt x="54474" y="101673"/>
                  <a:pt x="53819" y="101018"/>
                </a:cubicBezTo>
                <a:cubicBezTo>
                  <a:pt x="53163" y="100362"/>
                  <a:pt x="52071" y="100821"/>
                  <a:pt x="52071" y="101739"/>
                </a:cubicBezTo>
                <a:cubicBezTo>
                  <a:pt x="52071" y="102307"/>
                  <a:pt x="52529" y="102766"/>
                  <a:pt x="53098" y="102766"/>
                </a:cubicBezTo>
                <a:close/>
                <a:moveTo>
                  <a:pt x="48268" y="102700"/>
                </a:moveTo>
                <a:cubicBezTo>
                  <a:pt x="49121" y="102700"/>
                  <a:pt x="49536" y="101673"/>
                  <a:pt x="48946" y="101061"/>
                </a:cubicBezTo>
                <a:cubicBezTo>
                  <a:pt x="48334" y="100471"/>
                  <a:pt x="47307" y="100886"/>
                  <a:pt x="47307" y="101739"/>
                </a:cubicBezTo>
                <a:cubicBezTo>
                  <a:pt x="47307" y="102263"/>
                  <a:pt x="47744" y="102700"/>
                  <a:pt x="48268" y="102700"/>
                </a:cubicBezTo>
                <a:close/>
                <a:moveTo>
                  <a:pt x="43439" y="102591"/>
                </a:moveTo>
                <a:cubicBezTo>
                  <a:pt x="44204" y="102591"/>
                  <a:pt x="44576" y="101673"/>
                  <a:pt x="44051" y="101149"/>
                </a:cubicBezTo>
                <a:cubicBezTo>
                  <a:pt x="43505" y="100602"/>
                  <a:pt x="42609" y="100996"/>
                  <a:pt x="42609" y="101739"/>
                </a:cubicBezTo>
                <a:cubicBezTo>
                  <a:pt x="42609" y="102219"/>
                  <a:pt x="42981" y="102591"/>
                  <a:pt x="43439" y="102591"/>
                </a:cubicBezTo>
                <a:close/>
                <a:moveTo>
                  <a:pt x="38610" y="102503"/>
                </a:moveTo>
                <a:cubicBezTo>
                  <a:pt x="39288" y="102503"/>
                  <a:pt x="39616" y="101695"/>
                  <a:pt x="39135" y="101214"/>
                </a:cubicBezTo>
                <a:cubicBezTo>
                  <a:pt x="38676" y="100733"/>
                  <a:pt x="37867" y="101083"/>
                  <a:pt x="37867" y="101739"/>
                </a:cubicBezTo>
                <a:cubicBezTo>
                  <a:pt x="37867" y="102154"/>
                  <a:pt x="38195" y="102482"/>
                  <a:pt x="38610" y="102503"/>
                </a:cubicBezTo>
                <a:close/>
                <a:moveTo>
                  <a:pt x="33781" y="102372"/>
                </a:moveTo>
                <a:cubicBezTo>
                  <a:pt x="34350" y="102372"/>
                  <a:pt x="34634" y="101695"/>
                  <a:pt x="34240" y="101302"/>
                </a:cubicBezTo>
                <a:cubicBezTo>
                  <a:pt x="33847" y="100908"/>
                  <a:pt x="33170" y="101192"/>
                  <a:pt x="33170" y="101739"/>
                </a:cubicBezTo>
                <a:cubicBezTo>
                  <a:pt x="33170" y="102088"/>
                  <a:pt x="33454" y="102372"/>
                  <a:pt x="33781" y="102372"/>
                </a:cubicBezTo>
                <a:close/>
                <a:moveTo>
                  <a:pt x="28974" y="102263"/>
                </a:moveTo>
                <a:cubicBezTo>
                  <a:pt x="29433" y="102263"/>
                  <a:pt x="29673" y="101695"/>
                  <a:pt x="29346" y="101367"/>
                </a:cubicBezTo>
                <a:cubicBezTo>
                  <a:pt x="28996" y="101039"/>
                  <a:pt x="28450" y="101280"/>
                  <a:pt x="28450" y="101739"/>
                </a:cubicBezTo>
                <a:cubicBezTo>
                  <a:pt x="28450" y="102023"/>
                  <a:pt x="28668" y="102263"/>
                  <a:pt x="28974" y="102263"/>
                </a:cubicBezTo>
                <a:close/>
                <a:moveTo>
                  <a:pt x="24145" y="102154"/>
                </a:moveTo>
                <a:cubicBezTo>
                  <a:pt x="24495" y="102154"/>
                  <a:pt x="24670" y="101717"/>
                  <a:pt x="24429" y="101455"/>
                </a:cubicBezTo>
                <a:cubicBezTo>
                  <a:pt x="24167" y="101214"/>
                  <a:pt x="23730" y="101389"/>
                  <a:pt x="23730" y="101739"/>
                </a:cubicBezTo>
                <a:cubicBezTo>
                  <a:pt x="23730" y="101957"/>
                  <a:pt x="23927" y="102154"/>
                  <a:pt x="24145" y="102154"/>
                </a:cubicBezTo>
                <a:close/>
                <a:moveTo>
                  <a:pt x="19316" y="102023"/>
                </a:moveTo>
                <a:cubicBezTo>
                  <a:pt x="19556" y="102023"/>
                  <a:pt x="19688" y="101739"/>
                  <a:pt x="19513" y="101564"/>
                </a:cubicBezTo>
                <a:cubicBezTo>
                  <a:pt x="19338" y="101389"/>
                  <a:pt x="19032" y="101498"/>
                  <a:pt x="19032" y="101760"/>
                </a:cubicBezTo>
                <a:cubicBezTo>
                  <a:pt x="19032" y="101913"/>
                  <a:pt x="19163" y="102023"/>
                  <a:pt x="19316" y="102023"/>
                </a:cubicBezTo>
                <a:close/>
                <a:moveTo>
                  <a:pt x="14487" y="101913"/>
                </a:moveTo>
                <a:cubicBezTo>
                  <a:pt x="14575" y="101913"/>
                  <a:pt x="14640" y="101826"/>
                  <a:pt x="14640" y="101739"/>
                </a:cubicBezTo>
                <a:cubicBezTo>
                  <a:pt x="14640" y="101651"/>
                  <a:pt x="14575" y="101586"/>
                  <a:pt x="14487" y="101586"/>
                </a:cubicBezTo>
                <a:cubicBezTo>
                  <a:pt x="14400" y="101586"/>
                  <a:pt x="14334" y="101651"/>
                  <a:pt x="14334" y="101739"/>
                </a:cubicBezTo>
                <a:cubicBezTo>
                  <a:pt x="14334" y="101826"/>
                  <a:pt x="14400" y="101913"/>
                  <a:pt x="14487" y="101913"/>
                </a:cubicBezTo>
                <a:close/>
                <a:moveTo>
                  <a:pt x="9658" y="101782"/>
                </a:moveTo>
                <a:cubicBezTo>
                  <a:pt x="9724" y="101782"/>
                  <a:pt x="9724" y="101695"/>
                  <a:pt x="9658" y="101695"/>
                </a:cubicBezTo>
                <a:cubicBezTo>
                  <a:pt x="9614" y="101695"/>
                  <a:pt x="9614" y="101782"/>
                  <a:pt x="9658" y="101782"/>
                </a:cubicBezTo>
                <a:close/>
                <a:moveTo>
                  <a:pt x="149613" y="96931"/>
                </a:moveTo>
                <a:cubicBezTo>
                  <a:pt x="149635" y="96931"/>
                  <a:pt x="149635" y="96888"/>
                  <a:pt x="149613" y="96888"/>
                </a:cubicBezTo>
                <a:cubicBezTo>
                  <a:pt x="149591" y="96888"/>
                  <a:pt x="149591" y="96931"/>
                  <a:pt x="149613" y="96931"/>
                </a:cubicBezTo>
                <a:close/>
                <a:moveTo>
                  <a:pt x="144784" y="97019"/>
                </a:moveTo>
                <a:cubicBezTo>
                  <a:pt x="144958" y="97019"/>
                  <a:pt x="144674" y="96735"/>
                  <a:pt x="144674" y="96910"/>
                </a:cubicBezTo>
                <a:cubicBezTo>
                  <a:pt x="144674" y="96975"/>
                  <a:pt x="144718" y="97019"/>
                  <a:pt x="144784" y="97019"/>
                </a:cubicBezTo>
                <a:close/>
                <a:moveTo>
                  <a:pt x="139955" y="97128"/>
                </a:moveTo>
                <a:cubicBezTo>
                  <a:pt x="140151" y="97128"/>
                  <a:pt x="140261" y="96888"/>
                  <a:pt x="140108" y="96735"/>
                </a:cubicBezTo>
                <a:cubicBezTo>
                  <a:pt x="139976" y="96604"/>
                  <a:pt x="139736" y="96713"/>
                  <a:pt x="139736" y="96910"/>
                </a:cubicBezTo>
                <a:cubicBezTo>
                  <a:pt x="139736" y="97041"/>
                  <a:pt x="139823" y="97128"/>
                  <a:pt x="139955" y="97128"/>
                </a:cubicBezTo>
                <a:close/>
                <a:moveTo>
                  <a:pt x="135126" y="97281"/>
                </a:moveTo>
                <a:cubicBezTo>
                  <a:pt x="135453" y="97259"/>
                  <a:pt x="135606" y="96888"/>
                  <a:pt x="135388" y="96647"/>
                </a:cubicBezTo>
                <a:cubicBezTo>
                  <a:pt x="135169" y="96429"/>
                  <a:pt x="134776" y="96582"/>
                  <a:pt x="134776" y="96910"/>
                </a:cubicBezTo>
                <a:cubicBezTo>
                  <a:pt x="134776" y="97106"/>
                  <a:pt x="134929" y="97281"/>
                  <a:pt x="135126" y="97281"/>
                </a:cubicBezTo>
                <a:close/>
                <a:moveTo>
                  <a:pt x="130297" y="97412"/>
                </a:moveTo>
                <a:cubicBezTo>
                  <a:pt x="130755" y="97390"/>
                  <a:pt x="130952" y="96866"/>
                  <a:pt x="130646" y="96560"/>
                </a:cubicBezTo>
                <a:cubicBezTo>
                  <a:pt x="130340" y="96254"/>
                  <a:pt x="129816" y="96473"/>
                  <a:pt x="129816" y="96910"/>
                </a:cubicBezTo>
                <a:cubicBezTo>
                  <a:pt x="129816" y="97172"/>
                  <a:pt x="130034" y="97412"/>
                  <a:pt x="130297" y="97412"/>
                </a:cubicBezTo>
                <a:close/>
                <a:moveTo>
                  <a:pt x="125489" y="97521"/>
                </a:moveTo>
                <a:cubicBezTo>
                  <a:pt x="126036" y="97521"/>
                  <a:pt x="126298" y="96866"/>
                  <a:pt x="125905" y="96473"/>
                </a:cubicBezTo>
                <a:cubicBezTo>
                  <a:pt x="125533" y="96079"/>
                  <a:pt x="124856" y="96363"/>
                  <a:pt x="124856" y="96910"/>
                </a:cubicBezTo>
                <a:cubicBezTo>
                  <a:pt x="124856" y="97237"/>
                  <a:pt x="125140" y="97521"/>
                  <a:pt x="125489" y="97521"/>
                </a:cubicBezTo>
                <a:close/>
                <a:moveTo>
                  <a:pt x="120660" y="97631"/>
                </a:moveTo>
                <a:cubicBezTo>
                  <a:pt x="121294" y="97631"/>
                  <a:pt x="121622" y="96844"/>
                  <a:pt x="121163" y="96385"/>
                </a:cubicBezTo>
                <a:cubicBezTo>
                  <a:pt x="120704" y="95948"/>
                  <a:pt x="119939" y="96254"/>
                  <a:pt x="119939" y="96910"/>
                </a:cubicBezTo>
                <a:cubicBezTo>
                  <a:pt x="119939" y="97303"/>
                  <a:pt x="120245" y="97631"/>
                  <a:pt x="120660" y="97631"/>
                </a:cubicBezTo>
                <a:close/>
                <a:moveTo>
                  <a:pt x="115831" y="97762"/>
                </a:moveTo>
                <a:cubicBezTo>
                  <a:pt x="116574" y="97740"/>
                  <a:pt x="116968" y="96844"/>
                  <a:pt x="116421" y="96320"/>
                </a:cubicBezTo>
                <a:cubicBezTo>
                  <a:pt x="115897" y="95773"/>
                  <a:pt x="114979" y="96145"/>
                  <a:pt x="114979" y="96910"/>
                </a:cubicBezTo>
                <a:cubicBezTo>
                  <a:pt x="114979" y="97368"/>
                  <a:pt x="115372" y="97762"/>
                  <a:pt x="115831" y="97762"/>
                </a:cubicBezTo>
                <a:close/>
                <a:moveTo>
                  <a:pt x="111002" y="97849"/>
                </a:moveTo>
                <a:cubicBezTo>
                  <a:pt x="111854" y="97849"/>
                  <a:pt x="112270" y="96844"/>
                  <a:pt x="111680" y="96232"/>
                </a:cubicBezTo>
                <a:cubicBezTo>
                  <a:pt x="111068" y="95642"/>
                  <a:pt x="110041" y="96057"/>
                  <a:pt x="110041" y="96910"/>
                </a:cubicBezTo>
                <a:cubicBezTo>
                  <a:pt x="110041" y="97434"/>
                  <a:pt x="110478" y="97849"/>
                  <a:pt x="111002" y="97849"/>
                </a:cubicBezTo>
                <a:close/>
                <a:moveTo>
                  <a:pt x="106173" y="97958"/>
                </a:moveTo>
                <a:cubicBezTo>
                  <a:pt x="107113" y="97958"/>
                  <a:pt x="107594" y="96822"/>
                  <a:pt x="106916" y="96167"/>
                </a:cubicBezTo>
                <a:cubicBezTo>
                  <a:pt x="106261" y="95489"/>
                  <a:pt x="105124" y="95970"/>
                  <a:pt x="105124" y="96910"/>
                </a:cubicBezTo>
                <a:cubicBezTo>
                  <a:pt x="105124" y="97500"/>
                  <a:pt x="105583" y="97958"/>
                  <a:pt x="106173" y="97958"/>
                </a:cubicBezTo>
                <a:close/>
                <a:moveTo>
                  <a:pt x="101344" y="98046"/>
                </a:moveTo>
                <a:cubicBezTo>
                  <a:pt x="102371" y="98046"/>
                  <a:pt x="102896" y="96822"/>
                  <a:pt x="102153" y="96101"/>
                </a:cubicBezTo>
                <a:cubicBezTo>
                  <a:pt x="101432" y="95380"/>
                  <a:pt x="100208" y="95883"/>
                  <a:pt x="100208" y="96910"/>
                </a:cubicBezTo>
                <a:cubicBezTo>
                  <a:pt x="100208" y="97543"/>
                  <a:pt x="100710" y="98046"/>
                  <a:pt x="101344" y="98046"/>
                </a:cubicBezTo>
                <a:close/>
                <a:moveTo>
                  <a:pt x="96515" y="98155"/>
                </a:moveTo>
                <a:cubicBezTo>
                  <a:pt x="97630" y="98155"/>
                  <a:pt x="98198" y="96800"/>
                  <a:pt x="97411" y="96036"/>
                </a:cubicBezTo>
                <a:cubicBezTo>
                  <a:pt x="96624" y="95249"/>
                  <a:pt x="95270" y="95795"/>
                  <a:pt x="95270" y="96910"/>
                </a:cubicBezTo>
                <a:cubicBezTo>
                  <a:pt x="95291" y="97587"/>
                  <a:pt x="95838" y="98155"/>
                  <a:pt x="96515" y="98155"/>
                </a:cubicBezTo>
                <a:close/>
                <a:moveTo>
                  <a:pt x="91708" y="98221"/>
                </a:moveTo>
                <a:cubicBezTo>
                  <a:pt x="92866" y="98221"/>
                  <a:pt x="93456" y="96800"/>
                  <a:pt x="92626" y="95970"/>
                </a:cubicBezTo>
                <a:cubicBezTo>
                  <a:pt x="91795" y="95162"/>
                  <a:pt x="90397" y="95730"/>
                  <a:pt x="90397" y="96910"/>
                </a:cubicBezTo>
                <a:cubicBezTo>
                  <a:pt x="90397" y="97631"/>
                  <a:pt x="90965" y="98221"/>
                  <a:pt x="91708" y="98221"/>
                </a:cubicBezTo>
                <a:close/>
                <a:moveTo>
                  <a:pt x="86879" y="98264"/>
                </a:moveTo>
                <a:cubicBezTo>
                  <a:pt x="88081" y="98264"/>
                  <a:pt x="88693" y="96800"/>
                  <a:pt x="87840" y="95948"/>
                </a:cubicBezTo>
                <a:cubicBezTo>
                  <a:pt x="86988" y="95074"/>
                  <a:pt x="85502" y="95686"/>
                  <a:pt x="85502" y="96910"/>
                </a:cubicBezTo>
                <a:cubicBezTo>
                  <a:pt x="85502" y="97653"/>
                  <a:pt x="86114" y="98264"/>
                  <a:pt x="86879" y="98264"/>
                </a:cubicBezTo>
                <a:close/>
                <a:moveTo>
                  <a:pt x="82050" y="98308"/>
                </a:moveTo>
                <a:cubicBezTo>
                  <a:pt x="83295" y="98308"/>
                  <a:pt x="83907" y="96800"/>
                  <a:pt x="83033" y="95926"/>
                </a:cubicBezTo>
                <a:cubicBezTo>
                  <a:pt x="82159" y="95052"/>
                  <a:pt x="80651" y="95664"/>
                  <a:pt x="80651" y="96910"/>
                </a:cubicBezTo>
                <a:cubicBezTo>
                  <a:pt x="80651" y="97674"/>
                  <a:pt x="81285" y="98308"/>
                  <a:pt x="82050" y="98308"/>
                </a:cubicBezTo>
                <a:close/>
                <a:moveTo>
                  <a:pt x="77221" y="98308"/>
                </a:moveTo>
                <a:cubicBezTo>
                  <a:pt x="78466" y="98308"/>
                  <a:pt x="79100" y="96778"/>
                  <a:pt x="78204" y="95904"/>
                </a:cubicBezTo>
                <a:cubicBezTo>
                  <a:pt x="77330" y="95009"/>
                  <a:pt x="75801" y="95664"/>
                  <a:pt x="75822" y="96910"/>
                </a:cubicBezTo>
                <a:cubicBezTo>
                  <a:pt x="75822" y="97696"/>
                  <a:pt x="76456" y="98308"/>
                  <a:pt x="77221" y="98308"/>
                </a:cubicBezTo>
                <a:close/>
                <a:moveTo>
                  <a:pt x="72392" y="98308"/>
                </a:moveTo>
                <a:cubicBezTo>
                  <a:pt x="73637" y="98308"/>
                  <a:pt x="74249" y="96800"/>
                  <a:pt x="73375" y="95926"/>
                </a:cubicBezTo>
                <a:cubicBezTo>
                  <a:pt x="72501" y="95052"/>
                  <a:pt x="70993" y="95664"/>
                  <a:pt x="70993" y="96910"/>
                </a:cubicBezTo>
                <a:cubicBezTo>
                  <a:pt x="70993" y="97674"/>
                  <a:pt x="71627" y="98308"/>
                  <a:pt x="72392" y="98308"/>
                </a:cubicBezTo>
                <a:close/>
                <a:moveTo>
                  <a:pt x="67563" y="98264"/>
                </a:moveTo>
                <a:cubicBezTo>
                  <a:pt x="68786" y="98264"/>
                  <a:pt x="69376" y="96800"/>
                  <a:pt x="68524" y="95948"/>
                </a:cubicBezTo>
                <a:cubicBezTo>
                  <a:pt x="67672" y="95096"/>
                  <a:pt x="66208" y="95708"/>
                  <a:pt x="66208" y="96910"/>
                </a:cubicBezTo>
                <a:cubicBezTo>
                  <a:pt x="66208" y="97653"/>
                  <a:pt x="66820" y="98264"/>
                  <a:pt x="67563" y="98264"/>
                </a:cubicBezTo>
                <a:close/>
                <a:moveTo>
                  <a:pt x="62756" y="98221"/>
                </a:moveTo>
                <a:cubicBezTo>
                  <a:pt x="63914" y="98221"/>
                  <a:pt x="64482" y="96822"/>
                  <a:pt x="63673" y="96014"/>
                </a:cubicBezTo>
                <a:cubicBezTo>
                  <a:pt x="62843" y="95183"/>
                  <a:pt x="61445" y="95773"/>
                  <a:pt x="61445" y="96931"/>
                </a:cubicBezTo>
                <a:cubicBezTo>
                  <a:pt x="61445" y="97631"/>
                  <a:pt x="62035" y="98221"/>
                  <a:pt x="62756" y="98221"/>
                </a:cubicBezTo>
                <a:close/>
                <a:moveTo>
                  <a:pt x="57927" y="98155"/>
                </a:moveTo>
                <a:cubicBezTo>
                  <a:pt x="59019" y="98155"/>
                  <a:pt x="59565" y="96822"/>
                  <a:pt x="58801" y="96057"/>
                </a:cubicBezTo>
                <a:cubicBezTo>
                  <a:pt x="58014" y="95271"/>
                  <a:pt x="56681" y="95817"/>
                  <a:pt x="56681" y="96931"/>
                </a:cubicBezTo>
                <a:cubicBezTo>
                  <a:pt x="56681" y="97609"/>
                  <a:pt x="57249" y="98155"/>
                  <a:pt x="57927" y="98155"/>
                </a:cubicBezTo>
                <a:close/>
                <a:moveTo>
                  <a:pt x="53098" y="98068"/>
                </a:moveTo>
                <a:cubicBezTo>
                  <a:pt x="54125" y="98068"/>
                  <a:pt x="54627" y="96822"/>
                  <a:pt x="53906" y="96101"/>
                </a:cubicBezTo>
                <a:cubicBezTo>
                  <a:pt x="53185" y="95380"/>
                  <a:pt x="51939" y="95904"/>
                  <a:pt x="51939" y="96931"/>
                </a:cubicBezTo>
                <a:cubicBezTo>
                  <a:pt x="51939" y="97565"/>
                  <a:pt x="52464" y="98068"/>
                  <a:pt x="53098" y="98068"/>
                </a:cubicBezTo>
                <a:close/>
                <a:moveTo>
                  <a:pt x="48268" y="97958"/>
                </a:moveTo>
                <a:cubicBezTo>
                  <a:pt x="49208" y="97958"/>
                  <a:pt x="49667" y="96822"/>
                  <a:pt x="49011" y="96167"/>
                </a:cubicBezTo>
                <a:cubicBezTo>
                  <a:pt x="48356" y="95511"/>
                  <a:pt x="47220" y="95970"/>
                  <a:pt x="47220" y="96910"/>
                </a:cubicBezTo>
                <a:cubicBezTo>
                  <a:pt x="47220" y="97478"/>
                  <a:pt x="47700" y="97958"/>
                  <a:pt x="48268" y="97958"/>
                </a:cubicBezTo>
                <a:close/>
                <a:moveTo>
                  <a:pt x="43439" y="97849"/>
                </a:moveTo>
                <a:cubicBezTo>
                  <a:pt x="44292" y="97871"/>
                  <a:pt x="44729" y="96844"/>
                  <a:pt x="44117" y="96232"/>
                </a:cubicBezTo>
                <a:cubicBezTo>
                  <a:pt x="43527" y="95620"/>
                  <a:pt x="42500" y="96057"/>
                  <a:pt x="42500" y="96910"/>
                </a:cubicBezTo>
                <a:cubicBezTo>
                  <a:pt x="42500" y="97434"/>
                  <a:pt x="42915" y="97871"/>
                  <a:pt x="43439" y="97871"/>
                </a:cubicBezTo>
                <a:close/>
                <a:moveTo>
                  <a:pt x="38610" y="97740"/>
                </a:moveTo>
                <a:cubicBezTo>
                  <a:pt x="39353" y="97740"/>
                  <a:pt x="39703" y="96844"/>
                  <a:pt x="39200" y="96341"/>
                </a:cubicBezTo>
                <a:cubicBezTo>
                  <a:pt x="38676" y="95817"/>
                  <a:pt x="37802" y="96189"/>
                  <a:pt x="37802" y="96910"/>
                </a:cubicBezTo>
                <a:cubicBezTo>
                  <a:pt x="37802" y="97368"/>
                  <a:pt x="38173" y="97740"/>
                  <a:pt x="38610" y="97740"/>
                </a:cubicBezTo>
                <a:close/>
                <a:moveTo>
                  <a:pt x="33781" y="97631"/>
                </a:moveTo>
                <a:cubicBezTo>
                  <a:pt x="34437" y="97631"/>
                  <a:pt x="34765" y="96844"/>
                  <a:pt x="34306" y="96385"/>
                </a:cubicBezTo>
                <a:cubicBezTo>
                  <a:pt x="33847" y="95926"/>
                  <a:pt x="33060" y="96254"/>
                  <a:pt x="33060" y="96910"/>
                </a:cubicBezTo>
                <a:cubicBezTo>
                  <a:pt x="33060" y="97303"/>
                  <a:pt x="33388" y="97631"/>
                  <a:pt x="33781" y="97631"/>
                </a:cubicBezTo>
                <a:close/>
                <a:moveTo>
                  <a:pt x="28974" y="97500"/>
                </a:moveTo>
                <a:cubicBezTo>
                  <a:pt x="29499" y="97500"/>
                  <a:pt x="29783" y="96866"/>
                  <a:pt x="29389" y="96473"/>
                </a:cubicBezTo>
                <a:cubicBezTo>
                  <a:pt x="29018" y="96101"/>
                  <a:pt x="28362" y="96363"/>
                  <a:pt x="28362" y="96910"/>
                </a:cubicBezTo>
                <a:cubicBezTo>
                  <a:pt x="28362" y="97237"/>
                  <a:pt x="28625" y="97500"/>
                  <a:pt x="28974" y="97500"/>
                </a:cubicBezTo>
                <a:close/>
                <a:moveTo>
                  <a:pt x="24145" y="97412"/>
                </a:moveTo>
                <a:cubicBezTo>
                  <a:pt x="24560" y="97412"/>
                  <a:pt x="24779" y="96888"/>
                  <a:pt x="24473" y="96582"/>
                </a:cubicBezTo>
                <a:cubicBezTo>
                  <a:pt x="24189" y="96276"/>
                  <a:pt x="23664" y="96494"/>
                  <a:pt x="23664" y="96910"/>
                </a:cubicBezTo>
                <a:cubicBezTo>
                  <a:pt x="23643" y="97194"/>
                  <a:pt x="23861" y="97412"/>
                  <a:pt x="24145" y="97412"/>
                </a:cubicBezTo>
                <a:close/>
                <a:moveTo>
                  <a:pt x="19316" y="97259"/>
                </a:moveTo>
                <a:cubicBezTo>
                  <a:pt x="19622" y="97259"/>
                  <a:pt x="19775" y="96888"/>
                  <a:pt x="19556" y="96669"/>
                </a:cubicBezTo>
                <a:cubicBezTo>
                  <a:pt x="19338" y="96451"/>
                  <a:pt x="18967" y="96604"/>
                  <a:pt x="18967" y="96931"/>
                </a:cubicBezTo>
                <a:cubicBezTo>
                  <a:pt x="18967" y="97106"/>
                  <a:pt x="19119" y="97259"/>
                  <a:pt x="19316" y="97259"/>
                </a:cubicBezTo>
                <a:close/>
                <a:moveTo>
                  <a:pt x="14487" y="97128"/>
                </a:moveTo>
                <a:cubicBezTo>
                  <a:pt x="14684" y="97128"/>
                  <a:pt x="14793" y="96888"/>
                  <a:pt x="14640" y="96735"/>
                </a:cubicBezTo>
                <a:cubicBezTo>
                  <a:pt x="14509" y="96604"/>
                  <a:pt x="14269" y="96713"/>
                  <a:pt x="14269" y="96910"/>
                </a:cubicBezTo>
                <a:cubicBezTo>
                  <a:pt x="14269" y="97019"/>
                  <a:pt x="14356" y="97128"/>
                  <a:pt x="14487" y="97128"/>
                </a:cubicBezTo>
                <a:close/>
                <a:moveTo>
                  <a:pt x="9658" y="96997"/>
                </a:moveTo>
                <a:cubicBezTo>
                  <a:pt x="9724" y="96997"/>
                  <a:pt x="9767" y="96953"/>
                  <a:pt x="9767" y="96910"/>
                </a:cubicBezTo>
                <a:cubicBezTo>
                  <a:pt x="9767" y="96844"/>
                  <a:pt x="9724" y="96800"/>
                  <a:pt x="9658" y="96822"/>
                </a:cubicBezTo>
                <a:cubicBezTo>
                  <a:pt x="9614" y="96822"/>
                  <a:pt x="9571" y="96844"/>
                  <a:pt x="9571" y="96910"/>
                </a:cubicBezTo>
                <a:cubicBezTo>
                  <a:pt x="9571" y="96953"/>
                  <a:pt x="9614" y="96997"/>
                  <a:pt x="9658" y="96997"/>
                </a:cubicBezTo>
                <a:close/>
                <a:moveTo>
                  <a:pt x="149613" y="92102"/>
                </a:moveTo>
                <a:cubicBezTo>
                  <a:pt x="149613" y="92102"/>
                  <a:pt x="149635" y="92102"/>
                  <a:pt x="149635" y="92081"/>
                </a:cubicBezTo>
                <a:cubicBezTo>
                  <a:pt x="149635" y="92059"/>
                  <a:pt x="149613" y="92059"/>
                  <a:pt x="149613" y="92059"/>
                </a:cubicBezTo>
                <a:cubicBezTo>
                  <a:pt x="149591" y="92059"/>
                  <a:pt x="149569" y="92059"/>
                  <a:pt x="149591" y="92081"/>
                </a:cubicBezTo>
                <a:cubicBezTo>
                  <a:pt x="149569" y="92102"/>
                  <a:pt x="149591" y="92102"/>
                  <a:pt x="149613" y="92102"/>
                </a:cubicBezTo>
                <a:close/>
                <a:moveTo>
                  <a:pt x="144784" y="92233"/>
                </a:moveTo>
                <a:cubicBezTo>
                  <a:pt x="144871" y="92233"/>
                  <a:pt x="144937" y="92168"/>
                  <a:pt x="144937" y="92081"/>
                </a:cubicBezTo>
                <a:cubicBezTo>
                  <a:pt x="144937" y="91862"/>
                  <a:pt x="144631" y="91862"/>
                  <a:pt x="144631" y="92081"/>
                </a:cubicBezTo>
                <a:cubicBezTo>
                  <a:pt x="144631" y="92168"/>
                  <a:pt x="144696" y="92233"/>
                  <a:pt x="144784" y="92233"/>
                </a:cubicBezTo>
                <a:close/>
                <a:moveTo>
                  <a:pt x="139955" y="92365"/>
                </a:moveTo>
                <a:cubicBezTo>
                  <a:pt x="140217" y="92365"/>
                  <a:pt x="140348" y="92059"/>
                  <a:pt x="140173" y="91862"/>
                </a:cubicBezTo>
                <a:cubicBezTo>
                  <a:pt x="139976" y="91687"/>
                  <a:pt x="139671" y="91818"/>
                  <a:pt x="139671" y="92081"/>
                </a:cubicBezTo>
                <a:cubicBezTo>
                  <a:pt x="139671" y="92233"/>
                  <a:pt x="139802" y="92365"/>
                  <a:pt x="139955" y="92365"/>
                </a:cubicBezTo>
                <a:close/>
                <a:moveTo>
                  <a:pt x="135126" y="92518"/>
                </a:moveTo>
                <a:cubicBezTo>
                  <a:pt x="135519" y="92496"/>
                  <a:pt x="135694" y="92037"/>
                  <a:pt x="135431" y="91775"/>
                </a:cubicBezTo>
                <a:cubicBezTo>
                  <a:pt x="135169" y="91512"/>
                  <a:pt x="134710" y="91687"/>
                  <a:pt x="134710" y="92081"/>
                </a:cubicBezTo>
                <a:cubicBezTo>
                  <a:pt x="134710" y="92321"/>
                  <a:pt x="134885" y="92496"/>
                  <a:pt x="135126" y="92518"/>
                </a:cubicBezTo>
                <a:close/>
                <a:moveTo>
                  <a:pt x="130297" y="92627"/>
                </a:moveTo>
                <a:cubicBezTo>
                  <a:pt x="130799" y="92627"/>
                  <a:pt x="131039" y="92037"/>
                  <a:pt x="130690" y="91687"/>
                </a:cubicBezTo>
                <a:cubicBezTo>
                  <a:pt x="130340" y="91359"/>
                  <a:pt x="129750" y="91600"/>
                  <a:pt x="129750" y="92081"/>
                </a:cubicBezTo>
                <a:cubicBezTo>
                  <a:pt x="129750" y="92386"/>
                  <a:pt x="130012" y="92627"/>
                  <a:pt x="130297" y="92627"/>
                </a:cubicBezTo>
                <a:close/>
                <a:moveTo>
                  <a:pt x="125489" y="92758"/>
                </a:moveTo>
                <a:cubicBezTo>
                  <a:pt x="126079" y="92758"/>
                  <a:pt x="126385" y="92015"/>
                  <a:pt x="125970" y="91600"/>
                </a:cubicBezTo>
                <a:cubicBezTo>
                  <a:pt x="125533" y="91163"/>
                  <a:pt x="124790" y="91469"/>
                  <a:pt x="124790" y="92081"/>
                </a:cubicBezTo>
                <a:cubicBezTo>
                  <a:pt x="124790" y="92452"/>
                  <a:pt x="125096" y="92758"/>
                  <a:pt x="125489" y="92758"/>
                </a:cubicBezTo>
                <a:close/>
                <a:moveTo>
                  <a:pt x="120660" y="92889"/>
                </a:moveTo>
                <a:cubicBezTo>
                  <a:pt x="121360" y="92889"/>
                  <a:pt x="121731" y="92037"/>
                  <a:pt x="121228" y="91512"/>
                </a:cubicBezTo>
                <a:cubicBezTo>
                  <a:pt x="120726" y="91010"/>
                  <a:pt x="119874" y="91359"/>
                  <a:pt x="119852" y="92059"/>
                </a:cubicBezTo>
                <a:cubicBezTo>
                  <a:pt x="119830" y="92518"/>
                  <a:pt x="120201" y="92889"/>
                  <a:pt x="120660" y="92889"/>
                </a:cubicBezTo>
                <a:close/>
                <a:moveTo>
                  <a:pt x="115831" y="92998"/>
                </a:moveTo>
                <a:cubicBezTo>
                  <a:pt x="116640" y="92998"/>
                  <a:pt x="117055" y="92015"/>
                  <a:pt x="116487" y="91425"/>
                </a:cubicBezTo>
                <a:cubicBezTo>
                  <a:pt x="115897" y="90835"/>
                  <a:pt x="114914" y="91250"/>
                  <a:pt x="114914" y="92081"/>
                </a:cubicBezTo>
                <a:cubicBezTo>
                  <a:pt x="114892" y="92583"/>
                  <a:pt x="115307" y="92998"/>
                  <a:pt x="115831" y="92998"/>
                </a:cubicBezTo>
                <a:close/>
                <a:moveTo>
                  <a:pt x="111002" y="93129"/>
                </a:moveTo>
                <a:cubicBezTo>
                  <a:pt x="111942" y="93129"/>
                  <a:pt x="112401" y="91993"/>
                  <a:pt x="111745" y="91338"/>
                </a:cubicBezTo>
                <a:cubicBezTo>
                  <a:pt x="111090" y="90682"/>
                  <a:pt x="109953" y="91141"/>
                  <a:pt x="109953" y="92081"/>
                </a:cubicBezTo>
                <a:cubicBezTo>
                  <a:pt x="109953" y="92649"/>
                  <a:pt x="110434" y="93129"/>
                  <a:pt x="111002" y="93129"/>
                </a:cubicBezTo>
                <a:close/>
                <a:moveTo>
                  <a:pt x="106173" y="93239"/>
                </a:moveTo>
                <a:cubicBezTo>
                  <a:pt x="107200" y="93239"/>
                  <a:pt x="107725" y="91993"/>
                  <a:pt x="106982" y="91272"/>
                </a:cubicBezTo>
                <a:cubicBezTo>
                  <a:pt x="106261" y="90529"/>
                  <a:pt x="105015" y="91054"/>
                  <a:pt x="105015" y="92081"/>
                </a:cubicBezTo>
                <a:cubicBezTo>
                  <a:pt x="105015" y="92714"/>
                  <a:pt x="105540" y="93239"/>
                  <a:pt x="106173" y="93239"/>
                </a:cubicBezTo>
                <a:close/>
                <a:moveTo>
                  <a:pt x="101344" y="93326"/>
                </a:moveTo>
                <a:cubicBezTo>
                  <a:pt x="102480" y="93326"/>
                  <a:pt x="103027" y="91971"/>
                  <a:pt x="102240" y="91185"/>
                </a:cubicBezTo>
                <a:cubicBezTo>
                  <a:pt x="101453" y="90398"/>
                  <a:pt x="100099" y="90966"/>
                  <a:pt x="100099" y="92081"/>
                </a:cubicBezTo>
                <a:cubicBezTo>
                  <a:pt x="100099" y="92780"/>
                  <a:pt x="100645" y="93326"/>
                  <a:pt x="101344" y="93326"/>
                </a:cubicBezTo>
                <a:close/>
                <a:moveTo>
                  <a:pt x="96515" y="93435"/>
                </a:moveTo>
                <a:cubicBezTo>
                  <a:pt x="97739" y="93435"/>
                  <a:pt x="98372" y="91971"/>
                  <a:pt x="97520" y="91097"/>
                </a:cubicBezTo>
                <a:cubicBezTo>
                  <a:pt x="96646" y="90245"/>
                  <a:pt x="95182" y="90835"/>
                  <a:pt x="95182" y="92059"/>
                </a:cubicBezTo>
                <a:cubicBezTo>
                  <a:pt x="95160" y="92823"/>
                  <a:pt x="95772" y="93435"/>
                  <a:pt x="96515" y="93435"/>
                </a:cubicBezTo>
                <a:close/>
                <a:moveTo>
                  <a:pt x="91708" y="93501"/>
                </a:moveTo>
                <a:cubicBezTo>
                  <a:pt x="92975" y="93501"/>
                  <a:pt x="93609" y="91971"/>
                  <a:pt x="92713" y="91075"/>
                </a:cubicBezTo>
                <a:cubicBezTo>
                  <a:pt x="91817" y="90158"/>
                  <a:pt x="90266" y="90813"/>
                  <a:pt x="90266" y="92081"/>
                </a:cubicBezTo>
                <a:cubicBezTo>
                  <a:pt x="90266" y="92867"/>
                  <a:pt x="90899" y="93501"/>
                  <a:pt x="91708" y="93501"/>
                </a:cubicBezTo>
                <a:close/>
                <a:moveTo>
                  <a:pt x="86879" y="93566"/>
                </a:moveTo>
                <a:cubicBezTo>
                  <a:pt x="88212" y="93566"/>
                  <a:pt x="88889" y="91971"/>
                  <a:pt x="87928" y="91010"/>
                </a:cubicBezTo>
                <a:cubicBezTo>
                  <a:pt x="86988" y="90070"/>
                  <a:pt x="85371" y="90748"/>
                  <a:pt x="85371" y="92081"/>
                </a:cubicBezTo>
                <a:cubicBezTo>
                  <a:pt x="85371" y="92911"/>
                  <a:pt x="86049" y="93566"/>
                  <a:pt x="86879" y="93566"/>
                </a:cubicBezTo>
                <a:close/>
                <a:moveTo>
                  <a:pt x="82050" y="93610"/>
                </a:moveTo>
                <a:cubicBezTo>
                  <a:pt x="83426" y="93610"/>
                  <a:pt x="84104" y="91949"/>
                  <a:pt x="83142" y="90988"/>
                </a:cubicBezTo>
                <a:cubicBezTo>
                  <a:pt x="82159" y="90027"/>
                  <a:pt x="80498" y="90704"/>
                  <a:pt x="80498" y="92081"/>
                </a:cubicBezTo>
                <a:cubicBezTo>
                  <a:pt x="80498" y="92933"/>
                  <a:pt x="81198" y="93610"/>
                  <a:pt x="82050" y="93610"/>
                </a:cubicBezTo>
                <a:close/>
                <a:moveTo>
                  <a:pt x="77221" y="93632"/>
                </a:moveTo>
                <a:cubicBezTo>
                  <a:pt x="78597" y="93632"/>
                  <a:pt x="79297" y="91949"/>
                  <a:pt x="78313" y="90988"/>
                </a:cubicBezTo>
                <a:cubicBezTo>
                  <a:pt x="77352" y="90005"/>
                  <a:pt x="75669" y="90682"/>
                  <a:pt x="75669" y="92081"/>
                </a:cubicBezTo>
                <a:cubicBezTo>
                  <a:pt x="75669" y="92933"/>
                  <a:pt x="76369" y="93632"/>
                  <a:pt x="77221" y="93632"/>
                </a:cubicBezTo>
                <a:close/>
                <a:moveTo>
                  <a:pt x="72392" y="93610"/>
                </a:moveTo>
                <a:cubicBezTo>
                  <a:pt x="73768" y="93610"/>
                  <a:pt x="74468" y="91949"/>
                  <a:pt x="73484" y="90988"/>
                </a:cubicBezTo>
                <a:cubicBezTo>
                  <a:pt x="72523" y="90027"/>
                  <a:pt x="70862" y="90704"/>
                  <a:pt x="70862" y="92081"/>
                </a:cubicBezTo>
                <a:cubicBezTo>
                  <a:pt x="70862" y="92933"/>
                  <a:pt x="71540" y="93610"/>
                  <a:pt x="72392" y="93610"/>
                </a:cubicBezTo>
                <a:close/>
                <a:moveTo>
                  <a:pt x="67563" y="93566"/>
                </a:moveTo>
                <a:cubicBezTo>
                  <a:pt x="68896" y="93566"/>
                  <a:pt x="69551" y="91971"/>
                  <a:pt x="68612" y="91032"/>
                </a:cubicBezTo>
                <a:cubicBezTo>
                  <a:pt x="67694" y="90092"/>
                  <a:pt x="66077" y="90748"/>
                  <a:pt x="66077" y="92081"/>
                </a:cubicBezTo>
                <a:cubicBezTo>
                  <a:pt x="66077" y="92889"/>
                  <a:pt x="66754" y="93566"/>
                  <a:pt x="67563" y="93566"/>
                </a:cubicBezTo>
                <a:close/>
                <a:moveTo>
                  <a:pt x="62734" y="93501"/>
                </a:moveTo>
                <a:cubicBezTo>
                  <a:pt x="64001" y="93501"/>
                  <a:pt x="64657" y="91971"/>
                  <a:pt x="63761" y="91075"/>
                </a:cubicBezTo>
                <a:cubicBezTo>
                  <a:pt x="62865" y="90180"/>
                  <a:pt x="61335" y="90813"/>
                  <a:pt x="61335" y="92081"/>
                </a:cubicBezTo>
                <a:cubicBezTo>
                  <a:pt x="61335" y="92867"/>
                  <a:pt x="61969" y="93501"/>
                  <a:pt x="62734" y="93501"/>
                </a:cubicBezTo>
                <a:close/>
                <a:moveTo>
                  <a:pt x="57927" y="93435"/>
                </a:moveTo>
                <a:cubicBezTo>
                  <a:pt x="59128" y="93435"/>
                  <a:pt x="59762" y="91971"/>
                  <a:pt x="58910" y="91097"/>
                </a:cubicBezTo>
                <a:cubicBezTo>
                  <a:pt x="58036" y="90245"/>
                  <a:pt x="56572" y="90835"/>
                  <a:pt x="56572" y="92059"/>
                </a:cubicBezTo>
                <a:cubicBezTo>
                  <a:pt x="56550" y="92823"/>
                  <a:pt x="57162" y="93435"/>
                  <a:pt x="57927" y="93435"/>
                </a:cubicBezTo>
                <a:close/>
                <a:moveTo>
                  <a:pt x="53098" y="93326"/>
                </a:moveTo>
                <a:cubicBezTo>
                  <a:pt x="54212" y="93326"/>
                  <a:pt x="54780" y="91971"/>
                  <a:pt x="53993" y="91185"/>
                </a:cubicBezTo>
                <a:cubicBezTo>
                  <a:pt x="53185" y="90398"/>
                  <a:pt x="51830" y="90966"/>
                  <a:pt x="51830" y="92081"/>
                </a:cubicBezTo>
                <a:cubicBezTo>
                  <a:pt x="51830" y="92780"/>
                  <a:pt x="52398" y="93348"/>
                  <a:pt x="53098" y="93326"/>
                </a:cubicBezTo>
                <a:close/>
                <a:moveTo>
                  <a:pt x="48268" y="93239"/>
                </a:moveTo>
                <a:cubicBezTo>
                  <a:pt x="49295" y="93239"/>
                  <a:pt x="49820" y="91993"/>
                  <a:pt x="49077" y="91272"/>
                </a:cubicBezTo>
                <a:cubicBezTo>
                  <a:pt x="48356" y="90529"/>
                  <a:pt x="47110" y="91054"/>
                  <a:pt x="47110" y="92081"/>
                </a:cubicBezTo>
                <a:cubicBezTo>
                  <a:pt x="47110" y="92714"/>
                  <a:pt x="47635" y="93239"/>
                  <a:pt x="48268" y="93239"/>
                </a:cubicBezTo>
                <a:close/>
                <a:moveTo>
                  <a:pt x="43439" y="93108"/>
                </a:moveTo>
                <a:cubicBezTo>
                  <a:pt x="44357" y="93108"/>
                  <a:pt x="44816" y="91993"/>
                  <a:pt x="44182" y="91359"/>
                </a:cubicBezTo>
                <a:cubicBezTo>
                  <a:pt x="43527" y="90704"/>
                  <a:pt x="42412" y="91163"/>
                  <a:pt x="42412" y="92081"/>
                </a:cubicBezTo>
                <a:cubicBezTo>
                  <a:pt x="42412" y="92649"/>
                  <a:pt x="42871" y="93108"/>
                  <a:pt x="43439" y="93108"/>
                </a:cubicBezTo>
                <a:close/>
                <a:moveTo>
                  <a:pt x="38610" y="92998"/>
                </a:moveTo>
                <a:cubicBezTo>
                  <a:pt x="39419" y="92998"/>
                  <a:pt x="39834" y="92015"/>
                  <a:pt x="39266" y="91425"/>
                </a:cubicBezTo>
                <a:cubicBezTo>
                  <a:pt x="38698" y="90857"/>
                  <a:pt x="37715" y="91272"/>
                  <a:pt x="37715" y="92081"/>
                </a:cubicBezTo>
                <a:cubicBezTo>
                  <a:pt x="37715" y="92583"/>
                  <a:pt x="38108" y="92998"/>
                  <a:pt x="38610" y="92998"/>
                </a:cubicBezTo>
                <a:close/>
                <a:moveTo>
                  <a:pt x="33781" y="92867"/>
                </a:moveTo>
                <a:cubicBezTo>
                  <a:pt x="34502" y="92867"/>
                  <a:pt x="34852" y="92015"/>
                  <a:pt x="34350" y="91534"/>
                </a:cubicBezTo>
                <a:cubicBezTo>
                  <a:pt x="33847" y="91032"/>
                  <a:pt x="32995" y="91381"/>
                  <a:pt x="32995" y="92081"/>
                </a:cubicBezTo>
                <a:cubicBezTo>
                  <a:pt x="32995" y="92518"/>
                  <a:pt x="33366" y="92867"/>
                  <a:pt x="33781" y="92867"/>
                </a:cubicBezTo>
                <a:close/>
                <a:moveTo>
                  <a:pt x="28974" y="92758"/>
                </a:moveTo>
                <a:cubicBezTo>
                  <a:pt x="29564" y="92758"/>
                  <a:pt x="29870" y="92037"/>
                  <a:pt x="29433" y="91622"/>
                </a:cubicBezTo>
                <a:cubicBezTo>
                  <a:pt x="29018" y="91206"/>
                  <a:pt x="28297" y="91491"/>
                  <a:pt x="28297" y="92102"/>
                </a:cubicBezTo>
                <a:cubicBezTo>
                  <a:pt x="28297" y="92452"/>
                  <a:pt x="28603" y="92758"/>
                  <a:pt x="28974" y="92758"/>
                </a:cubicBezTo>
                <a:close/>
                <a:moveTo>
                  <a:pt x="24145" y="92627"/>
                </a:moveTo>
                <a:cubicBezTo>
                  <a:pt x="24626" y="92627"/>
                  <a:pt x="24866" y="92037"/>
                  <a:pt x="24517" y="91687"/>
                </a:cubicBezTo>
                <a:cubicBezTo>
                  <a:pt x="24189" y="91359"/>
                  <a:pt x="23599" y="91600"/>
                  <a:pt x="23599" y="92081"/>
                </a:cubicBezTo>
                <a:cubicBezTo>
                  <a:pt x="23599" y="92386"/>
                  <a:pt x="23839" y="92627"/>
                  <a:pt x="24145" y="92627"/>
                </a:cubicBezTo>
                <a:close/>
                <a:moveTo>
                  <a:pt x="19316" y="92518"/>
                </a:moveTo>
                <a:cubicBezTo>
                  <a:pt x="19688" y="92518"/>
                  <a:pt x="19862" y="92059"/>
                  <a:pt x="19600" y="91796"/>
                </a:cubicBezTo>
                <a:cubicBezTo>
                  <a:pt x="19360" y="91534"/>
                  <a:pt x="18901" y="91731"/>
                  <a:pt x="18901" y="92102"/>
                </a:cubicBezTo>
                <a:cubicBezTo>
                  <a:pt x="18901" y="92321"/>
                  <a:pt x="19076" y="92518"/>
                  <a:pt x="19316" y="92518"/>
                </a:cubicBezTo>
                <a:close/>
                <a:moveTo>
                  <a:pt x="14487" y="92365"/>
                </a:moveTo>
                <a:cubicBezTo>
                  <a:pt x="14727" y="92365"/>
                  <a:pt x="14859" y="92081"/>
                  <a:pt x="14684" y="91906"/>
                </a:cubicBezTo>
                <a:cubicBezTo>
                  <a:pt x="14509" y="91731"/>
                  <a:pt x="14225" y="91862"/>
                  <a:pt x="14225" y="92102"/>
                </a:cubicBezTo>
                <a:cubicBezTo>
                  <a:pt x="14225" y="92255"/>
                  <a:pt x="14334" y="92365"/>
                  <a:pt x="14487" y="92365"/>
                </a:cubicBezTo>
                <a:close/>
                <a:moveTo>
                  <a:pt x="9658" y="92233"/>
                </a:moveTo>
                <a:cubicBezTo>
                  <a:pt x="9833" y="92255"/>
                  <a:pt x="9833" y="91928"/>
                  <a:pt x="9658" y="91949"/>
                </a:cubicBezTo>
                <a:cubicBezTo>
                  <a:pt x="9483" y="91971"/>
                  <a:pt x="9483" y="92212"/>
                  <a:pt x="9658" y="92233"/>
                </a:cubicBezTo>
                <a:close/>
                <a:moveTo>
                  <a:pt x="4829" y="92124"/>
                </a:moveTo>
                <a:cubicBezTo>
                  <a:pt x="4851" y="92124"/>
                  <a:pt x="4873" y="92102"/>
                  <a:pt x="4873" y="92081"/>
                </a:cubicBezTo>
                <a:cubicBezTo>
                  <a:pt x="4873" y="92081"/>
                  <a:pt x="4851" y="92059"/>
                  <a:pt x="4829" y="92059"/>
                </a:cubicBezTo>
                <a:cubicBezTo>
                  <a:pt x="4829" y="92059"/>
                  <a:pt x="4807" y="92081"/>
                  <a:pt x="4807" y="92081"/>
                </a:cubicBezTo>
                <a:cubicBezTo>
                  <a:pt x="4807" y="92102"/>
                  <a:pt x="4829" y="92124"/>
                  <a:pt x="4829" y="92124"/>
                </a:cubicBezTo>
                <a:close/>
                <a:moveTo>
                  <a:pt x="149591" y="87339"/>
                </a:moveTo>
                <a:cubicBezTo>
                  <a:pt x="149700" y="87339"/>
                  <a:pt x="149525" y="87164"/>
                  <a:pt x="149525" y="87273"/>
                </a:cubicBezTo>
                <a:cubicBezTo>
                  <a:pt x="149525" y="87295"/>
                  <a:pt x="149569" y="87339"/>
                  <a:pt x="149591" y="87339"/>
                </a:cubicBezTo>
                <a:close/>
                <a:moveTo>
                  <a:pt x="144784" y="87470"/>
                </a:moveTo>
                <a:cubicBezTo>
                  <a:pt x="144958" y="87470"/>
                  <a:pt x="145046" y="87251"/>
                  <a:pt x="144915" y="87120"/>
                </a:cubicBezTo>
                <a:cubicBezTo>
                  <a:pt x="144784" y="86989"/>
                  <a:pt x="144565" y="87077"/>
                  <a:pt x="144565" y="87273"/>
                </a:cubicBezTo>
                <a:cubicBezTo>
                  <a:pt x="144565" y="87383"/>
                  <a:pt x="144653" y="87470"/>
                  <a:pt x="144784" y="87470"/>
                </a:cubicBezTo>
                <a:close/>
                <a:moveTo>
                  <a:pt x="139955" y="87601"/>
                </a:moveTo>
                <a:cubicBezTo>
                  <a:pt x="140239" y="87601"/>
                  <a:pt x="140392" y="87230"/>
                  <a:pt x="140195" y="87033"/>
                </a:cubicBezTo>
                <a:cubicBezTo>
                  <a:pt x="139976" y="86814"/>
                  <a:pt x="139605" y="86967"/>
                  <a:pt x="139605" y="87273"/>
                </a:cubicBezTo>
                <a:cubicBezTo>
                  <a:pt x="139605" y="87448"/>
                  <a:pt x="139758" y="87601"/>
                  <a:pt x="139955" y="87601"/>
                </a:cubicBezTo>
                <a:close/>
                <a:moveTo>
                  <a:pt x="135126" y="87732"/>
                </a:moveTo>
                <a:cubicBezTo>
                  <a:pt x="135541" y="87732"/>
                  <a:pt x="135759" y="87230"/>
                  <a:pt x="135453" y="86924"/>
                </a:cubicBezTo>
                <a:cubicBezTo>
                  <a:pt x="135147" y="86640"/>
                  <a:pt x="134645" y="86858"/>
                  <a:pt x="134645" y="87273"/>
                </a:cubicBezTo>
                <a:cubicBezTo>
                  <a:pt x="134645" y="87536"/>
                  <a:pt x="134863" y="87732"/>
                  <a:pt x="135126" y="87732"/>
                </a:cubicBezTo>
                <a:close/>
                <a:moveTo>
                  <a:pt x="130297" y="87863"/>
                </a:moveTo>
                <a:cubicBezTo>
                  <a:pt x="130843" y="87863"/>
                  <a:pt x="131105" y="87208"/>
                  <a:pt x="130712" y="86836"/>
                </a:cubicBezTo>
                <a:cubicBezTo>
                  <a:pt x="130340" y="86465"/>
                  <a:pt x="129685" y="86727"/>
                  <a:pt x="129685" y="87273"/>
                </a:cubicBezTo>
                <a:cubicBezTo>
                  <a:pt x="129707" y="87601"/>
                  <a:pt x="129969" y="87863"/>
                  <a:pt x="130297" y="87863"/>
                </a:cubicBezTo>
                <a:close/>
                <a:moveTo>
                  <a:pt x="125467" y="87994"/>
                </a:moveTo>
                <a:cubicBezTo>
                  <a:pt x="126123" y="87994"/>
                  <a:pt x="126451" y="87208"/>
                  <a:pt x="125992" y="86749"/>
                </a:cubicBezTo>
                <a:cubicBezTo>
                  <a:pt x="125533" y="86268"/>
                  <a:pt x="124725" y="86618"/>
                  <a:pt x="124746" y="87273"/>
                </a:cubicBezTo>
                <a:cubicBezTo>
                  <a:pt x="124746" y="87667"/>
                  <a:pt x="125074" y="87994"/>
                  <a:pt x="125467" y="87994"/>
                </a:cubicBezTo>
                <a:close/>
                <a:moveTo>
                  <a:pt x="120638" y="88147"/>
                </a:moveTo>
                <a:cubicBezTo>
                  <a:pt x="121425" y="88147"/>
                  <a:pt x="121818" y="87208"/>
                  <a:pt x="121272" y="86640"/>
                </a:cubicBezTo>
                <a:cubicBezTo>
                  <a:pt x="120704" y="86093"/>
                  <a:pt x="119764" y="86487"/>
                  <a:pt x="119786" y="87273"/>
                </a:cubicBezTo>
                <a:cubicBezTo>
                  <a:pt x="119786" y="87754"/>
                  <a:pt x="120158" y="88126"/>
                  <a:pt x="120638" y="88147"/>
                </a:cubicBezTo>
                <a:close/>
                <a:moveTo>
                  <a:pt x="115831" y="88257"/>
                </a:moveTo>
                <a:cubicBezTo>
                  <a:pt x="116705" y="88257"/>
                  <a:pt x="117142" y="87186"/>
                  <a:pt x="116530" y="86552"/>
                </a:cubicBezTo>
                <a:cubicBezTo>
                  <a:pt x="115897" y="85940"/>
                  <a:pt x="114826" y="86377"/>
                  <a:pt x="114826" y="87273"/>
                </a:cubicBezTo>
                <a:cubicBezTo>
                  <a:pt x="114826" y="87820"/>
                  <a:pt x="115263" y="88257"/>
                  <a:pt x="115831" y="88257"/>
                </a:cubicBezTo>
                <a:close/>
                <a:moveTo>
                  <a:pt x="111002" y="88388"/>
                </a:moveTo>
                <a:cubicBezTo>
                  <a:pt x="112007" y="88388"/>
                  <a:pt x="112510" y="87186"/>
                  <a:pt x="111789" y="86465"/>
                </a:cubicBezTo>
                <a:cubicBezTo>
                  <a:pt x="111090" y="85766"/>
                  <a:pt x="109866" y="86268"/>
                  <a:pt x="109888" y="87273"/>
                </a:cubicBezTo>
                <a:cubicBezTo>
                  <a:pt x="109866" y="87885"/>
                  <a:pt x="110390" y="88388"/>
                  <a:pt x="111002" y="88388"/>
                </a:cubicBezTo>
                <a:close/>
                <a:moveTo>
                  <a:pt x="106173" y="88519"/>
                </a:moveTo>
                <a:cubicBezTo>
                  <a:pt x="107288" y="88519"/>
                  <a:pt x="107834" y="87164"/>
                  <a:pt x="107047" y="86377"/>
                </a:cubicBezTo>
                <a:cubicBezTo>
                  <a:pt x="106261" y="85591"/>
                  <a:pt x="104928" y="86159"/>
                  <a:pt x="104928" y="87273"/>
                </a:cubicBezTo>
                <a:cubicBezTo>
                  <a:pt x="104928" y="87951"/>
                  <a:pt x="105496" y="88519"/>
                  <a:pt x="106173" y="88519"/>
                </a:cubicBezTo>
                <a:close/>
                <a:moveTo>
                  <a:pt x="101344" y="88628"/>
                </a:moveTo>
                <a:cubicBezTo>
                  <a:pt x="102546" y="88628"/>
                  <a:pt x="103158" y="87164"/>
                  <a:pt x="102306" y="86312"/>
                </a:cubicBezTo>
                <a:cubicBezTo>
                  <a:pt x="101453" y="85460"/>
                  <a:pt x="99989" y="86072"/>
                  <a:pt x="99989" y="87273"/>
                </a:cubicBezTo>
                <a:cubicBezTo>
                  <a:pt x="99989" y="88016"/>
                  <a:pt x="100601" y="88628"/>
                  <a:pt x="101344" y="88628"/>
                </a:cubicBezTo>
                <a:close/>
                <a:moveTo>
                  <a:pt x="96537" y="88715"/>
                </a:moveTo>
                <a:cubicBezTo>
                  <a:pt x="97826" y="88715"/>
                  <a:pt x="98482" y="87142"/>
                  <a:pt x="97542" y="86224"/>
                </a:cubicBezTo>
                <a:cubicBezTo>
                  <a:pt x="96624" y="85307"/>
                  <a:pt x="95073" y="85962"/>
                  <a:pt x="95073" y="87273"/>
                </a:cubicBezTo>
                <a:cubicBezTo>
                  <a:pt x="95073" y="88082"/>
                  <a:pt x="95729" y="88737"/>
                  <a:pt x="96537" y="88715"/>
                </a:cubicBezTo>
                <a:close/>
                <a:moveTo>
                  <a:pt x="91708" y="88825"/>
                </a:moveTo>
                <a:cubicBezTo>
                  <a:pt x="93085" y="88825"/>
                  <a:pt x="93784" y="87142"/>
                  <a:pt x="92800" y="86159"/>
                </a:cubicBezTo>
                <a:cubicBezTo>
                  <a:pt x="91817" y="85198"/>
                  <a:pt x="90135" y="85875"/>
                  <a:pt x="90157" y="87273"/>
                </a:cubicBezTo>
                <a:cubicBezTo>
                  <a:pt x="90157" y="88126"/>
                  <a:pt x="90834" y="88825"/>
                  <a:pt x="91708" y="88825"/>
                </a:cubicBezTo>
                <a:close/>
                <a:moveTo>
                  <a:pt x="86879" y="88890"/>
                </a:moveTo>
                <a:cubicBezTo>
                  <a:pt x="88321" y="88890"/>
                  <a:pt x="89042" y="87142"/>
                  <a:pt x="88015" y="86115"/>
                </a:cubicBezTo>
                <a:cubicBezTo>
                  <a:pt x="86988" y="85110"/>
                  <a:pt x="85262" y="85831"/>
                  <a:pt x="85262" y="87273"/>
                </a:cubicBezTo>
                <a:cubicBezTo>
                  <a:pt x="85262" y="88169"/>
                  <a:pt x="85983" y="88890"/>
                  <a:pt x="86879" y="88890"/>
                </a:cubicBezTo>
                <a:close/>
                <a:moveTo>
                  <a:pt x="82050" y="88934"/>
                </a:moveTo>
                <a:cubicBezTo>
                  <a:pt x="83536" y="88934"/>
                  <a:pt x="84279" y="87142"/>
                  <a:pt x="83230" y="86093"/>
                </a:cubicBezTo>
                <a:cubicBezTo>
                  <a:pt x="82181" y="85023"/>
                  <a:pt x="80367" y="85787"/>
                  <a:pt x="80367" y="87273"/>
                </a:cubicBezTo>
                <a:cubicBezTo>
                  <a:pt x="80367" y="88191"/>
                  <a:pt x="81132" y="88934"/>
                  <a:pt x="82050" y="88934"/>
                </a:cubicBezTo>
                <a:close/>
                <a:moveTo>
                  <a:pt x="77221" y="88956"/>
                </a:moveTo>
                <a:cubicBezTo>
                  <a:pt x="78729" y="88956"/>
                  <a:pt x="79471" y="87142"/>
                  <a:pt x="78423" y="86072"/>
                </a:cubicBezTo>
                <a:cubicBezTo>
                  <a:pt x="77352" y="85001"/>
                  <a:pt x="75538" y="85766"/>
                  <a:pt x="75538" y="87273"/>
                </a:cubicBezTo>
                <a:cubicBezTo>
                  <a:pt x="75538" y="88191"/>
                  <a:pt x="76281" y="88956"/>
                  <a:pt x="77221" y="88956"/>
                </a:cubicBezTo>
                <a:close/>
                <a:moveTo>
                  <a:pt x="72392" y="88934"/>
                </a:moveTo>
                <a:cubicBezTo>
                  <a:pt x="73878" y="88934"/>
                  <a:pt x="74621" y="87142"/>
                  <a:pt x="73572" y="86072"/>
                </a:cubicBezTo>
                <a:cubicBezTo>
                  <a:pt x="72523" y="85023"/>
                  <a:pt x="70731" y="85766"/>
                  <a:pt x="70731" y="87273"/>
                </a:cubicBezTo>
                <a:cubicBezTo>
                  <a:pt x="70731" y="88191"/>
                  <a:pt x="71474" y="88934"/>
                  <a:pt x="72392" y="88934"/>
                </a:cubicBezTo>
                <a:close/>
                <a:moveTo>
                  <a:pt x="67563" y="88890"/>
                </a:moveTo>
                <a:cubicBezTo>
                  <a:pt x="69005" y="88890"/>
                  <a:pt x="69726" y="87142"/>
                  <a:pt x="68721" y="86115"/>
                </a:cubicBezTo>
                <a:cubicBezTo>
                  <a:pt x="67694" y="85110"/>
                  <a:pt x="65946" y="85831"/>
                  <a:pt x="65946" y="87273"/>
                </a:cubicBezTo>
                <a:cubicBezTo>
                  <a:pt x="65946" y="88169"/>
                  <a:pt x="66667" y="88890"/>
                  <a:pt x="67563" y="88890"/>
                </a:cubicBezTo>
                <a:close/>
                <a:moveTo>
                  <a:pt x="62734" y="88803"/>
                </a:moveTo>
                <a:cubicBezTo>
                  <a:pt x="64110" y="88803"/>
                  <a:pt x="64810" y="87142"/>
                  <a:pt x="63826" y="86181"/>
                </a:cubicBezTo>
                <a:cubicBezTo>
                  <a:pt x="62865" y="85198"/>
                  <a:pt x="61204" y="85897"/>
                  <a:pt x="61204" y="87273"/>
                </a:cubicBezTo>
                <a:cubicBezTo>
                  <a:pt x="61204" y="88104"/>
                  <a:pt x="61903" y="88803"/>
                  <a:pt x="62734" y="88803"/>
                </a:cubicBezTo>
                <a:close/>
                <a:moveTo>
                  <a:pt x="57927" y="88715"/>
                </a:moveTo>
                <a:cubicBezTo>
                  <a:pt x="59216" y="88715"/>
                  <a:pt x="59849" y="87164"/>
                  <a:pt x="58932" y="86246"/>
                </a:cubicBezTo>
                <a:cubicBezTo>
                  <a:pt x="58036" y="85329"/>
                  <a:pt x="56463" y="85984"/>
                  <a:pt x="56463" y="87273"/>
                </a:cubicBezTo>
                <a:cubicBezTo>
                  <a:pt x="56463" y="88060"/>
                  <a:pt x="57118" y="88715"/>
                  <a:pt x="57927" y="88715"/>
                </a:cubicBezTo>
                <a:close/>
                <a:moveTo>
                  <a:pt x="53098" y="88606"/>
                </a:moveTo>
                <a:cubicBezTo>
                  <a:pt x="54277" y="88606"/>
                  <a:pt x="54889" y="87164"/>
                  <a:pt x="54037" y="86312"/>
                </a:cubicBezTo>
                <a:cubicBezTo>
                  <a:pt x="53207" y="85482"/>
                  <a:pt x="51765" y="86072"/>
                  <a:pt x="51765" y="87273"/>
                </a:cubicBezTo>
                <a:cubicBezTo>
                  <a:pt x="51765" y="87994"/>
                  <a:pt x="52355" y="88606"/>
                  <a:pt x="53098" y="88606"/>
                </a:cubicBezTo>
                <a:close/>
                <a:moveTo>
                  <a:pt x="48268" y="88497"/>
                </a:moveTo>
                <a:cubicBezTo>
                  <a:pt x="49361" y="88497"/>
                  <a:pt x="49907" y="87164"/>
                  <a:pt x="49143" y="86399"/>
                </a:cubicBezTo>
                <a:cubicBezTo>
                  <a:pt x="48356" y="85613"/>
                  <a:pt x="47045" y="86159"/>
                  <a:pt x="47045" y="87273"/>
                </a:cubicBezTo>
                <a:cubicBezTo>
                  <a:pt x="47045" y="87951"/>
                  <a:pt x="47591" y="88497"/>
                  <a:pt x="48268" y="88497"/>
                </a:cubicBezTo>
                <a:close/>
                <a:moveTo>
                  <a:pt x="43439" y="88366"/>
                </a:moveTo>
                <a:cubicBezTo>
                  <a:pt x="44445" y="88366"/>
                  <a:pt x="44925" y="87186"/>
                  <a:pt x="44226" y="86487"/>
                </a:cubicBezTo>
                <a:cubicBezTo>
                  <a:pt x="43527" y="85766"/>
                  <a:pt x="42325" y="86268"/>
                  <a:pt x="42325" y="87273"/>
                </a:cubicBezTo>
                <a:cubicBezTo>
                  <a:pt x="42325" y="87885"/>
                  <a:pt x="42828" y="88366"/>
                  <a:pt x="43439" y="88366"/>
                </a:cubicBezTo>
                <a:close/>
                <a:moveTo>
                  <a:pt x="38610" y="88235"/>
                </a:moveTo>
                <a:cubicBezTo>
                  <a:pt x="39484" y="88235"/>
                  <a:pt x="39921" y="87186"/>
                  <a:pt x="39310" y="86574"/>
                </a:cubicBezTo>
                <a:cubicBezTo>
                  <a:pt x="38698" y="85962"/>
                  <a:pt x="37627" y="86399"/>
                  <a:pt x="37627" y="87273"/>
                </a:cubicBezTo>
                <a:cubicBezTo>
                  <a:pt x="37627" y="87798"/>
                  <a:pt x="38086" y="88235"/>
                  <a:pt x="38610" y="88235"/>
                </a:cubicBezTo>
                <a:close/>
                <a:moveTo>
                  <a:pt x="33803" y="88126"/>
                </a:moveTo>
                <a:cubicBezTo>
                  <a:pt x="34568" y="88126"/>
                  <a:pt x="34939" y="87186"/>
                  <a:pt x="34393" y="86662"/>
                </a:cubicBezTo>
                <a:cubicBezTo>
                  <a:pt x="33847" y="86115"/>
                  <a:pt x="32929" y="86487"/>
                  <a:pt x="32929" y="87273"/>
                </a:cubicBezTo>
                <a:cubicBezTo>
                  <a:pt x="32929" y="87732"/>
                  <a:pt x="33323" y="88126"/>
                  <a:pt x="33803" y="88126"/>
                </a:cubicBezTo>
                <a:close/>
                <a:moveTo>
                  <a:pt x="28974" y="87994"/>
                </a:moveTo>
                <a:cubicBezTo>
                  <a:pt x="29608" y="87973"/>
                  <a:pt x="29936" y="87208"/>
                  <a:pt x="29477" y="86749"/>
                </a:cubicBezTo>
                <a:cubicBezTo>
                  <a:pt x="29018" y="86290"/>
                  <a:pt x="28231" y="86618"/>
                  <a:pt x="28253" y="87273"/>
                </a:cubicBezTo>
                <a:cubicBezTo>
                  <a:pt x="28253" y="87667"/>
                  <a:pt x="28559" y="87994"/>
                  <a:pt x="28974" y="87994"/>
                </a:cubicBezTo>
                <a:close/>
                <a:moveTo>
                  <a:pt x="24145" y="87841"/>
                </a:moveTo>
                <a:cubicBezTo>
                  <a:pt x="24670" y="87841"/>
                  <a:pt x="24932" y="87208"/>
                  <a:pt x="24560" y="86836"/>
                </a:cubicBezTo>
                <a:cubicBezTo>
                  <a:pt x="24189" y="86465"/>
                  <a:pt x="23555" y="86727"/>
                  <a:pt x="23555" y="87251"/>
                </a:cubicBezTo>
                <a:cubicBezTo>
                  <a:pt x="23555" y="87579"/>
                  <a:pt x="23817" y="87841"/>
                  <a:pt x="24145" y="87841"/>
                </a:cubicBezTo>
                <a:close/>
                <a:moveTo>
                  <a:pt x="19316" y="87710"/>
                </a:moveTo>
                <a:cubicBezTo>
                  <a:pt x="19731" y="87710"/>
                  <a:pt x="19928" y="87230"/>
                  <a:pt x="19644" y="86924"/>
                </a:cubicBezTo>
                <a:cubicBezTo>
                  <a:pt x="19360" y="86640"/>
                  <a:pt x="18857" y="86858"/>
                  <a:pt x="18857" y="87251"/>
                </a:cubicBezTo>
                <a:cubicBezTo>
                  <a:pt x="18857" y="87514"/>
                  <a:pt x="19054" y="87710"/>
                  <a:pt x="19316" y="87710"/>
                </a:cubicBezTo>
                <a:close/>
                <a:moveTo>
                  <a:pt x="14487" y="87579"/>
                </a:moveTo>
                <a:cubicBezTo>
                  <a:pt x="14880" y="87536"/>
                  <a:pt x="14880" y="86967"/>
                  <a:pt x="14487" y="86924"/>
                </a:cubicBezTo>
                <a:cubicBezTo>
                  <a:pt x="14028" y="86880"/>
                  <a:pt x="14028" y="87623"/>
                  <a:pt x="14487" y="87579"/>
                </a:cubicBezTo>
                <a:close/>
                <a:moveTo>
                  <a:pt x="9658" y="87448"/>
                </a:moveTo>
                <a:cubicBezTo>
                  <a:pt x="9767" y="87448"/>
                  <a:pt x="9855" y="87361"/>
                  <a:pt x="9855" y="87251"/>
                </a:cubicBezTo>
                <a:cubicBezTo>
                  <a:pt x="9855" y="87011"/>
                  <a:pt x="9483" y="87011"/>
                  <a:pt x="9483" y="87251"/>
                </a:cubicBezTo>
                <a:cubicBezTo>
                  <a:pt x="9483" y="87361"/>
                  <a:pt x="9549" y="87426"/>
                  <a:pt x="9658" y="87448"/>
                </a:cubicBezTo>
                <a:close/>
                <a:moveTo>
                  <a:pt x="4829" y="87295"/>
                </a:moveTo>
                <a:cubicBezTo>
                  <a:pt x="4873" y="87295"/>
                  <a:pt x="4895" y="87273"/>
                  <a:pt x="4895" y="87251"/>
                </a:cubicBezTo>
                <a:cubicBezTo>
                  <a:pt x="4895" y="87186"/>
                  <a:pt x="4785" y="87186"/>
                  <a:pt x="4785" y="87251"/>
                </a:cubicBezTo>
                <a:cubicBezTo>
                  <a:pt x="4785" y="87273"/>
                  <a:pt x="4807" y="87295"/>
                  <a:pt x="4829" y="87295"/>
                </a:cubicBezTo>
                <a:close/>
                <a:moveTo>
                  <a:pt x="149591" y="82510"/>
                </a:moveTo>
                <a:cubicBezTo>
                  <a:pt x="149656" y="82510"/>
                  <a:pt x="149700" y="82466"/>
                  <a:pt x="149700" y="82422"/>
                </a:cubicBezTo>
                <a:cubicBezTo>
                  <a:pt x="149700" y="82379"/>
                  <a:pt x="149656" y="82335"/>
                  <a:pt x="149591" y="82335"/>
                </a:cubicBezTo>
                <a:cubicBezTo>
                  <a:pt x="149547" y="82335"/>
                  <a:pt x="149503" y="82379"/>
                  <a:pt x="149503" y="82422"/>
                </a:cubicBezTo>
                <a:cubicBezTo>
                  <a:pt x="149503" y="82466"/>
                  <a:pt x="149547" y="82510"/>
                  <a:pt x="149591" y="82510"/>
                </a:cubicBezTo>
                <a:close/>
                <a:moveTo>
                  <a:pt x="144784" y="82663"/>
                </a:moveTo>
                <a:cubicBezTo>
                  <a:pt x="144980" y="82663"/>
                  <a:pt x="145068" y="82401"/>
                  <a:pt x="144937" y="82269"/>
                </a:cubicBezTo>
                <a:cubicBezTo>
                  <a:pt x="144784" y="82117"/>
                  <a:pt x="144543" y="82226"/>
                  <a:pt x="144543" y="82422"/>
                </a:cubicBezTo>
                <a:cubicBezTo>
                  <a:pt x="144543" y="82554"/>
                  <a:pt x="144653" y="82663"/>
                  <a:pt x="144784" y="82663"/>
                </a:cubicBezTo>
                <a:close/>
                <a:moveTo>
                  <a:pt x="139955" y="82794"/>
                </a:moveTo>
                <a:cubicBezTo>
                  <a:pt x="140282" y="82794"/>
                  <a:pt x="140435" y="82401"/>
                  <a:pt x="140217" y="82160"/>
                </a:cubicBezTo>
                <a:cubicBezTo>
                  <a:pt x="139976" y="81920"/>
                  <a:pt x="139583" y="82095"/>
                  <a:pt x="139583" y="82422"/>
                </a:cubicBezTo>
                <a:cubicBezTo>
                  <a:pt x="139561" y="82641"/>
                  <a:pt x="139736" y="82794"/>
                  <a:pt x="139955" y="82794"/>
                </a:cubicBezTo>
                <a:close/>
                <a:moveTo>
                  <a:pt x="135126" y="82925"/>
                </a:moveTo>
                <a:cubicBezTo>
                  <a:pt x="135584" y="82925"/>
                  <a:pt x="135803" y="82379"/>
                  <a:pt x="135475" y="82073"/>
                </a:cubicBezTo>
                <a:cubicBezTo>
                  <a:pt x="135147" y="81745"/>
                  <a:pt x="134623" y="81964"/>
                  <a:pt x="134623" y="82422"/>
                </a:cubicBezTo>
                <a:cubicBezTo>
                  <a:pt x="134601" y="82707"/>
                  <a:pt x="134841" y="82925"/>
                  <a:pt x="135126" y="82925"/>
                </a:cubicBezTo>
                <a:close/>
                <a:moveTo>
                  <a:pt x="130297" y="83078"/>
                </a:moveTo>
                <a:cubicBezTo>
                  <a:pt x="130865" y="83078"/>
                  <a:pt x="131149" y="82379"/>
                  <a:pt x="130755" y="81964"/>
                </a:cubicBezTo>
                <a:cubicBezTo>
                  <a:pt x="130340" y="81570"/>
                  <a:pt x="129663" y="81854"/>
                  <a:pt x="129663" y="82422"/>
                </a:cubicBezTo>
                <a:cubicBezTo>
                  <a:pt x="129663" y="82772"/>
                  <a:pt x="129947" y="83078"/>
                  <a:pt x="130297" y="83078"/>
                </a:cubicBezTo>
                <a:close/>
                <a:moveTo>
                  <a:pt x="125489" y="83209"/>
                </a:moveTo>
                <a:cubicBezTo>
                  <a:pt x="126167" y="83209"/>
                  <a:pt x="126538" y="82379"/>
                  <a:pt x="126036" y="81876"/>
                </a:cubicBezTo>
                <a:cubicBezTo>
                  <a:pt x="125555" y="81374"/>
                  <a:pt x="124703" y="81745"/>
                  <a:pt x="124725" y="82444"/>
                </a:cubicBezTo>
                <a:cubicBezTo>
                  <a:pt x="124725" y="82859"/>
                  <a:pt x="125052" y="83187"/>
                  <a:pt x="125489" y="83209"/>
                </a:cubicBezTo>
                <a:close/>
                <a:moveTo>
                  <a:pt x="120660" y="83340"/>
                </a:moveTo>
                <a:cubicBezTo>
                  <a:pt x="121469" y="83340"/>
                  <a:pt x="121862" y="82357"/>
                  <a:pt x="121294" y="81789"/>
                </a:cubicBezTo>
                <a:cubicBezTo>
                  <a:pt x="120726" y="81199"/>
                  <a:pt x="119743" y="81614"/>
                  <a:pt x="119743" y="82422"/>
                </a:cubicBezTo>
                <a:cubicBezTo>
                  <a:pt x="119743" y="82925"/>
                  <a:pt x="120158" y="83340"/>
                  <a:pt x="120660" y="83340"/>
                </a:cubicBezTo>
                <a:close/>
                <a:moveTo>
                  <a:pt x="115831" y="83471"/>
                </a:moveTo>
                <a:cubicBezTo>
                  <a:pt x="116749" y="83471"/>
                  <a:pt x="117230" y="82335"/>
                  <a:pt x="116574" y="81680"/>
                </a:cubicBezTo>
                <a:cubicBezTo>
                  <a:pt x="115919" y="81024"/>
                  <a:pt x="114782" y="81505"/>
                  <a:pt x="114782" y="82422"/>
                </a:cubicBezTo>
                <a:cubicBezTo>
                  <a:pt x="114782" y="82991"/>
                  <a:pt x="115263" y="83471"/>
                  <a:pt x="115831" y="83471"/>
                </a:cubicBezTo>
                <a:close/>
                <a:moveTo>
                  <a:pt x="111002" y="83602"/>
                </a:moveTo>
                <a:cubicBezTo>
                  <a:pt x="112051" y="83602"/>
                  <a:pt x="112575" y="82335"/>
                  <a:pt x="111833" y="81592"/>
                </a:cubicBezTo>
                <a:cubicBezTo>
                  <a:pt x="111090" y="80849"/>
                  <a:pt x="109822" y="81374"/>
                  <a:pt x="109822" y="82422"/>
                </a:cubicBezTo>
                <a:cubicBezTo>
                  <a:pt x="109822" y="83078"/>
                  <a:pt x="110347" y="83602"/>
                  <a:pt x="111002" y="83602"/>
                </a:cubicBezTo>
                <a:close/>
                <a:moveTo>
                  <a:pt x="106173" y="83733"/>
                </a:moveTo>
                <a:cubicBezTo>
                  <a:pt x="107353" y="83733"/>
                  <a:pt x="107921" y="82313"/>
                  <a:pt x="107113" y="81505"/>
                </a:cubicBezTo>
                <a:cubicBezTo>
                  <a:pt x="106282" y="80674"/>
                  <a:pt x="104862" y="81264"/>
                  <a:pt x="104862" y="82422"/>
                </a:cubicBezTo>
                <a:cubicBezTo>
                  <a:pt x="104862" y="83144"/>
                  <a:pt x="105452" y="83733"/>
                  <a:pt x="106173" y="83733"/>
                </a:cubicBezTo>
                <a:close/>
                <a:moveTo>
                  <a:pt x="101344" y="83865"/>
                </a:moveTo>
                <a:cubicBezTo>
                  <a:pt x="102633" y="83865"/>
                  <a:pt x="103267" y="82313"/>
                  <a:pt x="102371" y="81417"/>
                </a:cubicBezTo>
                <a:cubicBezTo>
                  <a:pt x="101453" y="80521"/>
                  <a:pt x="99924" y="81155"/>
                  <a:pt x="99924" y="82422"/>
                </a:cubicBezTo>
                <a:cubicBezTo>
                  <a:pt x="99924" y="83209"/>
                  <a:pt x="100558" y="83865"/>
                  <a:pt x="101344" y="83865"/>
                </a:cubicBezTo>
                <a:close/>
                <a:moveTo>
                  <a:pt x="96515" y="83974"/>
                </a:moveTo>
                <a:cubicBezTo>
                  <a:pt x="97914" y="83974"/>
                  <a:pt x="98591" y="82313"/>
                  <a:pt x="97630" y="81330"/>
                </a:cubicBezTo>
                <a:cubicBezTo>
                  <a:pt x="96646" y="80347"/>
                  <a:pt x="94964" y="81046"/>
                  <a:pt x="94964" y="82422"/>
                </a:cubicBezTo>
                <a:cubicBezTo>
                  <a:pt x="94964" y="83275"/>
                  <a:pt x="95663" y="83974"/>
                  <a:pt x="96515" y="83974"/>
                </a:cubicBezTo>
                <a:close/>
                <a:moveTo>
                  <a:pt x="91708" y="84083"/>
                </a:moveTo>
                <a:cubicBezTo>
                  <a:pt x="93172" y="84083"/>
                  <a:pt x="93915" y="82291"/>
                  <a:pt x="92866" y="81242"/>
                </a:cubicBezTo>
                <a:cubicBezTo>
                  <a:pt x="91817" y="80194"/>
                  <a:pt x="90047" y="80937"/>
                  <a:pt x="90047" y="82422"/>
                </a:cubicBezTo>
                <a:cubicBezTo>
                  <a:pt x="90047" y="83340"/>
                  <a:pt x="90790" y="84083"/>
                  <a:pt x="91708" y="84083"/>
                </a:cubicBezTo>
                <a:close/>
                <a:moveTo>
                  <a:pt x="86879" y="84171"/>
                </a:moveTo>
                <a:cubicBezTo>
                  <a:pt x="88430" y="84171"/>
                  <a:pt x="89195" y="82291"/>
                  <a:pt x="88103" y="81199"/>
                </a:cubicBezTo>
                <a:cubicBezTo>
                  <a:pt x="87010" y="80106"/>
                  <a:pt x="85131" y="80871"/>
                  <a:pt x="85131" y="82422"/>
                </a:cubicBezTo>
                <a:cubicBezTo>
                  <a:pt x="85131" y="83384"/>
                  <a:pt x="85917" y="84171"/>
                  <a:pt x="86879" y="84171"/>
                </a:cubicBezTo>
                <a:close/>
                <a:moveTo>
                  <a:pt x="82050" y="84236"/>
                </a:moveTo>
                <a:cubicBezTo>
                  <a:pt x="83645" y="84236"/>
                  <a:pt x="84453" y="82291"/>
                  <a:pt x="83317" y="81155"/>
                </a:cubicBezTo>
                <a:cubicBezTo>
                  <a:pt x="82181" y="80019"/>
                  <a:pt x="80236" y="80827"/>
                  <a:pt x="80236" y="82422"/>
                </a:cubicBezTo>
                <a:cubicBezTo>
                  <a:pt x="80236" y="83428"/>
                  <a:pt x="81045" y="84236"/>
                  <a:pt x="82050" y="84236"/>
                </a:cubicBezTo>
                <a:close/>
                <a:moveTo>
                  <a:pt x="77221" y="84258"/>
                </a:moveTo>
                <a:cubicBezTo>
                  <a:pt x="78860" y="84258"/>
                  <a:pt x="79668" y="82291"/>
                  <a:pt x="78510" y="81133"/>
                </a:cubicBezTo>
                <a:cubicBezTo>
                  <a:pt x="77352" y="79975"/>
                  <a:pt x="75385" y="80784"/>
                  <a:pt x="75385" y="82422"/>
                </a:cubicBezTo>
                <a:cubicBezTo>
                  <a:pt x="75385" y="83428"/>
                  <a:pt x="76216" y="84258"/>
                  <a:pt x="77221" y="84258"/>
                </a:cubicBezTo>
                <a:close/>
                <a:moveTo>
                  <a:pt x="72392" y="84236"/>
                </a:moveTo>
                <a:cubicBezTo>
                  <a:pt x="74009" y="84236"/>
                  <a:pt x="74817" y="82291"/>
                  <a:pt x="73681" y="81155"/>
                </a:cubicBezTo>
                <a:cubicBezTo>
                  <a:pt x="72545" y="80019"/>
                  <a:pt x="70600" y="80827"/>
                  <a:pt x="70600" y="82422"/>
                </a:cubicBezTo>
                <a:cubicBezTo>
                  <a:pt x="70600" y="83428"/>
                  <a:pt x="71409" y="84236"/>
                  <a:pt x="72392" y="84236"/>
                </a:cubicBezTo>
                <a:close/>
                <a:moveTo>
                  <a:pt x="67563" y="84171"/>
                </a:moveTo>
                <a:cubicBezTo>
                  <a:pt x="69114" y="84171"/>
                  <a:pt x="69901" y="82291"/>
                  <a:pt x="68808" y="81199"/>
                </a:cubicBezTo>
                <a:cubicBezTo>
                  <a:pt x="67716" y="80106"/>
                  <a:pt x="65837" y="80871"/>
                  <a:pt x="65837" y="82422"/>
                </a:cubicBezTo>
                <a:cubicBezTo>
                  <a:pt x="65837" y="83384"/>
                  <a:pt x="66601" y="84171"/>
                  <a:pt x="67563" y="84171"/>
                </a:cubicBezTo>
                <a:close/>
                <a:moveTo>
                  <a:pt x="62734" y="84061"/>
                </a:moveTo>
                <a:cubicBezTo>
                  <a:pt x="64198" y="84061"/>
                  <a:pt x="64941" y="82313"/>
                  <a:pt x="63914" y="81264"/>
                </a:cubicBezTo>
                <a:cubicBezTo>
                  <a:pt x="62865" y="80237"/>
                  <a:pt x="61095" y="80980"/>
                  <a:pt x="61095" y="82422"/>
                </a:cubicBezTo>
                <a:cubicBezTo>
                  <a:pt x="61095" y="83340"/>
                  <a:pt x="61838" y="84061"/>
                  <a:pt x="62734" y="84061"/>
                </a:cubicBezTo>
                <a:close/>
                <a:moveTo>
                  <a:pt x="57927" y="83974"/>
                </a:moveTo>
                <a:cubicBezTo>
                  <a:pt x="59281" y="83974"/>
                  <a:pt x="59981" y="82313"/>
                  <a:pt x="59019" y="81330"/>
                </a:cubicBezTo>
                <a:cubicBezTo>
                  <a:pt x="58036" y="80368"/>
                  <a:pt x="56375" y="81046"/>
                  <a:pt x="56375" y="82422"/>
                </a:cubicBezTo>
                <a:cubicBezTo>
                  <a:pt x="56375" y="83275"/>
                  <a:pt x="57074" y="83974"/>
                  <a:pt x="57927" y="83974"/>
                </a:cubicBezTo>
                <a:close/>
                <a:moveTo>
                  <a:pt x="53098" y="83843"/>
                </a:moveTo>
                <a:cubicBezTo>
                  <a:pt x="54365" y="83843"/>
                  <a:pt x="54999" y="82313"/>
                  <a:pt x="54103" y="81417"/>
                </a:cubicBezTo>
                <a:cubicBezTo>
                  <a:pt x="53207" y="80521"/>
                  <a:pt x="51677" y="81155"/>
                  <a:pt x="51677" y="82422"/>
                </a:cubicBezTo>
                <a:cubicBezTo>
                  <a:pt x="51677" y="83209"/>
                  <a:pt x="52311" y="83843"/>
                  <a:pt x="53098" y="83843"/>
                </a:cubicBezTo>
                <a:close/>
                <a:moveTo>
                  <a:pt x="48268" y="83755"/>
                </a:moveTo>
                <a:cubicBezTo>
                  <a:pt x="49427" y="83755"/>
                  <a:pt x="49995" y="82357"/>
                  <a:pt x="49186" y="81527"/>
                </a:cubicBezTo>
                <a:cubicBezTo>
                  <a:pt x="48378" y="80718"/>
                  <a:pt x="46979" y="81286"/>
                  <a:pt x="46979" y="82444"/>
                </a:cubicBezTo>
                <a:cubicBezTo>
                  <a:pt x="46979" y="83165"/>
                  <a:pt x="47547" y="83755"/>
                  <a:pt x="48268" y="83755"/>
                </a:cubicBezTo>
                <a:close/>
                <a:moveTo>
                  <a:pt x="43439" y="83624"/>
                </a:moveTo>
                <a:cubicBezTo>
                  <a:pt x="44488" y="83624"/>
                  <a:pt x="45013" y="82357"/>
                  <a:pt x="44270" y="81614"/>
                </a:cubicBezTo>
                <a:cubicBezTo>
                  <a:pt x="43527" y="80871"/>
                  <a:pt x="42260" y="81395"/>
                  <a:pt x="42260" y="82444"/>
                </a:cubicBezTo>
                <a:cubicBezTo>
                  <a:pt x="42260" y="83100"/>
                  <a:pt x="42784" y="83624"/>
                  <a:pt x="43439" y="83624"/>
                </a:cubicBezTo>
                <a:close/>
                <a:moveTo>
                  <a:pt x="38610" y="83471"/>
                </a:moveTo>
                <a:cubicBezTo>
                  <a:pt x="39528" y="83471"/>
                  <a:pt x="39987" y="82357"/>
                  <a:pt x="39353" y="81723"/>
                </a:cubicBezTo>
                <a:cubicBezTo>
                  <a:pt x="38698" y="81068"/>
                  <a:pt x="37583" y="81527"/>
                  <a:pt x="37583" y="82444"/>
                </a:cubicBezTo>
                <a:cubicBezTo>
                  <a:pt x="37583" y="83012"/>
                  <a:pt x="38042" y="83471"/>
                  <a:pt x="38610" y="83471"/>
                </a:cubicBezTo>
                <a:close/>
                <a:moveTo>
                  <a:pt x="33803" y="83362"/>
                </a:moveTo>
                <a:cubicBezTo>
                  <a:pt x="34612" y="83362"/>
                  <a:pt x="35005" y="82379"/>
                  <a:pt x="34437" y="81811"/>
                </a:cubicBezTo>
                <a:cubicBezTo>
                  <a:pt x="33869" y="81221"/>
                  <a:pt x="32886" y="81636"/>
                  <a:pt x="32886" y="82444"/>
                </a:cubicBezTo>
                <a:cubicBezTo>
                  <a:pt x="32886" y="82947"/>
                  <a:pt x="33301" y="83362"/>
                  <a:pt x="33803" y="83362"/>
                </a:cubicBezTo>
                <a:close/>
                <a:moveTo>
                  <a:pt x="28974" y="83209"/>
                </a:moveTo>
                <a:cubicBezTo>
                  <a:pt x="29652" y="83209"/>
                  <a:pt x="30001" y="82357"/>
                  <a:pt x="29520" y="81876"/>
                </a:cubicBezTo>
                <a:cubicBezTo>
                  <a:pt x="29018" y="81395"/>
                  <a:pt x="28188" y="81723"/>
                  <a:pt x="28188" y="82422"/>
                </a:cubicBezTo>
                <a:cubicBezTo>
                  <a:pt x="28188" y="82859"/>
                  <a:pt x="28537" y="83209"/>
                  <a:pt x="28974" y="83209"/>
                </a:cubicBezTo>
                <a:close/>
                <a:moveTo>
                  <a:pt x="24145" y="83056"/>
                </a:moveTo>
                <a:cubicBezTo>
                  <a:pt x="24691" y="83056"/>
                  <a:pt x="24976" y="82379"/>
                  <a:pt x="24582" y="81985"/>
                </a:cubicBezTo>
                <a:cubicBezTo>
                  <a:pt x="24189" y="81592"/>
                  <a:pt x="23511" y="81876"/>
                  <a:pt x="23511" y="82422"/>
                </a:cubicBezTo>
                <a:cubicBezTo>
                  <a:pt x="23511" y="82772"/>
                  <a:pt x="23796" y="83056"/>
                  <a:pt x="24145" y="83056"/>
                </a:cubicBezTo>
                <a:close/>
                <a:moveTo>
                  <a:pt x="19316" y="82925"/>
                </a:moveTo>
                <a:cubicBezTo>
                  <a:pt x="19753" y="82925"/>
                  <a:pt x="19972" y="82401"/>
                  <a:pt x="19666" y="82095"/>
                </a:cubicBezTo>
                <a:cubicBezTo>
                  <a:pt x="19360" y="81767"/>
                  <a:pt x="18814" y="81985"/>
                  <a:pt x="18814" y="82444"/>
                </a:cubicBezTo>
                <a:cubicBezTo>
                  <a:pt x="18814" y="82707"/>
                  <a:pt x="19032" y="82925"/>
                  <a:pt x="19316" y="82925"/>
                </a:cubicBezTo>
                <a:close/>
                <a:moveTo>
                  <a:pt x="14487" y="82794"/>
                </a:moveTo>
                <a:cubicBezTo>
                  <a:pt x="14815" y="82794"/>
                  <a:pt x="14968" y="82401"/>
                  <a:pt x="14749" y="82182"/>
                </a:cubicBezTo>
                <a:cubicBezTo>
                  <a:pt x="14509" y="81942"/>
                  <a:pt x="14137" y="82117"/>
                  <a:pt x="14137" y="82444"/>
                </a:cubicBezTo>
                <a:cubicBezTo>
                  <a:pt x="14116" y="82641"/>
                  <a:pt x="14290" y="82794"/>
                  <a:pt x="14487" y="82794"/>
                </a:cubicBezTo>
                <a:close/>
                <a:moveTo>
                  <a:pt x="9658" y="82663"/>
                </a:moveTo>
                <a:cubicBezTo>
                  <a:pt x="9855" y="82663"/>
                  <a:pt x="9964" y="82422"/>
                  <a:pt x="9833" y="82269"/>
                </a:cubicBezTo>
                <a:cubicBezTo>
                  <a:pt x="9680" y="82117"/>
                  <a:pt x="9440" y="82226"/>
                  <a:pt x="9440" y="82422"/>
                </a:cubicBezTo>
                <a:cubicBezTo>
                  <a:pt x="9440" y="82554"/>
                  <a:pt x="9527" y="82663"/>
                  <a:pt x="9658" y="82663"/>
                </a:cubicBezTo>
                <a:close/>
                <a:moveTo>
                  <a:pt x="4829" y="82510"/>
                </a:moveTo>
                <a:cubicBezTo>
                  <a:pt x="4873" y="82510"/>
                  <a:pt x="4916" y="82466"/>
                  <a:pt x="4916" y="82422"/>
                </a:cubicBezTo>
                <a:cubicBezTo>
                  <a:pt x="4916" y="82379"/>
                  <a:pt x="4873" y="82357"/>
                  <a:pt x="4829" y="82335"/>
                </a:cubicBezTo>
                <a:cubicBezTo>
                  <a:pt x="4785" y="82357"/>
                  <a:pt x="4763" y="82379"/>
                  <a:pt x="4763" y="82422"/>
                </a:cubicBezTo>
                <a:cubicBezTo>
                  <a:pt x="4763" y="82466"/>
                  <a:pt x="4785" y="82510"/>
                  <a:pt x="4829" y="82510"/>
                </a:cubicBezTo>
                <a:close/>
                <a:moveTo>
                  <a:pt x="154442" y="77615"/>
                </a:moveTo>
                <a:cubicBezTo>
                  <a:pt x="154442" y="77615"/>
                  <a:pt x="154442" y="77593"/>
                  <a:pt x="154442" y="77593"/>
                </a:cubicBezTo>
                <a:close/>
                <a:moveTo>
                  <a:pt x="149613" y="77725"/>
                </a:moveTo>
                <a:cubicBezTo>
                  <a:pt x="149787" y="77725"/>
                  <a:pt x="149482" y="77419"/>
                  <a:pt x="149482" y="77593"/>
                </a:cubicBezTo>
                <a:cubicBezTo>
                  <a:pt x="149482" y="77659"/>
                  <a:pt x="149547" y="77725"/>
                  <a:pt x="149613" y="77725"/>
                </a:cubicBezTo>
                <a:close/>
                <a:moveTo>
                  <a:pt x="144784" y="77856"/>
                </a:moveTo>
                <a:cubicBezTo>
                  <a:pt x="145002" y="77856"/>
                  <a:pt x="145111" y="77572"/>
                  <a:pt x="144958" y="77419"/>
                </a:cubicBezTo>
                <a:cubicBezTo>
                  <a:pt x="144805" y="77266"/>
                  <a:pt x="144521" y="77375"/>
                  <a:pt x="144521" y="77593"/>
                </a:cubicBezTo>
                <a:cubicBezTo>
                  <a:pt x="144521" y="77746"/>
                  <a:pt x="144631" y="77856"/>
                  <a:pt x="144784" y="77856"/>
                </a:cubicBezTo>
                <a:close/>
                <a:moveTo>
                  <a:pt x="139955" y="78009"/>
                </a:moveTo>
                <a:cubicBezTo>
                  <a:pt x="140304" y="78009"/>
                  <a:pt x="140501" y="77572"/>
                  <a:pt x="140239" y="77309"/>
                </a:cubicBezTo>
                <a:cubicBezTo>
                  <a:pt x="139976" y="77069"/>
                  <a:pt x="139561" y="77244"/>
                  <a:pt x="139561" y="77593"/>
                </a:cubicBezTo>
                <a:cubicBezTo>
                  <a:pt x="139561" y="77834"/>
                  <a:pt x="139736" y="78009"/>
                  <a:pt x="139955" y="78009"/>
                </a:cubicBezTo>
                <a:close/>
                <a:moveTo>
                  <a:pt x="135126" y="78140"/>
                </a:moveTo>
                <a:cubicBezTo>
                  <a:pt x="135628" y="78140"/>
                  <a:pt x="135868" y="77550"/>
                  <a:pt x="135519" y="77200"/>
                </a:cubicBezTo>
                <a:cubicBezTo>
                  <a:pt x="135169" y="76850"/>
                  <a:pt x="134579" y="77113"/>
                  <a:pt x="134579" y="77593"/>
                </a:cubicBezTo>
                <a:cubicBezTo>
                  <a:pt x="134579" y="77899"/>
                  <a:pt x="134820" y="78140"/>
                  <a:pt x="135126" y="78140"/>
                </a:cubicBezTo>
                <a:close/>
                <a:moveTo>
                  <a:pt x="130297" y="78271"/>
                </a:moveTo>
                <a:cubicBezTo>
                  <a:pt x="130908" y="78271"/>
                  <a:pt x="131192" y="77550"/>
                  <a:pt x="130777" y="77135"/>
                </a:cubicBezTo>
                <a:cubicBezTo>
                  <a:pt x="130362" y="76698"/>
                  <a:pt x="129641" y="77003"/>
                  <a:pt x="129641" y="77593"/>
                </a:cubicBezTo>
                <a:cubicBezTo>
                  <a:pt x="129641" y="77965"/>
                  <a:pt x="129925" y="78271"/>
                  <a:pt x="130297" y="78271"/>
                </a:cubicBezTo>
                <a:close/>
                <a:moveTo>
                  <a:pt x="125489" y="78424"/>
                </a:moveTo>
                <a:cubicBezTo>
                  <a:pt x="126210" y="78424"/>
                  <a:pt x="126582" y="77528"/>
                  <a:pt x="126057" y="77025"/>
                </a:cubicBezTo>
                <a:cubicBezTo>
                  <a:pt x="125533" y="76501"/>
                  <a:pt x="124659" y="76872"/>
                  <a:pt x="124659" y="77593"/>
                </a:cubicBezTo>
                <a:cubicBezTo>
                  <a:pt x="124659" y="78052"/>
                  <a:pt x="125030" y="78424"/>
                  <a:pt x="125489" y="78424"/>
                </a:cubicBezTo>
                <a:close/>
                <a:moveTo>
                  <a:pt x="120660" y="78555"/>
                </a:moveTo>
                <a:cubicBezTo>
                  <a:pt x="121491" y="78555"/>
                  <a:pt x="121928" y="77528"/>
                  <a:pt x="121338" y="76938"/>
                </a:cubicBezTo>
                <a:cubicBezTo>
                  <a:pt x="120726" y="76326"/>
                  <a:pt x="119699" y="76763"/>
                  <a:pt x="119699" y="77593"/>
                </a:cubicBezTo>
                <a:cubicBezTo>
                  <a:pt x="119699" y="78118"/>
                  <a:pt x="120136" y="78555"/>
                  <a:pt x="120660" y="78555"/>
                </a:cubicBezTo>
                <a:close/>
                <a:moveTo>
                  <a:pt x="115831" y="78686"/>
                </a:moveTo>
                <a:cubicBezTo>
                  <a:pt x="116793" y="78686"/>
                  <a:pt x="117295" y="77506"/>
                  <a:pt x="116596" y="76829"/>
                </a:cubicBezTo>
                <a:cubicBezTo>
                  <a:pt x="115919" y="76129"/>
                  <a:pt x="114739" y="76610"/>
                  <a:pt x="114739" y="77593"/>
                </a:cubicBezTo>
                <a:cubicBezTo>
                  <a:pt x="114739" y="78205"/>
                  <a:pt x="115219" y="78686"/>
                  <a:pt x="115831" y="78686"/>
                </a:cubicBezTo>
                <a:close/>
                <a:moveTo>
                  <a:pt x="111002" y="78839"/>
                </a:moveTo>
                <a:cubicBezTo>
                  <a:pt x="112095" y="78839"/>
                  <a:pt x="112641" y="77506"/>
                  <a:pt x="111876" y="76719"/>
                </a:cubicBezTo>
                <a:cubicBezTo>
                  <a:pt x="111090" y="75955"/>
                  <a:pt x="109779" y="76501"/>
                  <a:pt x="109779" y="77593"/>
                </a:cubicBezTo>
                <a:cubicBezTo>
                  <a:pt x="109779" y="78271"/>
                  <a:pt x="110325" y="78839"/>
                  <a:pt x="111002" y="78839"/>
                </a:cubicBezTo>
                <a:close/>
                <a:moveTo>
                  <a:pt x="106173" y="78970"/>
                </a:moveTo>
                <a:cubicBezTo>
                  <a:pt x="107397" y="78970"/>
                  <a:pt x="108009" y="77484"/>
                  <a:pt x="107135" y="76632"/>
                </a:cubicBezTo>
                <a:cubicBezTo>
                  <a:pt x="106282" y="75780"/>
                  <a:pt x="104818" y="76392"/>
                  <a:pt x="104818" y="77593"/>
                </a:cubicBezTo>
                <a:cubicBezTo>
                  <a:pt x="104818" y="78358"/>
                  <a:pt x="105430" y="78970"/>
                  <a:pt x="106173" y="78970"/>
                </a:cubicBezTo>
                <a:close/>
                <a:moveTo>
                  <a:pt x="101344" y="79101"/>
                </a:moveTo>
                <a:cubicBezTo>
                  <a:pt x="102677" y="79101"/>
                  <a:pt x="103354" y="77484"/>
                  <a:pt x="102415" y="76545"/>
                </a:cubicBezTo>
                <a:cubicBezTo>
                  <a:pt x="101475" y="75583"/>
                  <a:pt x="99858" y="76260"/>
                  <a:pt x="99858" y="77593"/>
                </a:cubicBezTo>
                <a:cubicBezTo>
                  <a:pt x="99858" y="78424"/>
                  <a:pt x="100514" y="79101"/>
                  <a:pt x="101344" y="79101"/>
                </a:cubicBezTo>
                <a:close/>
                <a:moveTo>
                  <a:pt x="96537" y="79210"/>
                </a:moveTo>
                <a:cubicBezTo>
                  <a:pt x="97979" y="79210"/>
                  <a:pt x="98700" y="77484"/>
                  <a:pt x="97673" y="76457"/>
                </a:cubicBezTo>
                <a:cubicBezTo>
                  <a:pt x="96646" y="75430"/>
                  <a:pt x="94898" y="76151"/>
                  <a:pt x="94898" y="77593"/>
                </a:cubicBezTo>
                <a:cubicBezTo>
                  <a:pt x="94898" y="78489"/>
                  <a:pt x="95641" y="79210"/>
                  <a:pt x="96537" y="79210"/>
                </a:cubicBezTo>
                <a:close/>
                <a:moveTo>
                  <a:pt x="91708" y="79341"/>
                </a:moveTo>
                <a:cubicBezTo>
                  <a:pt x="93259" y="79341"/>
                  <a:pt x="94024" y="77462"/>
                  <a:pt x="92932" y="76370"/>
                </a:cubicBezTo>
                <a:cubicBezTo>
                  <a:pt x="91839" y="75277"/>
                  <a:pt x="89960" y="76042"/>
                  <a:pt x="89960" y="77593"/>
                </a:cubicBezTo>
                <a:cubicBezTo>
                  <a:pt x="89960" y="78555"/>
                  <a:pt x="90747" y="79341"/>
                  <a:pt x="91708" y="79341"/>
                </a:cubicBezTo>
                <a:close/>
                <a:moveTo>
                  <a:pt x="86879" y="79451"/>
                </a:moveTo>
                <a:cubicBezTo>
                  <a:pt x="88540" y="79451"/>
                  <a:pt x="89370" y="77462"/>
                  <a:pt x="88190" y="76282"/>
                </a:cubicBezTo>
                <a:cubicBezTo>
                  <a:pt x="87010" y="75102"/>
                  <a:pt x="85022" y="75933"/>
                  <a:pt x="85022" y="77593"/>
                </a:cubicBezTo>
                <a:cubicBezTo>
                  <a:pt x="85022" y="78620"/>
                  <a:pt x="85852" y="79451"/>
                  <a:pt x="86879" y="79451"/>
                </a:cubicBezTo>
                <a:close/>
                <a:moveTo>
                  <a:pt x="82050" y="79538"/>
                </a:moveTo>
                <a:cubicBezTo>
                  <a:pt x="83776" y="79538"/>
                  <a:pt x="84650" y="77440"/>
                  <a:pt x="83426" y="76217"/>
                </a:cubicBezTo>
                <a:cubicBezTo>
                  <a:pt x="82203" y="75015"/>
                  <a:pt x="80105" y="75867"/>
                  <a:pt x="80105" y="77593"/>
                </a:cubicBezTo>
                <a:cubicBezTo>
                  <a:pt x="80105" y="78664"/>
                  <a:pt x="80979" y="79538"/>
                  <a:pt x="82050" y="79538"/>
                </a:cubicBezTo>
                <a:close/>
                <a:moveTo>
                  <a:pt x="77221" y="79560"/>
                </a:moveTo>
                <a:cubicBezTo>
                  <a:pt x="78969" y="79560"/>
                  <a:pt x="79843" y="77440"/>
                  <a:pt x="78619" y="76217"/>
                </a:cubicBezTo>
                <a:cubicBezTo>
                  <a:pt x="77374" y="74971"/>
                  <a:pt x="75254" y="75845"/>
                  <a:pt x="75254" y="77593"/>
                </a:cubicBezTo>
                <a:cubicBezTo>
                  <a:pt x="75254" y="78686"/>
                  <a:pt x="76128" y="79560"/>
                  <a:pt x="77221" y="79560"/>
                </a:cubicBezTo>
                <a:close/>
                <a:moveTo>
                  <a:pt x="72392" y="79538"/>
                </a:moveTo>
                <a:cubicBezTo>
                  <a:pt x="74118" y="79538"/>
                  <a:pt x="74992" y="77440"/>
                  <a:pt x="73768" y="76217"/>
                </a:cubicBezTo>
                <a:cubicBezTo>
                  <a:pt x="72545" y="75015"/>
                  <a:pt x="70447" y="75867"/>
                  <a:pt x="70447" y="77593"/>
                </a:cubicBezTo>
                <a:cubicBezTo>
                  <a:pt x="70447" y="78664"/>
                  <a:pt x="71321" y="79538"/>
                  <a:pt x="72392" y="79538"/>
                </a:cubicBezTo>
                <a:close/>
                <a:moveTo>
                  <a:pt x="67563" y="79451"/>
                </a:moveTo>
                <a:cubicBezTo>
                  <a:pt x="69223" y="79451"/>
                  <a:pt x="70032" y="77462"/>
                  <a:pt x="68874" y="76304"/>
                </a:cubicBezTo>
                <a:cubicBezTo>
                  <a:pt x="67716" y="75124"/>
                  <a:pt x="65727" y="75955"/>
                  <a:pt x="65727" y="77593"/>
                </a:cubicBezTo>
                <a:cubicBezTo>
                  <a:pt x="65727" y="78620"/>
                  <a:pt x="66558" y="79451"/>
                  <a:pt x="67563" y="79451"/>
                </a:cubicBezTo>
                <a:close/>
                <a:moveTo>
                  <a:pt x="62734" y="79341"/>
                </a:moveTo>
                <a:cubicBezTo>
                  <a:pt x="64285" y="79341"/>
                  <a:pt x="65072" y="77462"/>
                  <a:pt x="63979" y="76370"/>
                </a:cubicBezTo>
                <a:cubicBezTo>
                  <a:pt x="62887" y="75277"/>
                  <a:pt x="61008" y="76042"/>
                  <a:pt x="61008" y="77593"/>
                </a:cubicBezTo>
                <a:cubicBezTo>
                  <a:pt x="61008" y="78555"/>
                  <a:pt x="61794" y="79341"/>
                  <a:pt x="62734" y="79341"/>
                </a:cubicBezTo>
                <a:close/>
                <a:moveTo>
                  <a:pt x="57927" y="79210"/>
                </a:moveTo>
                <a:cubicBezTo>
                  <a:pt x="59369" y="79210"/>
                  <a:pt x="60090" y="77484"/>
                  <a:pt x="59063" y="76457"/>
                </a:cubicBezTo>
                <a:cubicBezTo>
                  <a:pt x="58058" y="75430"/>
                  <a:pt x="56310" y="76151"/>
                  <a:pt x="56310" y="77593"/>
                </a:cubicBezTo>
                <a:cubicBezTo>
                  <a:pt x="56310" y="78489"/>
                  <a:pt x="57031" y="79210"/>
                  <a:pt x="57927" y="79210"/>
                </a:cubicBezTo>
                <a:close/>
                <a:moveTo>
                  <a:pt x="53098" y="79101"/>
                </a:moveTo>
                <a:cubicBezTo>
                  <a:pt x="54409" y="79101"/>
                  <a:pt x="55086" y="77506"/>
                  <a:pt x="54146" y="76566"/>
                </a:cubicBezTo>
                <a:cubicBezTo>
                  <a:pt x="53207" y="75627"/>
                  <a:pt x="51612" y="76304"/>
                  <a:pt x="51612" y="77615"/>
                </a:cubicBezTo>
                <a:cubicBezTo>
                  <a:pt x="51612" y="78446"/>
                  <a:pt x="52267" y="79101"/>
                  <a:pt x="53098" y="79101"/>
                </a:cubicBezTo>
                <a:close/>
                <a:moveTo>
                  <a:pt x="48268" y="78970"/>
                </a:moveTo>
                <a:cubicBezTo>
                  <a:pt x="49470" y="78948"/>
                  <a:pt x="50060" y="77506"/>
                  <a:pt x="49208" y="76654"/>
                </a:cubicBezTo>
                <a:cubicBezTo>
                  <a:pt x="48356" y="75823"/>
                  <a:pt x="46914" y="76413"/>
                  <a:pt x="46914" y="77615"/>
                </a:cubicBezTo>
                <a:cubicBezTo>
                  <a:pt x="46914" y="78358"/>
                  <a:pt x="47504" y="78970"/>
                  <a:pt x="48268" y="78970"/>
                </a:cubicBezTo>
                <a:close/>
                <a:moveTo>
                  <a:pt x="43439" y="78839"/>
                </a:moveTo>
                <a:cubicBezTo>
                  <a:pt x="44532" y="78839"/>
                  <a:pt x="45078" y="77528"/>
                  <a:pt x="44313" y="76763"/>
                </a:cubicBezTo>
                <a:cubicBezTo>
                  <a:pt x="43549" y="75976"/>
                  <a:pt x="42238" y="76523"/>
                  <a:pt x="42238" y="77615"/>
                </a:cubicBezTo>
                <a:cubicBezTo>
                  <a:pt x="42216" y="78293"/>
                  <a:pt x="42762" y="78839"/>
                  <a:pt x="43439" y="78839"/>
                </a:cubicBezTo>
                <a:close/>
                <a:moveTo>
                  <a:pt x="38610" y="78708"/>
                </a:moveTo>
                <a:cubicBezTo>
                  <a:pt x="39594" y="78708"/>
                  <a:pt x="40074" y="77528"/>
                  <a:pt x="39397" y="76829"/>
                </a:cubicBezTo>
                <a:cubicBezTo>
                  <a:pt x="38698" y="76151"/>
                  <a:pt x="37518" y="76632"/>
                  <a:pt x="37518" y="77615"/>
                </a:cubicBezTo>
                <a:cubicBezTo>
                  <a:pt x="37518" y="78205"/>
                  <a:pt x="38020" y="78708"/>
                  <a:pt x="38610" y="78708"/>
                </a:cubicBezTo>
                <a:close/>
                <a:moveTo>
                  <a:pt x="33803" y="78555"/>
                </a:moveTo>
                <a:cubicBezTo>
                  <a:pt x="34634" y="78555"/>
                  <a:pt x="35049" y="77550"/>
                  <a:pt x="34459" y="76960"/>
                </a:cubicBezTo>
                <a:cubicBezTo>
                  <a:pt x="33869" y="76370"/>
                  <a:pt x="32864" y="76785"/>
                  <a:pt x="32864" y="77615"/>
                </a:cubicBezTo>
                <a:cubicBezTo>
                  <a:pt x="32864" y="78140"/>
                  <a:pt x="33279" y="78555"/>
                  <a:pt x="33803" y="78555"/>
                </a:cubicBezTo>
                <a:close/>
                <a:moveTo>
                  <a:pt x="28974" y="78424"/>
                </a:moveTo>
                <a:cubicBezTo>
                  <a:pt x="29673" y="78424"/>
                  <a:pt x="30045" y="77550"/>
                  <a:pt x="29542" y="77047"/>
                </a:cubicBezTo>
                <a:cubicBezTo>
                  <a:pt x="29018" y="76545"/>
                  <a:pt x="28166" y="76916"/>
                  <a:pt x="28166" y="77615"/>
                </a:cubicBezTo>
                <a:cubicBezTo>
                  <a:pt x="28166" y="78074"/>
                  <a:pt x="28515" y="78424"/>
                  <a:pt x="28974" y="78424"/>
                </a:cubicBezTo>
                <a:close/>
                <a:moveTo>
                  <a:pt x="24145" y="78293"/>
                </a:moveTo>
                <a:cubicBezTo>
                  <a:pt x="24735" y="78293"/>
                  <a:pt x="25041" y="77572"/>
                  <a:pt x="24604" y="77135"/>
                </a:cubicBezTo>
                <a:cubicBezTo>
                  <a:pt x="24189" y="76719"/>
                  <a:pt x="23468" y="77025"/>
                  <a:pt x="23468" y="77615"/>
                </a:cubicBezTo>
                <a:cubicBezTo>
                  <a:pt x="23468" y="77987"/>
                  <a:pt x="23774" y="78293"/>
                  <a:pt x="24145" y="78293"/>
                </a:cubicBezTo>
                <a:close/>
                <a:moveTo>
                  <a:pt x="19316" y="78140"/>
                </a:moveTo>
                <a:cubicBezTo>
                  <a:pt x="19775" y="78140"/>
                  <a:pt x="20015" y="77572"/>
                  <a:pt x="19688" y="77244"/>
                </a:cubicBezTo>
                <a:cubicBezTo>
                  <a:pt x="19360" y="76916"/>
                  <a:pt x="18792" y="77156"/>
                  <a:pt x="18792" y="77615"/>
                </a:cubicBezTo>
                <a:cubicBezTo>
                  <a:pt x="18792" y="77899"/>
                  <a:pt x="19032" y="78140"/>
                  <a:pt x="19316" y="78140"/>
                </a:cubicBezTo>
                <a:close/>
                <a:moveTo>
                  <a:pt x="14487" y="78009"/>
                </a:moveTo>
                <a:cubicBezTo>
                  <a:pt x="14837" y="78009"/>
                  <a:pt x="14990" y="77593"/>
                  <a:pt x="14749" y="77353"/>
                </a:cubicBezTo>
                <a:cubicBezTo>
                  <a:pt x="14509" y="77113"/>
                  <a:pt x="14116" y="77266"/>
                  <a:pt x="14094" y="77615"/>
                </a:cubicBezTo>
                <a:cubicBezTo>
                  <a:pt x="14094" y="77834"/>
                  <a:pt x="14269" y="78009"/>
                  <a:pt x="14487" y="78009"/>
                </a:cubicBezTo>
                <a:close/>
                <a:moveTo>
                  <a:pt x="9658" y="77856"/>
                </a:moveTo>
                <a:cubicBezTo>
                  <a:pt x="9877" y="77856"/>
                  <a:pt x="9986" y="77615"/>
                  <a:pt x="9833" y="77462"/>
                </a:cubicBezTo>
                <a:cubicBezTo>
                  <a:pt x="9680" y="77309"/>
                  <a:pt x="9418" y="77419"/>
                  <a:pt x="9418" y="77615"/>
                </a:cubicBezTo>
                <a:cubicBezTo>
                  <a:pt x="9418" y="77746"/>
                  <a:pt x="9527" y="77856"/>
                  <a:pt x="9658" y="77856"/>
                </a:cubicBezTo>
                <a:close/>
                <a:moveTo>
                  <a:pt x="4829" y="77725"/>
                </a:moveTo>
                <a:cubicBezTo>
                  <a:pt x="4895" y="77725"/>
                  <a:pt x="4938" y="77681"/>
                  <a:pt x="4938" y="77615"/>
                </a:cubicBezTo>
                <a:cubicBezTo>
                  <a:pt x="4938" y="77484"/>
                  <a:pt x="4742" y="77484"/>
                  <a:pt x="4742" y="77615"/>
                </a:cubicBezTo>
                <a:cubicBezTo>
                  <a:pt x="4720" y="77681"/>
                  <a:pt x="4785" y="77725"/>
                  <a:pt x="4829" y="77725"/>
                </a:cubicBezTo>
                <a:close/>
                <a:moveTo>
                  <a:pt x="154442" y="72808"/>
                </a:moveTo>
                <a:lnTo>
                  <a:pt x="154442" y="72808"/>
                </a:lnTo>
                <a:cubicBezTo>
                  <a:pt x="154442" y="72808"/>
                  <a:pt x="154442" y="72808"/>
                  <a:pt x="154442" y="72808"/>
                </a:cubicBezTo>
                <a:close/>
                <a:moveTo>
                  <a:pt x="149613" y="72939"/>
                </a:moveTo>
                <a:cubicBezTo>
                  <a:pt x="149831" y="72939"/>
                  <a:pt x="149460" y="72590"/>
                  <a:pt x="149482" y="72808"/>
                </a:cubicBezTo>
                <a:cubicBezTo>
                  <a:pt x="149482" y="72874"/>
                  <a:pt x="149525" y="72939"/>
                  <a:pt x="149613" y="72939"/>
                </a:cubicBezTo>
                <a:close/>
                <a:moveTo>
                  <a:pt x="144784" y="73070"/>
                </a:moveTo>
                <a:cubicBezTo>
                  <a:pt x="144937" y="73070"/>
                  <a:pt x="145046" y="72939"/>
                  <a:pt x="145046" y="72786"/>
                </a:cubicBezTo>
                <a:cubicBezTo>
                  <a:pt x="145046" y="72437"/>
                  <a:pt x="144500" y="72437"/>
                  <a:pt x="144500" y="72786"/>
                </a:cubicBezTo>
                <a:cubicBezTo>
                  <a:pt x="144500" y="72939"/>
                  <a:pt x="144631" y="73070"/>
                  <a:pt x="144784" y="73070"/>
                </a:cubicBezTo>
                <a:close/>
                <a:moveTo>
                  <a:pt x="139955" y="73223"/>
                </a:moveTo>
                <a:cubicBezTo>
                  <a:pt x="140326" y="73223"/>
                  <a:pt x="140501" y="72764"/>
                  <a:pt x="140239" y="72502"/>
                </a:cubicBezTo>
                <a:cubicBezTo>
                  <a:pt x="139976" y="72240"/>
                  <a:pt x="139539" y="72437"/>
                  <a:pt x="139539" y="72808"/>
                </a:cubicBezTo>
                <a:cubicBezTo>
                  <a:pt x="139539" y="73027"/>
                  <a:pt x="139736" y="73223"/>
                  <a:pt x="139955" y="73223"/>
                </a:cubicBezTo>
                <a:close/>
                <a:moveTo>
                  <a:pt x="135126" y="73354"/>
                </a:moveTo>
                <a:cubicBezTo>
                  <a:pt x="135628" y="73354"/>
                  <a:pt x="135868" y="72764"/>
                  <a:pt x="135519" y="72415"/>
                </a:cubicBezTo>
                <a:cubicBezTo>
                  <a:pt x="135169" y="72065"/>
                  <a:pt x="134579" y="72305"/>
                  <a:pt x="134579" y="72808"/>
                </a:cubicBezTo>
                <a:cubicBezTo>
                  <a:pt x="134579" y="73114"/>
                  <a:pt x="134820" y="73354"/>
                  <a:pt x="135126" y="73354"/>
                </a:cubicBezTo>
                <a:close/>
                <a:moveTo>
                  <a:pt x="130297" y="73507"/>
                </a:moveTo>
                <a:cubicBezTo>
                  <a:pt x="130930" y="73485"/>
                  <a:pt x="131236" y="72742"/>
                  <a:pt x="130799" y="72305"/>
                </a:cubicBezTo>
                <a:cubicBezTo>
                  <a:pt x="130362" y="71868"/>
                  <a:pt x="129597" y="72174"/>
                  <a:pt x="129619" y="72808"/>
                </a:cubicBezTo>
                <a:cubicBezTo>
                  <a:pt x="129619" y="73180"/>
                  <a:pt x="129925" y="73507"/>
                  <a:pt x="130297" y="73507"/>
                </a:cubicBezTo>
                <a:close/>
                <a:moveTo>
                  <a:pt x="125489" y="73638"/>
                </a:moveTo>
                <a:cubicBezTo>
                  <a:pt x="126232" y="73638"/>
                  <a:pt x="126604" y="72721"/>
                  <a:pt x="126079" y="72196"/>
                </a:cubicBezTo>
                <a:cubicBezTo>
                  <a:pt x="125533" y="71672"/>
                  <a:pt x="124637" y="72043"/>
                  <a:pt x="124637" y="72808"/>
                </a:cubicBezTo>
                <a:cubicBezTo>
                  <a:pt x="124637" y="73267"/>
                  <a:pt x="125009" y="73638"/>
                  <a:pt x="125489" y="73638"/>
                </a:cubicBezTo>
                <a:close/>
                <a:moveTo>
                  <a:pt x="120660" y="73769"/>
                </a:moveTo>
                <a:cubicBezTo>
                  <a:pt x="121534" y="73769"/>
                  <a:pt x="121950" y="72721"/>
                  <a:pt x="121338" y="72109"/>
                </a:cubicBezTo>
                <a:cubicBezTo>
                  <a:pt x="120726" y="71497"/>
                  <a:pt x="119677" y="71934"/>
                  <a:pt x="119677" y="72808"/>
                </a:cubicBezTo>
                <a:cubicBezTo>
                  <a:pt x="119677" y="73332"/>
                  <a:pt x="120114" y="73769"/>
                  <a:pt x="120660" y="73769"/>
                </a:cubicBezTo>
                <a:close/>
                <a:moveTo>
                  <a:pt x="115831" y="73901"/>
                </a:moveTo>
                <a:cubicBezTo>
                  <a:pt x="116815" y="73901"/>
                  <a:pt x="117317" y="72721"/>
                  <a:pt x="116618" y="72000"/>
                </a:cubicBezTo>
                <a:cubicBezTo>
                  <a:pt x="115919" y="71300"/>
                  <a:pt x="114717" y="71803"/>
                  <a:pt x="114717" y="72808"/>
                </a:cubicBezTo>
                <a:cubicBezTo>
                  <a:pt x="114717" y="73420"/>
                  <a:pt x="115219" y="73901"/>
                  <a:pt x="115831" y="73901"/>
                </a:cubicBezTo>
                <a:close/>
                <a:moveTo>
                  <a:pt x="111002" y="74054"/>
                </a:moveTo>
                <a:cubicBezTo>
                  <a:pt x="112117" y="74054"/>
                  <a:pt x="112685" y="72699"/>
                  <a:pt x="111898" y="71912"/>
                </a:cubicBezTo>
                <a:cubicBezTo>
                  <a:pt x="111090" y="71104"/>
                  <a:pt x="109735" y="71672"/>
                  <a:pt x="109735" y="72808"/>
                </a:cubicBezTo>
                <a:cubicBezTo>
                  <a:pt x="109735" y="73485"/>
                  <a:pt x="110303" y="74054"/>
                  <a:pt x="111002" y="74054"/>
                </a:cubicBezTo>
                <a:close/>
                <a:moveTo>
                  <a:pt x="106173" y="74185"/>
                </a:moveTo>
                <a:cubicBezTo>
                  <a:pt x="107419" y="74185"/>
                  <a:pt x="108052" y="72699"/>
                  <a:pt x="107156" y="71803"/>
                </a:cubicBezTo>
                <a:cubicBezTo>
                  <a:pt x="106282" y="70929"/>
                  <a:pt x="104775" y="71563"/>
                  <a:pt x="104797" y="72808"/>
                </a:cubicBezTo>
                <a:cubicBezTo>
                  <a:pt x="104797" y="73573"/>
                  <a:pt x="105408" y="74185"/>
                  <a:pt x="106173" y="74185"/>
                </a:cubicBezTo>
                <a:close/>
                <a:moveTo>
                  <a:pt x="101344" y="74338"/>
                </a:moveTo>
                <a:cubicBezTo>
                  <a:pt x="102721" y="74338"/>
                  <a:pt x="103420" y="72677"/>
                  <a:pt x="102437" y="71716"/>
                </a:cubicBezTo>
                <a:cubicBezTo>
                  <a:pt x="101475" y="70732"/>
                  <a:pt x="99815" y="71431"/>
                  <a:pt x="99815" y="72808"/>
                </a:cubicBezTo>
                <a:cubicBezTo>
                  <a:pt x="99815" y="73660"/>
                  <a:pt x="100492" y="74338"/>
                  <a:pt x="101344" y="74338"/>
                </a:cubicBezTo>
                <a:close/>
                <a:moveTo>
                  <a:pt x="96537" y="74469"/>
                </a:moveTo>
                <a:cubicBezTo>
                  <a:pt x="98023" y="74469"/>
                  <a:pt x="98766" y="72655"/>
                  <a:pt x="97717" y="71606"/>
                </a:cubicBezTo>
                <a:cubicBezTo>
                  <a:pt x="96646" y="70557"/>
                  <a:pt x="94854" y="71300"/>
                  <a:pt x="94854" y="72786"/>
                </a:cubicBezTo>
                <a:cubicBezTo>
                  <a:pt x="94854" y="73704"/>
                  <a:pt x="95597" y="74469"/>
                  <a:pt x="96537" y="74469"/>
                </a:cubicBezTo>
                <a:close/>
                <a:moveTo>
                  <a:pt x="91708" y="74600"/>
                </a:moveTo>
                <a:cubicBezTo>
                  <a:pt x="93303" y="74600"/>
                  <a:pt x="94112" y="72655"/>
                  <a:pt x="92975" y="71497"/>
                </a:cubicBezTo>
                <a:cubicBezTo>
                  <a:pt x="91839" y="70361"/>
                  <a:pt x="89894" y="71169"/>
                  <a:pt x="89894" y="72786"/>
                </a:cubicBezTo>
                <a:cubicBezTo>
                  <a:pt x="89894" y="73791"/>
                  <a:pt x="90703" y="74600"/>
                  <a:pt x="91708" y="74600"/>
                </a:cubicBezTo>
                <a:close/>
                <a:moveTo>
                  <a:pt x="86879" y="74731"/>
                </a:moveTo>
                <a:cubicBezTo>
                  <a:pt x="88605" y="74731"/>
                  <a:pt x="89479" y="72633"/>
                  <a:pt x="88256" y="71410"/>
                </a:cubicBezTo>
                <a:cubicBezTo>
                  <a:pt x="87032" y="70186"/>
                  <a:pt x="84934" y="71060"/>
                  <a:pt x="84934" y="72786"/>
                </a:cubicBezTo>
                <a:cubicBezTo>
                  <a:pt x="84934" y="73857"/>
                  <a:pt x="85808" y="74731"/>
                  <a:pt x="86879" y="74731"/>
                </a:cubicBezTo>
                <a:close/>
                <a:moveTo>
                  <a:pt x="82050" y="74840"/>
                </a:moveTo>
                <a:cubicBezTo>
                  <a:pt x="83864" y="74840"/>
                  <a:pt x="84781" y="72633"/>
                  <a:pt x="83492" y="71344"/>
                </a:cubicBezTo>
                <a:cubicBezTo>
                  <a:pt x="82203" y="70055"/>
                  <a:pt x="79996" y="70973"/>
                  <a:pt x="79996" y="72786"/>
                </a:cubicBezTo>
                <a:cubicBezTo>
                  <a:pt x="79996" y="73922"/>
                  <a:pt x="80914" y="74840"/>
                  <a:pt x="82050" y="74840"/>
                </a:cubicBezTo>
                <a:close/>
                <a:moveTo>
                  <a:pt x="77221" y="74884"/>
                </a:moveTo>
                <a:cubicBezTo>
                  <a:pt x="79100" y="74884"/>
                  <a:pt x="80040" y="72633"/>
                  <a:pt x="78707" y="71300"/>
                </a:cubicBezTo>
                <a:cubicBezTo>
                  <a:pt x="77374" y="69967"/>
                  <a:pt x="75123" y="70907"/>
                  <a:pt x="75123" y="72786"/>
                </a:cubicBezTo>
                <a:cubicBezTo>
                  <a:pt x="75123" y="73944"/>
                  <a:pt x="76063" y="74884"/>
                  <a:pt x="77221" y="74884"/>
                </a:cubicBezTo>
                <a:close/>
                <a:moveTo>
                  <a:pt x="72392" y="74840"/>
                </a:moveTo>
                <a:cubicBezTo>
                  <a:pt x="74227" y="74840"/>
                  <a:pt x="75145" y="72633"/>
                  <a:pt x="73834" y="71344"/>
                </a:cubicBezTo>
                <a:cubicBezTo>
                  <a:pt x="72545" y="70055"/>
                  <a:pt x="70338" y="70973"/>
                  <a:pt x="70338" y="72786"/>
                </a:cubicBezTo>
                <a:cubicBezTo>
                  <a:pt x="70338" y="73922"/>
                  <a:pt x="71256" y="74840"/>
                  <a:pt x="72392" y="74840"/>
                </a:cubicBezTo>
                <a:close/>
                <a:moveTo>
                  <a:pt x="67563" y="74709"/>
                </a:moveTo>
                <a:cubicBezTo>
                  <a:pt x="69289" y="74709"/>
                  <a:pt x="70141" y="72633"/>
                  <a:pt x="68939" y="71431"/>
                </a:cubicBezTo>
                <a:cubicBezTo>
                  <a:pt x="67716" y="70208"/>
                  <a:pt x="65640" y="71060"/>
                  <a:pt x="65640" y="72786"/>
                </a:cubicBezTo>
                <a:cubicBezTo>
                  <a:pt x="65640" y="73857"/>
                  <a:pt x="66514" y="74709"/>
                  <a:pt x="67563" y="74709"/>
                </a:cubicBezTo>
                <a:close/>
                <a:moveTo>
                  <a:pt x="62734" y="74578"/>
                </a:moveTo>
                <a:cubicBezTo>
                  <a:pt x="64351" y="74578"/>
                  <a:pt x="65137" y="72655"/>
                  <a:pt x="64023" y="71519"/>
                </a:cubicBezTo>
                <a:cubicBezTo>
                  <a:pt x="62887" y="70383"/>
                  <a:pt x="60942" y="71191"/>
                  <a:pt x="60942" y="72786"/>
                </a:cubicBezTo>
                <a:cubicBezTo>
                  <a:pt x="60964" y="73769"/>
                  <a:pt x="61750" y="74578"/>
                  <a:pt x="62734" y="74578"/>
                </a:cubicBezTo>
                <a:close/>
                <a:moveTo>
                  <a:pt x="57927" y="74447"/>
                </a:moveTo>
                <a:cubicBezTo>
                  <a:pt x="59391" y="74447"/>
                  <a:pt x="60133" y="72655"/>
                  <a:pt x="59085" y="71606"/>
                </a:cubicBezTo>
                <a:cubicBezTo>
                  <a:pt x="58058" y="70557"/>
                  <a:pt x="56266" y="71300"/>
                  <a:pt x="56266" y="72786"/>
                </a:cubicBezTo>
                <a:cubicBezTo>
                  <a:pt x="56266" y="73704"/>
                  <a:pt x="57009" y="74447"/>
                  <a:pt x="57927" y="74447"/>
                </a:cubicBezTo>
                <a:close/>
                <a:moveTo>
                  <a:pt x="53098" y="74316"/>
                </a:moveTo>
                <a:cubicBezTo>
                  <a:pt x="54452" y="74316"/>
                  <a:pt x="55130" y="72677"/>
                  <a:pt x="54168" y="71716"/>
                </a:cubicBezTo>
                <a:cubicBezTo>
                  <a:pt x="53207" y="70754"/>
                  <a:pt x="51568" y="71431"/>
                  <a:pt x="51568" y="72786"/>
                </a:cubicBezTo>
                <a:cubicBezTo>
                  <a:pt x="51568" y="73638"/>
                  <a:pt x="52245" y="74316"/>
                  <a:pt x="53098" y="74316"/>
                </a:cubicBezTo>
                <a:close/>
                <a:moveTo>
                  <a:pt x="48268" y="74163"/>
                </a:moveTo>
                <a:cubicBezTo>
                  <a:pt x="49492" y="74163"/>
                  <a:pt x="50082" y="72677"/>
                  <a:pt x="49208" y="71825"/>
                </a:cubicBezTo>
                <a:cubicBezTo>
                  <a:pt x="48356" y="70973"/>
                  <a:pt x="46892" y="71584"/>
                  <a:pt x="46892" y="72808"/>
                </a:cubicBezTo>
                <a:cubicBezTo>
                  <a:pt x="46892" y="73551"/>
                  <a:pt x="47504" y="74163"/>
                  <a:pt x="48268" y="74163"/>
                </a:cubicBezTo>
                <a:close/>
                <a:moveTo>
                  <a:pt x="43439" y="74032"/>
                </a:moveTo>
                <a:cubicBezTo>
                  <a:pt x="44554" y="74032"/>
                  <a:pt x="45122" y="72699"/>
                  <a:pt x="44335" y="71912"/>
                </a:cubicBezTo>
                <a:cubicBezTo>
                  <a:pt x="43549" y="71126"/>
                  <a:pt x="42194" y="71672"/>
                  <a:pt x="42194" y="72786"/>
                </a:cubicBezTo>
                <a:cubicBezTo>
                  <a:pt x="42194" y="73485"/>
                  <a:pt x="42762" y="74032"/>
                  <a:pt x="43439" y="74032"/>
                </a:cubicBezTo>
                <a:close/>
                <a:moveTo>
                  <a:pt x="38610" y="73879"/>
                </a:moveTo>
                <a:cubicBezTo>
                  <a:pt x="39594" y="73879"/>
                  <a:pt x="40074" y="72699"/>
                  <a:pt x="39397" y="72021"/>
                </a:cubicBezTo>
                <a:cubicBezTo>
                  <a:pt x="38698" y="71322"/>
                  <a:pt x="37518" y="71825"/>
                  <a:pt x="37518" y="72786"/>
                </a:cubicBezTo>
                <a:cubicBezTo>
                  <a:pt x="37518" y="73398"/>
                  <a:pt x="38020" y="73879"/>
                  <a:pt x="38610" y="73879"/>
                </a:cubicBezTo>
                <a:close/>
                <a:moveTo>
                  <a:pt x="33781" y="73748"/>
                </a:moveTo>
                <a:cubicBezTo>
                  <a:pt x="34655" y="73748"/>
                  <a:pt x="35092" y="72721"/>
                  <a:pt x="34481" y="72109"/>
                </a:cubicBezTo>
                <a:cubicBezTo>
                  <a:pt x="33869" y="71497"/>
                  <a:pt x="32820" y="71934"/>
                  <a:pt x="32820" y="72786"/>
                </a:cubicBezTo>
                <a:cubicBezTo>
                  <a:pt x="32820" y="73311"/>
                  <a:pt x="33257" y="73748"/>
                  <a:pt x="33781" y="73748"/>
                </a:cubicBezTo>
                <a:close/>
                <a:moveTo>
                  <a:pt x="28974" y="73617"/>
                </a:moveTo>
                <a:cubicBezTo>
                  <a:pt x="29695" y="73617"/>
                  <a:pt x="30067" y="72742"/>
                  <a:pt x="29542" y="72218"/>
                </a:cubicBezTo>
                <a:cubicBezTo>
                  <a:pt x="29040" y="71694"/>
                  <a:pt x="28144" y="72065"/>
                  <a:pt x="28144" y="72786"/>
                </a:cubicBezTo>
                <a:cubicBezTo>
                  <a:pt x="28144" y="73245"/>
                  <a:pt x="28515" y="73617"/>
                  <a:pt x="28974" y="73617"/>
                </a:cubicBezTo>
                <a:close/>
                <a:moveTo>
                  <a:pt x="24145" y="73464"/>
                </a:moveTo>
                <a:cubicBezTo>
                  <a:pt x="24757" y="73464"/>
                  <a:pt x="25063" y="72742"/>
                  <a:pt x="24626" y="72305"/>
                </a:cubicBezTo>
                <a:cubicBezTo>
                  <a:pt x="24189" y="71868"/>
                  <a:pt x="23446" y="72174"/>
                  <a:pt x="23446" y="72786"/>
                </a:cubicBezTo>
                <a:cubicBezTo>
                  <a:pt x="23468" y="73158"/>
                  <a:pt x="23774" y="73464"/>
                  <a:pt x="24145" y="73464"/>
                </a:cubicBezTo>
                <a:close/>
                <a:moveTo>
                  <a:pt x="19316" y="73332"/>
                </a:moveTo>
                <a:cubicBezTo>
                  <a:pt x="19797" y="73332"/>
                  <a:pt x="20037" y="72742"/>
                  <a:pt x="19709" y="72393"/>
                </a:cubicBezTo>
                <a:cubicBezTo>
                  <a:pt x="19360" y="72065"/>
                  <a:pt x="18770" y="72305"/>
                  <a:pt x="18770" y="72786"/>
                </a:cubicBezTo>
                <a:cubicBezTo>
                  <a:pt x="18770" y="73092"/>
                  <a:pt x="19010" y="73332"/>
                  <a:pt x="19316" y="73332"/>
                </a:cubicBezTo>
                <a:close/>
                <a:moveTo>
                  <a:pt x="14487" y="73180"/>
                </a:moveTo>
                <a:cubicBezTo>
                  <a:pt x="14859" y="73201"/>
                  <a:pt x="15033" y="72764"/>
                  <a:pt x="14771" y="72502"/>
                </a:cubicBezTo>
                <a:cubicBezTo>
                  <a:pt x="14531" y="72240"/>
                  <a:pt x="14094" y="72437"/>
                  <a:pt x="14094" y="72786"/>
                </a:cubicBezTo>
                <a:cubicBezTo>
                  <a:pt x="14094" y="73005"/>
                  <a:pt x="14269" y="73180"/>
                  <a:pt x="14509" y="73180"/>
                </a:cubicBezTo>
                <a:close/>
                <a:moveTo>
                  <a:pt x="9658" y="73048"/>
                </a:moveTo>
                <a:cubicBezTo>
                  <a:pt x="9811" y="73048"/>
                  <a:pt x="9920" y="72939"/>
                  <a:pt x="9920" y="72786"/>
                </a:cubicBezTo>
                <a:cubicBezTo>
                  <a:pt x="9920" y="72458"/>
                  <a:pt x="9418" y="72458"/>
                  <a:pt x="9418" y="72786"/>
                </a:cubicBezTo>
                <a:cubicBezTo>
                  <a:pt x="9418" y="72917"/>
                  <a:pt x="9527" y="73048"/>
                  <a:pt x="9658" y="73048"/>
                </a:cubicBezTo>
                <a:close/>
                <a:moveTo>
                  <a:pt x="4829" y="72895"/>
                </a:moveTo>
                <a:cubicBezTo>
                  <a:pt x="4895" y="72917"/>
                  <a:pt x="4960" y="72852"/>
                  <a:pt x="4960" y="72786"/>
                </a:cubicBezTo>
                <a:cubicBezTo>
                  <a:pt x="4960" y="72633"/>
                  <a:pt x="4720" y="72633"/>
                  <a:pt x="4720" y="72786"/>
                </a:cubicBezTo>
                <a:cubicBezTo>
                  <a:pt x="4720" y="72852"/>
                  <a:pt x="4763" y="72917"/>
                  <a:pt x="4829" y="72895"/>
                </a:cubicBezTo>
                <a:close/>
                <a:moveTo>
                  <a:pt x="22" y="72808"/>
                </a:moveTo>
                <a:lnTo>
                  <a:pt x="22" y="72808"/>
                </a:lnTo>
                <a:cubicBezTo>
                  <a:pt x="22" y="72786"/>
                  <a:pt x="22" y="72786"/>
                  <a:pt x="22" y="72786"/>
                </a:cubicBezTo>
                <a:lnTo>
                  <a:pt x="0" y="72808"/>
                </a:lnTo>
                <a:close/>
                <a:moveTo>
                  <a:pt x="154442" y="67979"/>
                </a:moveTo>
                <a:cubicBezTo>
                  <a:pt x="154442" y="67979"/>
                  <a:pt x="154442" y="67979"/>
                  <a:pt x="154442" y="67957"/>
                </a:cubicBezTo>
                <a:cubicBezTo>
                  <a:pt x="154442" y="67957"/>
                  <a:pt x="154442" y="67957"/>
                  <a:pt x="154442" y="67957"/>
                </a:cubicBezTo>
                <a:lnTo>
                  <a:pt x="154442" y="67957"/>
                </a:lnTo>
                <a:cubicBezTo>
                  <a:pt x="154442" y="67957"/>
                  <a:pt x="154442" y="67979"/>
                  <a:pt x="154442" y="67979"/>
                </a:cubicBezTo>
                <a:close/>
                <a:moveTo>
                  <a:pt x="149613" y="68088"/>
                </a:moveTo>
                <a:cubicBezTo>
                  <a:pt x="149809" y="68088"/>
                  <a:pt x="149482" y="67760"/>
                  <a:pt x="149482" y="67957"/>
                </a:cubicBezTo>
                <a:cubicBezTo>
                  <a:pt x="149482" y="68045"/>
                  <a:pt x="149525" y="68088"/>
                  <a:pt x="149613" y="68088"/>
                </a:cubicBezTo>
                <a:close/>
                <a:moveTo>
                  <a:pt x="144784" y="68241"/>
                </a:moveTo>
                <a:cubicBezTo>
                  <a:pt x="145024" y="68241"/>
                  <a:pt x="145155" y="67957"/>
                  <a:pt x="144980" y="67782"/>
                </a:cubicBezTo>
                <a:cubicBezTo>
                  <a:pt x="144805" y="67608"/>
                  <a:pt x="144500" y="67717"/>
                  <a:pt x="144500" y="67979"/>
                </a:cubicBezTo>
                <a:cubicBezTo>
                  <a:pt x="144500" y="68132"/>
                  <a:pt x="144631" y="68241"/>
                  <a:pt x="144784" y="68241"/>
                </a:cubicBezTo>
                <a:close/>
                <a:moveTo>
                  <a:pt x="139955" y="68372"/>
                </a:moveTo>
                <a:cubicBezTo>
                  <a:pt x="140413" y="68307"/>
                  <a:pt x="140413" y="67629"/>
                  <a:pt x="139955" y="67564"/>
                </a:cubicBezTo>
                <a:cubicBezTo>
                  <a:pt x="139474" y="67476"/>
                  <a:pt x="139474" y="68460"/>
                  <a:pt x="139955" y="68372"/>
                </a:cubicBezTo>
                <a:close/>
                <a:moveTo>
                  <a:pt x="135126" y="68525"/>
                </a:moveTo>
                <a:cubicBezTo>
                  <a:pt x="135628" y="68525"/>
                  <a:pt x="135890" y="67913"/>
                  <a:pt x="135519" y="67564"/>
                </a:cubicBezTo>
                <a:cubicBezTo>
                  <a:pt x="135169" y="67214"/>
                  <a:pt x="134557" y="67455"/>
                  <a:pt x="134557" y="67957"/>
                </a:cubicBezTo>
                <a:cubicBezTo>
                  <a:pt x="134557" y="68263"/>
                  <a:pt x="134820" y="68525"/>
                  <a:pt x="135126" y="68525"/>
                </a:cubicBezTo>
                <a:close/>
                <a:moveTo>
                  <a:pt x="130297" y="68656"/>
                </a:moveTo>
                <a:cubicBezTo>
                  <a:pt x="130930" y="68656"/>
                  <a:pt x="131236" y="67913"/>
                  <a:pt x="130799" y="67476"/>
                </a:cubicBezTo>
                <a:cubicBezTo>
                  <a:pt x="130362" y="67039"/>
                  <a:pt x="129619" y="67345"/>
                  <a:pt x="129597" y="67957"/>
                </a:cubicBezTo>
                <a:cubicBezTo>
                  <a:pt x="129619" y="68350"/>
                  <a:pt x="129925" y="68656"/>
                  <a:pt x="130297" y="68656"/>
                </a:cubicBezTo>
                <a:close/>
                <a:moveTo>
                  <a:pt x="125467" y="68809"/>
                </a:moveTo>
                <a:cubicBezTo>
                  <a:pt x="126232" y="68809"/>
                  <a:pt x="126604" y="67892"/>
                  <a:pt x="126079" y="67367"/>
                </a:cubicBezTo>
                <a:cubicBezTo>
                  <a:pt x="125533" y="66821"/>
                  <a:pt x="124637" y="67214"/>
                  <a:pt x="124637" y="67957"/>
                </a:cubicBezTo>
                <a:cubicBezTo>
                  <a:pt x="124637" y="68438"/>
                  <a:pt x="125009" y="68809"/>
                  <a:pt x="125467" y="68809"/>
                </a:cubicBezTo>
                <a:close/>
                <a:moveTo>
                  <a:pt x="120660" y="68940"/>
                </a:moveTo>
                <a:cubicBezTo>
                  <a:pt x="121534" y="68940"/>
                  <a:pt x="121950" y="67892"/>
                  <a:pt x="121338" y="67258"/>
                </a:cubicBezTo>
                <a:cubicBezTo>
                  <a:pt x="120726" y="66646"/>
                  <a:pt x="119677" y="67083"/>
                  <a:pt x="119677" y="67957"/>
                </a:cubicBezTo>
                <a:cubicBezTo>
                  <a:pt x="119677" y="68503"/>
                  <a:pt x="120114" y="68940"/>
                  <a:pt x="120660" y="68940"/>
                </a:cubicBezTo>
                <a:close/>
                <a:moveTo>
                  <a:pt x="115831" y="69093"/>
                </a:moveTo>
                <a:cubicBezTo>
                  <a:pt x="116836" y="69093"/>
                  <a:pt x="117339" y="67870"/>
                  <a:pt x="116618" y="67171"/>
                </a:cubicBezTo>
                <a:cubicBezTo>
                  <a:pt x="115919" y="66449"/>
                  <a:pt x="114695" y="66952"/>
                  <a:pt x="114695" y="67957"/>
                </a:cubicBezTo>
                <a:cubicBezTo>
                  <a:pt x="114695" y="68591"/>
                  <a:pt x="115198" y="69093"/>
                  <a:pt x="115831" y="69093"/>
                </a:cubicBezTo>
                <a:close/>
                <a:moveTo>
                  <a:pt x="111002" y="69225"/>
                </a:moveTo>
                <a:cubicBezTo>
                  <a:pt x="112138" y="69225"/>
                  <a:pt x="112707" y="67870"/>
                  <a:pt x="111898" y="67061"/>
                </a:cubicBezTo>
                <a:cubicBezTo>
                  <a:pt x="111090" y="66253"/>
                  <a:pt x="109735" y="66821"/>
                  <a:pt x="109735" y="67957"/>
                </a:cubicBezTo>
                <a:cubicBezTo>
                  <a:pt x="109735" y="68656"/>
                  <a:pt x="110303" y="69225"/>
                  <a:pt x="111002" y="69225"/>
                </a:cubicBezTo>
                <a:close/>
                <a:moveTo>
                  <a:pt x="106173" y="69356"/>
                </a:moveTo>
                <a:cubicBezTo>
                  <a:pt x="107441" y="69377"/>
                  <a:pt x="108052" y="67848"/>
                  <a:pt x="107178" y="66974"/>
                </a:cubicBezTo>
                <a:cubicBezTo>
                  <a:pt x="106282" y="66078"/>
                  <a:pt x="104775" y="66712"/>
                  <a:pt x="104775" y="67957"/>
                </a:cubicBezTo>
                <a:cubicBezTo>
                  <a:pt x="104775" y="68744"/>
                  <a:pt x="105408" y="69356"/>
                  <a:pt x="106173" y="69356"/>
                </a:cubicBezTo>
                <a:close/>
                <a:moveTo>
                  <a:pt x="101344" y="69509"/>
                </a:moveTo>
                <a:cubicBezTo>
                  <a:pt x="102743" y="69509"/>
                  <a:pt x="103442" y="67848"/>
                  <a:pt x="102459" y="66865"/>
                </a:cubicBezTo>
                <a:cubicBezTo>
                  <a:pt x="101475" y="65881"/>
                  <a:pt x="99793" y="66581"/>
                  <a:pt x="99793" y="67957"/>
                </a:cubicBezTo>
                <a:cubicBezTo>
                  <a:pt x="99793" y="68809"/>
                  <a:pt x="100492" y="69509"/>
                  <a:pt x="101344" y="69509"/>
                </a:cubicBezTo>
                <a:close/>
                <a:moveTo>
                  <a:pt x="96515" y="69640"/>
                </a:moveTo>
                <a:cubicBezTo>
                  <a:pt x="98023" y="69640"/>
                  <a:pt x="98788" y="67826"/>
                  <a:pt x="97717" y="66755"/>
                </a:cubicBezTo>
                <a:cubicBezTo>
                  <a:pt x="96646" y="65707"/>
                  <a:pt x="94833" y="66449"/>
                  <a:pt x="94833" y="67957"/>
                </a:cubicBezTo>
                <a:cubicBezTo>
                  <a:pt x="94833" y="68897"/>
                  <a:pt x="95597" y="69640"/>
                  <a:pt x="96515" y="69640"/>
                </a:cubicBezTo>
                <a:close/>
                <a:moveTo>
                  <a:pt x="91708" y="69793"/>
                </a:moveTo>
                <a:cubicBezTo>
                  <a:pt x="93325" y="69793"/>
                  <a:pt x="94155" y="67826"/>
                  <a:pt x="92997" y="66668"/>
                </a:cubicBezTo>
                <a:cubicBezTo>
                  <a:pt x="91839" y="65510"/>
                  <a:pt x="89872" y="66318"/>
                  <a:pt x="89872" y="67957"/>
                </a:cubicBezTo>
                <a:cubicBezTo>
                  <a:pt x="89872" y="68984"/>
                  <a:pt x="90681" y="69793"/>
                  <a:pt x="91708" y="69793"/>
                </a:cubicBezTo>
                <a:close/>
                <a:moveTo>
                  <a:pt x="86879" y="69924"/>
                </a:moveTo>
                <a:cubicBezTo>
                  <a:pt x="88627" y="69924"/>
                  <a:pt x="89501" y="67804"/>
                  <a:pt x="88256" y="66581"/>
                </a:cubicBezTo>
                <a:cubicBezTo>
                  <a:pt x="87032" y="65335"/>
                  <a:pt x="84912" y="66209"/>
                  <a:pt x="84912" y="67957"/>
                </a:cubicBezTo>
                <a:cubicBezTo>
                  <a:pt x="84912" y="69050"/>
                  <a:pt x="85786" y="69924"/>
                  <a:pt x="86879" y="69924"/>
                </a:cubicBezTo>
                <a:close/>
                <a:moveTo>
                  <a:pt x="82050" y="70055"/>
                </a:moveTo>
                <a:cubicBezTo>
                  <a:pt x="83929" y="70055"/>
                  <a:pt x="84869" y="67804"/>
                  <a:pt x="83536" y="66471"/>
                </a:cubicBezTo>
                <a:cubicBezTo>
                  <a:pt x="82203" y="65138"/>
                  <a:pt x="79952" y="66078"/>
                  <a:pt x="79952" y="67957"/>
                </a:cubicBezTo>
                <a:cubicBezTo>
                  <a:pt x="79952" y="69115"/>
                  <a:pt x="80892" y="70055"/>
                  <a:pt x="82050" y="70055"/>
                </a:cubicBezTo>
                <a:close/>
                <a:moveTo>
                  <a:pt x="77221" y="70164"/>
                </a:moveTo>
                <a:cubicBezTo>
                  <a:pt x="79166" y="70164"/>
                  <a:pt x="80149" y="67804"/>
                  <a:pt x="78772" y="66428"/>
                </a:cubicBezTo>
                <a:cubicBezTo>
                  <a:pt x="77396" y="65051"/>
                  <a:pt x="75036" y="66034"/>
                  <a:pt x="75036" y="67979"/>
                </a:cubicBezTo>
                <a:cubicBezTo>
                  <a:pt x="75036" y="69181"/>
                  <a:pt x="76019" y="70164"/>
                  <a:pt x="77221" y="70164"/>
                </a:cubicBezTo>
                <a:close/>
                <a:moveTo>
                  <a:pt x="72392" y="70055"/>
                </a:moveTo>
                <a:cubicBezTo>
                  <a:pt x="74271" y="70055"/>
                  <a:pt x="75189" y="67804"/>
                  <a:pt x="73878" y="66493"/>
                </a:cubicBezTo>
                <a:cubicBezTo>
                  <a:pt x="72567" y="65160"/>
                  <a:pt x="70316" y="66100"/>
                  <a:pt x="70316" y="67957"/>
                </a:cubicBezTo>
                <a:cubicBezTo>
                  <a:pt x="70316" y="69115"/>
                  <a:pt x="71256" y="70055"/>
                  <a:pt x="72392" y="70055"/>
                </a:cubicBezTo>
                <a:close/>
                <a:moveTo>
                  <a:pt x="67563" y="69924"/>
                </a:moveTo>
                <a:cubicBezTo>
                  <a:pt x="69311" y="69924"/>
                  <a:pt x="70185" y="67804"/>
                  <a:pt x="68961" y="66581"/>
                </a:cubicBezTo>
                <a:cubicBezTo>
                  <a:pt x="67716" y="65335"/>
                  <a:pt x="65618" y="66209"/>
                  <a:pt x="65618" y="67957"/>
                </a:cubicBezTo>
                <a:cubicBezTo>
                  <a:pt x="65618" y="69050"/>
                  <a:pt x="66492" y="69924"/>
                  <a:pt x="67563" y="69924"/>
                </a:cubicBezTo>
                <a:close/>
                <a:moveTo>
                  <a:pt x="62734" y="69771"/>
                </a:moveTo>
                <a:cubicBezTo>
                  <a:pt x="64373" y="69793"/>
                  <a:pt x="65181" y="67826"/>
                  <a:pt x="64045" y="66668"/>
                </a:cubicBezTo>
                <a:cubicBezTo>
                  <a:pt x="62887" y="65532"/>
                  <a:pt x="60920" y="66340"/>
                  <a:pt x="60920" y="67957"/>
                </a:cubicBezTo>
                <a:cubicBezTo>
                  <a:pt x="60920" y="68962"/>
                  <a:pt x="61750" y="69771"/>
                  <a:pt x="62734" y="69771"/>
                </a:cubicBezTo>
                <a:close/>
                <a:moveTo>
                  <a:pt x="57927" y="69640"/>
                </a:moveTo>
                <a:cubicBezTo>
                  <a:pt x="59412" y="69640"/>
                  <a:pt x="60155" y="67826"/>
                  <a:pt x="59107" y="66777"/>
                </a:cubicBezTo>
                <a:cubicBezTo>
                  <a:pt x="58058" y="65728"/>
                  <a:pt x="56244" y="66471"/>
                  <a:pt x="56244" y="67957"/>
                </a:cubicBezTo>
                <a:cubicBezTo>
                  <a:pt x="56244" y="68875"/>
                  <a:pt x="56987" y="69640"/>
                  <a:pt x="57927" y="69640"/>
                </a:cubicBezTo>
                <a:close/>
                <a:moveTo>
                  <a:pt x="53098" y="69509"/>
                </a:moveTo>
                <a:cubicBezTo>
                  <a:pt x="54474" y="69509"/>
                  <a:pt x="55152" y="67848"/>
                  <a:pt x="54190" y="66865"/>
                </a:cubicBezTo>
                <a:cubicBezTo>
                  <a:pt x="53207" y="65903"/>
                  <a:pt x="51546" y="66581"/>
                  <a:pt x="51546" y="67957"/>
                </a:cubicBezTo>
                <a:cubicBezTo>
                  <a:pt x="51546" y="68809"/>
                  <a:pt x="52245" y="69509"/>
                  <a:pt x="53098" y="69509"/>
                </a:cubicBezTo>
                <a:close/>
                <a:moveTo>
                  <a:pt x="48268" y="69356"/>
                </a:moveTo>
                <a:cubicBezTo>
                  <a:pt x="49514" y="69356"/>
                  <a:pt x="50126" y="67848"/>
                  <a:pt x="49252" y="66974"/>
                </a:cubicBezTo>
                <a:cubicBezTo>
                  <a:pt x="48378" y="66100"/>
                  <a:pt x="46870" y="66712"/>
                  <a:pt x="46870" y="67957"/>
                </a:cubicBezTo>
                <a:cubicBezTo>
                  <a:pt x="46870" y="68722"/>
                  <a:pt x="47482" y="69356"/>
                  <a:pt x="48268" y="69356"/>
                </a:cubicBezTo>
                <a:close/>
                <a:moveTo>
                  <a:pt x="43439" y="69225"/>
                </a:moveTo>
                <a:cubicBezTo>
                  <a:pt x="44576" y="69225"/>
                  <a:pt x="45122" y="67870"/>
                  <a:pt x="44335" y="67061"/>
                </a:cubicBezTo>
                <a:cubicBezTo>
                  <a:pt x="43549" y="66275"/>
                  <a:pt x="42194" y="66843"/>
                  <a:pt x="42194" y="67957"/>
                </a:cubicBezTo>
                <a:cubicBezTo>
                  <a:pt x="42194" y="68656"/>
                  <a:pt x="42740" y="69225"/>
                  <a:pt x="43439" y="69225"/>
                </a:cubicBezTo>
                <a:close/>
                <a:moveTo>
                  <a:pt x="38610" y="69072"/>
                </a:moveTo>
                <a:cubicBezTo>
                  <a:pt x="39616" y="69072"/>
                  <a:pt x="40096" y="67870"/>
                  <a:pt x="39397" y="67171"/>
                </a:cubicBezTo>
                <a:cubicBezTo>
                  <a:pt x="38698" y="66471"/>
                  <a:pt x="37496" y="66974"/>
                  <a:pt x="37496" y="67957"/>
                </a:cubicBezTo>
                <a:cubicBezTo>
                  <a:pt x="37518" y="68569"/>
                  <a:pt x="37999" y="69072"/>
                  <a:pt x="38610" y="69072"/>
                </a:cubicBezTo>
                <a:close/>
                <a:moveTo>
                  <a:pt x="33781" y="68919"/>
                </a:moveTo>
                <a:cubicBezTo>
                  <a:pt x="34655" y="68919"/>
                  <a:pt x="35071" y="67892"/>
                  <a:pt x="34481" y="67280"/>
                </a:cubicBezTo>
                <a:cubicBezTo>
                  <a:pt x="33869" y="66668"/>
                  <a:pt x="32820" y="67105"/>
                  <a:pt x="32820" y="67957"/>
                </a:cubicBezTo>
                <a:cubicBezTo>
                  <a:pt x="32820" y="68503"/>
                  <a:pt x="33257" y="68919"/>
                  <a:pt x="33781" y="68919"/>
                </a:cubicBezTo>
                <a:close/>
                <a:moveTo>
                  <a:pt x="28974" y="68787"/>
                </a:moveTo>
                <a:cubicBezTo>
                  <a:pt x="29695" y="68787"/>
                  <a:pt x="30067" y="67913"/>
                  <a:pt x="29542" y="67389"/>
                </a:cubicBezTo>
                <a:cubicBezTo>
                  <a:pt x="29040" y="66865"/>
                  <a:pt x="28144" y="67236"/>
                  <a:pt x="28144" y="67979"/>
                </a:cubicBezTo>
                <a:cubicBezTo>
                  <a:pt x="28144" y="68416"/>
                  <a:pt x="28515" y="68787"/>
                  <a:pt x="28974" y="68787"/>
                </a:cubicBezTo>
                <a:close/>
                <a:moveTo>
                  <a:pt x="24145" y="68635"/>
                </a:moveTo>
                <a:cubicBezTo>
                  <a:pt x="24757" y="68635"/>
                  <a:pt x="25063" y="67913"/>
                  <a:pt x="24626" y="67476"/>
                </a:cubicBezTo>
                <a:cubicBezTo>
                  <a:pt x="24189" y="67039"/>
                  <a:pt x="23446" y="67345"/>
                  <a:pt x="23446" y="67957"/>
                </a:cubicBezTo>
                <a:cubicBezTo>
                  <a:pt x="23446" y="68350"/>
                  <a:pt x="23752" y="68635"/>
                  <a:pt x="24145" y="68635"/>
                </a:cubicBezTo>
                <a:close/>
                <a:moveTo>
                  <a:pt x="19316" y="68503"/>
                </a:moveTo>
                <a:cubicBezTo>
                  <a:pt x="19797" y="68503"/>
                  <a:pt x="20037" y="67913"/>
                  <a:pt x="19709" y="67586"/>
                </a:cubicBezTo>
                <a:cubicBezTo>
                  <a:pt x="19360" y="67236"/>
                  <a:pt x="18770" y="67476"/>
                  <a:pt x="18770" y="67957"/>
                </a:cubicBezTo>
                <a:cubicBezTo>
                  <a:pt x="18770" y="68263"/>
                  <a:pt x="19010" y="68503"/>
                  <a:pt x="19316" y="68503"/>
                </a:cubicBezTo>
                <a:close/>
                <a:moveTo>
                  <a:pt x="14487" y="68372"/>
                </a:moveTo>
                <a:cubicBezTo>
                  <a:pt x="14859" y="68372"/>
                  <a:pt x="15033" y="67935"/>
                  <a:pt x="14771" y="67673"/>
                </a:cubicBezTo>
                <a:cubicBezTo>
                  <a:pt x="14531" y="67433"/>
                  <a:pt x="14094" y="67608"/>
                  <a:pt x="14094" y="67957"/>
                </a:cubicBezTo>
                <a:cubicBezTo>
                  <a:pt x="14094" y="68176"/>
                  <a:pt x="14269" y="68372"/>
                  <a:pt x="14509" y="68372"/>
                </a:cubicBezTo>
                <a:close/>
                <a:moveTo>
                  <a:pt x="9658" y="68219"/>
                </a:moveTo>
                <a:cubicBezTo>
                  <a:pt x="9898" y="68219"/>
                  <a:pt x="10030" y="67935"/>
                  <a:pt x="9855" y="67760"/>
                </a:cubicBezTo>
                <a:cubicBezTo>
                  <a:pt x="9680" y="67586"/>
                  <a:pt x="9396" y="67717"/>
                  <a:pt x="9396" y="67957"/>
                </a:cubicBezTo>
                <a:cubicBezTo>
                  <a:pt x="9396" y="68110"/>
                  <a:pt x="9505" y="68219"/>
                  <a:pt x="9658" y="68219"/>
                </a:cubicBezTo>
                <a:close/>
                <a:moveTo>
                  <a:pt x="4829" y="68088"/>
                </a:moveTo>
                <a:cubicBezTo>
                  <a:pt x="4895" y="68088"/>
                  <a:pt x="4960" y="68023"/>
                  <a:pt x="4960" y="67957"/>
                </a:cubicBezTo>
                <a:cubicBezTo>
                  <a:pt x="4960" y="67804"/>
                  <a:pt x="4720" y="67804"/>
                  <a:pt x="4720" y="67957"/>
                </a:cubicBezTo>
                <a:cubicBezTo>
                  <a:pt x="4720" y="68023"/>
                  <a:pt x="4763" y="68088"/>
                  <a:pt x="4829" y="68088"/>
                </a:cubicBezTo>
                <a:close/>
                <a:moveTo>
                  <a:pt x="22" y="67979"/>
                </a:moveTo>
                <a:cubicBezTo>
                  <a:pt x="22" y="67979"/>
                  <a:pt x="22" y="67957"/>
                  <a:pt x="22" y="67957"/>
                </a:cubicBezTo>
                <a:cubicBezTo>
                  <a:pt x="22" y="67957"/>
                  <a:pt x="22" y="67957"/>
                  <a:pt x="22" y="67957"/>
                </a:cubicBezTo>
                <a:lnTo>
                  <a:pt x="0" y="67957"/>
                </a:lnTo>
                <a:cubicBezTo>
                  <a:pt x="0" y="67979"/>
                  <a:pt x="0" y="67979"/>
                  <a:pt x="22" y="67979"/>
                </a:cubicBezTo>
                <a:close/>
                <a:moveTo>
                  <a:pt x="154442" y="63150"/>
                </a:moveTo>
                <a:cubicBezTo>
                  <a:pt x="154442" y="63150"/>
                  <a:pt x="154442" y="63128"/>
                  <a:pt x="154442" y="63128"/>
                </a:cubicBezTo>
                <a:close/>
                <a:moveTo>
                  <a:pt x="149613" y="63259"/>
                </a:moveTo>
                <a:cubicBezTo>
                  <a:pt x="149809" y="63259"/>
                  <a:pt x="149482" y="62931"/>
                  <a:pt x="149482" y="63128"/>
                </a:cubicBezTo>
                <a:cubicBezTo>
                  <a:pt x="149482" y="63216"/>
                  <a:pt x="149525" y="63259"/>
                  <a:pt x="149613" y="63259"/>
                </a:cubicBezTo>
                <a:close/>
                <a:moveTo>
                  <a:pt x="144784" y="63412"/>
                </a:moveTo>
                <a:cubicBezTo>
                  <a:pt x="145024" y="63412"/>
                  <a:pt x="145155" y="63106"/>
                  <a:pt x="144980" y="62931"/>
                </a:cubicBezTo>
                <a:cubicBezTo>
                  <a:pt x="144805" y="62757"/>
                  <a:pt x="144500" y="62888"/>
                  <a:pt x="144500" y="63128"/>
                </a:cubicBezTo>
                <a:cubicBezTo>
                  <a:pt x="144500" y="63281"/>
                  <a:pt x="144631" y="63412"/>
                  <a:pt x="144784" y="63412"/>
                </a:cubicBezTo>
                <a:close/>
                <a:moveTo>
                  <a:pt x="139955" y="63543"/>
                </a:moveTo>
                <a:cubicBezTo>
                  <a:pt x="140326" y="63543"/>
                  <a:pt x="140501" y="63106"/>
                  <a:pt x="140239" y="62844"/>
                </a:cubicBezTo>
                <a:cubicBezTo>
                  <a:pt x="139976" y="62582"/>
                  <a:pt x="139539" y="62757"/>
                  <a:pt x="139539" y="63128"/>
                </a:cubicBezTo>
                <a:cubicBezTo>
                  <a:pt x="139539" y="63368"/>
                  <a:pt x="139736" y="63543"/>
                  <a:pt x="139955" y="63543"/>
                </a:cubicBezTo>
                <a:close/>
                <a:moveTo>
                  <a:pt x="135126" y="63674"/>
                </a:moveTo>
                <a:cubicBezTo>
                  <a:pt x="135628" y="63674"/>
                  <a:pt x="135868" y="63106"/>
                  <a:pt x="135519" y="62757"/>
                </a:cubicBezTo>
                <a:cubicBezTo>
                  <a:pt x="135169" y="62407"/>
                  <a:pt x="134579" y="62647"/>
                  <a:pt x="134579" y="63128"/>
                </a:cubicBezTo>
                <a:cubicBezTo>
                  <a:pt x="134579" y="63434"/>
                  <a:pt x="134820" y="63674"/>
                  <a:pt x="135126" y="63674"/>
                </a:cubicBezTo>
                <a:close/>
                <a:moveTo>
                  <a:pt x="130297" y="63827"/>
                </a:moveTo>
                <a:cubicBezTo>
                  <a:pt x="130930" y="63827"/>
                  <a:pt x="131236" y="63084"/>
                  <a:pt x="130799" y="62647"/>
                </a:cubicBezTo>
                <a:cubicBezTo>
                  <a:pt x="130362" y="62210"/>
                  <a:pt x="129597" y="62516"/>
                  <a:pt x="129597" y="63128"/>
                </a:cubicBezTo>
                <a:cubicBezTo>
                  <a:pt x="129619" y="63521"/>
                  <a:pt x="129925" y="63827"/>
                  <a:pt x="130297" y="63827"/>
                </a:cubicBezTo>
                <a:close/>
                <a:moveTo>
                  <a:pt x="125467" y="63958"/>
                </a:moveTo>
                <a:cubicBezTo>
                  <a:pt x="126210" y="63958"/>
                  <a:pt x="126582" y="63084"/>
                  <a:pt x="126057" y="62560"/>
                </a:cubicBezTo>
                <a:cubicBezTo>
                  <a:pt x="125533" y="62057"/>
                  <a:pt x="124659" y="62407"/>
                  <a:pt x="124659" y="63150"/>
                </a:cubicBezTo>
                <a:cubicBezTo>
                  <a:pt x="124659" y="63609"/>
                  <a:pt x="125030" y="63958"/>
                  <a:pt x="125467" y="63958"/>
                </a:cubicBezTo>
                <a:close/>
                <a:moveTo>
                  <a:pt x="120660" y="64111"/>
                </a:moveTo>
                <a:cubicBezTo>
                  <a:pt x="121512" y="64111"/>
                  <a:pt x="121950" y="63063"/>
                  <a:pt x="121338" y="62451"/>
                </a:cubicBezTo>
                <a:cubicBezTo>
                  <a:pt x="120726" y="61839"/>
                  <a:pt x="119677" y="62276"/>
                  <a:pt x="119677" y="63128"/>
                </a:cubicBezTo>
                <a:cubicBezTo>
                  <a:pt x="119677" y="63674"/>
                  <a:pt x="120114" y="64111"/>
                  <a:pt x="120660" y="64111"/>
                </a:cubicBezTo>
                <a:close/>
                <a:moveTo>
                  <a:pt x="115831" y="64243"/>
                </a:moveTo>
                <a:cubicBezTo>
                  <a:pt x="116815" y="64243"/>
                  <a:pt x="117317" y="63041"/>
                  <a:pt x="116618" y="62341"/>
                </a:cubicBezTo>
                <a:cubicBezTo>
                  <a:pt x="115919" y="61642"/>
                  <a:pt x="114717" y="62145"/>
                  <a:pt x="114717" y="63128"/>
                </a:cubicBezTo>
                <a:cubicBezTo>
                  <a:pt x="114717" y="63740"/>
                  <a:pt x="115219" y="64243"/>
                  <a:pt x="115831" y="64243"/>
                </a:cubicBezTo>
                <a:close/>
                <a:moveTo>
                  <a:pt x="111002" y="64395"/>
                </a:moveTo>
                <a:cubicBezTo>
                  <a:pt x="112117" y="64395"/>
                  <a:pt x="112685" y="63041"/>
                  <a:pt x="111898" y="62232"/>
                </a:cubicBezTo>
                <a:cubicBezTo>
                  <a:pt x="111090" y="61446"/>
                  <a:pt x="109735" y="62014"/>
                  <a:pt x="109735" y="63128"/>
                </a:cubicBezTo>
                <a:cubicBezTo>
                  <a:pt x="109735" y="63827"/>
                  <a:pt x="110303" y="64395"/>
                  <a:pt x="111002" y="64395"/>
                </a:cubicBezTo>
                <a:close/>
                <a:moveTo>
                  <a:pt x="106173" y="64527"/>
                </a:moveTo>
                <a:cubicBezTo>
                  <a:pt x="107419" y="64527"/>
                  <a:pt x="108031" y="63019"/>
                  <a:pt x="107156" y="62145"/>
                </a:cubicBezTo>
                <a:cubicBezTo>
                  <a:pt x="106282" y="61271"/>
                  <a:pt x="104775" y="61904"/>
                  <a:pt x="104775" y="63128"/>
                </a:cubicBezTo>
                <a:cubicBezTo>
                  <a:pt x="104797" y="63893"/>
                  <a:pt x="105408" y="64527"/>
                  <a:pt x="106173" y="64527"/>
                </a:cubicBezTo>
                <a:close/>
                <a:moveTo>
                  <a:pt x="101344" y="64680"/>
                </a:moveTo>
                <a:cubicBezTo>
                  <a:pt x="102721" y="64680"/>
                  <a:pt x="103398" y="63019"/>
                  <a:pt x="102437" y="62057"/>
                </a:cubicBezTo>
                <a:cubicBezTo>
                  <a:pt x="101475" y="61074"/>
                  <a:pt x="99815" y="61773"/>
                  <a:pt x="99815" y="63128"/>
                </a:cubicBezTo>
                <a:cubicBezTo>
                  <a:pt x="99815" y="63980"/>
                  <a:pt x="100492" y="64680"/>
                  <a:pt x="101344" y="64680"/>
                </a:cubicBezTo>
                <a:close/>
                <a:moveTo>
                  <a:pt x="96515" y="64811"/>
                </a:moveTo>
                <a:cubicBezTo>
                  <a:pt x="98023" y="64811"/>
                  <a:pt x="98766" y="62997"/>
                  <a:pt x="97695" y="61948"/>
                </a:cubicBezTo>
                <a:cubicBezTo>
                  <a:pt x="96646" y="60899"/>
                  <a:pt x="94854" y="61642"/>
                  <a:pt x="94854" y="63128"/>
                </a:cubicBezTo>
                <a:cubicBezTo>
                  <a:pt x="94854" y="64068"/>
                  <a:pt x="95597" y="64811"/>
                  <a:pt x="96515" y="64811"/>
                </a:cubicBezTo>
                <a:close/>
                <a:moveTo>
                  <a:pt x="91708" y="64942"/>
                </a:moveTo>
                <a:cubicBezTo>
                  <a:pt x="93303" y="64942"/>
                  <a:pt x="94112" y="62997"/>
                  <a:pt x="92975" y="61861"/>
                </a:cubicBezTo>
                <a:cubicBezTo>
                  <a:pt x="91839" y="60725"/>
                  <a:pt x="89894" y="61533"/>
                  <a:pt x="89894" y="63128"/>
                </a:cubicBezTo>
                <a:cubicBezTo>
                  <a:pt x="89894" y="64133"/>
                  <a:pt x="90703" y="64942"/>
                  <a:pt x="91708" y="64942"/>
                </a:cubicBezTo>
                <a:close/>
                <a:moveTo>
                  <a:pt x="86879" y="65073"/>
                </a:moveTo>
                <a:cubicBezTo>
                  <a:pt x="88605" y="65073"/>
                  <a:pt x="89457" y="62975"/>
                  <a:pt x="88234" y="61773"/>
                </a:cubicBezTo>
                <a:cubicBezTo>
                  <a:pt x="87010" y="60550"/>
                  <a:pt x="84934" y="61402"/>
                  <a:pt x="84934" y="63128"/>
                </a:cubicBezTo>
                <a:cubicBezTo>
                  <a:pt x="84934" y="64199"/>
                  <a:pt x="85808" y="65073"/>
                  <a:pt x="86879" y="65073"/>
                </a:cubicBezTo>
                <a:close/>
                <a:moveTo>
                  <a:pt x="82050" y="65182"/>
                </a:moveTo>
                <a:cubicBezTo>
                  <a:pt x="83864" y="65182"/>
                  <a:pt x="84781" y="62975"/>
                  <a:pt x="83492" y="61686"/>
                </a:cubicBezTo>
                <a:cubicBezTo>
                  <a:pt x="82203" y="60397"/>
                  <a:pt x="79996" y="61314"/>
                  <a:pt x="79996" y="63128"/>
                </a:cubicBezTo>
                <a:cubicBezTo>
                  <a:pt x="79996" y="64264"/>
                  <a:pt x="80914" y="65182"/>
                  <a:pt x="82050" y="65182"/>
                </a:cubicBezTo>
                <a:close/>
                <a:moveTo>
                  <a:pt x="77221" y="65226"/>
                </a:moveTo>
                <a:cubicBezTo>
                  <a:pt x="79078" y="65226"/>
                  <a:pt x="80018" y="62975"/>
                  <a:pt x="78707" y="61664"/>
                </a:cubicBezTo>
                <a:cubicBezTo>
                  <a:pt x="77374" y="60353"/>
                  <a:pt x="75123" y="61271"/>
                  <a:pt x="75123" y="63128"/>
                </a:cubicBezTo>
                <a:cubicBezTo>
                  <a:pt x="75145" y="64286"/>
                  <a:pt x="76063" y="65226"/>
                  <a:pt x="77221" y="65226"/>
                </a:cubicBezTo>
                <a:close/>
                <a:moveTo>
                  <a:pt x="72392" y="65182"/>
                </a:moveTo>
                <a:cubicBezTo>
                  <a:pt x="74205" y="65182"/>
                  <a:pt x="75123" y="62975"/>
                  <a:pt x="73834" y="61708"/>
                </a:cubicBezTo>
                <a:cubicBezTo>
                  <a:pt x="72545" y="60419"/>
                  <a:pt x="70360" y="61336"/>
                  <a:pt x="70360" y="63150"/>
                </a:cubicBezTo>
                <a:cubicBezTo>
                  <a:pt x="70360" y="64264"/>
                  <a:pt x="71277" y="65182"/>
                  <a:pt x="72392" y="65182"/>
                </a:cubicBezTo>
                <a:close/>
                <a:moveTo>
                  <a:pt x="67563" y="65073"/>
                </a:moveTo>
                <a:cubicBezTo>
                  <a:pt x="69289" y="65073"/>
                  <a:pt x="70141" y="62997"/>
                  <a:pt x="68939" y="61773"/>
                </a:cubicBezTo>
                <a:cubicBezTo>
                  <a:pt x="67716" y="60550"/>
                  <a:pt x="65640" y="61424"/>
                  <a:pt x="65640" y="63150"/>
                </a:cubicBezTo>
                <a:cubicBezTo>
                  <a:pt x="65640" y="64199"/>
                  <a:pt x="66514" y="65073"/>
                  <a:pt x="67563" y="65073"/>
                </a:cubicBezTo>
                <a:close/>
                <a:moveTo>
                  <a:pt x="62734" y="64942"/>
                </a:moveTo>
                <a:cubicBezTo>
                  <a:pt x="64351" y="64942"/>
                  <a:pt x="65137" y="62997"/>
                  <a:pt x="64023" y="61861"/>
                </a:cubicBezTo>
                <a:cubicBezTo>
                  <a:pt x="62887" y="60746"/>
                  <a:pt x="60942" y="61533"/>
                  <a:pt x="60942" y="63150"/>
                </a:cubicBezTo>
                <a:cubicBezTo>
                  <a:pt x="60942" y="64133"/>
                  <a:pt x="61750" y="64942"/>
                  <a:pt x="62734" y="64942"/>
                </a:cubicBezTo>
                <a:close/>
                <a:moveTo>
                  <a:pt x="57927" y="64811"/>
                </a:moveTo>
                <a:cubicBezTo>
                  <a:pt x="59391" y="64811"/>
                  <a:pt x="60133" y="63019"/>
                  <a:pt x="59107" y="61970"/>
                </a:cubicBezTo>
                <a:cubicBezTo>
                  <a:pt x="58058" y="60921"/>
                  <a:pt x="56266" y="61664"/>
                  <a:pt x="56266" y="63150"/>
                </a:cubicBezTo>
                <a:cubicBezTo>
                  <a:pt x="56266" y="64046"/>
                  <a:pt x="57009" y="64789"/>
                  <a:pt x="57927" y="64811"/>
                </a:cubicBezTo>
                <a:close/>
                <a:moveTo>
                  <a:pt x="53098" y="64658"/>
                </a:moveTo>
                <a:cubicBezTo>
                  <a:pt x="54452" y="64658"/>
                  <a:pt x="55130" y="63019"/>
                  <a:pt x="54168" y="62057"/>
                </a:cubicBezTo>
                <a:cubicBezTo>
                  <a:pt x="53207" y="61096"/>
                  <a:pt x="51568" y="61773"/>
                  <a:pt x="51568" y="63150"/>
                </a:cubicBezTo>
                <a:cubicBezTo>
                  <a:pt x="51568" y="63980"/>
                  <a:pt x="52245" y="64658"/>
                  <a:pt x="53098" y="64658"/>
                </a:cubicBezTo>
                <a:close/>
                <a:moveTo>
                  <a:pt x="48268" y="64527"/>
                </a:moveTo>
                <a:cubicBezTo>
                  <a:pt x="49492" y="64527"/>
                  <a:pt x="50104" y="63041"/>
                  <a:pt x="49252" y="62167"/>
                </a:cubicBezTo>
                <a:cubicBezTo>
                  <a:pt x="48378" y="61293"/>
                  <a:pt x="46892" y="61904"/>
                  <a:pt x="46892" y="63150"/>
                </a:cubicBezTo>
                <a:cubicBezTo>
                  <a:pt x="46892" y="63915"/>
                  <a:pt x="47504" y="64527"/>
                  <a:pt x="48268" y="64527"/>
                </a:cubicBezTo>
                <a:close/>
                <a:moveTo>
                  <a:pt x="43439" y="64374"/>
                </a:moveTo>
                <a:cubicBezTo>
                  <a:pt x="44554" y="64374"/>
                  <a:pt x="45122" y="63041"/>
                  <a:pt x="44335" y="62254"/>
                </a:cubicBezTo>
                <a:cubicBezTo>
                  <a:pt x="43549" y="61467"/>
                  <a:pt x="42194" y="62036"/>
                  <a:pt x="42194" y="63150"/>
                </a:cubicBezTo>
                <a:cubicBezTo>
                  <a:pt x="42194" y="63827"/>
                  <a:pt x="42762" y="64374"/>
                  <a:pt x="43439" y="64374"/>
                </a:cubicBezTo>
                <a:close/>
                <a:moveTo>
                  <a:pt x="38610" y="64243"/>
                </a:moveTo>
                <a:cubicBezTo>
                  <a:pt x="39594" y="64243"/>
                  <a:pt x="40074" y="63063"/>
                  <a:pt x="39397" y="62363"/>
                </a:cubicBezTo>
                <a:cubicBezTo>
                  <a:pt x="38698" y="61686"/>
                  <a:pt x="37518" y="62167"/>
                  <a:pt x="37518" y="63150"/>
                </a:cubicBezTo>
                <a:cubicBezTo>
                  <a:pt x="37518" y="63740"/>
                  <a:pt x="38020" y="64243"/>
                  <a:pt x="38610" y="64243"/>
                </a:cubicBezTo>
                <a:close/>
                <a:moveTo>
                  <a:pt x="33781" y="64111"/>
                </a:moveTo>
                <a:cubicBezTo>
                  <a:pt x="34655" y="64111"/>
                  <a:pt x="35071" y="63063"/>
                  <a:pt x="34481" y="62451"/>
                </a:cubicBezTo>
                <a:cubicBezTo>
                  <a:pt x="33869" y="61861"/>
                  <a:pt x="32820" y="62276"/>
                  <a:pt x="32820" y="63150"/>
                </a:cubicBezTo>
                <a:cubicBezTo>
                  <a:pt x="32820" y="63674"/>
                  <a:pt x="33257" y="64111"/>
                  <a:pt x="33781" y="64111"/>
                </a:cubicBezTo>
                <a:close/>
                <a:moveTo>
                  <a:pt x="28974" y="63980"/>
                </a:moveTo>
                <a:cubicBezTo>
                  <a:pt x="29695" y="63980"/>
                  <a:pt x="30067" y="63084"/>
                  <a:pt x="29542" y="62560"/>
                </a:cubicBezTo>
                <a:cubicBezTo>
                  <a:pt x="29040" y="62057"/>
                  <a:pt x="28144" y="62429"/>
                  <a:pt x="28144" y="63150"/>
                </a:cubicBezTo>
                <a:cubicBezTo>
                  <a:pt x="28144" y="63609"/>
                  <a:pt x="28515" y="63980"/>
                  <a:pt x="28974" y="63980"/>
                </a:cubicBezTo>
                <a:close/>
                <a:moveTo>
                  <a:pt x="24145" y="63805"/>
                </a:moveTo>
                <a:cubicBezTo>
                  <a:pt x="24757" y="63805"/>
                  <a:pt x="25063" y="63063"/>
                  <a:pt x="24626" y="62647"/>
                </a:cubicBezTo>
                <a:cubicBezTo>
                  <a:pt x="24189" y="62210"/>
                  <a:pt x="23468" y="62516"/>
                  <a:pt x="23468" y="63128"/>
                </a:cubicBezTo>
                <a:cubicBezTo>
                  <a:pt x="23468" y="63500"/>
                  <a:pt x="23752" y="63805"/>
                  <a:pt x="24145" y="63805"/>
                </a:cubicBezTo>
                <a:close/>
                <a:moveTo>
                  <a:pt x="19316" y="63653"/>
                </a:moveTo>
                <a:cubicBezTo>
                  <a:pt x="19797" y="63653"/>
                  <a:pt x="20037" y="63063"/>
                  <a:pt x="19709" y="62735"/>
                </a:cubicBezTo>
                <a:cubicBezTo>
                  <a:pt x="19360" y="62385"/>
                  <a:pt x="18770" y="62626"/>
                  <a:pt x="18770" y="63106"/>
                </a:cubicBezTo>
                <a:cubicBezTo>
                  <a:pt x="18770" y="63412"/>
                  <a:pt x="19010" y="63653"/>
                  <a:pt x="19316" y="63653"/>
                </a:cubicBezTo>
                <a:close/>
                <a:moveTo>
                  <a:pt x="14487" y="63543"/>
                </a:moveTo>
                <a:cubicBezTo>
                  <a:pt x="14859" y="63543"/>
                  <a:pt x="15033" y="63106"/>
                  <a:pt x="14771" y="62844"/>
                </a:cubicBezTo>
                <a:cubicBezTo>
                  <a:pt x="14531" y="62604"/>
                  <a:pt x="14094" y="62778"/>
                  <a:pt x="14094" y="63128"/>
                </a:cubicBezTo>
                <a:cubicBezTo>
                  <a:pt x="14094" y="63347"/>
                  <a:pt x="14269" y="63521"/>
                  <a:pt x="14487" y="63543"/>
                </a:cubicBezTo>
                <a:close/>
                <a:moveTo>
                  <a:pt x="9658" y="63390"/>
                </a:moveTo>
                <a:cubicBezTo>
                  <a:pt x="10008" y="63390"/>
                  <a:pt x="10008" y="62888"/>
                  <a:pt x="9658" y="62888"/>
                </a:cubicBezTo>
                <a:cubicBezTo>
                  <a:pt x="9330" y="62888"/>
                  <a:pt x="9330" y="63390"/>
                  <a:pt x="9658" y="63390"/>
                </a:cubicBezTo>
                <a:close/>
                <a:moveTo>
                  <a:pt x="4829" y="63259"/>
                </a:moveTo>
                <a:cubicBezTo>
                  <a:pt x="5026" y="63259"/>
                  <a:pt x="4720" y="62953"/>
                  <a:pt x="4720" y="63150"/>
                </a:cubicBezTo>
                <a:cubicBezTo>
                  <a:pt x="4720" y="63216"/>
                  <a:pt x="4763" y="63259"/>
                  <a:pt x="4829" y="63259"/>
                </a:cubicBezTo>
                <a:close/>
                <a:moveTo>
                  <a:pt x="22" y="63150"/>
                </a:moveTo>
                <a:lnTo>
                  <a:pt x="22" y="63128"/>
                </a:lnTo>
                <a:cubicBezTo>
                  <a:pt x="0" y="63128"/>
                  <a:pt x="0" y="63150"/>
                  <a:pt x="22" y="63150"/>
                </a:cubicBezTo>
                <a:close/>
                <a:moveTo>
                  <a:pt x="154442" y="58321"/>
                </a:moveTo>
                <a:cubicBezTo>
                  <a:pt x="154442" y="58321"/>
                  <a:pt x="154442" y="58321"/>
                  <a:pt x="154442" y="58321"/>
                </a:cubicBezTo>
                <a:cubicBezTo>
                  <a:pt x="154442" y="58299"/>
                  <a:pt x="154442" y="58299"/>
                  <a:pt x="154442" y="58299"/>
                </a:cubicBezTo>
                <a:cubicBezTo>
                  <a:pt x="154442" y="58299"/>
                  <a:pt x="154442" y="58321"/>
                  <a:pt x="154442" y="58321"/>
                </a:cubicBezTo>
                <a:close/>
                <a:moveTo>
                  <a:pt x="149613" y="58430"/>
                </a:moveTo>
                <a:cubicBezTo>
                  <a:pt x="149678" y="58430"/>
                  <a:pt x="149722" y="58386"/>
                  <a:pt x="149722" y="58321"/>
                </a:cubicBezTo>
                <a:cubicBezTo>
                  <a:pt x="149722" y="58146"/>
                  <a:pt x="149482" y="58146"/>
                  <a:pt x="149482" y="58321"/>
                </a:cubicBezTo>
                <a:cubicBezTo>
                  <a:pt x="149482" y="58386"/>
                  <a:pt x="149547" y="58430"/>
                  <a:pt x="149613" y="58430"/>
                </a:cubicBezTo>
                <a:close/>
                <a:moveTo>
                  <a:pt x="144784" y="58561"/>
                </a:moveTo>
                <a:cubicBezTo>
                  <a:pt x="145002" y="58561"/>
                  <a:pt x="145111" y="58299"/>
                  <a:pt x="144958" y="58146"/>
                </a:cubicBezTo>
                <a:cubicBezTo>
                  <a:pt x="144805" y="57971"/>
                  <a:pt x="144521" y="58081"/>
                  <a:pt x="144521" y="58321"/>
                </a:cubicBezTo>
                <a:cubicBezTo>
                  <a:pt x="144521" y="58452"/>
                  <a:pt x="144631" y="58561"/>
                  <a:pt x="144784" y="58561"/>
                </a:cubicBezTo>
                <a:close/>
                <a:moveTo>
                  <a:pt x="139955" y="58714"/>
                </a:moveTo>
                <a:cubicBezTo>
                  <a:pt x="140304" y="58714"/>
                  <a:pt x="140501" y="58277"/>
                  <a:pt x="140239" y="58037"/>
                </a:cubicBezTo>
                <a:cubicBezTo>
                  <a:pt x="139976" y="57775"/>
                  <a:pt x="139561" y="57949"/>
                  <a:pt x="139561" y="58321"/>
                </a:cubicBezTo>
                <a:cubicBezTo>
                  <a:pt x="139561" y="58539"/>
                  <a:pt x="139736" y="58714"/>
                  <a:pt x="139955" y="58714"/>
                </a:cubicBezTo>
                <a:close/>
                <a:moveTo>
                  <a:pt x="135126" y="58845"/>
                </a:moveTo>
                <a:cubicBezTo>
                  <a:pt x="135628" y="58845"/>
                  <a:pt x="135868" y="58255"/>
                  <a:pt x="135519" y="57928"/>
                </a:cubicBezTo>
                <a:cubicBezTo>
                  <a:pt x="135169" y="57578"/>
                  <a:pt x="134579" y="57818"/>
                  <a:pt x="134579" y="58299"/>
                </a:cubicBezTo>
                <a:cubicBezTo>
                  <a:pt x="134579" y="58605"/>
                  <a:pt x="134820" y="58867"/>
                  <a:pt x="135126" y="58845"/>
                </a:cubicBezTo>
                <a:close/>
                <a:moveTo>
                  <a:pt x="130297" y="58976"/>
                </a:moveTo>
                <a:cubicBezTo>
                  <a:pt x="130908" y="58976"/>
                  <a:pt x="131192" y="58255"/>
                  <a:pt x="130777" y="57840"/>
                </a:cubicBezTo>
                <a:cubicBezTo>
                  <a:pt x="130362" y="57425"/>
                  <a:pt x="129641" y="57709"/>
                  <a:pt x="129641" y="58321"/>
                </a:cubicBezTo>
                <a:cubicBezTo>
                  <a:pt x="129641" y="58692"/>
                  <a:pt x="129925" y="58976"/>
                  <a:pt x="130297" y="58976"/>
                </a:cubicBezTo>
                <a:close/>
                <a:moveTo>
                  <a:pt x="125489" y="59129"/>
                </a:moveTo>
                <a:cubicBezTo>
                  <a:pt x="126210" y="59129"/>
                  <a:pt x="126582" y="58255"/>
                  <a:pt x="126057" y="57731"/>
                </a:cubicBezTo>
                <a:cubicBezTo>
                  <a:pt x="125533" y="57207"/>
                  <a:pt x="124659" y="57578"/>
                  <a:pt x="124659" y="58321"/>
                </a:cubicBezTo>
                <a:cubicBezTo>
                  <a:pt x="124659" y="58758"/>
                  <a:pt x="125030" y="59129"/>
                  <a:pt x="125489" y="59129"/>
                </a:cubicBezTo>
                <a:close/>
                <a:moveTo>
                  <a:pt x="120660" y="59261"/>
                </a:moveTo>
                <a:cubicBezTo>
                  <a:pt x="121491" y="59261"/>
                  <a:pt x="121928" y="58234"/>
                  <a:pt x="121338" y="57644"/>
                </a:cubicBezTo>
                <a:cubicBezTo>
                  <a:pt x="120726" y="57054"/>
                  <a:pt x="119699" y="57469"/>
                  <a:pt x="119699" y="58321"/>
                </a:cubicBezTo>
                <a:cubicBezTo>
                  <a:pt x="119699" y="58845"/>
                  <a:pt x="120136" y="59261"/>
                  <a:pt x="120660" y="59261"/>
                </a:cubicBezTo>
                <a:close/>
                <a:moveTo>
                  <a:pt x="115831" y="59392"/>
                </a:moveTo>
                <a:cubicBezTo>
                  <a:pt x="116793" y="59392"/>
                  <a:pt x="117295" y="58234"/>
                  <a:pt x="116596" y="57534"/>
                </a:cubicBezTo>
                <a:cubicBezTo>
                  <a:pt x="115919" y="56857"/>
                  <a:pt x="114739" y="57338"/>
                  <a:pt x="114739" y="58299"/>
                </a:cubicBezTo>
                <a:cubicBezTo>
                  <a:pt x="114739" y="58911"/>
                  <a:pt x="115219" y="59392"/>
                  <a:pt x="115831" y="59392"/>
                </a:cubicBezTo>
                <a:close/>
                <a:moveTo>
                  <a:pt x="111002" y="59545"/>
                </a:moveTo>
                <a:cubicBezTo>
                  <a:pt x="112095" y="59545"/>
                  <a:pt x="112641" y="58212"/>
                  <a:pt x="111876" y="57447"/>
                </a:cubicBezTo>
                <a:cubicBezTo>
                  <a:pt x="111090" y="56660"/>
                  <a:pt x="109779" y="57228"/>
                  <a:pt x="109779" y="58321"/>
                </a:cubicBezTo>
                <a:cubicBezTo>
                  <a:pt x="109779" y="58998"/>
                  <a:pt x="110325" y="59545"/>
                  <a:pt x="111002" y="59545"/>
                </a:cubicBezTo>
                <a:close/>
                <a:moveTo>
                  <a:pt x="106173" y="59676"/>
                </a:moveTo>
                <a:cubicBezTo>
                  <a:pt x="107375" y="59676"/>
                  <a:pt x="107987" y="58212"/>
                  <a:pt x="107135" y="57359"/>
                </a:cubicBezTo>
                <a:cubicBezTo>
                  <a:pt x="106282" y="56507"/>
                  <a:pt x="104818" y="57119"/>
                  <a:pt x="104818" y="58321"/>
                </a:cubicBezTo>
                <a:cubicBezTo>
                  <a:pt x="104840" y="59064"/>
                  <a:pt x="105430" y="59654"/>
                  <a:pt x="106173" y="59676"/>
                </a:cubicBezTo>
                <a:close/>
                <a:moveTo>
                  <a:pt x="101344" y="59807"/>
                </a:moveTo>
                <a:cubicBezTo>
                  <a:pt x="102677" y="59807"/>
                  <a:pt x="103333" y="58212"/>
                  <a:pt x="102393" y="57272"/>
                </a:cubicBezTo>
                <a:cubicBezTo>
                  <a:pt x="101453" y="56332"/>
                  <a:pt x="99858" y="56988"/>
                  <a:pt x="99858" y="58321"/>
                </a:cubicBezTo>
                <a:cubicBezTo>
                  <a:pt x="99858" y="59129"/>
                  <a:pt x="100536" y="59807"/>
                  <a:pt x="101344" y="59807"/>
                </a:cubicBezTo>
                <a:close/>
                <a:moveTo>
                  <a:pt x="96537" y="59938"/>
                </a:moveTo>
                <a:cubicBezTo>
                  <a:pt x="97979" y="59938"/>
                  <a:pt x="98700" y="58190"/>
                  <a:pt x="97673" y="57163"/>
                </a:cubicBezTo>
                <a:cubicBezTo>
                  <a:pt x="96646" y="56158"/>
                  <a:pt x="94898" y="56879"/>
                  <a:pt x="94898" y="58321"/>
                </a:cubicBezTo>
                <a:cubicBezTo>
                  <a:pt x="94898" y="59217"/>
                  <a:pt x="95641" y="59938"/>
                  <a:pt x="96537" y="59938"/>
                </a:cubicBezTo>
                <a:close/>
                <a:moveTo>
                  <a:pt x="91708" y="60047"/>
                </a:moveTo>
                <a:cubicBezTo>
                  <a:pt x="93259" y="60047"/>
                  <a:pt x="94024" y="58190"/>
                  <a:pt x="92932" y="57075"/>
                </a:cubicBezTo>
                <a:cubicBezTo>
                  <a:pt x="91839" y="55983"/>
                  <a:pt x="89960" y="56770"/>
                  <a:pt x="89960" y="58321"/>
                </a:cubicBezTo>
                <a:cubicBezTo>
                  <a:pt x="89960" y="59282"/>
                  <a:pt x="90747" y="60047"/>
                  <a:pt x="91708" y="60047"/>
                </a:cubicBezTo>
                <a:close/>
                <a:moveTo>
                  <a:pt x="86879" y="60156"/>
                </a:moveTo>
                <a:cubicBezTo>
                  <a:pt x="88518" y="60156"/>
                  <a:pt x="89348" y="58168"/>
                  <a:pt x="88168" y="57010"/>
                </a:cubicBezTo>
                <a:cubicBezTo>
                  <a:pt x="87010" y="55852"/>
                  <a:pt x="85022" y="56660"/>
                  <a:pt x="85022" y="58321"/>
                </a:cubicBezTo>
                <a:cubicBezTo>
                  <a:pt x="85022" y="59326"/>
                  <a:pt x="85852" y="60156"/>
                  <a:pt x="86879" y="60156"/>
                </a:cubicBezTo>
                <a:close/>
                <a:moveTo>
                  <a:pt x="82050" y="60244"/>
                </a:moveTo>
                <a:cubicBezTo>
                  <a:pt x="83754" y="60244"/>
                  <a:pt x="84628" y="58168"/>
                  <a:pt x="83405" y="56944"/>
                </a:cubicBezTo>
                <a:cubicBezTo>
                  <a:pt x="82203" y="55743"/>
                  <a:pt x="80127" y="56595"/>
                  <a:pt x="80127" y="58321"/>
                </a:cubicBezTo>
                <a:cubicBezTo>
                  <a:pt x="80127" y="59370"/>
                  <a:pt x="80979" y="60244"/>
                  <a:pt x="82050" y="60244"/>
                </a:cubicBezTo>
                <a:close/>
                <a:moveTo>
                  <a:pt x="77221" y="60266"/>
                </a:moveTo>
                <a:cubicBezTo>
                  <a:pt x="78969" y="60266"/>
                  <a:pt x="79843" y="58168"/>
                  <a:pt x="78597" y="56944"/>
                </a:cubicBezTo>
                <a:cubicBezTo>
                  <a:pt x="77374" y="55699"/>
                  <a:pt x="75276" y="56573"/>
                  <a:pt x="75276" y="58321"/>
                </a:cubicBezTo>
                <a:cubicBezTo>
                  <a:pt x="75276" y="59392"/>
                  <a:pt x="76150" y="60266"/>
                  <a:pt x="77221" y="60266"/>
                </a:cubicBezTo>
                <a:close/>
                <a:moveTo>
                  <a:pt x="72392" y="60244"/>
                </a:moveTo>
                <a:cubicBezTo>
                  <a:pt x="74118" y="60244"/>
                  <a:pt x="74970" y="58168"/>
                  <a:pt x="73747" y="56944"/>
                </a:cubicBezTo>
                <a:cubicBezTo>
                  <a:pt x="72545" y="55743"/>
                  <a:pt x="70469" y="56595"/>
                  <a:pt x="70469" y="58321"/>
                </a:cubicBezTo>
                <a:cubicBezTo>
                  <a:pt x="70469" y="59392"/>
                  <a:pt x="71321" y="60244"/>
                  <a:pt x="72392" y="60244"/>
                </a:cubicBezTo>
                <a:close/>
                <a:moveTo>
                  <a:pt x="67563" y="60156"/>
                </a:moveTo>
                <a:cubicBezTo>
                  <a:pt x="69202" y="60156"/>
                  <a:pt x="70032" y="58168"/>
                  <a:pt x="68874" y="57010"/>
                </a:cubicBezTo>
                <a:cubicBezTo>
                  <a:pt x="67716" y="55874"/>
                  <a:pt x="65727" y="56682"/>
                  <a:pt x="65727" y="58321"/>
                </a:cubicBezTo>
                <a:cubicBezTo>
                  <a:pt x="65727" y="59326"/>
                  <a:pt x="66558" y="60156"/>
                  <a:pt x="67563" y="60156"/>
                </a:cubicBezTo>
                <a:close/>
                <a:moveTo>
                  <a:pt x="62734" y="60047"/>
                </a:moveTo>
                <a:cubicBezTo>
                  <a:pt x="64285" y="60047"/>
                  <a:pt x="65050" y="58190"/>
                  <a:pt x="63957" y="57097"/>
                </a:cubicBezTo>
                <a:cubicBezTo>
                  <a:pt x="62887" y="56005"/>
                  <a:pt x="61008" y="56770"/>
                  <a:pt x="61008" y="58321"/>
                </a:cubicBezTo>
                <a:cubicBezTo>
                  <a:pt x="61008" y="59261"/>
                  <a:pt x="61794" y="60047"/>
                  <a:pt x="62734" y="60047"/>
                </a:cubicBezTo>
                <a:close/>
                <a:moveTo>
                  <a:pt x="57927" y="59916"/>
                </a:moveTo>
                <a:cubicBezTo>
                  <a:pt x="59347" y="59916"/>
                  <a:pt x="60068" y="58190"/>
                  <a:pt x="59063" y="57185"/>
                </a:cubicBezTo>
                <a:cubicBezTo>
                  <a:pt x="58036" y="56158"/>
                  <a:pt x="56310" y="56879"/>
                  <a:pt x="56310" y="58321"/>
                </a:cubicBezTo>
                <a:cubicBezTo>
                  <a:pt x="56310" y="59195"/>
                  <a:pt x="57031" y="59916"/>
                  <a:pt x="57927" y="59916"/>
                </a:cubicBezTo>
                <a:close/>
                <a:moveTo>
                  <a:pt x="53098" y="59785"/>
                </a:moveTo>
                <a:cubicBezTo>
                  <a:pt x="54409" y="59785"/>
                  <a:pt x="55064" y="58212"/>
                  <a:pt x="54146" y="57272"/>
                </a:cubicBezTo>
                <a:cubicBezTo>
                  <a:pt x="53207" y="56354"/>
                  <a:pt x="51612" y="57010"/>
                  <a:pt x="51612" y="58321"/>
                </a:cubicBezTo>
                <a:cubicBezTo>
                  <a:pt x="51612" y="59129"/>
                  <a:pt x="52289" y="59785"/>
                  <a:pt x="53098" y="59785"/>
                </a:cubicBezTo>
                <a:close/>
                <a:moveTo>
                  <a:pt x="48268" y="59676"/>
                </a:moveTo>
                <a:cubicBezTo>
                  <a:pt x="49470" y="59654"/>
                  <a:pt x="50060" y="58190"/>
                  <a:pt x="49208" y="57359"/>
                </a:cubicBezTo>
                <a:cubicBezTo>
                  <a:pt x="48356" y="56507"/>
                  <a:pt x="46914" y="57119"/>
                  <a:pt x="46892" y="58321"/>
                </a:cubicBezTo>
                <a:cubicBezTo>
                  <a:pt x="46914" y="59064"/>
                  <a:pt x="47526" y="59676"/>
                  <a:pt x="48268" y="59676"/>
                </a:cubicBezTo>
                <a:close/>
                <a:moveTo>
                  <a:pt x="43439" y="59545"/>
                </a:moveTo>
                <a:cubicBezTo>
                  <a:pt x="44532" y="59545"/>
                  <a:pt x="45078" y="58234"/>
                  <a:pt x="44313" y="57447"/>
                </a:cubicBezTo>
                <a:cubicBezTo>
                  <a:pt x="43549" y="56682"/>
                  <a:pt x="42238" y="57228"/>
                  <a:pt x="42216" y="58321"/>
                </a:cubicBezTo>
                <a:cubicBezTo>
                  <a:pt x="42216" y="58976"/>
                  <a:pt x="42762" y="59523"/>
                  <a:pt x="43439" y="59545"/>
                </a:cubicBezTo>
                <a:close/>
                <a:moveTo>
                  <a:pt x="38610" y="59392"/>
                </a:moveTo>
                <a:cubicBezTo>
                  <a:pt x="39572" y="59392"/>
                  <a:pt x="40053" y="58234"/>
                  <a:pt x="39375" y="57556"/>
                </a:cubicBezTo>
                <a:cubicBezTo>
                  <a:pt x="38698" y="56879"/>
                  <a:pt x="37540" y="57359"/>
                  <a:pt x="37540" y="58321"/>
                </a:cubicBezTo>
                <a:cubicBezTo>
                  <a:pt x="37540" y="58911"/>
                  <a:pt x="38020" y="59392"/>
                  <a:pt x="38610" y="59392"/>
                </a:cubicBezTo>
                <a:close/>
                <a:moveTo>
                  <a:pt x="33781" y="59261"/>
                </a:moveTo>
                <a:cubicBezTo>
                  <a:pt x="34634" y="59261"/>
                  <a:pt x="35049" y="58234"/>
                  <a:pt x="34459" y="57644"/>
                </a:cubicBezTo>
                <a:cubicBezTo>
                  <a:pt x="33869" y="57054"/>
                  <a:pt x="32864" y="57491"/>
                  <a:pt x="32864" y="58321"/>
                </a:cubicBezTo>
                <a:cubicBezTo>
                  <a:pt x="32864" y="58823"/>
                  <a:pt x="33279" y="59261"/>
                  <a:pt x="33781" y="59261"/>
                </a:cubicBezTo>
                <a:close/>
                <a:moveTo>
                  <a:pt x="28974" y="59129"/>
                </a:moveTo>
                <a:cubicBezTo>
                  <a:pt x="29673" y="59129"/>
                  <a:pt x="30045" y="58255"/>
                  <a:pt x="29542" y="57753"/>
                </a:cubicBezTo>
                <a:cubicBezTo>
                  <a:pt x="29018" y="57250"/>
                  <a:pt x="28166" y="57600"/>
                  <a:pt x="28166" y="58321"/>
                </a:cubicBezTo>
                <a:cubicBezTo>
                  <a:pt x="28166" y="58758"/>
                  <a:pt x="28515" y="59129"/>
                  <a:pt x="28974" y="59129"/>
                </a:cubicBezTo>
                <a:close/>
                <a:moveTo>
                  <a:pt x="24145" y="58976"/>
                </a:moveTo>
                <a:cubicBezTo>
                  <a:pt x="24713" y="58976"/>
                  <a:pt x="25019" y="58255"/>
                  <a:pt x="24604" y="57862"/>
                </a:cubicBezTo>
                <a:cubicBezTo>
                  <a:pt x="24189" y="57447"/>
                  <a:pt x="23490" y="57731"/>
                  <a:pt x="23490" y="58321"/>
                </a:cubicBezTo>
                <a:cubicBezTo>
                  <a:pt x="23490" y="58671"/>
                  <a:pt x="23774" y="58976"/>
                  <a:pt x="24145" y="58976"/>
                </a:cubicBezTo>
                <a:close/>
                <a:moveTo>
                  <a:pt x="19316" y="58845"/>
                </a:moveTo>
                <a:cubicBezTo>
                  <a:pt x="19775" y="58845"/>
                  <a:pt x="20015" y="58277"/>
                  <a:pt x="19688" y="57949"/>
                </a:cubicBezTo>
                <a:cubicBezTo>
                  <a:pt x="19360" y="57622"/>
                  <a:pt x="18792" y="57840"/>
                  <a:pt x="18792" y="58321"/>
                </a:cubicBezTo>
                <a:cubicBezTo>
                  <a:pt x="18792" y="58605"/>
                  <a:pt x="19032" y="58845"/>
                  <a:pt x="19316" y="58845"/>
                </a:cubicBezTo>
                <a:close/>
                <a:moveTo>
                  <a:pt x="14487" y="58714"/>
                </a:moveTo>
                <a:cubicBezTo>
                  <a:pt x="14837" y="58692"/>
                  <a:pt x="14990" y="58277"/>
                  <a:pt x="14749" y="58037"/>
                </a:cubicBezTo>
                <a:cubicBezTo>
                  <a:pt x="14509" y="57796"/>
                  <a:pt x="14094" y="57971"/>
                  <a:pt x="14094" y="58299"/>
                </a:cubicBezTo>
                <a:cubicBezTo>
                  <a:pt x="14094" y="58518"/>
                  <a:pt x="14269" y="58692"/>
                  <a:pt x="14487" y="58692"/>
                </a:cubicBezTo>
                <a:close/>
                <a:moveTo>
                  <a:pt x="9658" y="58561"/>
                </a:moveTo>
                <a:cubicBezTo>
                  <a:pt x="9877" y="58561"/>
                  <a:pt x="9986" y="58299"/>
                  <a:pt x="9833" y="58146"/>
                </a:cubicBezTo>
                <a:cubicBezTo>
                  <a:pt x="9680" y="57993"/>
                  <a:pt x="9418" y="58102"/>
                  <a:pt x="9418" y="58321"/>
                </a:cubicBezTo>
                <a:cubicBezTo>
                  <a:pt x="9418" y="58452"/>
                  <a:pt x="9527" y="58561"/>
                  <a:pt x="9658" y="58561"/>
                </a:cubicBezTo>
                <a:close/>
                <a:moveTo>
                  <a:pt x="4829" y="58430"/>
                </a:moveTo>
                <a:cubicBezTo>
                  <a:pt x="4895" y="58430"/>
                  <a:pt x="4938" y="58365"/>
                  <a:pt x="4938" y="58321"/>
                </a:cubicBezTo>
                <a:cubicBezTo>
                  <a:pt x="4938" y="58168"/>
                  <a:pt x="4720" y="58168"/>
                  <a:pt x="4720" y="58321"/>
                </a:cubicBezTo>
                <a:cubicBezTo>
                  <a:pt x="4720" y="58365"/>
                  <a:pt x="4785" y="58430"/>
                  <a:pt x="4829" y="58430"/>
                </a:cubicBezTo>
                <a:close/>
                <a:moveTo>
                  <a:pt x="149591" y="53579"/>
                </a:moveTo>
                <a:cubicBezTo>
                  <a:pt x="149656" y="53579"/>
                  <a:pt x="149700" y="53536"/>
                  <a:pt x="149700" y="53492"/>
                </a:cubicBezTo>
                <a:cubicBezTo>
                  <a:pt x="149700" y="53448"/>
                  <a:pt x="149656" y="53404"/>
                  <a:pt x="149591" y="53404"/>
                </a:cubicBezTo>
                <a:cubicBezTo>
                  <a:pt x="149547" y="53404"/>
                  <a:pt x="149503" y="53448"/>
                  <a:pt x="149503" y="53492"/>
                </a:cubicBezTo>
                <a:cubicBezTo>
                  <a:pt x="149503" y="53536"/>
                  <a:pt x="149547" y="53579"/>
                  <a:pt x="149591" y="53579"/>
                </a:cubicBezTo>
                <a:close/>
                <a:moveTo>
                  <a:pt x="144784" y="53710"/>
                </a:moveTo>
                <a:cubicBezTo>
                  <a:pt x="144980" y="53710"/>
                  <a:pt x="145090" y="53470"/>
                  <a:pt x="144937" y="53317"/>
                </a:cubicBezTo>
                <a:cubicBezTo>
                  <a:pt x="144784" y="53186"/>
                  <a:pt x="144543" y="53295"/>
                  <a:pt x="144543" y="53492"/>
                </a:cubicBezTo>
                <a:cubicBezTo>
                  <a:pt x="144543" y="53623"/>
                  <a:pt x="144653" y="53710"/>
                  <a:pt x="144784" y="53710"/>
                </a:cubicBezTo>
                <a:close/>
                <a:moveTo>
                  <a:pt x="139955" y="53863"/>
                </a:moveTo>
                <a:cubicBezTo>
                  <a:pt x="140282" y="53863"/>
                  <a:pt x="140457" y="53448"/>
                  <a:pt x="140217" y="53230"/>
                </a:cubicBezTo>
                <a:cubicBezTo>
                  <a:pt x="139976" y="52989"/>
                  <a:pt x="139561" y="53164"/>
                  <a:pt x="139583" y="53492"/>
                </a:cubicBezTo>
                <a:cubicBezTo>
                  <a:pt x="139583" y="53689"/>
                  <a:pt x="139736" y="53863"/>
                  <a:pt x="139955" y="53863"/>
                </a:cubicBezTo>
                <a:close/>
                <a:moveTo>
                  <a:pt x="135126" y="53994"/>
                </a:moveTo>
                <a:cubicBezTo>
                  <a:pt x="135584" y="53994"/>
                  <a:pt x="135803" y="53448"/>
                  <a:pt x="135475" y="53120"/>
                </a:cubicBezTo>
                <a:cubicBezTo>
                  <a:pt x="135147" y="52814"/>
                  <a:pt x="134601" y="53033"/>
                  <a:pt x="134623" y="53492"/>
                </a:cubicBezTo>
                <a:cubicBezTo>
                  <a:pt x="134623" y="53776"/>
                  <a:pt x="134841" y="53994"/>
                  <a:pt x="135126" y="53994"/>
                </a:cubicBezTo>
                <a:close/>
                <a:moveTo>
                  <a:pt x="130297" y="54126"/>
                </a:moveTo>
                <a:cubicBezTo>
                  <a:pt x="130865" y="54126"/>
                  <a:pt x="131171" y="53448"/>
                  <a:pt x="130755" y="53033"/>
                </a:cubicBezTo>
                <a:cubicBezTo>
                  <a:pt x="130340" y="52618"/>
                  <a:pt x="129663" y="52924"/>
                  <a:pt x="129663" y="53492"/>
                </a:cubicBezTo>
                <a:cubicBezTo>
                  <a:pt x="129663" y="53841"/>
                  <a:pt x="129947" y="54126"/>
                  <a:pt x="130297" y="54126"/>
                </a:cubicBezTo>
                <a:close/>
                <a:moveTo>
                  <a:pt x="125489" y="54257"/>
                </a:moveTo>
                <a:cubicBezTo>
                  <a:pt x="126189" y="54257"/>
                  <a:pt x="126538" y="53404"/>
                  <a:pt x="126036" y="52924"/>
                </a:cubicBezTo>
                <a:cubicBezTo>
                  <a:pt x="125555" y="52421"/>
                  <a:pt x="124703" y="52793"/>
                  <a:pt x="124725" y="53492"/>
                </a:cubicBezTo>
                <a:cubicBezTo>
                  <a:pt x="124725" y="53907"/>
                  <a:pt x="125052" y="54235"/>
                  <a:pt x="125489" y="54257"/>
                </a:cubicBezTo>
                <a:close/>
                <a:moveTo>
                  <a:pt x="120660" y="54388"/>
                </a:moveTo>
                <a:cubicBezTo>
                  <a:pt x="121469" y="54388"/>
                  <a:pt x="121884" y="53404"/>
                  <a:pt x="121294" y="52814"/>
                </a:cubicBezTo>
                <a:cubicBezTo>
                  <a:pt x="120726" y="52246"/>
                  <a:pt x="119743" y="52662"/>
                  <a:pt x="119743" y="53470"/>
                </a:cubicBezTo>
                <a:cubicBezTo>
                  <a:pt x="119743" y="53973"/>
                  <a:pt x="120158" y="54388"/>
                  <a:pt x="120660" y="54388"/>
                </a:cubicBezTo>
                <a:close/>
                <a:moveTo>
                  <a:pt x="115831" y="54519"/>
                </a:moveTo>
                <a:cubicBezTo>
                  <a:pt x="116749" y="54519"/>
                  <a:pt x="117230" y="53383"/>
                  <a:pt x="116574" y="52727"/>
                </a:cubicBezTo>
                <a:cubicBezTo>
                  <a:pt x="115919" y="52072"/>
                  <a:pt x="114782" y="52552"/>
                  <a:pt x="114782" y="53470"/>
                </a:cubicBezTo>
                <a:cubicBezTo>
                  <a:pt x="114782" y="54038"/>
                  <a:pt x="115263" y="54519"/>
                  <a:pt x="115831" y="54519"/>
                </a:cubicBezTo>
                <a:close/>
                <a:moveTo>
                  <a:pt x="111002" y="54650"/>
                </a:moveTo>
                <a:cubicBezTo>
                  <a:pt x="112051" y="54650"/>
                  <a:pt x="112575" y="53383"/>
                  <a:pt x="111833" y="52640"/>
                </a:cubicBezTo>
                <a:cubicBezTo>
                  <a:pt x="111090" y="51897"/>
                  <a:pt x="109822" y="52421"/>
                  <a:pt x="109822" y="53470"/>
                </a:cubicBezTo>
                <a:cubicBezTo>
                  <a:pt x="109822" y="54126"/>
                  <a:pt x="110347" y="54650"/>
                  <a:pt x="111002" y="54650"/>
                </a:cubicBezTo>
                <a:close/>
                <a:moveTo>
                  <a:pt x="106173" y="54781"/>
                </a:moveTo>
                <a:cubicBezTo>
                  <a:pt x="107331" y="54781"/>
                  <a:pt x="107921" y="53361"/>
                  <a:pt x="107091" y="52552"/>
                </a:cubicBezTo>
                <a:cubicBezTo>
                  <a:pt x="106282" y="51722"/>
                  <a:pt x="104884" y="52312"/>
                  <a:pt x="104884" y="53470"/>
                </a:cubicBezTo>
                <a:cubicBezTo>
                  <a:pt x="104884" y="54191"/>
                  <a:pt x="105452" y="54781"/>
                  <a:pt x="106173" y="54781"/>
                </a:cubicBezTo>
                <a:close/>
                <a:moveTo>
                  <a:pt x="101344" y="54890"/>
                </a:moveTo>
                <a:cubicBezTo>
                  <a:pt x="102612" y="54890"/>
                  <a:pt x="103245" y="53361"/>
                  <a:pt x="102349" y="52465"/>
                </a:cubicBezTo>
                <a:cubicBezTo>
                  <a:pt x="101453" y="51569"/>
                  <a:pt x="99924" y="52203"/>
                  <a:pt x="99924" y="53470"/>
                </a:cubicBezTo>
                <a:cubicBezTo>
                  <a:pt x="99924" y="54257"/>
                  <a:pt x="100558" y="54890"/>
                  <a:pt x="101344" y="54890"/>
                </a:cubicBezTo>
                <a:close/>
                <a:moveTo>
                  <a:pt x="96515" y="55021"/>
                </a:moveTo>
                <a:cubicBezTo>
                  <a:pt x="97892" y="55000"/>
                  <a:pt x="98591" y="53339"/>
                  <a:pt x="97608" y="52377"/>
                </a:cubicBezTo>
                <a:cubicBezTo>
                  <a:pt x="96646" y="51416"/>
                  <a:pt x="94986" y="52093"/>
                  <a:pt x="94986" y="53470"/>
                </a:cubicBezTo>
                <a:cubicBezTo>
                  <a:pt x="94986" y="54322"/>
                  <a:pt x="95685" y="55021"/>
                  <a:pt x="96515" y="55021"/>
                </a:cubicBezTo>
                <a:close/>
                <a:moveTo>
                  <a:pt x="91708" y="55109"/>
                </a:moveTo>
                <a:cubicBezTo>
                  <a:pt x="93150" y="55109"/>
                  <a:pt x="93893" y="53361"/>
                  <a:pt x="92866" y="52312"/>
                </a:cubicBezTo>
                <a:cubicBezTo>
                  <a:pt x="91817" y="51285"/>
                  <a:pt x="90069" y="52028"/>
                  <a:pt x="90069" y="53470"/>
                </a:cubicBezTo>
                <a:cubicBezTo>
                  <a:pt x="90069" y="54388"/>
                  <a:pt x="90790" y="55109"/>
                  <a:pt x="91708" y="55109"/>
                </a:cubicBezTo>
                <a:close/>
                <a:moveTo>
                  <a:pt x="86879" y="55218"/>
                </a:moveTo>
                <a:cubicBezTo>
                  <a:pt x="88430" y="55218"/>
                  <a:pt x="89195" y="53339"/>
                  <a:pt x="88103" y="52246"/>
                </a:cubicBezTo>
                <a:cubicBezTo>
                  <a:pt x="87010" y="51154"/>
                  <a:pt x="85131" y="51919"/>
                  <a:pt x="85131" y="53470"/>
                </a:cubicBezTo>
                <a:cubicBezTo>
                  <a:pt x="85131" y="54431"/>
                  <a:pt x="85917" y="55218"/>
                  <a:pt x="86879" y="55218"/>
                </a:cubicBezTo>
                <a:close/>
                <a:moveTo>
                  <a:pt x="82050" y="55262"/>
                </a:moveTo>
                <a:cubicBezTo>
                  <a:pt x="83645" y="55262"/>
                  <a:pt x="84453" y="53339"/>
                  <a:pt x="83317" y="52203"/>
                </a:cubicBezTo>
                <a:cubicBezTo>
                  <a:pt x="82181" y="51066"/>
                  <a:pt x="80258" y="51875"/>
                  <a:pt x="80258" y="53470"/>
                </a:cubicBezTo>
                <a:cubicBezTo>
                  <a:pt x="80258" y="54453"/>
                  <a:pt x="81067" y="55262"/>
                  <a:pt x="82050" y="55262"/>
                </a:cubicBezTo>
                <a:close/>
                <a:moveTo>
                  <a:pt x="77221" y="55284"/>
                </a:moveTo>
                <a:cubicBezTo>
                  <a:pt x="78838" y="55284"/>
                  <a:pt x="79668" y="53339"/>
                  <a:pt x="78510" y="52181"/>
                </a:cubicBezTo>
                <a:cubicBezTo>
                  <a:pt x="77374" y="51023"/>
                  <a:pt x="75407" y="51853"/>
                  <a:pt x="75407" y="53470"/>
                </a:cubicBezTo>
                <a:cubicBezTo>
                  <a:pt x="75407" y="54475"/>
                  <a:pt x="76216" y="55284"/>
                  <a:pt x="77221" y="55284"/>
                </a:cubicBezTo>
                <a:close/>
                <a:moveTo>
                  <a:pt x="72392" y="55262"/>
                </a:moveTo>
                <a:cubicBezTo>
                  <a:pt x="73987" y="55262"/>
                  <a:pt x="74795" y="53339"/>
                  <a:pt x="73659" y="52203"/>
                </a:cubicBezTo>
                <a:cubicBezTo>
                  <a:pt x="72523" y="51066"/>
                  <a:pt x="70600" y="51875"/>
                  <a:pt x="70600" y="53470"/>
                </a:cubicBezTo>
                <a:cubicBezTo>
                  <a:pt x="70600" y="54453"/>
                  <a:pt x="71409" y="55262"/>
                  <a:pt x="72392" y="55262"/>
                </a:cubicBezTo>
                <a:close/>
                <a:moveTo>
                  <a:pt x="67563" y="55196"/>
                </a:moveTo>
                <a:cubicBezTo>
                  <a:pt x="69114" y="55196"/>
                  <a:pt x="69879" y="53339"/>
                  <a:pt x="68786" y="52246"/>
                </a:cubicBezTo>
                <a:cubicBezTo>
                  <a:pt x="67694" y="51154"/>
                  <a:pt x="65837" y="51940"/>
                  <a:pt x="65837" y="53470"/>
                </a:cubicBezTo>
                <a:cubicBezTo>
                  <a:pt x="65837" y="54431"/>
                  <a:pt x="66623" y="55196"/>
                  <a:pt x="67563" y="55196"/>
                </a:cubicBezTo>
                <a:close/>
                <a:moveTo>
                  <a:pt x="62734" y="55109"/>
                </a:moveTo>
                <a:cubicBezTo>
                  <a:pt x="64198" y="55109"/>
                  <a:pt x="64941" y="53339"/>
                  <a:pt x="63914" y="52312"/>
                </a:cubicBezTo>
                <a:cubicBezTo>
                  <a:pt x="62865" y="51263"/>
                  <a:pt x="61095" y="52006"/>
                  <a:pt x="61095" y="53470"/>
                </a:cubicBezTo>
                <a:cubicBezTo>
                  <a:pt x="61095" y="54366"/>
                  <a:pt x="61838" y="55109"/>
                  <a:pt x="62734" y="55109"/>
                </a:cubicBezTo>
                <a:close/>
                <a:moveTo>
                  <a:pt x="57927" y="55000"/>
                </a:moveTo>
                <a:cubicBezTo>
                  <a:pt x="59281" y="55021"/>
                  <a:pt x="59981" y="53361"/>
                  <a:pt x="59019" y="52377"/>
                </a:cubicBezTo>
                <a:cubicBezTo>
                  <a:pt x="58036" y="51416"/>
                  <a:pt x="56375" y="52093"/>
                  <a:pt x="56375" y="53470"/>
                </a:cubicBezTo>
                <a:cubicBezTo>
                  <a:pt x="56375" y="54322"/>
                  <a:pt x="57074" y="55000"/>
                  <a:pt x="57927" y="55000"/>
                </a:cubicBezTo>
                <a:close/>
                <a:moveTo>
                  <a:pt x="53098" y="54890"/>
                </a:moveTo>
                <a:cubicBezTo>
                  <a:pt x="54365" y="54890"/>
                  <a:pt x="54999" y="53361"/>
                  <a:pt x="54103" y="52465"/>
                </a:cubicBezTo>
                <a:cubicBezTo>
                  <a:pt x="53207" y="51569"/>
                  <a:pt x="51677" y="52203"/>
                  <a:pt x="51677" y="53470"/>
                </a:cubicBezTo>
                <a:cubicBezTo>
                  <a:pt x="51677" y="54257"/>
                  <a:pt x="52311" y="54890"/>
                  <a:pt x="53098" y="54890"/>
                </a:cubicBezTo>
                <a:close/>
                <a:moveTo>
                  <a:pt x="48268" y="54803"/>
                </a:moveTo>
                <a:cubicBezTo>
                  <a:pt x="49427" y="54803"/>
                  <a:pt x="50017" y="53404"/>
                  <a:pt x="49186" y="52574"/>
                </a:cubicBezTo>
                <a:cubicBezTo>
                  <a:pt x="48378" y="51766"/>
                  <a:pt x="46979" y="52334"/>
                  <a:pt x="46979" y="53492"/>
                </a:cubicBezTo>
                <a:cubicBezTo>
                  <a:pt x="46979" y="54213"/>
                  <a:pt x="47547" y="54803"/>
                  <a:pt x="48268" y="54803"/>
                </a:cubicBezTo>
                <a:close/>
                <a:moveTo>
                  <a:pt x="43439" y="54650"/>
                </a:moveTo>
                <a:cubicBezTo>
                  <a:pt x="44488" y="54650"/>
                  <a:pt x="44991" y="53404"/>
                  <a:pt x="44270" y="52662"/>
                </a:cubicBezTo>
                <a:cubicBezTo>
                  <a:pt x="43527" y="51940"/>
                  <a:pt x="42281" y="52465"/>
                  <a:pt x="42281" y="53492"/>
                </a:cubicBezTo>
                <a:cubicBezTo>
                  <a:pt x="42281" y="54147"/>
                  <a:pt x="42806" y="54650"/>
                  <a:pt x="43439" y="54650"/>
                </a:cubicBezTo>
                <a:close/>
                <a:moveTo>
                  <a:pt x="38610" y="54519"/>
                </a:moveTo>
                <a:cubicBezTo>
                  <a:pt x="39528" y="54519"/>
                  <a:pt x="39987" y="53404"/>
                  <a:pt x="39353" y="52771"/>
                </a:cubicBezTo>
                <a:cubicBezTo>
                  <a:pt x="38698" y="52115"/>
                  <a:pt x="37583" y="52574"/>
                  <a:pt x="37583" y="53492"/>
                </a:cubicBezTo>
                <a:cubicBezTo>
                  <a:pt x="37583" y="54060"/>
                  <a:pt x="38042" y="54519"/>
                  <a:pt x="38610" y="54519"/>
                </a:cubicBezTo>
                <a:close/>
                <a:moveTo>
                  <a:pt x="33803" y="54388"/>
                </a:moveTo>
                <a:cubicBezTo>
                  <a:pt x="34590" y="54388"/>
                  <a:pt x="35005" y="53426"/>
                  <a:pt x="34437" y="52858"/>
                </a:cubicBezTo>
                <a:cubicBezTo>
                  <a:pt x="33869" y="52290"/>
                  <a:pt x="32886" y="52683"/>
                  <a:pt x="32907" y="53492"/>
                </a:cubicBezTo>
                <a:cubicBezTo>
                  <a:pt x="32886" y="53994"/>
                  <a:pt x="33301" y="54388"/>
                  <a:pt x="33803" y="54388"/>
                </a:cubicBezTo>
                <a:close/>
                <a:moveTo>
                  <a:pt x="28974" y="54257"/>
                </a:moveTo>
                <a:cubicBezTo>
                  <a:pt x="29652" y="54257"/>
                  <a:pt x="30001" y="53426"/>
                  <a:pt x="29499" y="52946"/>
                </a:cubicBezTo>
                <a:cubicBezTo>
                  <a:pt x="29018" y="52465"/>
                  <a:pt x="28209" y="52814"/>
                  <a:pt x="28209" y="53492"/>
                </a:cubicBezTo>
                <a:cubicBezTo>
                  <a:pt x="28209" y="53907"/>
                  <a:pt x="28537" y="54257"/>
                  <a:pt x="28974" y="54257"/>
                </a:cubicBezTo>
                <a:close/>
                <a:moveTo>
                  <a:pt x="24145" y="54126"/>
                </a:moveTo>
                <a:cubicBezTo>
                  <a:pt x="24713" y="54126"/>
                  <a:pt x="24997" y="53426"/>
                  <a:pt x="24582" y="53033"/>
                </a:cubicBezTo>
                <a:cubicBezTo>
                  <a:pt x="24189" y="52640"/>
                  <a:pt x="23511" y="52924"/>
                  <a:pt x="23511" y="53492"/>
                </a:cubicBezTo>
                <a:cubicBezTo>
                  <a:pt x="23511" y="53841"/>
                  <a:pt x="23796" y="54126"/>
                  <a:pt x="24145" y="54126"/>
                </a:cubicBezTo>
                <a:close/>
                <a:moveTo>
                  <a:pt x="19316" y="53973"/>
                </a:moveTo>
                <a:cubicBezTo>
                  <a:pt x="19753" y="53973"/>
                  <a:pt x="19972" y="53448"/>
                  <a:pt x="19666" y="53120"/>
                </a:cubicBezTo>
                <a:cubicBezTo>
                  <a:pt x="19360" y="52814"/>
                  <a:pt x="18814" y="53033"/>
                  <a:pt x="18814" y="53492"/>
                </a:cubicBezTo>
                <a:cubicBezTo>
                  <a:pt x="18814" y="53754"/>
                  <a:pt x="19032" y="53973"/>
                  <a:pt x="19316" y="53973"/>
                </a:cubicBezTo>
                <a:close/>
                <a:moveTo>
                  <a:pt x="14487" y="53841"/>
                </a:moveTo>
                <a:cubicBezTo>
                  <a:pt x="14815" y="53841"/>
                  <a:pt x="14968" y="53448"/>
                  <a:pt x="14749" y="53230"/>
                </a:cubicBezTo>
                <a:cubicBezTo>
                  <a:pt x="14509" y="52989"/>
                  <a:pt x="14116" y="53164"/>
                  <a:pt x="14137" y="53492"/>
                </a:cubicBezTo>
                <a:cubicBezTo>
                  <a:pt x="14137" y="53689"/>
                  <a:pt x="14290" y="53841"/>
                  <a:pt x="14487" y="53841"/>
                </a:cubicBezTo>
                <a:close/>
                <a:moveTo>
                  <a:pt x="9658" y="53710"/>
                </a:moveTo>
                <a:cubicBezTo>
                  <a:pt x="9855" y="53710"/>
                  <a:pt x="9964" y="53470"/>
                  <a:pt x="9811" y="53339"/>
                </a:cubicBezTo>
                <a:cubicBezTo>
                  <a:pt x="9680" y="53186"/>
                  <a:pt x="9440" y="53295"/>
                  <a:pt x="9461" y="53492"/>
                </a:cubicBezTo>
                <a:cubicBezTo>
                  <a:pt x="9440" y="53601"/>
                  <a:pt x="9549" y="53710"/>
                  <a:pt x="9658" y="53710"/>
                </a:cubicBezTo>
                <a:close/>
                <a:moveTo>
                  <a:pt x="4829" y="53579"/>
                </a:moveTo>
                <a:cubicBezTo>
                  <a:pt x="4938" y="53579"/>
                  <a:pt x="4938" y="53383"/>
                  <a:pt x="4829" y="53404"/>
                </a:cubicBezTo>
                <a:cubicBezTo>
                  <a:pt x="4742" y="53426"/>
                  <a:pt x="4742" y="53557"/>
                  <a:pt x="4829" y="53579"/>
                </a:cubicBezTo>
                <a:close/>
                <a:moveTo>
                  <a:pt x="149591" y="48728"/>
                </a:moveTo>
                <a:cubicBezTo>
                  <a:pt x="149700" y="48728"/>
                  <a:pt x="149525" y="48554"/>
                  <a:pt x="149525" y="48663"/>
                </a:cubicBezTo>
                <a:cubicBezTo>
                  <a:pt x="149525" y="48707"/>
                  <a:pt x="149569" y="48728"/>
                  <a:pt x="149591" y="48728"/>
                </a:cubicBezTo>
                <a:close/>
                <a:moveTo>
                  <a:pt x="144784" y="48859"/>
                </a:moveTo>
                <a:cubicBezTo>
                  <a:pt x="144958" y="48859"/>
                  <a:pt x="145046" y="48641"/>
                  <a:pt x="144915" y="48510"/>
                </a:cubicBezTo>
                <a:cubicBezTo>
                  <a:pt x="144784" y="48401"/>
                  <a:pt x="144565" y="48488"/>
                  <a:pt x="144565" y="48663"/>
                </a:cubicBezTo>
                <a:cubicBezTo>
                  <a:pt x="144565" y="48772"/>
                  <a:pt x="144653" y="48859"/>
                  <a:pt x="144784" y="48859"/>
                </a:cubicBezTo>
                <a:close/>
                <a:moveTo>
                  <a:pt x="139955" y="48991"/>
                </a:moveTo>
                <a:cubicBezTo>
                  <a:pt x="140239" y="48991"/>
                  <a:pt x="140392" y="48641"/>
                  <a:pt x="140195" y="48422"/>
                </a:cubicBezTo>
                <a:cubicBezTo>
                  <a:pt x="139976" y="48204"/>
                  <a:pt x="139605" y="48357"/>
                  <a:pt x="139605" y="48663"/>
                </a:cubicBezTo>
                <a:cubicBezTo>
                  <a:pt x="139605" y="48838"/>
                  <a:pt x="139758" y="48991"/>
                  <a:pt x="139955" y="48991"/>
                </a:cubicBezTo>
                <a:close/>
                <a:moveTo>
                  <a:pt x="135126" y="49122"/>
                </a:moveTo>
                <a:cubicBezTo>
                  <a:pt x="135541" y="49122"/>
                  <a:pt x="135759" y="48619"/>
                  <a:pt x="135453" y="48335"/>
                </a:cubicBezTo>
                <a:cubicBezTo>
                  <a:pt x="135169" y="48029"/>
                  <a:pt x="134645" y="48248"/>
                  <a:pt x="134645" y="48663"/>
                </a:cubicBezTo>
                <a:cubicBezTo>
                  <a:pt x="134645" y="48925"/>
                  <a:pt x="134863" y="49122"/>
                  <a:pt x="135126" y="49122"/>
                </a:cubicBezTo>
                <a:close/>
                <a:moveTo>
                  <a:pt x="130297" y="49275"/>
                </a:moveTo>
                <a:cubicBezTo>
                  <a:pt x="130843" y="49253"/>
                  <a:pt x="131105" y="48619"/>
                  <a:pt x="130734" y="48226"/>
                </a:cubicBezTo>
                <a:cubicBezTo>
                  <a:pt x="130340" y="47854"/>
                  <a:pt x="129685" y="48117"/>
                  <a:pt x="129685" y="48663"/>
                </a:cubicBezTo>
                <a:cubicBezTo>
                  <a:pt x="129685" y="48991"/>
                  <a:pt x="129969" y="49275"/>
                  <a:pt x="130297" y="49275"/>
                </a:cubicBezTo>
                <a:close/>
                <a:moveTo>
                  <a:pt x="125467" y="49384"/>
                </a:moveTo>
                <a:cubicBezTo>
                  <a:pt x="126123" y="49384"/>
                  <a:pt x="126429" y="48597"/>
                  <a:pt x="125992" y="48138"/>
                </a:cubicBezTo>
                <a:cubicBezTo>
                  <a:pt x="125533" y="47701"/>
                  <a:pt x="124746" y="48007"/>
                  <a:pt x="124746" y="48663"/>
                </a:cubicBezTo>
                <a:cubicBezTo>
                  <a:pt x="124746" y="49056"/>
                  <a:pt x="125074" y="49384"/>
                  <a:pt x="125467" y="49384"/>
                </a:cubicBezTo>
                <a:close/>
                <a:moveTo>
                  <a:pt x="120638" y="49515"/>
                </a:moveTo>
                <a:cubicBezTo>
                  <a:pt x="121403" y="49515"/>
                  <a:pt x="121797" y="48597"/>
                  <a:pt x="121250" y="48051"/>
                </a:cubicBezTo>
                <a:cubicBezTo>
                  <a:pt x="120704" y="47505"/>
                  <a:pt x="119786" y="47898"/>
                  <a:pt x="119786" y="48663"/>
                </a:cubicBezTo>
                <a:cubicBezTo>
                  <a:pt x="119786" y="49144"/>
                  <a:pt x="120180" y="49515"/>
                  <a:pt x="120638" y="49515"/>
                </a:cubicBezTo>
                <a:close/>
                <a:moveTo>
                  <a:pt x="115831" y="49646"/>
                </a:moveTo>
                <a:cubicBezTo>
                  <a:pt x="116705" y="49646"/>
                  <a:pt x="117142" y="48575"/>
                  <a:pt x="116530" y="47964"/>
                </a:cubicBezTo>
                <a:cubicBezTo>
                  <a:pt x="115897" y="47330"/>
                  <a:pt x="114826" y="47767"/>
                  <a:pt x="114826" y="48663"/>
                </a:cubicBezTo>
                <a:cubicBezTo>
                  <a:pt x="114826" y="49209"/>
                  <a:pt x="115263" y="49646"/>
                  <a:pt x="115831" y="49646"/>
                </a:cubicBezTo>
                <a:close/>
                <a:moveTo>
                  <a:pt x="111002" y="49777"/>
                </a:moveTo>
                <a:cubicBezTo>
                  <a:pt x="111986" y="49777"/>
                  <a:pt x="112488" y="48575"/>
                  <a:pt x="111789" y="47876"/>
                </a:cubicBezTo>
                <a:cubicBezTo>
                  <a:pt x="111090" y="47177"/>
                  <a:pt x="109888" y="47680"/>
                  <a:pt x="109888" y="48663"/>
                </a:cubicBezTo>
                <a:cubicBezTo>
                  <a:pt x="109888" y="49275"/>
                  <a:pt x="110390" y="49777"/>
                  <a:pt x="111002" y="49777"/>
                </a:cubicBezTo>
                <a:close/>
                <a:moveTo>
                  <a:pt x="106173" y="49886"/>
                </a:moveTo>
                <a:cubicBezTo>
                  <a:pt x="107266" y="49886"/>
                  <a:pt x="107812" y="48575"/>
                  <a:pt x="107047" y="47789"/>
                </a:cubicBezTo>
                <a:cubicBezTo>
                  <a:pt x="106261" y="47024"/>
                  <a:pt x="104928" y="47570"/>
                  <a:pt x="104928" y="48663"/>
                </a:cubicBezTo>
                <a:cubicBezTo>
                  <a:pt x="104928" y="49340"/>
                  <a:pt x="105496" y="49886"/>
                  <a:pt x="106173" y="49886"/>
                </a:cubicBezTo>
                <a:close/>
                <a:moveTo>
                  <a:pt x="101344" y="50018"/>
                </a:moveTo>
                <a:cubicBezTo>
                  <a:pt x="102546" y="50018"/>
                  <a:pt x="103158" y="48554"/>
                  <a:pt x="102306" y="47701"/>
                </a:cubicBezTo>
                <a:cubicBezTo>
                  <a:pt x="101453" y="46849"/>
                  <a:pt x="99989" y="47461"/>
                  <a:pt x="99989" y="48663"/>
                </a:cubicBezTo>
                <a:cubicBezTo>
                  <a:pt x="99989" y="49406"/>
                  <a:pt x="100601" y="50018"/>
                  <a:pt x="101344" y="50018"/>
                </a:cubicBezTo>
                <a:close/>
                <a:moveTo>
                  <a:pt x="96515" y="50105"/>
                </a:moveTo>
                <a:cubicBezTo>
                  <a:pt x="97804" y="50105"/>
                  <a:pt x="98460" y="48554"/>
                  <a:pt x="97542" y="47636"/>
                </a:cubicBezTo>
                <a:cubicBezTo>
                  <a:pt x="96624" y="46718"/>
                  <a:pt x="95073" y="47374"/>
                  <a:pt x="95073" y="48663"/>
                </a:cubicBezTo>
                <a:cubicBezTo>
                  <a:pt x="95073" y="49449"/>
                  <a:pt x="95729" y="50105"/>
                  <a:pt x="96515" y="50105"/>
                </a:cubicBezTo>
                <a:close/>
                <a:moveTo>
                  <a:pt x="91686" y="50192"/>
                </a:moveTo>
                <a:cubicBezTo>
                  <a:pt x="93063" y="50192"/>
                  <a:pt x="93762" y="48532"/>
                  <a:pt x="92779" y="47570"/>
                </a:cubicBezTo>
                <a:cubicBezTo>
                  <a:pt x="91817" y="46609"/>
                  <a:pt x="90157" y="47286"/>
                  <a:pt x="90157" y="48663"/>
                </a:cubicBezTo>
                <a:cubicBezTo>
                  <a:pt x="90157" y="49515"/>
                  <a:pt x="90834" y="50192"/>
                  <a:pt x="91686" y="50192"/>
                </a:cubicBezTo>
                <a:close/>
                <a:moveTo>
                  <a:pt x="86857" y="50280"/>
                </a:moveTo>
                <a:cubicBezTo>
                  <a:pt x="88299" y="50280"/>
                  <a:pt x="89020" y="48532"/>
                  <a:pt x="88015" y="47505"/>
                </a:cubicBezTo>
                <a:cubicBezTo>
                  <a:pt x="86988" y="46500"/>
                  <a:pt x="85240" y="47221"/>
                  <a:pt x="85240" y="48663"/>
                </a:cubicBezTo>
                <a:cubicBezTo>
                  <a:pt x="85240" y="49559"/>
                  <a:pt x="85961" y="50280"/>
                  <a:pt x="86857" y="50280"/>
                </a:cubicBezTo>
                <a:close/>
                <a:moveTo>
                  <a:pt x="82028" y="50323"/>
                </a:moveTo>
                <a:cubicBezTo>
                  <a:pt x="83514" y="50323"/>
                  <a:pt x="84257" y="48532"/>
                  <a:pt x="83208" y="47483"/>
                </a:cubicBezTo>
                <a:cubicBezTo>
                  <a:pt x="82181" y="46434"/>
                  <a:pt x="80389" y="47177"/>
                  <a:pt x="80389" y="48663"/>
                </a:cubicBezTo>
                <a:cubicBezTo>
                  <a:pt x="80389" y="49581"/>
                  <a:pt x="81132" y="50323"/>
                  <a:pt x="82028" y="50323"/>
                </a:cubicBezTo>
                <a:close/>
                <a:moveTo>
                  <a:pt x="77221" y="50345"/>
                </a:moveTo>
                <a:cubicBezTo>
                  <a:pt x="78707" y="50345"/>
                  <a:pt x="79450" y="48532"/>
                  <a:pt x="78401" y="47483"/>
                </a:cubicBezTo>
                <a:cubicBezTo>
                  <a:pt x="77352" y="46412"/>
                  <a:pt x="75538" y="47177"/>
                  <a:pt x="75538" y="48663"/>
                </a:cubicBezTo>
                <a:cubicBezTo>
                  <a:pt x="75538" y="49581"/>
                  <a:pt x="76281" y="50323"/>
                  <a:pt x="77221" y="50345"/>
                </a:cubicBezTo>
                <a:close/>
                <a:moveTo>
                  <a:pt x="72392" y="50323"/>
                </a:moveTo>
                <a:cubicBezTo>
                  <a:pt x="73878" y="50323"/>
                  <a:pt x="74599" y="48532"/>
                  <a:pt x="73572" y="47483"/>
                </a:cubicBezTo>
                <a:cubicBezTo>
                  <a:pt x="72523" y="46434"/>
                  <a:pt x="70731" y="47177"/>
                  <a:pt x="70731" y="48663"/>
                </a:cubicBezTo>
                <a:cubicBezTo>
                  <a:pt x="70731" y="49581"/>
                  <a:pt x="71474" y="50323"/>
                  <a:pt x="72392" y="50323"/>
                </a:cubicBezTo>
                <a:close/>
                <a:moveTo>
                  <a:pt x="67563" y="50258"/>
                </a:moveTo>
                <a:cubicBezTo>
                  <a:pt x="68983" y="50258"/>
                  <a:pt x="69704" y="48532"/>
                  <a:pt x="68699" y="47527"/>
                </a:cubicBezTo>
                <a:cubicBezTo>
                  <a:pt x="67694" y="46521"/>
                  <a:pt x="65946" y="47221"/>
                  <a:pt x="65946" y="48663"/>
                </a:cubicBezTo>
                <a:cubicBezTo>
                  <a:pt x="65946" y="49537"/>
                  <a:pt x="66667" y="50258"/>
                  <a:pt x="67563" y="50258"/>
                </a:cubicBezTo>
                <a:close/>
                <a:moveTo>
                  <a:pt x="62734" y="50192"/>
                </a:moveTo>
                <a:cubicBezTo>
                  <a:pt x="64110" y="50192"/>
                  <a:pt x="64810" y="48554"/>
                  <a:pt x="63826" y="47570"/>
                </a:cubicBezTo>
                <a:cubicBezTo>
                  <a:pt x="62865" y="46609"/>
                  <a:pt x="61204" y="47286"/>
                  <a:pt x="61204" y="48663"/>
                </a:cubicBezTo>
                <a:cubicBezTo>
                  <a:pt x="61204" y="49515"/>
                  <a:pt x="61882" y="50192"/>
                  <a:pt x="62734" y="50192"/>
                </a:cubicBezTo>
                <a:close/>
                <a:moveTo>
                  <a:pt x="57905" y="50105"/>
                </a:moveTo>
                <a:cubicBezTo>
                  <a:pt x="59194" y="50105"/>
                  <a:pt x="59849" y="48554"/>
                  <a:pt x="58932" y="47636"/>
                </a:cubicBezTo>
                <a:cubicBezTo>
                  <a:pt x="58036" y="46718"/>
                  <a:pt x="56463" y="47374"/>
                  <a:pt x="56463" y="48663"/>
                </a:cubicBezTo>
                <a:cubicBezTo>
                  <a:pt x="56463" y="49449"/>
                  <a:pt x="57118" y="50105"/>
                  <a:pt x="57905" y="50105"/>
                </a:cubicBezTo>
                <a:close/>
                <a:moveTo>
                  <a:pt x="53076" y="49996"/>
                </a:moveTo>
                <a:cubicBezTo>
                  <a:pt x="54277" y="49996"/>
                  <a:pt x="54867" y="48554"/>
                  <a:pt x="54037" y="47723"/>
                </a:cubicBezTo>
                <a:cubicBezTo>
                  <a:pt x="53185" y="46871"/>
                  <a:pt x="51743" y="47461"/>
                  <a:pt x="51743" y="48663"/>
                </a:cubicBezTo>
                <a:cubicBezTo>
                  <a:pt x="51743" y="49406"/>
                  <a:pt x="52355" y="49996"/>
                  <a:pt x="53076" y="49996"/>
                </a:cubicBezTo>
                <a:close/>
                <a:moveTo>
                  <a:pt x="48268" y="49886"/>
                </a:moveTo>
                <a:cubicBezTo>
                  <a:pt x="49361" y="49886"/>
                  <a:pt x="49907" y="48575"/>
                  <a:pt x="49121" y="47789"/>
                </a:cubicBezTo>
                <a:cubicBezTo>
                  <a:pt x="48356" y="47024"/>
                  <a:pt x="47045" y="47570"/>
                  <a:pt x="47045" y="48663"/>
                </a:cubicBezTo>
                <a:cubicBezTo>
                  <a:pt x="47045" y="49340"/>
                  <a:pt x="47591" y="49886"/>
                  <a:pt x="48268" y="49886"/>
                </a:cubicBezTo>
                <a:close/>
                <a:moveTo>
                  <a:pt x="43439" y="49755"/>
                </a:moveTo>
                <a:cubicBezTo>
                  <a:pt x="44423" y="49755"/>
                  <a:pt x="44903" y="48575"/>
                  <a:pt x="44204" y="47898"/>
                </a:cubicBezTo>
                <a:cubicBezTo>
                  <a:pt x="43527" y="47199"/>
                  <a:pt x="42347" y="47701"/>
                  <a:pt x="42347" y="48663"/>
                </a:cubicBezTo>
                <a:cubicBezTo>
                  <a:pt x="42347" y="49275"/>
                  <a:pt x="42849" y="49755"/>
                  <a:pt x="43439" y="49755"/>
                </a:cubicBezTo>
                <a:close/>
                <a:moveTo>
                  <a:pt x="38610" y="49646"/>
                </a:moveTo>
                <a:cubicBezTo>
                  <a:pt x="39484" y="49646"/>
                  <a:pt x="39921" y="48597"/>
                  <a:pt x="39310" y="47964"/>
                </a:cubicBezTo>
                <a:cubicBezTo>
                  <a:pt x="38698" y="47352"/>
                  <a:pt x="37649" y="47789"/>
                  <a:pt x="37627" y="48663"/>
                </a:cubicBezTo>
                <a:cubicBezTo>
                  <a:pt x="37627" y="49209"/>
                  <a:pt x="38064" y="49646"/>
                  <a:pt x="38610" y="49646"/>
                </a:cubicBezTo>
                <a:close/>
                <a:moveTo>
                  <a:pt x="33781" y="49515"/>
                </a:moveTo>
                <a:cubicBezTo>
                  <a:pt x="34546" y="49515"/>
                  <a:pt x="34918" y="48597"/>
                  <a:pt x="34393" y="48073"/>
                </a:cubicBezTo>
                <a:cubicBezTo>
                  <a:pt x="33847" y="47527"/>
                  <a:pt x="32951" y="47898"/>
                  <a:pt x="32951" y="48663"/>
                </a:cubicBezTo>
                <a:cubicBezTo>
                  <a:pt x="32951" y="49122"/>
                  <a:pt x="33323" y="49515"/>
                  <a:pt x="33781" y="49515"/>
                </a:cubicBezTo>
                <a:close/>
                <a:moveTo>
                  <a:pt x="28974" y="49384"/>
                </a:moveTo>
                <a:cubicBezTo>
                  <a:pt x="29608" y="49384"/>
                  <a:pt x="29936" y="48597"/>
                  <a:pt x="29477" y="48138"/>
                </a:cubicBezTo>
                <a:cubicBezTo>
                  <a:pt x="29018" y="47701"/>
                  <a:pt x="28231" y="48007"/>
                  <a:pt x="28231" y="48663"/>
                </a:cubicBezTo>
                <a:cubicBezTo>
                  <a:pt x="28231" y="49056"/>
                  <a:pt x="28559" y="49384"/>
                  <a:pt x="28974" y="49384"/>
                </a:cubicBezTo>
                <a:close/>
                <a:moveTo>
                  <a:pt x="24145" y="49253"/>
                </a:moveTo>
                <a:cubicBezTo>
                  <a:pt x="24670" y="49253"/>
                  <a:pt x="24932" y="48619"/>
                  <a:pt x="24560" y="48248"/>
                </a:cubicBezTo>
                <a:cubicBezTo>
                  <a:pt x="24189" y="47876"/>
                  <a:pt x="23555" y="48138"/>
                  <a:pt x="23555" y="48663"/>
                </a:cubicBezTo>
                <a:cubicBezTo>
                  <a:pt x="23555" y="48991"/>
                  <a:pt x="23817" y="49253"/>
                  <a:pt x="24145" y="49253"/>
                </a:cubicBezTo>
                <a:close/>
                <a:moveTo>
                  <a:pt x="19316" y="49122"/>
                </a:moveTo>
                <a:cubicBezTo>
                  <a:pt x="19731" y="49122"/>
                  <a:pt x="19928" y="48619"/>
                  <a:pt x="19644" y="48335"/>
                </a:cubicBezTo>
                <a:cubicBezTo>
                  <a:pt x="19360" y="48051"/>
                  <a:pt x="18857" y="48248"/>
                  <a:pt x="18857" y="48663"/>
                </a:cubicBezTo>
                <a:cubicBezTo>
                  <a:pt x="18857" y="48903"/>
                  <a:pt x="19054" y="49122"/>
                  <a:pt x="19316" y="49122"/>
                </a:cubicBezTo>
                <a:close/>
                <a:moveTo>
                  <a:pt x="14487" y="48991"/>
                </a:moveTo>
                <a:cubicBezTo>
                  <a:pt x="14771" y="48991"/>
                  <a:pt x="14924" y="48641"/>
                  <a:pt x="14727" y="48444"/>
                </a:cubicBezTo>
                <a:cubicBezTo>
                  <a:pt x="14509" y="48226"/>
                  <a:pt x="14159" y="48379"/>
                  <a:pt x="14159" y="48663"/>
                </a:cubicBezTo>
                <a:cubicBezTo>
                  <a:pt x="14159" y="48838"/>
                  <a:pt x="14312" y="48991"/>
                  <a:pt x="14487" y="48991"/>
                </a:cubicBezTo>
                <a:close/>
                <a:moveTo>
                  <a:pt x="9658" y="48859"/>
                </a:moveTo>
                <a:cubicBezTo>
                  <a:pt x="9833" y="48859"/>
                  <a:pt x="9920" y="48641"/>
                  <a:pt x="9789" y="48532"/>
                </a:cubicBezTo>
                <a:cubicBezTo>
                  <a:pt x="9680" y="48401"/>
                  <a:pt x="9483" y="48488"/>
                  <a:pt x="9483" y="48663"/>
                </a:cubicBezTo>
                <a:cubicBezTo>
                  <a:pt x="9483" y="48772"/>
                  <a:pt x="9549" y="48838"/>
                  <a:pt x="9658" y="48859"/>
                </a:cubicBezTo>
                <a:close/>
                <a:moveTo>
                  <a:pt x="4829" y="48707"/>
                </a:moveTo>
                <a:cubicBezTo>
                  <a:pt x="4916" y="48707"/>
                  <a:pt x="4785" y="48575"/>
                  <a:pt x="4785" y="48663"/>
                </a:cubicBezTo>
                <a:cubicBezTo>
                  <a:pt x="4785" y="48685"/>
                  <a:pt x="4807" y="48707"/>
                  <a:pt x="4829" y="48707"/>
                </a:cubicBezTo>
                <a:close/>
                <a:moveTo>
                  <a:pt x="149591" y="43856"/>
                </a:moveTo>
                <a:cubicBezTo>
                  <a:pt x="149635" y="43856"/>
                  <a:pt x="149635" y="43812"/>
                  <a:pt x="149591" y="43812"/>
                </a:cubicBezTo>
                <a:cubicBezTo>
                  <a:pt x="149569" y="43812"/>
                  <a:pt x="149569" y="43856"/>
                  <a:pt x="149591" y="43856"/>
                </a:cubicBezTo>
                <a:close/>
                <a:moveTo>
                  <a:pt x="144784" y="43987"/>
                </a:moveTo>
                <a:cubicBezTo>
                  <a:pt x="144849" y="43987"/>
                  <a:pt x="144915" y="43921"/>
                  <a:pt x="144915" y="43834"/>
                </a:cubicBezTo>
                <a:cubicBezTo>
                  <a:pt x="144915" y="43637"/>
                  <a:pt x="144631" y="43637"/>
                  <a:pt x="144631" y="43834"/>
                </a:cubicBezTo>
                <a:cubicBezTo>
                  <a:pt x="144631" y="43921"/>
                  <a:pt x="144696" y="43987"/>
                  <a:pt x="144784" y="43987"/>
                </a:cubicBezTo>
                <a:close/>
                <a:moveTo>
                  <a:pt x="139955" y="44118"/>
                </a:moveTo>
                <a:cubicBezTo>
                  <a:pt x="140195" y="44118"/>
                  <a:pt x="140304" y="43834"/>
                  <a:pt x="140151" y="43659"/>
                </a:cubicBezTo>
                <a:cubicBezTo>
                  <a:pt x="139976" y="43484"/>
                  <a:pt x="139671" y="43593"/>
                  <a:pt x="139671" y="43856"/>
                </a:cubicBezTo>
                <a:cubicBezTo>
                  <a:pt x="139671" y="43987"/>
                  <a:pt x="139802" y="44118"/>
                  <a:pt x="139955" y="44118"/>
                </a:cubicBezTo>
                <a:close/>
                <a:moveTo>
                  <a:pt x="135126" y="44249"/>
                </a:moveTo>
                <a:cubicBezTo>
                  <a:pt x="135497" y="44249"/>
                  <a:pt x="135672" y="43812"/>
                  <a:pt x="135410" y="43550"/>
                </a:cubicBezTo>
                <a:cubicBezTo>
                  <a:pt x="135147" y="43288"/>
                  <a:pt x="134710" y="43462"/>
                  <a:pt x="134710" y="43834"/>
                </a:cubicBezTo>
                <a:cubicBezTo>
                  <a:pt x="134710" y="44074"/>
                  <a:pt x="134885" y="44249"/>
                  <a:pt x="135126" y="44249"/>
                </a:cubicBezTo>
                <a:close/>
                <a:moveTo>
                  <a:pt x="130297" y="44380"/>
                </a:moveTo>
                <a:cubicBezTo>
                  <a:pt x="130777" y="44380"/>
                  <a:pt x="131018" y="43790"/>
                  <a:pt x="130690" y="43462"/>
                </a:cubicBezTo>
                <a:cubicBezTo>
                  <a:pt x="130340" y="43113"/>
                  <a:pt x="129750" y="43353"/>
                  <a:pt x="129750" y="43834"/>
                </a:cubicBezTo>
                <a:cubicBezTo>
                  <a:pt x="129750" y="44140"/>
                  <a:pt x="129991" y="44380"/>
                  <a:pt x="130297" y="44380"/>
                </a:cubicBezTo>
                <a:close/>
                <a:moveTo>
                  <a:pt x="125467" y="44511"/>
                </a:moveTo>
                <a:cubicBezTo>
                  <a:pt x="126057" y="44511"/>
                  <a:pt x="126363" y="43790"/>
                  <a:pt x="125948" y="43353"/>
                </a:cubicBezTo>
                <a:cubicBezTo>
                  <a:pt x="125511" y="42938"/>
                  <a:pt x="124812" y="43244"/>
                  <a:pt x="124812" y="43834"/>
                </a:cubicBezTo>
                <a:cubicBezTo>
                  <a:pt x="124812" y="44205"/>
                  <a:pt x="125096" y="44511"/>
                  <a:pt x="125467" y="44511"/>
                </a:cubicBezTo>
                <a:close/>
                <a:moveTo>
                  <a:pt x="120638" y="44642"/>
                </a:moveTo>
                <a:cubicBezTo>
                  <a:pt x="121360" y="44642"/>
                  <a:pt x="121709" y="43768"/>
                  <a:pt x="121207" y="43266"/>
                </a:cubicBezTo>
                <a:cubicBezTo>
                  <a:pt x="120704" y="42763"/>
                  <a:pt x="119852" y="43113"/>
                  <a:pt x="119852" y="43834"/>
                </a:cubicBezTo>
                <a:cubicBezTo>
                  <a:pt x="119852" y="44271"/>
                  <a:pt x="120201" y="44642"/>
                  <a:pt x="120638" y="44642"/>
                </a:cubicBezTo>
                <a:close/>
                <a:moveTo>
                  <a:pt x="115831" y="44752"/>
                </a:moveTo>
                <a:cubicBezTo>
                  <a:pt x="116640" y="44752"/>
                  <a:pt x="117033" y="43768"/>
                  <a:pt x="116465" y="43200"/>
                </a:cubicBezTo>
                <a:cubicBezTo>
                  <a:pt x="115897" y="42610"/>
                  <a:pt x="114914" y="43025"/>
                  <a:pt x="114914" y="43834"/>
                </a:cubicBezTo>
                <a:cubicBezTo>
                  <a:pt x="114914" y="44336"/>
                  <a:pt x="115307" y="44752"/>
                  <a:pt x="115831" y="44752"/>
                </a:cubicBezTo>
                <a:close/>
                <a:moveTo>
                  <a:pt x="111002" y="44861"/>
                </a:moveTo>
                <a:cubicBezTo>
                  <a:pt x="111920" y="44861"/>
                  <a:pt x="112379" y="43746"/>
                  <a:pt x="111723" y="43113"/>
                </a:cubicBezTo>
                <a:cubicBezTo>
                  <a:pt x="111068" y="42457"/>
                  <a:pt x="109975" y="42916"/>
                  <a:pt x="109975" y="43834"/>
                </a:cubicBezTo>
                <a:cubicBezTo>
                  <a:pt x="109975" y="44402"/>
                  <a:pt x="110434" y="44861"/>
                  <a:pt x="111002" y="44861"/>
                </a:cubicBezTo>
                <a:close/>
                <a:moveTo>
                  <a:pt x="106173" y="44992"/>
                </a:moveTo>
                <a:cubicBezTo>
                  <a:pt x="107200" y="44992"/>
                  <a:pt x="107703" y="43746"/>
                  <a:pt x="106982" y="43025"/>
                </a:cubicBezTo>
                <a:cubicBezTo>
                  <a:pt x="106261" y="42304"/>
                  <a:pt x="105015" y="42807"/>
                  <a:pt x="105015" y="43834"/>
                </a:cubicBezTo>
                <a:cubicBezTo>
                  <a:pt x="105015" y="44467"/>
                  <a:pt x="105540" y="44992"/>
                  <a:pt x="106173" y="44992"/>
                </a:cubicBezTo>
                <a:close/>
                <a:moveTo>
                  <a:pt x="101344" y="45101"/>
                </a:moveTo>
                <a:cubicBezTo>
                  <a:pt x="102459" y="45101"/>
                  <a:pt x="103027" y="43746"/>
                  <a:pt x="102240" y="42938"/>
                </a:cubicBezTo>
                <a:cubicBezTo>
                  <a:pt x="101432" y="42151"/>
                  <a:pt x="100077" y="42719"/>
                  <a:pt x="100077" y="43834"/>
                </a:cubicBezTo>
                <a:cubicBezTo>
                  <a:pt x="100077" y="44533"/>
                  <a:pt x="100645" y="45101"/>
                  <a:pt x="101344" y="45101"/>
                </a:cubicBezTo>
                <a:close/>
                <a:moveTo>
                  <a:pt x="96515" y="45167"/>
                </a:moveTo>
                <a:cubicBezTo>
                  <a:pt x="97717" y="45167"/>
                  <a:pt x="98307" y="43725"/>
                  <a:pt x="97455" y="42894"/>
                </a:cubicBezTo>
                <a:cubicBezTo>
                  <a:pt x="96624" y="42042"/>
                  <a:pt x="95182" y="42654"/>
                  <a:pt x="95182" y="43834"/>
                </a:cubicBezTo>
                <a:cubicBezTo>
                  <a:pt x="95182" y="44577"/>
                  <a:pt x="95772" y="45167"/>
                  <a:pt x="96515" y="45167"/>
                </a:cubicBezTo>
                <a:close/>
                <a:moveTo>
                  <a:pt x="91686" y="45254"/>
                </a:moveTo>
                <a:cubicBezTo>
                  <a:pt x="92953" y="45254"/>
                  <a:pt x="93587" y="43725"/>
                  <a:pt x="92691" y="42829"/>
                </a:cubicBezTo>
                <a:cubicBezTo>
                  <a:pt x="91795" y="41933"/>
                  <a:pt x="90266" y="42566"/>
                  <a:pt x="90266" y="43834"/>
                </a:cubicBezTo>
                <a:cubicBezTo>
                  <a:pt x="90266" y="44620"/>
                  <a:pt x="90899" y="45254"/>
                  <a:pt x="91686" y="45254"/>
                </a:cubicBezTo>
                <a:close/>
                <a:moveTo>
                  <a:pt x="86857" y="45320"/>
                </a:moveTo>
                <a:cubicBezTo>
                  <a:pt x="88190" y="45320"/>
                  <a:pt x="88845" y="43725"/>
                  <a:pt x="87928" y="42785"/>
                </a:cubicBezTo>
                <a:cubicBezTo>
                  <a:pt x="86988" y="41845"/>
                  <a:pt x="85393" y="42523"/>
                  <a:pt x="85371" y="43834"/>
                </a:cubicBezTo>
                <a:cubicBezTo>
                  <a:pt x="85393" y="44664"/>
                  <a:pt x="86049" y="45320"/>
                  <a:pt x="86857" y="45320"/>
                </a:cubicBezTo>
                <a:close/>
                <a:moveTo>
                  <a:pt x="82028" y="45363"/>
                </a:moveTo>
                <a:cubicBezTo>
                  <a:pt x="83405" y="45363"/>
                  <a:pt x="84082" y="43725"/>
                  <a:pt x="83121" y="42763"/>
                </a:cubicBezTo>
                <a:cubicBezTo>
                  <a:pt x="82159" y="41802"/>
                  <a:pt x="80520" y="42479"/>
                  <a:pt x="80520" y="43834"/>
                </a:cubicBezTo>
                <a:cubicBezTo>
                  <a:pt x="80520" y="44686"/>
                  <a:pt x="81198" y="45363"/>
                  <a:pt x="82028" y="45363"/>
                </a:cubicBezTo>
                <a:close/>
                <a:moveTo>
                  <a:pt x="77221" y="45385"/>
                </a:moveTo>
                <a:cubicBezTo>
                  <a:pt x="78576" y="45385"/>
                  <a:pt x="79275" y="43725"/>
                  <a:pt x="78292" y="42741"/>
                </a:cubicBezTo>
                <a:cubicBezTo>
                  <a:pt x="77330" y="41780"/>
                  <a:pt x="75669" y="42457"/>
                  <a:pt x="75669" y="43834"/>
                </a:cubicBezTo>
                <a:cubicBezTo>
                  <a:pt x="75669" y="44686"/>
                  <a:pt x="76369" y="45385"/>
                  <a:pt x="77221" y="45385"/>
                </a:cubicBezTo>
                <a:close/>
                <a:moveTo>
                  <a:pt x="72392" y="45363"/>
                </a:moveTo>
                <a:cubicBezTo>
                  <a:pt x="73747" y="45363"/>
                  <a:pt x="74424" y="43725"/>
                  <a:pt x="73463" y="42763"/>
                </a:cubicBezTo>
                <a:cubicBezTo>
                  <a:pt x="72501" y="41802"/>
                  <a:pt x="70862" y="42479"/>
                  <a:pt x="70862" y="43834"/>
                </a:cubicBezTo>
                <a:cubicBezTo>
                  <a:pt x="70862" y="44686"/>
                  <a:pt x="71540" y="45363"/>
                  <a:pt x="72392" y="45363"/>
                </a:cubicBezTo>
                <a:close/>
                <a:moveTo>
                  <a:pt x="67563" y="45298"/>
                </a:moveTo>
                <a:cubicBezTo>
                  <a:pt x="68874" y="45298"/>
                  <a:pt x="69529" y="43725"/>
                  <a:pt x="68612" y="42785"/>
                </a:cubicBezTo>
                <a:cubicBezTo>
                  <a:pt x="67672" y="41867"/>
                  <a:pt x="66099" y="42523"/>
                  <a:pt x="66099" y="43834"/>
                </a:cubicBezTo>
                <a:cubicBezTo>
                  <a:pt x="66099" y="44642"/>
                  <a:pt x="66754" y="45298"/>
                  <a:pt x="67563" y="45298"/>
                </a:cubicBezTo>
                <a:close/>
                <a:moveTo>
                  <a:pt x="62734" y="45254"/>
                </a:moveTo>
                <a:cubicBezTo>
                  <a:pt x="64001" y="45254"/>
                  <a:pt x="64635" y="43725"/>
                  <a:pt x="63739" y="42829"/>
                </a:cubicBezTo>
                <a:cubicBezTo>
                  <a:pt x="62843" y="41933"/>
                  <a:pt x="61313" y="42566"/>
                  <a:pt x="61313" y="43834"/>
                </a:cubicBezTo>
                <a:cubicBezTo>
                  <a:pt x="61313" y="44620"/>
                  <a:pt x="61947" y="45254"/>
                  <a:pt x="62734" y="45254"/>
                </a:cubicBezTo>
                <a:close/>
                <a:moveTo>
                  <a:pt x="57905" y="45167"/>
                </a:moveTo>
                <a:cubicBezTo>
                  <a:pt x="59107" y="45167"/>
                  <a:pt x="59696" y="43725"/>
                  <a:pt x="58866" y="42894"/>
                </a:cubicBezTo>
                <a:cubicBezTo>
                  <a:pt x="58014" y="42042"/>
                  <a:pt x="56572" y="42654"/>
                  <a:pt x="56572" y="43834"/>
                </a:cubicBezTo>
                <a:cubicBezTo>
                  <a:pt x="56572" y="44577"/>
                  <a:pt x="57162" y="45167"/>
                  <a:pt x="57905" y="45167"/>
                </a:cubicBezTo>
                <a:close/>
                <a:moveTo>
                  <a:pt x="53076" y="45079"/>
                </a:moveTo>
                <a:cubicBezTo>
                  <a:pt x="54190" y="45079"/>
                  <a:pt x="54758" y="43746"/>
                  <a:pt x="53972" y="42960"/>
                </a:cubicBezTo>
                <a:cubicBezTo>
                  <a:pt x="53185" y="42173"/>
                  <a:pt x="51830" y="42719"/>
                  <a:pt x="51830" y="43834"/>
                </a:cubicBezTo>
                <a:cubicBezTo>
                  <a:pt x="51830" y="44533"/>
                  <a:pt x="52398" y="45079"/>
                  <a:pt x="53076" y="45079"/>
                </a:cubicBezTo>
                <a:close/>
                <a:moveTo>
                  <a:pt x="48268" y="44970"/>
                </a:moveTo>
                <a:cubicBezTo>
                  <a:pt x="49274" y="44970"/>
                  <a:pt x="49776" y="43746"/>
                  <a:pt x="49055" y="43025"/>
                </a:cubicBezTo>
                <a:cubicBezTo>
                  <a:pt x="48334" y="42326"/>
                  <a:pt x="47132" y="42829"/>
                  <a:pt x="47110" y="43834"/>
                </a:cubicBezTo>
                <a:cubicBezTo>
                  <a:pt x="47110" y="44467"/>
                  <a:pt x="47635" y="44970"/>
                  <a:pt x="48268" y="44970"/>
                </a:cubicBezTo>
                <a:close/>
                <a:moveTo>
                  <a:pt x="43439" y="44861"/>
                </a:moveTo>
                <a:cubicBezTo>
                  <a:pt x="44335" y="44861"/>
                  <a:pt x="44794" y="43768"/>
                  <a:pt x="44161" y="43113"/>
                </a:cubicBezTo>
                <a:cubicBezTo>
                  <a:pt x="43505" y="42479"/>
                  <a:pt x="42412" y="42938"/>
                  <a:pt x="42412" y="43834"/>
                </a:cubicBezTo>
                <a:cubicBezTo>
                  <a:pt x="42412" y="44402"/>
                  <a:pt x="42871" y="44861"/>
                  <a:pt x="43439" y="44861"/>
                </a:cubicBezTo>
                <a:close/>
                <a:moveTo>
                  <a:pt x="38610" y="44752"/>
                </a:moveTo>
                <a:cubicBezTo>
                  <a:pt x="39419" y="44752"/>
                  <a:pt x="39834" y="43768"/>
                  <a:pt x="39244" y="43200"/>
                </a:cubicBezTo>
                <a:cubicBezTo>
                  <a:pt x="38676" y="42610"/>
                  <a:pt x="37693" y="43025"/>
                  <a:pt x="37693" y="43834"/>
                </a:cubicBezTo>
                <a:cubicBezTo>
                  <a:pt x="37693" y="44336"/>
                  <a:pt x="38108" y="44752"/>
                  <a:pt x="38610" y="44752"/>
                </a:cubicBezTo>
                <a:close/>
                <a:moveTo>
                  <a:pt x="33781" y="44620"/>
                </a:moveTo>
                <a:cubicBezTo>
                  <a:pt x="34481" y="44620"/>
                  <a:pt x="34830" y="43768"/>
                  <a:pt x="34350" y="43288"/>
                </a:cubicBezTo>
                <a:cubicBezTo>
                  <a:pt x="33847" y="42785"/>
                  <a:pt x="32995" y="43135"/>
                  <a:pt x="32995" y="43834"/>
                </a:cubicBezTo>
                <a:cubicBezTo>
                  <a:pt x="32995" y="44271"/>
                  <a:pt x="33344" y="44620"/>
                  <a:pt x="33781" y="44620"/>
                </a:cubicBezTo>
                <a:close/>
                <a:moveTo>
                  <a:pt x="28952" y="44489"/>
                </a:moveTo>
                <a:cubicBezTo>
                  <a:pt x="29542" y="44489"/>
                  <a:pt x="29826" y="43790"/>
                  <a:pt x="29411" y="43375"/>
                </a:cubicBezTo>
                <a:cubicBezTo>
                  <a:pt x="29018" y="42960"/>
                  <a:pt x="28297" y="43244"/>
                  <a:pt x="28297" y="43834"/>
                </a:cubicBezTo>
                <a:cubicBezTo>
                  <a:pt x="28297" y="44205"/>
                  <a:pt x="28603" y="44489"/>
                  <a:pt x="28952" y="44489"/>
                </a:cubicBezTo>
                <a:close/>
                <a:moveTo>
                  <a:pt x="24123" y="44380"/>
                </a:moveTo>
                <a:cubicBezTo>
                  <a:pt x="24626" y="44380"/>
                  <a:pt x="24866" y="43790"/>
                  <a:pt x="24517" y="43440"/>
                </a:cubicBezTo>
                <a:cubicBezTo>
                  <a:pt x="24167" y="43091"/>
                  <a:pt x="23577" y="43331"/>
                  <a:pt x="23577" y="43834"/>
                </a:cubicBezTo>
                <a:cubicBezTo>
                  <a:pt x="23577" y="44118"/>
                  <a:pt x="23839" y="44380"/>
                  <a:pt x="24123" y="44380"/>
                </a:cubicBezTo>
                <a:close/>
                <a:moveTo>
                  <a:pt x="19294" y="44227"/>
                </a:moveTo>
                <a:cubicBezTo>
                  <a:pt x="19666" y="44227"/>
                  <a:pt x="19841" y="43812"/>
                  <a:pt x="19578" y="43550"/>
                </a:cubicBezTo>
                <a:cubicBezTo>
                  <a:pt x="19338" y="43309"/>
                  <a:pt x="18901" y="43484"/>
                  <a:pt x="18901" y="43834"/>
                </a:cubicBezTo>
                <a:cubicBezTo>
                  <a:pt x="18901" y="44052"/>
                  <a:pt x="19076" y="44227"/>
                  <a:pt x="19294" y="44227"/>
                </a:cubicBezTo>
                <a:close/>
                <a:moveTo>
                  <a:pt x="14487" y="44096"/>
                </a:moveTo>
                <a:cubicBezTo>
                  <a:pt x="14727" y="44096"/>
                  <a:pt x="14837" y="43812"/>
                  <a:pt x="14684" y="43637"/>
                </a:cubicBezTo>
                <a:cubicBezTo>
                  <a:pt x="14509" y="43462"/>
                  <a:pt x="14203" y="43593"/>
                  <a:pt x="14203" y="43834"/>
                </a:cubicBezTo>
                <a:cubicBezTo>
                  <a:pt x="14203" y="43987"/>
                  <a:pt x="14334" y="44096"/>
                  <a:pt x="14487" y="44096"/>
                </a:cubicBezTo>
                <a:close/>
                <a:moveTo>
                  <a:pt x="9658" y="43987"/>
                </a:moveTo>
                <a:cubicBezTo>
                  <a:pt x="9724" y="43987"/>
                  <a:pt x="9811" y="43921"/>
                  <a:pt x="9811" y="43834"/>
                </a:cubicBezTo>
                <a:cubicBezTo>
                  <a:pt x="9811" y="43615"/>
                  <a:pt x="9418" y="43987"/>
                  <a:pt x="9658" y="43987"/>
                </a:cubicBezTo>
                <a:close/>
                <a:moveTo>
                  <a:pt x="4829" y="43877"/>
                </a:moveTo>
                <a:cubicBezTo>
                  <a:pt x="4873" y="43877"/>
                  <a:pt x="4873" y="43812"/>
                  <a:pt x="4829" y="43812"/>
                </a:cubicBezTo>
                <a:cubicBezTo>
                  <a:pt x="4807" y="43812"/>
                  <a:pt x="4807" y="43877"/>
                  <a:pt x="4829" y="43877"/>
                </a:cubicBezTo>
                <a:close/>
                <a:moveTo>
                  <a:pt x="149591" y="39027"/>
                </a:moveTo>
                <a:cubicBezTo>
                  <a:pt x="149613" y="39027"/>
                  <a:pt x="149613" y="39005"/>
                  <a:pt x="149591" y="39005"/>
                </a:cubicBezTo>
                <a:cubicBezTo>
                  <a:pt x="149591" y="39005"/>
                  <a:pt x="149591" y="39027"/>
                  <a:pt x="149591" y="39027"/>
                </a:cubicBezTo>
                <a:close/>
                <a:moveTo>
                  <a:pt x="144784" y="39114"/>
                </a:moveTo>
                <a:cubicBezTo>
                  <a:pt x="144937" y="39114"/>
                  <a:pt x="144674" y="38852"/>
                  <a:pt x="144674" y="39027"/>
                </a:cubicBezTo>
                <a:cubicBezTo>
                  <a:pt x="144674" y="39070"/>
                  <a:pt x="144718" y="39114"/>
                  <a:pt x="144784" y="39114"/>
                </a:cubicBezTo>
                <a:close/>
                <a:moveTo>
                  <a:pt x="139955" y="39245"/>
                </a:moveTo>
                <a:cubicBezTo>
                  <a:pt x="140064" y="39245"/>
                  <a:pt x="140173" y="39136"/>
                  <a:pt x="140173" y="39005"/>
                </a:cubicBezTo>
                <a:cubicBezTo>
                  <a:pt x="140173" y="38721"/>
                  <a:pt x="139714" y="38721"/>
                  <a:pt x="139714" y="39005"/>
                </a:cubicBezTo>
                <a:cubicBezTo>
                  <a:pt x="139714" y="39136"/>
                  <a:pt x="139823" y="39245"/>
                  <a:pt x="139955" y="39245"/>
                </a:cubicBezTo>
                <a:close/>
                <a:moveTo>
                  <a:pt x="135126" y="39376"/>
                </a:moveTo>
                <a:cubicBezTo>
                  <a:pt x="135453" y="39376"/>
                  <a:pt x="135606" y="38983"/>
                  <a:pt x="135366" y="38764"/>
                </a:cubicBezTo>
                <a:cubicBezTo>
                  <a:pt x="135147" y="38524"/>
                  <a:pt x="134754" y="38699"/>
                  <a:pt x="134754" y="39005"/>
                </a:cubicBezTo>
                <a:cubicBezTo>
                  <a:pt x="134754" y="39223"/>
                  <a:pt x="134929" y="39376"/>
                  <a:pt x="135126" y="39376"/>
                </a:cubicBezTo>
                <a:close/>
                <a:moveTo>
                  <a:pt x="130297" y="39485"/>
                </a:moveTo>
                <a:cubicBezTo>
                  <a:pt x="130734" y="39485"/>
                  <a:pt x="130930" y="38983"/>
                  <a:pt x="130646" y="38677"/>
                </a:cubicBezTo>
                <a:cubicBezTo>
                  <a:pt x="130340" y="38371"/>
                  <a:pt x="129816" y="38590"/>
                  <a:pt x="129816" y="39005"/>
                </a:cubicBezTo>
                <a:cubicBezTo>
                  <a:pt x="129816" y="39289"/>
                  <a:pt x="130034" y="39485"/>
                  <a:pt x="130297" y="39485"/>
                </a:cubicBezTo>
                <a:close/>
                <a:moveTo>
                  <a:pt x="125467" y="39617"/>
                </a:moveTo>
                <a:cubicBezTo>
                  <a:pt x="126014" y="39617"/>
                  <a:pt x="126276" y="38961"/>
                  <a:pt x="125905" y="38590"/>
                </a:cubicBezTo>
                <a:cubicBezTo>
                  <a:pt x="125511" y="38218"/>
                  <a:pt x="124878" y="38480"/>
                  <a:pt x="124878" y="39005"/>
                </a:cubicBezTo>
                <a:cubicBezTo>
                  <a:pt x="124878" y="39354"/>
                  <a:pt x="125140" y="39617"/>
                  <a:pt x="125467" y="39617"/>
                </a:cubicBezTo>
                <a:close/>
                <a:moveTo>
                  <a:pt x="120638" y="39748"/>
                </a:moveTo>
                <a:cubicBezTo>
                  <a:pt x="121294" y="39748"/>
                  <a:pt x="121622" y="38961"/>
                  <a:pt x="121163" y="38502"/>
                </a:cubicBezTo>
                <a:cubicBezTo>
                  <a:pt x="120704" y="38043"/>
                  <a:pt x="119917" y="38371"/>
                  <a:pt x="119917" y="39005"/>
                </a:cubicBezTo>
                <a:cubicBezTo>
                  <a:pt x="119917" y="39420"/>
                  <a:pt x="120245" y="39748"/>
                  <a:pt x="120638" y="39748"/>
                </a:cubicBezTo>
                <a:close/>
                <a:moveTo>
                  <a:pt x="115831" y="39857"/>
                </a:moveTo>
                <a:cubicBezTo>
                  <a:pt x="116574" y="39857"/>
                  <a:pt x="116946" y="38961"/>
                  <a:pt x="116421" y="38415"/>
                </a:cubicBezTo>
                <a:cubicBezTo>
                  <a:pt x="115875" y="37890"/>
                  <a:pt x="114979" y="38262"/>
                  <a:pt x="114979" y="39005"/>
                </a:cubicBezTo>
                <a:cubicBezTo>
                  <a:pt x="114979" y="39485"/>
                  <a:pt x="115351" y="39857"/>
                  <a:pt x="115831" y="39857"/>
                </a:cubicBezTo>
                <a:close/>
                <a:moveTo>
                  <a:pt x="111002" y="39966"/>
                </a:moveTo>
                <a:cubicBezTo>
                  <a:pt x="111833" y="39966"/>
                  <a:pt x="112270" y="38939"/>
                  <a:pt x="111658" y="38349"/>
                </a:cubicBezTo>
                <a:cubicBezTo>
                  <a:pt x="111068" y="37737"/>
                  <a:pt x="110041" y="38174"/>
                  <a:pt x="110041" y="39005"/>
                </a:cubicBezTo>
                <a:cubicBezTo>
                  <a:pt x="110041" y="39551"/>
                  <a:pt x="110478" y="39966"/>
                  <a:pt x="111002" y="39966"/>
                </a:cubicBezTo>
                <a:close/>
                <a:moveTo>
                  <a:pt x="106173" y="40054"/>
                </a:moveTo>
                <a:cubicBezTo>
                  <a:pt x="107091" y="40054"/>
                  <a:pt x="107572" y="38939"/>
                  <a:pt x="106916" y="38284"/>
                </a:cubicBezTo>
                <a:cubicBezTo>
                  <a:pt x="106239" y="37628"/>
                  <a:pt x="105124" y="38087"/>
                  <a:pt x="105124" y="39005"/>
                </a:cubicBezTo>
                <a:cubicBezTo>
                  <a:pt x="105124" y="39595"/>
                  <a:pt x="105583" y="40054"/>
                  <a:pt x="106173" y="40054"/>
                </a:cubicBezTo>
                <a:close/>
                <a:moveTo>
                  <a:pt x="101344" y="40163"/>
                </a:moveTo>
                <a:cubicBezTo>
                  <a:pt x="102371" y="40163"/>
                  <a:pt x="102874" y="38917"/>
                  <a:pt x="102153" y="38196"/>
                </a:cubicBezTo>
                <a:cubicBezTo>
                  <a:pt x="101432" y="37475"/>
                  <a:pt x="100186" y="38000"/>
                  <a:pt x="100186" y="39005"/>
                </a:cubicBezTo>
                <a:cubicBezTo>
                  <a:pt x="100186" y="39660"/>
                  <a:pt x="100710" y="40163"/>
                  <a:pt x="101344" y="40163"/>
                </a:cubicBezTo>
                <a:close/>
                <a:moveTo>
                  <a:pt x="96515" y="40250"/>
                </a:moveTo>
                <a:cubicBezTo>
                  <a:pt x="97608" y="40250"/>
                  <a:pt x="98154" y="38917"/>
                  <a:pt x="97389" y="38153"/>
                </a:cubicBezTo>
                <a:cubicBezTo>
                  <a:pt x="96603" y="37366"/>
                  <a:pt x="95291" y="37912"/>
                  <a:pt x="95291" y="39005"/>
                </a:cubicBezTo>
                <a:cubicBezTo>
                  <a:pt x="95291" y="39704"/>
                  <a:pt x="95838" y="40250"/>
                  <a:pt x="96515" y="40250"/>
                </a:cubicBezTo>
                <a:close/>
                <a:moveTo>
                  <a:pt x="91686" y="40316"/>
                </a:moveTo>
                <a:cubicBezTo>
                  <a:pt x="92844" y="40316"/>
                  <a:pt x="93434" y="38917"/>
                  <a:pt x="92604" y="38087"/>
                </a:cubicBezTo>
                <a:cubicBezTo>
                  <a:pt x="91795" y="37279"/>
                  <a:pt x="90397" y="37847"/>
                  <a:pt x="90397" y="39005"/>
                </a:cubicBezTo>
                <a:cubicBezTo>
                  <a:pt x="90397" y="39726"/>
                  <a:pt x="90965" y="40316"/>
                  <a:pt x="91686" y="40316"/>
                </a:cubicBezTo>
                <a:close/>
                <a:moveTo>
                  <a:pt x="86857" y="40359"/>
                </a:moveTo>
                <a:cubicBezTo>
                  <a:pt x="88081" y="40359"/>
                  <a:pt x="88671" y="38917"/>
                  <a:pt x="87819" y="38065"/>
                </a:cubicBezTo>
                <a:cubicBezTo>
                  <a:pt x="86966" y="37213"/>
                  <a:pt x="85502" y="37803"/>
                  <a:pt x="85502" y="39005"/>
                </a:cubicBezTo>
                <a:cubicBezTo>
                  <a:pt x="85524" y="39770"/>
                  <a:pt x="86114" y="40359"/>
                  <a:pt x="86857" y="40359"/>
                </a:cubicBezTo>
                <a:close/>
                <a:moveTo>
                  <a:pt x="82028" y="40403"/>
                </a:moveTo>
                <a:cubicBezTo>
                  <a:pt x="83252" y="40403"/>
                  <a:pt x="83864" y="38939"/>
                  <a:pt x="83011" y="38065"/>
                </a:cubicBezTo>
                <a:cubicBezTo>
                  <a:pt x="82159" y="37213"/>
                  <a:pt x="80695" y="37803"/>
                  <a:pt x="80673" y="39005"/>
                </a:cubicBezTo>
                <a:cubicBezTo>
                  <a:pt x="80673" y="39770"/>
                  <a:pt x="81285" y="40403"/>
                  <a:pt x="82028" y="40403"/>
                </a:cubicBezTo>
                <a:close/>
                <a:moveTo>
                  <a:pt x="77221" y="40403"/>
                </a:moveTo>
                <a:cubicBezTo>
                  <a:pt x="78444" y="40403"/>
                  <a:pt x="79078" y="38895"/>
                  <a:pt x="78204" y="38021"/>
                </a:cubicBezTo>
                <a:cubicBezTo>
                  <a:pt x="77330" y="37147"/>
                  <a:pt x="75822" y="37759"/>
                  <a:pt x="75822" y="39005"/>
                </a:cubicBezTo>
                <a:cubicBezTo>
                  <a:pt x="75822" y="39770"/>
                  <a:pt x="76434" y="40403"/>
                  <a:pt x="77221" y="40403"/>
                </a:cubicBezTo>
                <a:close/>
                <a:moveTo>
                  <a:pt x="72392" y="40403"/>
                </a:moveTo>
                <a:cubicBezTo>
                  <a:pt x="73594" y="40403"/>
                  <a:pt x="74205" y="38939"/>
                  <a:pt x="73353" y="38065"/>
                </a:cubicBezTo>
                <a:cubicBezTo>
                  <a:pt x="72501" y="37213"/>
                  <a:pt x="71037" y="37803"/>
                  <a:pt x="71015" y="39005"/>
                </a:cubicBezTo>
                <a:cubicBezTo>
                  <a:pt x="71015" y="39770"/>
                  <a:pt x="71627" y="40403"/>
                  <a:pt x="72392" y="40403"/>
                </a:cubicBezTo>
                <a:close/>
                <a:moveTo>
                  <a:pt x="67563" y="40359"/>
                </a:moveTo>
                <a:cubicBezTo>
                  <a:pt x="68765" y="40359"/>
                  <a:pt x="69376" y="38917"/>
                  <a:pt x="68524" y="38065"/>
                </a:cubicBezTo>
                <a:cubicBezTo>
                  <a:pt x="67672" y="37213"/>
                  <a:pt x="66208" y="37803"/>
                  <a:pt x="66208" y="39005"/>
                </a:cubicBezTo>
                <a:cubicBezTo>
                  <a:pt x="66208" y="39770"/>
                  <a:pt x="66820" y="40359"/>
                  <a:pt x="67563" y="40359"/>
                </a:cubicBezTo>
                <a:close/>
                <a:moveTo>
                  <a:pt x="62756" y="40316"/>
                </a:moveTo>
                <a:cubicBezTo>
                  <a:pt x="63914" y="40316"/>
                  <a:pt x="64482" y="38917"/>
                  <a:pt x="63673" y="38109"/>
                </a:cubicBezTo>
                <a:cubicBezTo>
                  <a:pt x="62843" y="37279"/>
                  <a:pt x="61445" y="37868"/>
                  <a:pt x="61445" y="39027"/>
                </a:cubicBezTo>
                <a:cubicBezTo>
                  <a:pt x="61445" y="39726"/>
                  <a:pt x="62035" y="40316"/>
                  <a:pt x="62756" y="40316"/>
                </a:cubicBezTo>
                <a:close/>
                <a:moveTo>
                  <a:pt x="57927" y="40228"/>
                </a:moveTo>
                <a:cubicBezTo>
                  <a:pt x="58997" y="40228"/>
                  <a:pt x="59544" y="38917"/>
                  <a:pt x="58779" y="38153"/>
                </a:cubicBezTo>
                <a:cubicBezTo>
                  <a:pt x="58014" y="37388"/>
                  <a:pt x="56703" y="37934"/>
                  <a:pt x="56703" y="39027"/>
                </a:cubicBezTo>
                <a:cubicBezTo>
                  <a:pt x="56703" y="39682"/>
                  <a:pt x="57249" y="40228"/>
                  <a:pt x="57927" y="40228"/>
                </a:cubicBezTo>
                <a:close/>
                <a:moveTo>
                  <a:pt x="53098" y="40163"/>
                </a:moveTo>
                <a:cubicBezTo>
                  <a:pt x="54103" y="40163"/>
                  <a:pt x="54605" y="38939"/>
                  <a:pt x="53906" y="38218"/>
                </a:cubicBezTo>
                <a:cubicBezTo>
                  <a:pt x="53185" y="37497"/>
                  <a:pt x="51961" y="38000"/>
                  <a:pt x="51961" y="39027"/>
                </a:cubicBezTo>
                <a:cubicBezTo>
                  <a:pt x="51961" y="39638"/>
                  <a:pt x="52464" y="40163"/>
                  <a:pt x="53098" y="40163"/>
                </a:cubicBezTo>
                <a:close/>
                <a:moveTo>
                  <a:pt x="48268" y="40054"/>
                </a:moveTo>
                <a:cubicBezTo>
                  <a:pt x="49208" y="40054"/>
                  <a:pt x="49667" y="38917"/>
                  <a:pt x="49011" y="38262"/>
                </a:cubicBezTo>
                <a:cubicBezTo>
                  <a:pt x="48356" y="37606"/>
                  <a:pt x="47220" y="38065"/>
                  <a:pt x="47220" y="39005"/>
                </a:cubicBezTo>
                <a:cubicBezTo>
                  <a:pt x="47220" y="39573"/>
                  <a:pt x="47700" y="40054"/>
                  <a:pt x="48268" y="40054"/>
                </a:cubicBezTo>
                <a:close/>
                <a:moveTo>
                  <a:pt x="43439" y="39944"/>
                </a:moveTo>
                <a:cubicBezTo>
                  <a:pt x="44270" y="39944"/>
                  <a:pt x="44685" y="38939"/>
                  <a:pt x="44095" y="38349"/>
                </a:cubicBezTo>
                <a:cubicBezTo>
                  <a:pt x="43505" y="37759"/>
                  <a:pt x="42500" y="38174"/>
                  <a:pt x="42500" y="39005"/>
                </a:cubicBezTo>
                <a:cubicBezTo>
                  <a:pt x="42500" y="39529"/>
                  <a:pt x="42915" y="39944"/>
                  <a:pt x="43439" y="39944"/>
                </a:cubicBezTo>
                <a:close/>
                <a:moveTo>
                  <a:pt x="38610" y="39835"/>
                </a:moveTo>
                <a:cubicBezTo>
                  <a:pt x="39353" y="39835"/>
                  <a:pt x="39703" y="38939"/>
                  <a:pt x="39200" y="38437"/>
                </a:cubicBezTo>
                <a:cubicBezTo>
                  <a:pt x="38676" y="37912"/>
                  <a:pt x="37802" y="38284"/>
                  <a:pt x="37802" y="39005"/>
                </a:cubicBezTo>
                <a:cubicBezTo>
                  <a:pt x="37802" y="39464"/>
                  <a:pt x="38173" y="39835"/>
                  <a:pt x="38610" y="39835"/>
                </a:cubicBezTo>
                <a:close/>
                <a:moveTo>
                  <a:pt x="33781" y="39704"/>
                </a:moveTo>
                <a:cubicBezTo>
                  <a:pt x="34415" y="39704"/>
                  <a:pt x="34743" y="38939"/>
                  <a:pt x="34284" y="38502"/>
                </a:cubicBezTo>
                <a:cubicBezTo>
                  <a:pt x="33847" y="38043"/>
                  <a:pt x="33082" y="38371"/>
                  <a:pt x="33082" y="39005"/>
                </a:cubicBezTo>
                <a:cubicBezTo>
                  <a:pt x="33082" y="39398"/>
                  <a:pt x="33410" y="39704"/>
                  <a:pt x="33781" y="39704"/>
                </a:cubicBezTo>
                <a:close/>
                <a:moveTo>
                  <a:pt x="28974" y="39595"/>
                </a:moveTo>
                <a:cubicBezTo>
                  <a:pt x="29499" y="39595"/>
                  <a:pt x="29761" y="38961"/>
                  <a:pt x="29389" y="38590"/>
                </a:cubicBezTo>
                <a:cubicBezTo>
                  <a:pt x="29018" y="38218"/>
                  <a:pt x="28384" y="38480"/>
                  <a:pt x="28384" y="39005"/>
                </a:cubicBezTo>
                <a:cubicBezTo>
                  <a:pt x="28384" y="39332"/>
                  <a:pt x="28646" y="39595"/>
                  <a:pt x="28974" y="39595"/>
                </a:cubicBezTo>
                <a:close/>
                <a:moveTo>
                  <a:pt x="24145" y="39464"/>
                </a:moveTo>
                <a:cubicBezTo>
                  <a:pt x="24560" y="39464"/>
                  <a:pt x="24779" y="38961"/>
                  <a:pt x="24473" y="38677"/>
                </a:cubicBezTo>
                <a:cubicBezTo>
                  <a:pt x="24189" y="38371"/>
                  <a:pt x="23664" y="38590"/>
                  <a:pt x="23664" y="39005"/>
                </a:cubicBezTo>
                <a:cubicBezTo>
                  <a:pt x="23664" y="39267"/>
                  <a:pt x="23883" y="39464"/>
                  <a:pt x="24145" y="39464"/>
                </a:cubicBezTo>
                <a:close/>
                <a:moveTo>
                  <a:pt x="19316" y="39354"/>
                </a:moveTo>
                <a:cubicBezTo>
                  <a:pt x="19622" y="39354"/>
                  <a:pt x="19775" y="38983"/>
                  <a:pt x="19556" y="38764"/>
                </a:cubicBezTo>
                <a:cubicBezTo>
                  <a:pt x="19338" y="38546"/>
                  <a:pt x="18967" y="38699"/>
                  <a:pt x="18967" y="39005"/>
                </a:cubicBezTo>
                <a:cubicBezTo>
                  <a:pt x="18967" y="39201"/>
                  <a:pt x="19119" y="39354"/>
                  <a:pt x="19316" y="39354"/>
                </a:cubicBezTo>
                <a:close/>
                <a:moveTo>
                  <a:pt x="14487" y="39223"/>
                </a:moveTo>
                <a:cubicBezTo>
                  <a:pt x="14684" y="39223"/>
                  <a:pt x="14771" y="38983"/>
                  <a:pt x="14640" y="38852"/>
                </a:cubicBezTo>
                <a:cubicBezTo>
                  <a:pt x="14509" y="38721"/>
                  <a:pt x="14269" y="38808"/>
                  <a:pt x="14269" y="39005"/>
                </a:cubicBezTo>
                <a:cubicBezTo>
                  <a:pt x="14269" y="39136"/>
                  <a:pt x="14378" y="39223"/>
                  <a:pt x="14487" y="39223"/>
                </a:cubicBezTo>
                <a:close/>
                <a:moveTo>
                  <a:pt x="9658" y="39114"/>
                </a:moveTo>
                <a:cubicBezTo>
                  <a:pt x="9789" y="39114"/>
                  <a:pt x="9789" y="38917"/>
                  <a:pt x="9658" y="38917"/>
                </a:cubicBezTo>
                <a:cubicBezTo>
                  <a:pt x="9527" y="38917"/>
                  <a:pt x="9527" y="39114"/>
                  <a:pt x="9658" y="39114"/>
                </a:cubicBezTo>
                <a:close/>
                <a:moveTo>
                  <a:pt x="144784" y="34219"/>
                </a:moveTo>
                <a:cubicBezTo>
                  <a:pt x="144805" y="34219"/>
                  <a:pt x="144827" y="34198"/>
                  <a:pt x="144827" y="34198"/>
                </a:cubicBezTo>
                <a:cubicBezTo>
                  <a:pt x="144827" y="34132"/>
                  <a:pt x="144740" y="34132"/>
                  <a:pt x="144740" y="34198"/>
                </a:cubicBezTo>
                <a:cubicBezTo>
                  <a:pt x="144740" y="34198"/>
                  <a:pt x="144762" y="34219"/>
                  <a:pt x="144784" y="34219"/>
                </a:cubicBezTo>
                <a:close/>
                <a:moveTo>
                  <a:pt x="139955" y="34350"/>
                </a:moveTo>
                <a:cubicBezTo>
                  <a:pt x="140042" y="34350"/>
                  <a:pt x="140108" y="34285"/>
                  <a:pt x="140108" y="34176"/>
                </a:cubicBezTo>
                <a:cubicBezTo>
                  <a:pt x="140108" y="34088"/>
                  <a:pt x="140042" y="34023"/>
                  <a:pt x="139955" y="34023"/>
                </a:cubicBezTo>
                <a:cubicBezTo>
                  <a:pt x="139867" y="34023"/>
                  <a:pt x="139802" y="34088"/>
                  <a:pt x="139802" y="34176"/>
                </a:cubicBezTo>
                <a:cubicBezTo>
                  <a:pt x="139802" y="34285"/>
                  <a:pt x="139867" y="34350"/>
                  <a:pt x="139955" y="34350"/>
                </a:cubicBezTo>
                <a:close/>
                <a:moveTo>
                  <a:pt x="135126" y="34460"/>
                </a:moveTo>
                <a:cubicBezTo>
                  <a:pt x="135366" y="34460"/>
                  <a:pt x="135497" y="34176"/>
                  <a:pt x="135322" y="34001"/>
                </a:cubicBezTo>
                <a:cubicBezTo>
                  <a:pt x="135147" y="33826"/>
                  <a:pt x="134863" y="33957"/>
                  <a:pt x="134863" y="34198"/>
                </a:cubicBezTo>
                <a:cubicBezTo>
                  <a:pt x="134863" y="34350"/>
                  <a:pt x="134973" y="34460"/>
                  <a:pt x="135126" y="34460"/>
                </a:cubicBezTo>
                <a:close/>
                <a:moveTo>
                  <a:pt x="130297" y="34591"/>
                </a:moveTo>
                <a:cubicBezTo>
                  <a:pt x="130668" y="34591"/>
                  <a:pt x="130865" y="34154"/>
                  <a:pt x="130602" y="33892"/>
                </a:cubicBezTo>
                <a:cubicBezTo>
                  <a:pt x="130340" y="33629"/>
                  <a:pt x="129881" y="33826"/>
                  <a:pt x="129881" y="34198"/>
                </a:cubicBezTo>
                <a:cubicBezTo>
                  <a:pt x="129881" y="34416"/>
                  <a:pt x="130078" y="34591"/>
                  <a:pt x="130297" y="34591"/>
                </a:cubicBezTo>
                <a:close/>
                <a:moveTo>
                  <a:pt x="125489" y="34700"/>
                </a:moveTo>
                <a:cubicBezTo>
                  <a:pt x="125948" y="34700"/>
                  <a:pt x="126167" y="34132"/>
                  <a:pt x="125839" y="33804"/>
                </a:cubicBezTo>
                <a:cubicBezTo>
                  <a:pt x="125511" y="33476"/>
                  <a:pt x="124965" y="33717"/>
                  <a:pt x="124965" y="34176"/>
                </a:cubicBezTo>
                <a:cubicBezTo>
                  <a:pt x="124965" y="34482"/>
                  <a:pt x="125183" y="34700"/>
                  <a:pt x="125489" y="34700"/>
                </a:cubicBezTo>
                <a:close/>
                <a:moveTo>
                  <a:pt x="120660" y="34831"/>
                </a:moveTo>
                <a:cubicBezTo>
                  <a:pt x="121228" y="34831"/>
                  <a:pt x="121512" y="34132"/>
                  <a:pt x="121119" y="33739"/>
                </a:cubicBezTo>
                <a:cubicBezTo>
                  <a:pt x="120704" y="33323"/>
                  <a:pt x="120005" y="33608"/>
                  <a:pt x="120005" y="34176"/>
                </a:cubicBezTo>
                <a:cubicBezTo>
                  <a:pt x="120005" y="34547"/>
                  <a:pt x="120289" y="34831"/>
                  <a:pt x="120660" y="34831"/>
                </a:cubicBezTo>
                <a:close/>
                <a:moveTo>
                  <a:pt x="115831" y="34940"/>
                </a:moveTo>
                <a:cubicBezTo>
                  <a:pt x="116509" y="34940"/>
                  <a:pt x="116836" y="34132"/>
                  <a:pt x="116356" y="33651"/>
                </a:cubicBezTo>
                <a:cubicBezTo>
                  <a:pt x="115875" y="33171"/>
                  <a:pt x="115066" y="33520"/>
                  <a:pt x="115088" y="34176"/>
                </a:cubicBezTo>
                <a:cubicBezTo>
                  <a:pt x="115066" y="34591"/>
                  <a:pt x="115416" y="34940"/>
                  <a:pt x="115831" y="34940"/>
                </a:cubicBezTo>
                <a:close/>
                <a:moveTo>
                  <a:pt x="111002" y="35028"/>
                </a:moveTo>
                <a:cubicBezTo>
                  <a:pt x="111745" y="35028"/>
                  <a:pt x="112138" y="34110"/>
                  <a:pt x="111592" y="33586"/>
                </a:cubicBezTo>
                <a:cubicBezTo>
                  <a:pt x="111068" y="33061"/>
                  <a:pt x="110150" y="33433"/>
                  <a:pt x="110150" y="34176"/>
                </a:cubicBezTo>
                <a:cubicBezTo>
                  <a:pt x="110150" y="34656"/>
                  <a:pt x="110543" y="35028"/>
                  <a:pt x="111002" y="35028"/>
                </a:cubicBezTo>
                <a:close/>
                <a:moveTo>
                  <a:pt x="106173" y="35137"/>
                </a:moveTo>
                <a:cubicBezTo>
                  <a:pt x="107025" y="35137"/>
                  <a:pt x="107441" y="34110"/>
                  <a:pt x="106851" y="33520"/>
                </a:cubicBezTo>
                <a:cubicBezTo>
                  <a:pt x="106239" y="32908"/>
                  <a:pt x="105234" y="33345"/>
                  <a:pt x="105234" y="34176"/>
                </a:cubicBezTo>
                <a:cubicBezTo>
                  <a:pt x="105234" y="34722"/>
                  <a:pt x="105649" y="35137"/>
                  <a:pt x="106173" y="35137"/>
                </a:cubicBezTo>
                <a:close/>
                <a:moveTo>
                  <a:pt x="101344" y="35225"/>
                </a:moveTo>
                <a:cubicBezTo>
                  <a:pt x="102262" y="35225"/>
                  <a:pt x="102743" y="34110"/>
                  <a:pt x="102087" y="33455"/>
                </a:cubicBezTo>
                <a:cubicBezTo>
                  <a:pt x="101432" y="32799"/>
                  <a:pt x="100317" y="33258"/>
                  <a:pt x="100317" y="34176"/>
                </a:cubicBezTo>
                <a:cubicBezTo>
                  <a:pt x="100317" y="34766"/>
                  <a:pt x="100776" y="35225"/>
                  <a:pt x="101344" y="35225"/>
                </a:cubicBezTo>
                <a:close/>
                <a:moveTo>
                  <a:pt x="96515" y="35290"/>
                </a:moveTo>
                <a:cubicBezTo>
                  <a:pt x="97520" y="35290"/>
                  <a:pt x="98023" y="34088"/>
                  <a:pt x="97302" y="33389"/>
                </a:cubicBezTo>
                <a:cubicBezTo>
                  <a:pt x="96603" y="32690"/>
                  <a:pt x="95423" y="33192"/>
                  <a:pt x="95423" y="34176"/>
                </a:cubicBezTo>
                <a:cubicBezTo>
                  <a:pt x="95423" y="34809"/>
                  <a:pt x="95903" y="35290"/>
                  <a:pt x="96515" y="35290"/>
                </a:cubicBezTo>
                <a:close/>
                <a:moveTo>
                  <a:pt x="91708" y="35356"/>
                </a:moveTo>
                <a:cubicBezTo>
                  <a:pt x="92757" y="35356"/>
                  <a:pt x="93281" y="34088"/>
                  <a:pt x="92538" y="33345"/>
                </a:cubicBezTo>
                <a:cubicBezTo>
                  <a:pt x="91774" y="32602"/>
                  <a:pt x="90528" y="33127"/>
                  <a:pt x="90528" y="34176"/>
                </a:cubicBezTo>
                <a:cubicBezTo>
                  <a:pt x="90528" y="34831"/>
                  <a:pt x="91052" y="35356"/>
                  <a:pt x="91708" y="35356"/>
                </a:cubicBezTo>
                <a:close/>
                <a:moveTo>
                  <a:pt x="86879" y="35399"/>
                </a:moveTo>
                <a:cubicBezTo>
                  <a:pt x="87950" y="35399"/>
                  <a:pt x="88496" y="34088"/>
                  <a:pt x="87731" y="33323"/>
                </a:cubicBezTo>
                <a:cubicBezTo>
                  <a:pt x="86966" y="32559"/>
                  <a:pt x="85655" y="33105"/>
                  <a:pt x="85655" y="34176"/>
                </a:cubicBezTo>
                <a:cubicBezTo>
                  <a:pt x="85655" y="34853"/>
                  <a:pt x="86202" y="35399"/>
                  <a:pt x="86879" y="35399"/>
                </a:cubicBezTo>
                <a:close/>
                <a:moveTo>
                  <a:pt x="82050" y="35421"/>
                </a:moveTo>
                <a:cubicBezTo>
                  <a:pt x="83164" y="35421"/>
                  <a:pt x="83711" y="34088"/>
                  <a:pt x="82924" y="33302"/>
                </a:cubicBezTo>
                <a:cubicBezTo>
                  <a:pt x="82137" y="32515"/>
                  <a:pt x="80804" y="33083"/>
                  <a:pt x="80804" y="34176"/>
                </a:cubicBezTo>
                <a:cubicBezTo>
                  <a:pt x="80804" y="34875"/>
                  <a:pt x="81351" y="35421"/>
                  <a:pt x="82050" y="35421"/>
                </a:cubicBezTo>
                <a:close/>
                <a:moveTo>
                  <a:pt x="77221" y="35421"/>
                </a:moveTo>
                <a:cubicBezTo>
                  <a:pt x="78335" y="35421"/>
                  <a:pt x="78903" y="34066"/>
                  <a:pt x="78117" y="33280"/>
                </a:cubicBezTo>
                <a:cubicBezTo>
                  <a:pt x="77330" y="32493"/>
                  <a:pt x="75954" y="33039"/>
                  <a:pt x="75954" y="34176"/>
                </a:cubicBezTo>
                <a:cubicBezTo>
                  <a:pt x="75954" y="34875"/>
                  <a:pt x="76522" y="35421"/>
                  <a:pt x="77221" y="35421"/>
                </a:cubicBezTo>
                <a:close/>
                <a:moveTo>
                  <a:pt x="72392" y="35421"/>
                </a:moveTo>
                <a:cubicBezTo>
                  <a:pt x="73506" y="35421"/>
                  <a:pt x="74052" y="34088"/>
                  <a:pt x="73288" y="33302"/>
                </a:cubicBezTo>
                <a:cubicBezTo>
                  <a:pt x="72501" y="32515"/>
                  <a:pt x="71146" y="33083"/>
                  <a:pt x="71146" y="34176"/>
                </a:cubicBezTo>
                <a:cubicBezTo>
                  <a:pt x="71146" y="34875"/>
                  <a:pt x="71714" y="35421"/>
                  <a:pt x="72392" y="35421"/>
                </a:cubicBezTo>
                <a:close/>
                <a:moveTo>
                  <a:pt x="67563" y="35399"/>
                </a:moveTo>
                <a:cubicBezTo>
                  <a:pt x="68655" y="35399"/>
                  <a:pt x="69202" y="34088"/>
                  <a:pt x="68437" y="33323"/>
                </a:cubicBezTo>
                <a:cubicBezTo>
                  <a:pt x="67672" y="32559"/>
                  <a:pt x="66361" y="33105"/>
                  <a:pt x="66361" y="34176"/>
                </a:cubicBezTo>
                <a:cubicBezTo>
                  <a:pt x="66361" y="34853"/>
                  <a:pt x="66907" y="35399"/>
                  <a:pt x="67563" y="35399"/>
                </a:cubicBezTo>
                <a:close/>
                <a:moveTo>
                  <a:pt x="62734" y="35356"/>
                </a:moveTo>
                <a:cubicBezTo>
                  <a:pt x="63783" y="35356"/>
                  <a:pt x="64307" y="34088"/>
                  <a:pt x="63564" y="33367"/>
                </a:cubicBezTo>
                <a:cubicBezTo>
                  <a:pt x="62843" y="32624"/>
                  <a:pt x="61576" y="33149"/>
                  <a:pt x="61576" y="34176"/>
                </a:cubicBezTo>
                <a:cubicBezTo>
                  <a:pt x="61576" y="34831"/>
                  <a:pt x="62100" y="35356"/>
                  <a:pt x="62734" y="35356"/>
                </a:cubicBezTo>
                <a:close/>
                <a:moveTo>
                  <a:pt x="57927" y="35290"/>
                </a:moveTo>
                <a:cubicBezTo>
                  <a:pt x="58888" y="35290"/>
                  <a:pt x="59369" y="34110"/>
                  <a:pt x="58691" y="33411"/>
                </a:cubicBezTo>
                <a:cubicBezTo>
                  <a:pt x="57992" y="32734"/>
                  <a:pt x="56834" y="33214"/>
                  <a:pt x="56834" y="34198"/>
                </a:cubicBezTo>
                <a:cubicBezTo>
                  <a:pt x="56834" y="34788"/>
                  <a:pt x="57315" y="35290"/>
                  <a:pt x="57927" y="35290"/>
                </a:cubicBezTo>
                <a:close/>
                <a:moveTo>
                  <a:pt x="53098" y="35203"/>
                </a:moveTo>
                <a:cubicBezTo>
                  <a:pt x="53993" y="35203"/>
                  <a:pt x="54452" y="34110"/>
                  <a:pt x="53819" y="33455"/>
                </a:cubicBezTo>
                <a:cubicBezTo>
                  <a:pt x="53163" y="32821"/>
                  <a:pt x="52071" y="33280"/>
                  <a:pt x="52071" y="34176"/>
                </a:cubicBezTo>
                <a:cubicBezTo>
                  <a:pt x="52071" y="34744"/>
                  <a:pt x="52529" y="35203"/>
                  <a:pt x="53098" y="35203"/>
                </a:cubicBezTo>
                <a:close/>
                <a:moveTo>
                  <a:pt x="48268" y="35115"/>
                </a:moveTo>
                <a:cubicBezTo>
                  <a:pt x="49099" y="35115"/>
                  <a:pt x="49514" y="34110"/>
                  <a:pt x="48924" y="33520"/>
                </a:cubicBezTo>
                <a:cubicBezTo>
                  <a:pt x="48334" y="32930"/>
                  <a:pt x="47329" y="33345"/>
                  <a:pt x="47329" y="34176"/>
                </a:cubicBezTo>
                <a:cubicBezTo>
                  <a:pt x="47329" y="34700"/>
                  <a:pt x="47744" y="35115"/>
                  <a:pt x="48268" y="35115"/>
                </a:cubicBezTo>
                <a:close/>
                <a:moveTo>
                  <a:pt x="43439" y="35028"/>
                </a:moveTo>
                <a:cubicBezTo>
                  <a:pt x="44204" y="35028"/>
                  <a:pt x="44576" y="34110"/>
                  <a:pt x="44051" y="33586"/>
                </a:cubicBezTo>
                <a:cubicBezTo>
                  <a:pt x="43505" y="33061"/>
                  <a:pt x="42609" y="33433"/>
                  <a:pt x="42609" y="34176"/>
                </a:cubicBezTo>
                <a:cubicBezTo>
                  <a:pt x="42609" y="34656"/>
                  <a:pt x="42981" y="35028"/>
                  <a:pt x="43439" y="35028"/>
                </a:cubicBezTo>
                <a:close/>
                <a:moveTo>
                  <a:pt x="38610" y="34919"/>
                </a:moveTo>
                <a:cubicBezTo>
                  <a:pt x="39266" y="34919"/>
                  <a:pt x="39616" y="34132"/>
                  <a:pt x="39135" y="33673"/>
                </a:cubicBezTo>
                <a:cubicBezTo>
                  <a:pt x="38676" y="33192"/>
                  <a:pt x="37889" y="33520"/>
                  <a:pt x="37889" y="34176"/>
                </a:cubicBezTo>
                <a:cubicBezTo>
                  <a:pt x="37889" y="34591"/>
                  <a:pt x="38217" y="34919"/>
                  <a:pt x="38610" y="34919"/>
                </a:cubicBezTo>
                <a:close/>
                <a:moveTo>
                  <a:pt x="33781" y="34809"/>
                </a:moveTo>
                <a:cubicBezTo>
                  <a:pt x="34350" y="34809"/>
                  <a:pt x="34634" y="34132"/>
                  <a:pt x="34240" y="33739"/>
                </a:cubicBezTo>
                <a:cubicBezTo>
                  <a:pt x="33847" y="33345"/>
                  <a:pt x="33170" y="33629"/>
                  <a:pt x="33170" y="34176"/>
                </a:cubicBezTo>
                <a:cubicBezTo>
                  <a:pt x="33170" y="34525"/>
                  <a:pt x="33454" y="34809"/>
                  <a:pt x="33781" y="34809"/>
                </a:cubicBezTo>
                <a:close/>
                <a:moveTo>
                  <a:pt x="28974" y="34700"/>
                </a:moveTo>
                <a:cubicBezTo>
                  <a:pt x="29433" y="34700"/>
                  <a:pt x="29673" y="34132"/>
                  <a:pt x="29324" y="33804"/>
                </a:cubicBezTo>
                <a:cubicBezTo>
                  <a:pt x="28996" y="33476"/>
                  <a:pt x="28450" y="33717"/>
                  <a:pt x="28450" y="34176"/>
                </a:cubicBezTo>
                <a:cubicBezTo>
                  <a:pt x="28450" y="34482"/>
                  <a:pt x="28668" y="34700"/>
                  <a:pt x="28974" y="34700"/>
                </a:cubicBezTo>
                <a:close/>
                <a:moveTo>
                  <a:pt x="24145" y="34591"/>
                </a:moveTo>
                <a:cubicBezTo>
                  <a:pt x="24495" y="34591"/>
                  <a:pt x="24670" y="34154"/>
                  <a:pt x="24429" y="33892"/>
                </a:cubicBezTo>
                <a:cubicBezTo>
                  <a:pt x="24167" y="33651"/>
                  <a:pt x="23730" y="33826"/>
                  <a:pt x="23730" y="34176"/>
                </a:cubicBezTo>
                <a:cubicBezTo>
                  <a:pt x="23730" y="34394"/>
                  <a:pt x="23927" y="34591"/>
                  <a:pt x="24145" y="34591"/>
                </a:cubicBezTo>
                <a:close/>
                <a:moveTo>
                  <a:pt x="19316" y="34460"/>
                </a:moveTo>
                <a:cubicBezTo>
                  <a:pt x="19556" y="34460"/>
                  <a:pt x="19688" y="34176"/>
                  <a:pt x="19513" y="34001"/>
                </a:cubicBezTo>
                <a:cubicBezTo>
                  <a:pt x="19338" y="33826"/>
                  <a:pt x="19032" y="33935"/>
                  <a:pt x="19032" y="34198"/>
                </a:cubicBezTo>
                <a:cubicBezTo>
                  <a:pt x="19032" y="34329"/>
                  <a:pt x="19163" y="34460"/>
                  <a:pt x="19316" y="34460"/>
                </a:cubicBezTo>
                <a:close/>
                <a:moveTo>
                  <a:pt x="14487" y="34350"/>
                </a:moveTo>
                <a:cubicBezTo>
                  <a:pt x="14575" y="34350"/>
                  <a:pt x="14640" y="34263"/>
                  <a:pt x="14640" y="34176"/>
                </a:cubicBezTo>
                <a:cubicBezTo>
                  <a:pt x="14640" y="34088"/>
                  <a:pt x="14575" y="34023"/>
                  <a:pt x="14487" y="34023"/>
                </a:cubicBezTo>
                <a:cubicBezTo>
                  <a:pt x="14400" y="34023"/>
                  <a:pt x="14334" y="34088"/>
                  <a:pt x="14334" y="34176"/>
                </a:cubicBezTo>
                <a:cubicBezTo>
                  <a:pt x="14334" y="34263"/>
                  <a:pt x="14400" y="34350"/>
                  <a:pt x="14487" y="34350"/>
                </a:cubicBezTo>
                <a:close/>
                <a:moveTo>
                  <a:pt x="9658" y="34219"/>
                </a:moveTo>
                <a:cubicBezTo>
                  <a:pt x="9680" y="34219"/>
                  <a:pt x="9702" y="34198"/>
                  <a:pt x="9702" y="34176"/>
                </a:cubicBezTo>
                <a:cubicBezTo>
                  <a:pt x="9702" y="34154"/>
                  <a:pt x="9680" y="34132"/>
                  <a:pt x="9658" y="34132"/>
                </a:cubicBezTo>
                <a:cubicBezTo>
                  <a:pt x="9636" y="34132"/>
                  <a:pt x="9614" y="34154"/>
                  <a:pt x="9614" y="34176"/>
                </a:cubicBezTo>
                <a:cubicBezTo>
                  <a:pt x="9614" y="34198"/>
                  <a:pt x="9636" y="34219"/>
                  <a:pt x="9658" y="34219"/>
                </a:cubicBezTo>
                <a:close/>
                <a:moveTo>
                  <a:pt x="144784" y="29368"/>
                </a:moveTo>
                <a:cubicBezTo>
                  <a:pt x="144784" y="29347"/>
                  <a:pt x="144762" y="29347"/>
                  <a:pt x="144762" y="29368"/>
                </a:cubicBezTo>
                <a:lnTo>
                  <a:pt x="144762" y="29368"/>
                </a:lnTo>
                <a:close/>
                <a:moveTo>
                  <a:pt x="139955" y="29456"/>
                </a:moveTo>
                <a:cubicBezTo>
                  <a:pt x="140086" y="29456"/>
                  <a:pt x="140086" y="29259"/>
                  <a:pt x="139955" y="29259"/>
                </a:cubicBezTo>
                <a:cubicBezTo>
                  <a:pt x="139823" y="29259"/>
                  <a:pt x="139823" y="29456"/>
                  <a:pt x="139955" y="29456"/>
                </a:cubicBezTo>
                <a:close/>
                <a:moveTo>
                  <a:pt x="135126" y="29565"/>
                </a:moveTo>
                <a:cubicBezTo>
                  <a:pt x="135257" y="29565"/>
                  <a:pt x="135344" y="29478"/>
                  <a:pt x="135344" y="29347"/>
                </a:cubicBezTo>
                <a:cubicBezTo>
                  <a:pt x="135344" y="29172"/>
                  <a:pt x="135104" y="29063"/>
                  <a:pt x="134973" y="29194"/>
                </a:cubicBezTo>
                <a:cubicBezTo>
                  <a:pt x="134841" y="29347"/>
                  <a:pt x="134929" y="29565"/>
                  <a:pt x="135126" y="29565"/>
                </a:cubicBezTo>
                <a:close/>
                <a:moveTo>
                  <a:pt x="130297" y="29674"/>
                </a:moveTo>
                <a:cubicBezTo>
                  <a:pt x="130602" y="29674"/>
                  <a:pt x="130734" y="29325"/>
                  <a:pt x="130537" y="29128"/>
                </a:cubicBezTo>
                <a:cubicBezTo>
                  <a:pt x="130318" y="28931"/>
                  <a:pt x="129991" y="29063"/>
                  <a:pt x="129991" y="29347"/>
                </a:cubicBezTo>
                <a:cubicBezTo>
                  <a:pt x="129991" y="29521"/>
                  <a:pt x="130122" y="29674"/>
                  <a:pt x="130297" y="29674"/>
                </a:cubicBezTo>
                <a:close/>
                <a:moveTo>
                  <a:pt x="125489" y="29806"/>
                </a:moveTo>
                <a:cubicBezTo>
                  <a:pt x="125883" y="29784"/>
                  <a:pt x="126079" y="29325"/>
                  <a:pt x="125795" y="29041"/>
                </a:cubicBezTo>
                <a:cubicBezTo>
                  <a:pt x="125511" y="28757"/>
                  <a:pt x="125030" y="28953"/>
                  <a:pt x="125030" y="29347"/>
                </a:cubicBezTo>
                <a:cubicBezTo>
                  <a:pt x="125030" y="29609"/>
                  <a:pt x="125227" y="29806"/>
                  <a:pt x="125489" y="29806"/>
                </a:cubicBezTo>
                <a:close/>
                <a:moveTo>
                  <a:pt x="120660" y="29915"/>
                </a:moveTo>
                <a:cubicBezTo>
                  <a:pt x="121141" y="29915"/>
                  <a:pt x="121381" y="29325"/>
                  <a:pt x="121032" y="28975"/>
                </a:cubicBezTo>
                <a:cubicBezTo>
                  <a:pt x="120704" y="28626"/>
                  <a:pt x="120114" y="28866"/>
                  <a:pt x="120114" y="29368"/>
                </a:cubicBezTo>
                <a:cubicBezTo>
                  <a:pt x="120114" y="29653"/>
                  <a:pt x="120354" y="29915"/>
                  <a:pt x="120660" y="29915"/>
                </a:cubicBezTo>
                <a:close/>
                <a:moveTo>
                  <a:pt x="115831" y="30002"/>
                </a:moveTo>
                <a:cubicBezTo>
                  <a:pt x="116421" y="30002"/>
                  <a:pt x="116705" y="29303"/>
                  <a:pt x="116290" y="28888"/>
                </a:cubicBezTo>
                <a:cubicBezTo>
                  <a:pt x="115875" y="28473"/>
                  <a:pt x="115176" y="28779"/>
                  <a:pt x="115176" y="29347"/>
                </a:cubicBezTo>
                <a:cubicBezTo>
                  <a:pt x="115176" y="29718"/>
                  <a:pt x="115460" y="30002"/>
                  <a:pt x="115831" y="30002"/>
                </a:cubicBezTo>
                <a:close/>
                <a:moveTo>
                  <a:pt x="111002" y="30111"/>
                </a:moveTo>
                <a:cubicBezTo>
                  <a:pt x="111680" y="30111"/>
                  <a:pt x="112007" y="29303"/>
                  <a:pt x="111527" y="28822"/>
                </a:cubicBezTo>
                <a:cubicBezTo>
                  <a:pt x="111068" y="28341"/>
                  <a:pt x="110259" y="28691"/>
                  <a:pt x="110259" y="29347"/>
                </a:cubicBezTo>
                <a:cubicBezTo>
                  <a:pt x="110259" y="29762"/>
                  <a:pt x="110587" y="30111"/>
                  <a:pt x="111002" y="30111"/>
                </a:cubicBezTo>
                <a:close/>
                <a:moveTo>
                  <a:pt x="106173" y="30177"/>
                </a:moveTo>
                <a:cubicBezTo>
                  <a:pt x="106916" y="30177"/>
                  <a:pt x="107266" y="29303"/>
                  <a:pt x="106763" y="28779"/>
                </a:cubicBezTo>
                <a:cubicBezTo>
                  <a:pt x="106239" y="28276"/>
                  <a:pt x="105365" y="28626"/>
                  <a:pt x="105365" y="29368"/>
                </a:cubicBezTo>
                <a:cubicBezTo>
                  <a:pt x="105365" y="29806"/>
                  <a:pt x="105714" y="30177"/>
                  <a:pt x="106173" y="30177"/>
                </a:cubicBezTo>
                <a:close/>
                <a:moveTo>
                  <a:pt x="101344" y="30264"/>
                </a:moveTo>
                <a:cubicBezTo>
                  <a:pt x="102153" y="30264"/>
                  <a:pt x="102568" y="29281"/>
                  <a:pt x="102000" y="28713"/>
                </a:cubicBezTo>
                <a:cubicBezTo>
                  <a:pt x="101410" y="28145"/>
                  <a:pt x="100448" y="28538"/>
                  <a:pt x="100448" y="29347"/>
                </a:cubicBezTo>
                <a:cubicBezTo>
                  <a:pt x="100448" y="29849"/>
                  <a:pt x="100842" y="30264"/>
                  <a:pt x="101344" y="30264"/>
                </a:cubicBezTo>
                <a:close/>
                <a:moveTo>
                  <a:pt x="96515" y="30330"/>
                </a:moveTo>
                <a:cubicBezTo>
                  <a:pt x="97389" y="30330"/>
                  <a:pt x="97826" y="29281"/>
                  <a:pt x="97214" y="28669"/>
                </a:cubicBezTo>
                <a:cubicBezTo>
                  <a:pt x="96603" y="28036"/>
                  <a:pt x="95554" y="28473"/>
                  <a:pt x="95554" y="29347"/>
                </a:cubicBezTo>
                <a:cubicBezTo>
                  <a:pt x="95554" y="29893"/>
                  <a:pt x="95991" y="30330"/>
                  <a:pt x="96515" y="30330"/>
                </a:cubicBezTo>
                <a:close/>
                <a:moveTo>
                  <a:pt x="91708" y="30395"/>
                </a:moveTo>
                <a:cubicBezTo>
                  <a:pt x="92626" y="30374"/>
                  <a:pt x="93085" y="29281"/>
                  <a:pt x="92429" y="28626"/>
                </a:cubicBezTo>
                <a:cubicBezTo>
                  <a:pt x="91774" y="27970"/>
                  <a:pt x="90659" y="28429"/>
                  <a:pt x="90659" y="29347"/>
                </a:cubicBezTo>
                <a:cubicBezTo>
                  <a:pt x="90659" y="29915"/>
                  <a:pt x="91140" y="30395"/>
                  <a:pt x="91708" y="30395"/>
                </a:cubicBezTo>
                <a:close/>
                <a:moveTo>
                  <a:pt x="86879" y="30439"/>
                </a:moveTo>
                <a:cubicBezTo>
                  <a:pt x="87840" y="30439"/>
                  <a:pt x="88343" y="29259"/>
                  <a:pt x="87644" y="28582"/>
                </a:cubicBezTo>
                <a:cubicBezTo>
                  <a:pt x="86966" y="27883"/>
                  <a:pt x="85786" y="28363"/>
                  <a:pt x="85786" y="29347"/>
                </a:cubicBezTo>
                <a:cubicBezTo>
                  <a:pt x="85786" y="29958"/>
                  <a:pt x="86267" y="30439"/>
                  <a:pt x="86879" y="30439"/>
                </a:cubicBezTo>
                <a:close/>
                <a:moveTo>
                  <a:pt x="82050" y="30439"/>
                </a:moveTo>
                <a:cubicBezTo>
                  <a:pt x="83011" y="30439"/>
                  <a:pt x="83514" y="29259"/>
                  <a:pt x="82815" y="28582"/>
                </a:cubicBezTo>
                <a:cubicBezTo>
                  <a:pt x="82137" y="27883"/>
                  <a:pt x="80957" y="28363"/>
                  <a:pt x="80957" y="29347"/>
                </a:cubicBezTo>
                <a:cubicBezTo>
                  <a:pt x="80957" y="29958"/>
                  <a:pt x="81438" y="30439"/>
                  <a:pt x="82050" y="30439"/>
                </a:cubicBezTo>
                <a:close/>
                <a:moveTo>
                  <a:pt x="77221" y="30439"/>
                </a:moveTo>
                <a:cubicBezTo>
                  <a:pt x="78204" y="30439"/>
                  <a:pt x="78707" y="29237"/>
                  <a:pt x="78007" y="28538"/>
                </a:cubicBezTo>
                <a:cubicBezTo>
                  <a:pt x="77308" y="27839"/>
                  <a:pt x="76106" y="28341"/>
                  <a:pt x="76106" y="29325"/>
                </a:cubicBezTo>
                <a:cubicBezTo>
                  <a:pt x="76106" y="29937"/>
                  <a:pt x="76609" y="30439"/>
                  <a:pt x="77221" y="30439"/>
                </a:cubicBezTo>
                <a:close/>
                <a:moveTo>
                  <a:pt x="72392" y="30439"/>
                </a:moveTo>
                <a:cubicBezTo>
                  <a:pt x="73375" y="30439"/>
                  <a:pt x="73856" y="29259"/>
                  <a:pt x="73178" y="28582"/>
                </a:cubicBezTo>
                <a:cubicBezTo>
                  <a:pt x="72479" y="27883"/>
                  <a:pt x="71299" y="28363"/>
                  <a:pt x="71299" y="29347"/>
                </a:cubicBezTo>
                <a:cubicBezTo>
                  <a:pt x="71299" y="29958"/>
                  <a:pt x="71802" y="30439"/>
                  <a:pt x="72392" y="30439"/>
                </a:cubicBezTo>
                <a:close/>
                <a:moveTo>
                  <a:pt x="67563" y="30417"/>
                </a:moveTo>
                <a:cubicBezTo>
                  <a:pt x="68524" y="30417"/>
                  <a:pt x="69005" y="29259"/>
                  <a:pt x="68328" y="28582"/>
                </a:cubicBezTo>
                <a:cubicBezTo>
                  <a:pt x="67650" y="27904"/>
                  <a:pt x="66492" y="28385"/>
                  <a:pt x="66492" y="29347"/>
                </a:cubicBezTo>
                <a:cubicBezTo>
                  <a:pt x="66492" y="29937"/>
                  <a:pt x="66973" y="30417"/>
                  <a:pt x="67563" y="30417"/>
                </a:cubicBezTo>
                <a:close/>
                <a:moveTo>
                  <a:pt x="62734" y="30374"/>
                </a:moveTo>
                <a:cubicBezTo>
                  <a:pt x="63673" y="30374"/>
                  <a:pt x="64132" y="29259"/>
                  <a:pt x="63477" y="28604"/>
                </a:cubicBezTo>
                <a:cubicBezTo>
                  <a:pt x="62821" y="27948"/>
                  <a:pt x="61707" y="28429"/>
                  <a:pt x="61707" y="29347"/>
                </a:cubicBezTo>
                <a:cubicBezTo>
                  <a:pt x="61707" y="29915"/>
                  <a:pt x="62166" y="30374"/>
                  <a:pt x="62734" y="30374"/>
                </a:cubicBezTo>
                <a:close/>
                <a:moveTo>
                  <a:pt x="57927" y="30308"/>
                </a:moveTo>
                <a:cubicBezTo>
                  <a:pt x="58801" y="30308"/>
                  <a:pt x="59238" y="29259"/>
                  <a:pt x="58604" y="28647"/>
                </a:cubicBezTo>
                <a:cubicBezTo>
                  <a:pt x="57992" y="28036"/>
                  <a:pt x="56943" y="28473"/>
                  <a:pt x="56943" y="29347"/>
                </a:cubicBezTo>
                <a:cubicBezTo>
                  <a:pt x="56943" y="29871"/>
                  <a:pt x="57380" y="30308"/>
                  <a:pt x="57927" y="30308"/>
                </a:cubicBezTo>
                <a:close/>
                <a:moveTo>
                  <a:pt x="53098" y="30243"/>
                </a:moveTo>
                <a:cubicBezTo>
                  <a:pt x="53906" y="30243"/>
                  <a:pt x="54299" y="29259"/>
                  <a:pt x="53731" y="28691"/>
                </a:cubicBezTo>
                <a:cubicBezTo>
                  <a:pt x="53163" y="28123"/>
                  <a:pt x="52180" y="28538"/>
                  <a:pt x="52180" y="29347"/>
                </a:cubicBezTo>
                <a:cubicBezTo>
                  <a:pt x="52180" y="29849"/>
                  <a:pt x="52595" y="30243"/>
                  <a:pt x="53098" y="30243"/>
                </a:cubicBezTo>
                <a:close/>
                <a:moveTo>
                  <a:pt x="48268" y="30177"/>
                </a:moveTo>
                <a:cubicBezTo>
                  <a:pt x="48990" y="30177"/>
                  <a:pt x="49361" y="29281"/>
                  <a:pt x="48858" y="28779"/>
                </a:cubicBezTo>
                <a:cubicBezTo>
                  <a:pt x="48334" y="28254"/>
                  <a:pt x="47438" y="28626"/>
                  <a:pt x="47438" y="29347"/>
                </a:cubicBezTo>
                <a:cubicBezTo>
                  <a:pt x="47438" y="29806"/>
                  <a:pt x="47810" y="30177"/>
                  <a:pt x="48268" y="30177"/>
                </a:cubicBezTo>
                <a:close/>
                <a:moveTo>
                  <a:pt x="43439" y="30068"/>
                </a:moveTo>
                <a:cubicBezTo>
                  <a:pt x="44095" y="30068"/>
                  <a:pt x="44423" y="29281"/>
                  <a:pt x="43964" y="28822"/>
                </a:cubicBezTo>
                <a:cubicBezTo>
                  <a:pt x="43505" y="28341"/>
                  <a:pt x="42697" y="28691"/>
                  <a:pt x="42697" y="29347"/>
                </a:cubicBezTo>
                <a:cubicBezTo>
                  <a:pt x="42697" y="29740"/>
                  <a:pt x="43046" y="30068"/>
                  <a:pt x="43439" y="30068"/>
                </a:cubicBezTo>
                <a:close/>
                <a:moveTo>
                  <a:pt x="38610" y="29980"/>
                </a:moveTo>
                <a:cubicBezTo>
                  <a:pt x="39200" y="29980"/>
                  <a:pt x="39484" y="29281"/>
                  <a:pt x="39069" y="28888"/>
                </a:cubicBezTo>
                <a:cubicBezTo>
                  <a:pt x="38676" y="28473"/>
                  <a:pt x="37977" y="28757"/>
                  <a:pt x="37977" y="29347"/>
                </a:cubicBezTo>
                <a:cubicBezTo>
                  <a:pt x="37977" y="29696"/>
                  <a:pt x="38261" y="29980"/>
                  <a:pt x="38610" y="29980"/>
                </a:cubicBezTo>
                <a:close/>
                <a:moveTo>
                  <a:pt x="33781" y="29871"/>
                </a:moveTo>
                <a:cubicBezTo>
                  <a:pt x="34284" y="29871"/>
                  <a:pt x="34524" y="29281"/>
                  <a:pt x="34175" y="28953"/>
                </a:cubicBezTo>
                <a:cubicBezTo>
                  <a:pt x="33825" y="28604"/>
                  <a:pt x="33235" y="28844"/>
                  <a:pt x="33235" y="29325"/>
                </a:cubicBezTo>
                <a:cubicBezTo>
                  <a:pt x="33235" y="29631"/>
                  <a:pt x="33497" y="29871"/>
                  <a:pt x="33781" y="29871"/>
                </a:cubicBezTo>
                <a:close/>
                <a:moveTo>
                  <a:pt x="28974" y="29762"/>
                </a:moveTo>
                <a:cubicBezTo>
                  <a:pt x="29346" y="29762"/>
                  <a:pt x="29542" y="29303"/>
                  <a:pt x="29280" y="29041"/>
                </a:cubicBezTo>
                <a:cubicBezTo>
                  <a:pt x="28996" y="28779"/>
                  <a:pt x="28537" y="28953"/>
                  <a:pt x="28537" y="29347"/>
                </a:cubicBezTo>
                <a:cubicBezTo>
                  <a:pt x="28537" y="29587"/>
                  <a:pt x="28734" y="29762"/>
                  <a:pt x="28974" y="29762"/>
                </a:cubicBezTo>
                <a:close/>
                <a:moveTo>
                  <a:pt x="24145" y="29674"/>
                </a:moveTo>
                <a:cubicBezTo>
                  <a:pt x="24429" y="29674"/>
                  <a:pt x="24560" y="29325"/>
                  <a:pt x="24364" y="29106"/>
                </a:cubicBezTo>
                <a:cubicBezTo>
                  <a:pt x="24167" y="28910"/>
                  <a:pt x="23817" y="29063"/>
                  <a:pt x="23817" y="29347"/>
                </a:cubicBezTo>
                <a:cubicBezTo>
                  <a:pt x="23817" y="29521"/>
                  <a:pt x="23970" y="29674"/>
                  <a:pt x="24145" y="29674"/>
                </a:cubicBezTo>
                <a:close/>
                <a:moveTo>
                  <a:pt x="19316" y="29543"/>
                </a:moveTo>
                <a:cubicBezTo>
                  <a:pt x="19491" y="29543"/>
                  <a:pt x="19578" y="29325"/>
                  <a:pt x="19469" y="29194"/>
                </a:cubicBezTo>
                <a:cubicBezTo>
                  <a:pt x="19338" y="29063"/>
                  <a:pt x="19119" y="29172"/>
                  <a:pt x="19119" y="29347"/>
                </a:cubicBezTo>
                <a:cubicBezTo>
                  <a:pt x="19119" y="29456"/>
                  <a:pt x="19207" y="29543"/>
                  <a:pt x="19316" y="29543"/>
                </a:cubicBezTo>
                <a:close/>
                <a:moveTo>
                  <a:pt x="14487" y="29434"/>
                </a:moveTo>
                <a:cubicBezTo>
                  <a:pt x="14531" y="29434"/>
                  <a:pt x="14575" y="29390"/>
                  <a:pt x="14575" y="29347"/>
                </a:cubicBezTo>
                <a:cubicBezTo>
                  <a:pt x="14575" y="29303"/>
                  <a:pt x="14531" y="29259"/>
                  <a:pt x="14487" y="29259"/>
                </a:cubicBezTo>
                <a:cubicBezTo>
                  <a:pt x="14443" y="29259"/>
                  <a:pt x="14400" y="29303"/>
                  <a:pt x="14400" y="29347"/>
                </a:cubicBezTo>
                <a:cubicBezTo>
                  <a:pt x="14400" y="29390"/>
                  <a:pt x="14443" y="29434"/>
                  <a:pt x="14487" y="29434"/>
                </a:cubicBezTo>
                <a:close/>
                <a:moveTo>
                  <a:pt x="139955" y="24539"/>
                </a:moveTo>
                <a:cubicBezTo>
                  <a:pt x="139976" y="24539"/>
                  <a:pt x="139976" y="24539"/>
                  <a:pt x="139976" y="24518"/>
                </a:cubicBezTo>
                <a:cubicBezTo>
                  <a:pt x="139976" y="24496"/>
                  <a:pt x="139976" y="24496"/>
                  <a:pt x="139955" y="24496"/>
                </a:cubicBezTo>
                <a:cubicBezTo>
                  <a:pt x="139933" y="24496"/>
                  <a:pt x="139933" y="24496"/>
                  <a:pt x="139933" y="24518"/>
                </a:cubicBezTo>
                <a:cubicBezTo>
                  <a:pt x="139933" y="24539"/>
                  <a:pt x="139933" y="24539"/>
                  <a:pt x="139955" y="24539"/>
                </a:cubicBezTo>
                <a:close/>
                <a:moveTo>
                  <a:pt x="135126" y="24649"/>
                </a:moveTo>
                <a:cubicBezTo>
                  <a:pt x="135344" y="24649"/>
                  <a:pt x="134994" y="24321"/>
                  <a:pt x="134994" y="24518"/>
                </a:cubicBezTo>
                <a:cubicBezTo>
                  <a:pt x="134994" y="24605"/>
                  <a:pt x="135060" y="24649"/>
                  <a:pt x="135126" y="24649"/>
                </a:cubicBezTo>
                <a:close/>
                <a:moveTo>
                  <a:pt x="130297" y="24758"/>
                </a:moveTo>
                <a:cubicBezTo>
                  <a:pt x="130624" y="24758"/>
                  <a:pt x="130624" y="24277"/>
                  <a:pt x="130297" y="24277"/>
                </a:cubicBezTo>
                <a:cubicBezTo>
                  <a:pt x="129991" y="24277"/>
                  <a:pt x="129991" y="24758"/>
                  <a:pt x="130297" y="24758"/>
                </a:cubicBezTo>
                <a:close/>
                <a:moveTo>
                  <a:pt x="125489" y="24867"/>
                </a:moveTo>
                <a:cubicBezTo>
                  <a:pt x="125795" y="24867"/>
                  <a:pt x="125948" y="24496"/>
                  <a:pt x="125730" y="24277"/>
                </a:cubicBezTo>
                <a:cubicBezTo>
                  <a:pt x="125511" y="24059"/>
                  <a:pt x="125140" y="24212"/>
                  <a:pt x="125140" y="24518"/>
                </a:cubicBezTo>
                <a:cubicBezTo>
                  <a:pt x="125140" y="24714"/>
                  <a:pt x="125293" y="24867"/>
                  <a:pt x="125489" y="24867"/>
                </a:cubicBezTo>
                <a:close/>
                <a:moveTo>
                  <a:pt x="120660" y="24976"/>
                </a:moveTo>
                <a:cubicBezTo>
                  <a:pt x="121054" y="24976"/>
                  <a:pt x="121250" y="24474"/>
                  <a:pt x="120966" y="24190"/>
                </a:cubicBezTo>
                <a:cubicBezTo>
                  <a:pt x="120682" y="23906"/>
                  <a:pt x="120201" y="24124"/>
                  <a:pt x="120201" y="24518"/>
                </a:cubicBezTo>
                <a:cubicBezTo>
                  <a:pt x="120201" y="24780"/>
                  <a:pt x="120398" y="24976"/>
                  <a:pt x="120660" y="24976"/>
                </a:cubicBezTo>
                <a:close/>
                <a:moveTo>
                  <a:pt x="115831" y="25064"/>
                </a:moveTo>
                <a:cubicBezTo>
                  <a:pt x="116312" y="25064"/>
                  <a:pt x="116552" y="24474"/>
                  <a:pt x="116225" y="24146"/>
                </a:cubicBezTo>
                <a:cubicBezTo>
                  <a:pt x="115875" y="23797"/>
                  <a:pt x="115285" y="24037"/>
                  <a:pt x="115285" y="24518"/>
                </a:cubicBezTo>
                <a:cubicBezTo>
                  <a:pt x="115285" y="24824"/>
                  <a:pt x="115525" y="25064"/>
                  <a:pt x="115831" y="25064"/>
                </a:cubicBezTo>
                <a:close/>
                <a:moveTo>
                  <a:pt x="111002" y="25151"/>
                </a:moveTo>
                <a:cubicBezTo>
                  <a:pt x="111570" y="25151"/>
                  <a:pt x="111833" y="24474"/>
                  <a:pt x="111439" y="24081"/>
                </a:cubicBezTo>
                <a:cubicBezTo>
                  <a:pt x="111046" y="23687"/>
                  <a:pt x="110369" y="23971"/>
                  <a:pt x="110369" y="24518"/>
                </a:cubicBezTo>
                <a:cubicBezTo>
                  <a:pt x="110369" y="24867"/>
                  <a:pt x="110653" y="25151"/>
                  <a:pt x="111002" y="25151"/>
                </a:cubicBezTo>
                <a:close/>
                <a:moveTo>
                  <a:pt x="106173" y="25239"/>
                </a:moveTo>
                <a:cubicBezTo>
                  <a:pt x="106807" y="25239"/>
                  <a:pt x="107135" y="24452"/>
                  <a:pt x="106676" y="24015"/>
                </a:cubicBezTo>
                <a:cubicBezTo>
                  <a:pt x="106217" y="23556"/>
                  <a:pt x="105452" y="23884"/>
                  <a:pt x="105452" y="24518"/>
                </a:cubicBezTo>
                <a:cubicBezTo>
                  <a:pt x="105452" y="24911"/>
                  <a:pt x="105780" y="25239"/>
                  <a:pt x="106173" y="25239"/>
                </a:cubicBezTo>
                <a:close/>
                <a:moveTo>
                  <a:pt x="101344" y="25304"/>
                </a:moveTo>
                <a:cubicBezTo>
                  <a:pt x="102043" y="25304"/>
                  <a:pt x="102415" y="24452"/>
                  <a:pt x="101912" y="23971"/>
                </a:cubicBezTo>
                <a:cubicBezTo>
                  <a:pt x="101410" y="23469"/>
                  <a:pt x="100558" y="23818"/>
                  <a:pt x="100558" y="24518"/>
                </a:cubicBezTo>
                <a:cubicBezTo>
                  <a:pt x="100558" y="24955"/>
                  <a:pt x="100907" y="25304"/>
                  <a:pt x="101344" y="25304"/>
                </a:cubicBezTo>
                <a:close/>
                <a:moveTo>
                  <a:pt x="96515" y="25370"/>
                </a:moveTo>
                <a:cubicBezTo>
                  <a:pt x="97280" y="25370"/>
                  <a:pt x="97673" y="24452"/>
                  <a:pt x="97127" y="23906"/>
                </a:cubicBezTo>
                <a:cubicBezTo>
                  <a:pt x="96603" y="23381"/>
                  <a:pt x="95663" y="23753"/>
                  <a:pt x="95663" y="24518"/>
                </a:cubicBezTo>
                <a:cubicBezTo>
                  <a:pt x="95663" y="24998"/>
                  <a:pt x="96056" y="25370"/>
                  <a:pt x="96515" y="25370"/>
                </a:cubicBezTo>
                <a:close/>
                <a:moveTo>
                  <a:pt x="91708" y="25435"/>
                </a:moveTo>
                <a:cubicBezTo>
                  <a:pt x="92516" y="25435"/>
                  <a:pt x="92910" y="24452"/>
                  <a:pt x="92342" y="23884"/>
                </a:cubicBezTo>
                <a:cubicBezTo>
                  <a:pt x="91774" y="23294"/>
                  <a:pt x="90790" y="23709"/>
                  <a:pt x="90790" y="24518"/>
                </a:cubicBezTo>
                <a:cubicBezTo>
                  <a:pt x="90790" y="25020"/>
                  <a:pt x="91205" y="25435"/>
                  <a:pt x="91708" y="25435"/>
                </a:cubicBezTo>
                <a:close/>
                <a:moveTo>
                  <a:pt x="86879" y="25457"/>
                </a:moveTo>
                <a:cubicBezTo>
                  <a:pt x="87709" y="25457"/>
                  <a:pt x="88124" y="24452"/>
                  <a:pt x="87534" y="23862"/>
                </a:cubicBezTo>
                <a:cubicBezTo>
                  <a:pt x="86944" y="23272"/>
                  <a:pt x="85939" y="23687"/>
                  <a:pt x="85939" y="24518"/>
                </a:cubicBezTo>
                <a:cubicBezTo>
                  <a:pt x="85939" y="25042"/>
                  <a:pt x="86354" y="25457"/>
                  <a:pt x="86879" y="25457"/>
                </a:cubicBezTo>
                <a:close/>
                <a:moveTo>
                  <a:pt x="82050" y="25479"/>
                </a:moveTo>
                <a:cubicBezTo>
                  <a:pt x="82902" y="25479"/>
                  <a:pt x="83339" y="24452"/>
                  <a:pt x="82727" y="23840"/>
                </a:cubicBezTo>
                <a:cubicBezTo>
                  <a:pt x="82115" y="23228"/>
                  <a:pt x="81088" y="23665"/>
                  <a:pt x="81088" y="24518"/>
                </a:cubicBezTo>
                <a:cubicBezTo>
                  <a:pt x="81088" y="25042"/>
                  <a:pt x="81525" y="25479"/>
                  <a:pt x="82050" y="25479"/>
                </a:cubicBezTo>
                <a:close/>
                <a:moveTo>
                  <a:pt x="77221" y="25479"/>
                </a:moveTo>
                <a:cubicBezTo>
                  <a:pt x="78073" y="25479"/>
                  <a:pt x="78510" y="24452"/>
                  <a:pt x="77898" y="23840"/>
                </a:cubicBezTo>
                <a:cubicBezTo>
                  <a:pt x="77308" y="23228"/>
                  <a:pt x="76259" y="23665"/>
                  <a:pt x="76259" y="24518"/>
                </a:cubicBezTo>
                <a:cubicBezTo>
                  <a:pt x="76259" y="25042"/>
                  <a:pt x="76696" y="25479"/>
                  <a:pt x="77221" y="25479"/>
                </a:cubicBezTo>
                <a:close/>
                <a:moveTo>
                  <a:pt x="72392" y="25479"/>
                </a:moveTo>
                <a:cubicBezTo>
                  <a:pt x="73266" y="25479"/>
                  <a:pt x="73681" y="24452"/>
                  <a:pt x="73069" y="23840"/>
                </a:cubicBezTo>
                <a:cubicBezTo>
                  <a:pt x="72479" y="23228"/>
                  <a:pt x="71430" y="23665"/>
                  <a:pt x="71430" y="24518"/>
                </a:cubicBezTo>
                <a:cubicBezTo>
                  <a:pt x="71430" y="25042"/>
                  <a:pt x="71867" y="25479"/>
                  <a:pt x="72392" y="25479"/>
                </a:cubicBezTo>
                <a:close/>
                <a:moveTo>
                  <a:pt x="67563" y="25457"/>
                </a:moveTo>
                <a:cubicBezTo>
                  <a:pt x="68415" y="25457"/>
                  <a:pt x="68830" y="24452"/>
                  <a:pt x="68240" y="23862"/>
                </a:cubicBezTo>
                <a:cubicBezTo>
                  <a:pt x="67650" y="23272"/>
                  <a:pt x="66623" y="23687"/>
                  <a:pt x="66623" y="24518"/>
                </a:cubicBezTo>
                <a:cubicBezTo>
                  <a:pt x="66645" y="25042"/>
                  <a:pt x="67060" y="25457"/>
                  <a:pt x="67563" y="25457"/>
                </a:cubicBezTo>
                <a:close/>
                <a:moveTo>
                  <a:pt x="62734" y="25413"/>
                </a:moveTo>
                <a:cubicBezTo>
                  <a:pt x="63542" y="25413"/>
                  <a:pt x="63957" y="24452"/>
                  <a:pt x="63389" y="23884"/>
                </a:cubicBezTo>
                <a:cubicBezTo>
                  <a:pt x="62821" y="23316"/>
                  <a:pt x="61838" y="23709"/>
                  <a:pt x="61838" y="24518"/>
                </a:cubicBezTo>
                <a:cubicBezTo>
                  <a:pt x="61838" y="25020"/>
                  <a:pt x="62253" y="25413"/>
                  <a:pt x="62734" y="25413"/>
                </a:cubicBezTo>
                <a:close/>
                <a:moveTo>
                  <a:pt x="57927" y="25370"/>
                </a:moveTo>
                <a:cubicBezTo>
                  <a:pt x="58669" y="25370"/>
                  <a:pt x="59041" y="24452"/>
                  <a:pt x="58517" y="23928"/>
                </a:cubicBezTo>
                <a:cubicBezTo>
                  <a:pt x="57992" y="23381"/>
                  <a:pt x="57074" y="23775"/>
                  <a:pt x="57074" y="24518"/>
                </a:cubicBezTo>
                <a:cubicBezTo>
                  <a:pt x="57074" y="24976"/>
                  <a:pt x="57446" y="25370"/>
                  <a:pt x="57927" y="25370"/>
                </a:cubicBezTo>
                <a:close/>
                <a:moveTo>
                  <a:pt x="53098" y="25304"/>
                </a:moveTo>
                <a:cubicBezTo>
                  <a:pt x="53797" y="25304"/>
                  <a:pt x="54146" y="24452"/>
                  <a:pt x="53644" y="23971"/>
                </a:cubicBezTo>
                <a:cubicBezTo>
                  <a:pt x="53163" y="23469"/>
                  <a:pt x="52311" y="23818"/>
                  <a:pt x="52311" y="24518"/>
                </a:cubicBezTo>
                <a:cubicBezTo>
                  <a:pt x="52311" y="24955"/>
                  <a:pt x="52661" y="25304"/>
                  <a:pt x="53098" y="25304"/>
                </a:cubicBezTo>
                <a:close/>
                <a:moveTo>
                  <a:pt x="48268" y="25239"/>
                </a:moveTo>
                <a:cubicBezTo>
                  <a:pt x="48902" y="25239"/>
                  <a:pt x="49208" y="24474"/>
                  <a:pt x="48771" y="24015"/>
                </a:cubicBezTo>
                <a:cubicBezTo>
                  <a:pt x="48334" y="23578"/>
                  <a:pt x="47547" y="23884"/>
                  <a:pt x="47547" y="24518"/>
                </a:cubicBezTo>
                <a:cubicBezTo>
                  <a:pt x="47547" y="24911"/>
                  <a:pt x="47875" y="25239"/>
                  <a:pt x="48268" y="25239"/>
                </a:cubicBezTo>
                <a:close/>
                <a:moveTo>
                  <a:pt x="43439" y="25151"/>
                </a:moveTo>
                <a:cubicBezTo>
                  <a:pt x="44008" y="25151"/>
                  <a:pt x="44292" y="24474"/>
                  <a:pt x="43876" y="24081"/>
                </a:cubicBezTo>
                <a:cubicBezTo>
                  <a:pt x="43483" y="23687"/>
                  <a:pt x="42806" y="23971"/>
                  <a:pt x="42806" y="24518"/>
                </a:cubicBezTo>
                <a:cubicBezTo>
                  <a:pt x="42806" y="24867"/>
                  <a:pt x="43090" y="25151"/>
                  <a:pt x="43439" y="25151"/>
                </a:cubicBezTo>
                <a:close/>
                <a:moveTo>
                  <a:pt x="38610" y="25064"/>
                </a:moveTo>
                <a:cubicBezTo>
                  <a:pt x="39113" y="25064"/>
                  <a:pt x="39353" y="24474"/>
                  <a:pt x="39026" y="24124"/>
                </a:cubicBezTo>
                <a:cubicBezTo>
                  <a:pt x="38676" y="23775"/>
                  <a:pt x="38086" y="24015"/>
                  <a:pt x="38086" y="24518"/>
                </a:cubicBezTo>
                <a:cubicBezTo>
                  <a:pt x="38086" y="24802"/>
                  <a:pt x="38326" y="25042"/>
                  <a:pt x="38610" y="25064"/>
                </a:cubicBezTo>
                <a:close/>
                <a:moveTo>
                  <a:pt x="33781" y="24955"/>
                </a:moveTo>
                <a:cubicBezTo>
                  <a:pt x="34197" y="24955"/>
                  <a:pt x="34393" y="24496"/>
                  <a:pt x="34109" y="24212"/>
                </a:cubicBezTo>
                <a:cubicBezTo>
                  <a:pt x="33825" y="23928"/>
                  <a:pt x="33344" y="24124"/>
                  <a:pt x="33344" y="24518"/>
                </a:cubicBezTo>
                <a:cubicBezTo>
                  <a:pt x="33344" y="24758"/>
                  <a:pt x="33541" y="24955"/>
                  <a:pt x="33781" y="24955"/>
                </a:cubicBezTo>
                <a:close/>
                <a:moveTo>
                  <a:pt x="28974" y="24845"/>
                </a:moveTo>
                <a:cubicBezTo>
                  <a:pt x="29368" y="24824"/>
                  <a:pt x="29368" y="24212"/>
                  <a:pt x="28974" y="24190"/>
                </a:cubicBezTo>
                <a:cubicBezTo>
                  <a:pt x="28472" y="24146"/>
                  <a:pt x="28472" y="24889"/>
                  <a:pt x="28974" y="24845"/>
                </a:cubicBezTo>
                <a:close/>
                <a:moveTo>
                  <a:pt x="24145" y="24758"/>
                </a:moveTo>
                <a:cubicBezTo>
                  <a:pt x="24254" y="24758"/>
                  <a:pt x="24364" y="24649"/>
                  <a:pt x="24364" y="24518"/>
                </a:cubicBezTo>
                <a:cubicBezTo>
                  <a:pt x="24364" y="24212"/>
                  <a:pt x="23905" y="24212"/>
                  <a:pt x="23905" y="24518"/>
                </a:cubicBezTo>
                <a:cubicBezTo>
                  <a:pt x="23905" y="24649"/>
                  <a:pt x="24014" y="24758"/>
                  <a:pt x="24145" y="24758"/>
                </a:cubicBezTo>
                <a:close/>
                <a:moveTo>
                  <a:pt x="19316" y="24649"/>
                </a:moveTo>
                <a:cubicBezTo>
                  <a:pt x="19469" y="24649"/>
                  <a:pt x="19469" y="24408"/>
                  <a:pt x="19316" y="24408"/>
                </a:cubicBezTo>
                <a:cubicBezTo>
                  <a:pt x="19163" y="24408"/>
                  <a:pt x="19163" y="24649"/>
                  <a:pt x="19316" y="24649"/>
                </a:cubicBezTo>
                <a:close/>
                <a:moveTo>
                  <a:pt x="14487" y="24561"/>
                </a:moveTo>
                <a:cubicBezTo>
                  <a:pt x="14509" y="24539"/>
                  <a:pt x="14509" y="24539"/>
                  <a:pt x="14509" y="24518"/>
                </a:cubicBezTo>
                <a:cubicBezTo>
                  <a:pt x="14509" y="24518"/>
                  <a:pt x="14509" y="24496"/>
                  <a:pt x="14487" y="24496"/>
                </a:cubicBezTo>
                <a:cubicBezTo>
                  <a:pt x="14465" y="24496"/>
                  <a:pt x="14465" y="24518"/>
                  <a:pt x="14465" y="24518"/>
                </a:cubicBezTo>
                <a:cubicBezTo>
                  <a:pt x="14465" y="24539"/>
                  <a:pt x="14465" y="24561"/>
                  <a:pt x="14487" y="24561"/>
                </a:cubicBezTo>
                <a:close/>
                <a:moveTo>
                  <a:pt x="135126" y="19754"/>
                </a:moveTo>
                <a:cubicBezTo>
                  <a:pt x="135169" y="19754"/>
                  <a:pt x="135191" y="19732"/>
                  <a:pt x="135191" y="19689"/>
                </a:cubicBezTo>
                <a:cubicBezTo>
                  <a:pt x="135191" y="19667"/>
                  <a:pt x="135169" y="19645"/>
                  <a:pt x="135126" y="19645"/>
                </a:cubicBezTo>
                <a:cubicBezTo>
                  <a:pt x="135104" y="19645"/>
                  <a:pt x="135082" y="19667"/>
                  <a:pt x="135082" y="19689"/>
                </a:cubicBezTo>
                <a:cubicBezTo>
                  <a:pt x="135082" y="19732"/>
                  <a:pt x="135104" y="19754"/>
                  <a:pt x="135126" y="19754"/>
                </a:cubicBezTo>
                <a:close/>
                <a:moveTo>
                  <a:pt x="130297" y="19842"/>
                </a:moveTo>
                <a:cubicBezTo>
                  <a:pt x="130384" y="19842"/>
                  <a:pt x="130449" y="19776"/>
                  <a:pt x="130449" y="19689"/>
                </a:cubicBezTo>
                <a:cubicBezTo>
                  <a:pt x="130449" y="19623"/>
                  <a:pt x="130384" y="19557"/>
                  <a:pt x="130297" y="19557"/>
                </a:cubicBezTo>
                <a:cubicBezTo>
                  <a:pt x="130231" y="19557"/>
                  <a:pt x="130165" y="19623"/>
                  <a:pt x="130165" y="19689"/>
                </a:cubicBezTo>
                <a:cubicBezTo>
                  <a:pt x="130165" y="19776"/>
                  <a:pt x="130231" y="19842"/>
                  <a:pt x="130297" y="19842"/>
                </a:cubicBezTo>
                <a:close/>
                <a:moveTo>
                  <a:pt x="125489" y="19951"/>
                </a:moveTo>
                <a:cubicBezTo>
                  <a:pt x="125708" y="19951"/>
                  <a:pt x="125817" y="19667"/>
                  <a:pt x="125664" y="19514"/>
                </a:cubicBezTo>
                <a:cubicBezTo>
                  <a:pt x="125489" y="19361"/>
                  <a:pt x="125227" y="19470"/>
                  <a:pt x="125227" y="19689"/>
                </a:cubicBezTo>
                <a:cubicBezTo>
                  <a:pt x="125227" y="19842"/>
                  <a:pt x="125336" y="19951"/>
                  <a:pt x="125489" y="19951"/>
                </a:cubicBezTo>
                <a:close/>
                <a:moveTo>
                  <a:pt x="120660" y="20038"/>
                </a:moveTo>
                <a:cubicBezTo>
                  <a:pt x="120966" y="20038"/>
                  <a:pt x="121119" y="19667"/>
                  <a:pt x="120901" y="19448"/>
                </a:cubicBezTo>
                <a:cubicBezTo>
                  <a:pt x="120682" y="19230"/>
                  <a:pt x="120311" y="19383"/>
                  <a:pt x="120311" y="19689"/>
                </a:cubicBezTo>
                <a:cubicBezTo>
                  <a:pt x="120311" y="19885"/>
                  <a:pt x="120464" y="20038"/>
                  <a:pt x="120660" y="20038"/>
                </a:cubicBezTo>
                <a:close/>
                <a:moveTo>
                  <a:pt x="115831" y="20147"/>
                </a:moveTo>
                <a:cubicBezTo>
                  <a:pt x="116225" y="20147"/>
                  <a:pt x="116421" y="19667"/>
                  <a:pt x="116137" y="19383"/>
                </a:cubicBezTo>
                <a:cubicBezTo>
                  <a:pt x="115853" y="19099"/>
                  <a:pt x="115394" y="19295"/>
                  <a:pt x="115394" y="19689"/>
                </a:cubicBezTo>
                <a:cubicBezTo>
                  <a:pt x="115394" y="19951"/>
                  <a:pt x="115591" y="20147"/>
                  <a:pt x="115831" y="20147"/>
                </a:cubicBezTo>
                <a:close/>
                <a:moveTo>
                  <a:pt x="111002" y="20213"/>
                </a:moveTo>
                <a:cubicBezTo>
                  <a:pt x="111461" y="20213"/>
                  <a:pt x="111701" y="19645"/>
                  <a:pt x="111374" y="19317"/>
                </a:cubicBezTo>
                <a:cubicBezTo>
                  <a:pt x="111046" y="18989"/>
                  <a:pt x="110478" y="19230"/>
                  <a:pt x="110478" y="19689"/>
                </a:cubicBezTo>
                <a:cubicBezTo>
                  <a:pt x="110478" y="19994"/>
                  <a:pt x="110718" y="20213"/>
                  <a:pt x="111002" y="20213"/>
                </a:cubicBezTo>
                <a:close/>
                <a:moveTo>
                  <a:pt x="106173" y="20300"/>
                </a:moveTo>
                <a:cubicBezTo>
                  <a:pt x="106719" y="20300"/>
                  <a:pt x="106982" y="19645"/>
                  <a:pt x="106610" y="19273"/>
                </a:cubicBezTo>
                <a:cubicBezTo>
                  <a:pt x="106217" y="18880"/>
                  <a:pt x="105583" y="19164"/>
                  <a:pt x="105583" y="19689"/>
                </a:cubicBezTo>
                <a:cubicBezTo>
                  <a:pt x="105583" y="20038"/>
                  <a:pt x="105845" y="20300"/>
                  <a:pt x="106173" y="20300"/>
                </a:cubicBezTo>
                <a:close/>
                <a:moveTo>
                  <a:pt x="101344" y="20366"/>
                </a:moveTo>
                <a:cubicBezTo>
                  <a:pt x="101956" y="20366"/>
                  <a:pt x="102240" y="19645"/>
                  <a:pt x="101825" y="19230"/>
                </a:cubicBezTo>
                <a:cubicBezTo>
                  <a:pt x="101410" y="18793"/>
                  <a:pt x="100689" y="19099"/>
                  <a:pt x="100689" y="19689"/>
                </a:cubicBezTo>
                <a:cubicBezTo>
                  <a:pt x="100689" y="20060"/>
                  <a:pt x="100973" y="20366"/>
                  <a:pt x="101344" y="20366"/>
                </a:cubicBezTo>
                <a:close/>
                <a:moveTo>
                  <a:pt x="96515" y="20431"/>
                </a:moveTo>
                <a:cubicBezTo>
                  <a:pt x="97171" y="20431"/>
                  <a:pt x="97498" y="19645"/>
                  <a:pt x="97040" y="19186"/>
                </a:cubicBezTo>
                <a:cubicBezTo>
                  <a:pt x="96581" y="18727"/>
                  <a:pt x="95794" y="19055"/>
                  <a:pt x="95794" y="19689"/>
                </a:cubicBezTo>
                <a:cubicBezTo>
                  <a:pt x="95794" y="20104"/>
                  <a:pt x="96122" y="20431"/>
                  <a:pt x="96515" y="20431"/>
                </a:cubicBezTo>
                <a:close/>
                <a:moveTo>
                  <a:pt x="91708" y="20475"/>
                </a:moveTo>
                <a:cubicBezTo>
                  <a:pt x="92385" y="20475"/>
                  <a:pt x="92735" y="19645"/>
                  <a:pt x="92254" y="19142"/>
                </a:cubicBezTo>
                <a:cubicBezTo>
                  <a:pt x="91752" y="18662"/>
                  <a:pt x="90921" y="19011"/>
                  <a:pt x="90921" y="19689"/>
                </a:cubicBezTo>
                <a:cubicBezTo>
                  <a:pt x="90921" y="20126"/>
                  <a:pt x="91271" y="20475"/>
                  <a:pt x="91708" y="20475"/>
                </a:cubicBezTo>
                <a:close/>
                <a:moveTo>
                  <a:pt x="86879" y="20497"/>
                </a:moveTo>
                <a:cubicBezTo>
                  <a:pt x="87578" y="20497"/>
                  <a:pt x="87950" y="19645"/>
                  <a:pt x="87447" y="19120"/>
                </a:cubicBezTo>
                <a:cubicBezTo>
                  <a:pt x="86944" y="18618"/>
                  <a:pt x="86070" y="18989"/>
                  <a:pt x="86070" y="19689"/>
                </a:cubicBezTo>
                <a:cubicBezTo>
                  <a:pt x="86070" y="20147"/>
                  <a:pt x="86420" y="20497"/>
                  <a:pt x="86879" y="20497"/>
                </a:cubicBezTo>
                <a:close/>
                <a:moveTo>
                  <a:pt x="82050" y="20519"/>
                </a:moveTo>
                <a:cubicBezTo>
                  <a:pt x="82771" y="20519"/>
                  <a:pt x="83142" y="19645"/>
                  <a:pt x="82618" y="19120"/>
                </a:cubicBezTo>
                <a:cubicBezTo>
                  <a:pt x="82115" y="18618"/>
                  <a:pt x="81220" y="18967"/>
                  <a:pt x="81220" y="19710"/>
                </a:cubicBezTo>
                <a:cubicBezTo>
                  <a:pt x="81220" y="20169"/>
                  <a:pt x="81591" y="20519"/>
                  <a:pt x="82050" y="20519"/>
                </a:cubicBezTo>
                <a:close/>
                <a:moveTo>
                  <a:pt x="77221" y="20519"/>
                </a:moveTo>
                <a:cubicBezTo>
                  <a:pt x="77942" y="20519"/>
                  <a:pt x="78313" y="19645"/>
                  <a:pt x="77811" y="19120"/>
                </a:cubicBezTo>
                <a:cubicBezTo>
                  <a:pt x="77286" y="18618"/>
                  <a:pt x="76391" y="18967"/>
                  <a:pt x="76391" y="19710"/>
                </a:cubicBezTo>
                <a:cubicBezTo>
                  <a:pt x="76391" y="20169"/>
                  <a:pt x="76762" y="20519"/>
                  <a:pt x="77221" y="20519"/>
                </a:cubicBezTo>
                <a:close/>
                <a:moveTo>
                  <a:pt x="72392" y="20519"/>
                </a:moveTo>
                <a:cubicBezTo>
                  <a:pt x="73135" y="20519"/>
                  <a:pt x="73484" y="19645"/>
                  <a:pt x="72982" y="19120"/>
                </a:cubicBezTo>
                <a:cubicBezTo>
                  <a:pt x="72457" y="18618"/>
                  <a:pt x="71583" y="18967"/>
                  <a:pt x="71583" y="19710"/>
                </a:cubicBezTo>
                <a:cubicBezTo>
                  <a:pt x="71583" y="20169"/>
                  <a:pt x="71955" y="20519"/>
                  <a:pt x="72392" y="20519"/>
                </a:cubicBezTo>
                <a:close/>
                <a:moveTo>
                  <a:pt x="67563" y="20497"/>
                </a:moveTo>
                <a:cubicBezTo>
                  <a:pt x="68284" y="20497"/>
                  <a:pt x="68655" y="19645"/>
                  <a:pt x="68131" y="19120"/>
                </a:cubicBezTo>
                <a:cubicBezTo>
                  <a:pt x="67628" y="18618"/>
                  <a:pt x="66776" y="18989"/>
                  <a:pt x="66776" y="19689"/>
                </a:cubicBezTo>
                <a:cubicBezTo>
                  <a:pt x="66776" y="20147"/>
                  <a:pt x="67126" y="20497"/>
                  <a:pt x="67563" y="20497"/>
                </a:cubicBezTo>
                <a:close/>
                <a:moveTo>
                  <a:pt x="62734" y="20453"/>
                </a:moveTo>
                <a:cubicBezTo>
                  <a:pt x="63433" y="20453"/>
                  <a:pt x="63761" y="19645"/>
                  <a:pt x="63280" y="19164"/>
                </a:cubicBezTo>
                <a:cubicBezTo>
                  <a:pt x="62799" y="18683"/>
                  <a:pt x="61991" y="19011"/>
                  <a:pt x="61991" y="19689"/>
                </a:cubicBezTo>
                <a:cubicBezTo>
                  <a:pt x="61991" y="20126"/>
                  <a:pt x="62319" y="20453"/>
                  <a:pt x="62734" y="20453"/>
                </a:cubicBezTo>
                <a:close/>
                <a:moveTo>
                  <a:pt x="57927" y="20431"/>
                </a:moveTo>
                <a:cubicBezTo>
                  <a:pt x="58560" y="20431"/>
                  <a:pt x="58888" y="19645"/>
                  <a:pt x="58429" y="19186"/>
                </a:cubicBezTo>
                <a:cubicBezTo>
                  <a:pt x="57970" y="18727"/>
                  <a:pt x="57205" y="19055"/>
                  <a:pt x="57205" y="19689"/>
                </a:cubicBezTo>
                <a:cubicBezTo>
                  <a:pt x="57205" y="20104"/>
                  <a:pt x="57511" y="20410"/>
                  <a:pt x="57927" y="20431"/>
                </a:cubicBezTo>
                <a:close/>
                <a:moveTo>
                  <a:pt x="53098" y="20344"/>
                </a:moveTo>
                <a:cubicBezTo>
                  <a:pt x="53687" y="20344"/>
                  <a:pt x="53972" y="19645"/>
                  <a:pt x="53556" y="19230"/>
                </a:cubicBezTo>
                <a:cubicBezTo>
                  <a:pt x="53141" y="18815"/>
                  <a:pt x="52442" y="19120"/>
                  <a:pt x="52442" y="19689"/>
                </a:cubicBezTo>
                <a:cubicBezTo>
                  <a:pt x="52442" y="20060"/>
                  <a:pt x="52726" y="20344"/>
                  <a:pt x="53098" y="20344"/>
                </a:cubicBezTo>
                <a:close/>
                <a:moveTo>
                  <a:pt x="48268" y="20279"/>
                </a:moveTo>
                <a:cubicBezTo>
                  <a:pt x="48793" y="20279"/>
                  <a:pt x="49055" y="19645"/>
                  <a:pt x="48684" y="19273"/>
                </a:cubicBezTo>
                <a:cubicBezTo>
                  <a:pt x="48312" y="18902"/>
                  <a:pt x="47679" y="19164"/>
                  <a:pt x="47679" y="19689"/>
                </a:cubicBezTo>
                <a:cubicBezTo>
                  <a:pt x="47679" y="20016"/>
                  <a:pt x="47941" y="20279"/>
                  <a:pt x="48268" y="20279"/>
                </a:cubicBezTo>
                <a:close/>
                <a:moveTo>
                  <a:pt x="43439" y="20213"/>
                </a:moveTo>
                <a:cubicBezTo>
                  <a:pt x="43898" y="20213"/>
                  <a:pt x="44139" y="19667"/>
                  <a:pt x="43811" y="19317"/>
                </a:cubicBezTo>
                <a:cubicBezTo>
                  <a:pt x="43483" y="18989"/>
                  <a:pt x="42915" y="19230"/>
                  <a:pt x="42915" y="19689"/>
                </a:cubicBezTo>
                <a:cubicBezTo>
                  <a:pt x="42915" y="19994"/>
                  <a:pt x="43155" y="20213"/>
                  <a:pt x="43439" y="20213"/>
                </a:cubicBezTo>
                <a:close/>
                <a:moveTo>
                  <a:pt x="38610" y="20126"/>
                </a:moveTo>
                <a:cubicBezTo>
                  <a:pt x="39004" y="20126"/>
                  <a:pt x="39200" y="19667"/>
                  <a:pt x="38916" y="19404"/>
                </a:cubicBezTo>
                <a:cubicBezTo>
                  <a:pt x="38654" y="19120"/>
                  <a:pt x="38195" y="19317"/>
                  <a:pt x="38195" y="19689"/>
                </a:cubicBezTo>
                <a:cubicBezTo>
                  <a:pt x="38195" y="19929"/>
                  <a:pt x="38370" y="20126"/>
                  <a:pt x="38610" y="20126"/>
                </a:cubicBezTo>
                <a:close/>
                <a:moveTo>
                  <a:pt x="33781" y="20038"/>
                </a:moveTo>
                <a:cubicBezTo>
                  <a:pt x="34087" y="20038"/>
                  <a:pt x="34240" y="19667"/>
                  <a:pt x="34022" y="19470"/>
                </a:cubicBezTo>
                <a:cubicBezTo>
                  <a:pt x="33825" y="19252"/>
                  <a:pt x="33454" y="19404"/>
                  <a:pt x="33454" y="19689"/>
                </a:cubicBezTo>
                <a:cubicBezTo>
                  <a:pt x="33454" y="19885"/>
                  <a:pt x="33607" y="20038"/>
                  <a:pt x="33781" y="20038"/>
                </a:cubicBezTo>
                <a:close/>
                <a:moveTo>
                  <a:pt x="28974" y="19929"/>
                </a:moveTo>
                <a:cubicBezTo>
                  <a:pt x="29171" y="19929"/>
                  <a:pt x="29280" y="19689"/>
                  <a:pt x="29127" y="19536"/>
                </a:cubicBezTo>
                <a:cubicBezTo>
                  <a:pt x="28974" y="19383"/>
                  <a:pt x="28734" y="19492"/>
                  <a:pt x="28734" y="19689"/>
                </a:cubicBezTo>
                <a:cubicBezTo>
                  <a:pt x="28734" y="19820"/>
                  <a:pt x="28843" y="19929"/>
                  <a:pt x="28974" y="19929"/>
                </a:cubicBezTo>
                <a:close/>
                <a:moveTo>
                  <a:pt x="24145" y="19842"/>
                </a:moveTo>
                <a:cubicBezTo>
                  <a:pt x="24211" y="19842"/>
                  <a:pt x="24276" y="19776"/>
                  <a:pt x="24276" y="19689"/>
                </a:cubicBezTo>
                <a:cubicBezTo>
                  <a:pt x="24276" y="19492"/>
                  <a:pt x="23992" y="19492"/>
                  <a:pt x="23992" y="19689"/>
                </a:cubicBezTo>
                <a:cubicBezTo>
                  <a:pt x="23992" y="19776"/>
                  <a:pt x="24058" y="19842"/>
                  <a:pt x="24145" y="19842"/>
                </a:cubicBezTo>
                <a:close/>
                <a:moveTo>
                  <a:pt x="19316" y="19732"/>
                </a:moveTo>
                <a:cubicBezTo>
                  <a:pt x="19338" y="19732"/>
                  <a:pt x="19360" y="19710"/>
                  <a:pt x="19360" y="19689"/>
                </a:cubicBezTo>
                <a:cubicBezTo>
                  <a:pt x="19360" y="19667"/>
                  <a:pt x="19338" y="19667"/>
                  <a:pt x="19316" y="19667"/>
                </a:cubicBezTo>
                <a:cubicBezTo>
                  <a:pt x="19294" y="19667"/>
                  <a:pt x="19272" y="19667"/>
                  <a:pt x="19272" y="19689"/>
                </a:cubicBezTo>
                <a:cubicBezTo>
                  <a:pt x="19272" y="19710"/>
                  <a:pt x="19294" y="19732"/>
                  <a:pt x="19316" y="19732"/>
                </a:cubicBezTo>
                <a:close/>
                <a:moveTo>
                  <a:pt x="130297" y="14925"/>
                </a:moveTo>
                <a:cubicBezTo>
                  <a:pt x="130340" y="14925"/>
                  <a:pt x="130362" y="14903"/>
                  <a:pt x="130362" y="14881"/>
                </a:cubicBezTo>
                <a:cubicBezTo>
                  <a:pt x="130362" y="14838"/>
                  <a:pt x="130340" y="14816"/>
                  <a:pt x="130297" y="14816"/>
                </a:cubicBezTo>
                <a:cubicBezTo>
                  <a:pt x="130231" y="14794"/>
                  <a:pt x="130231" y="14947"/>
                  <a:pt x="130297" y="14925"/>
                </a:cubicBezTo>
                <a:close/>
                <a:moveTo>
                  <a:pt x="125467" y="15012"/>
                </a:moveTo>
                <a:cubicBezTo>
                  <a:pt x="125555" y="15012"/>
                  <a:pt x="125620" y="14947"/>
                  <a:pt x="125620" y="14881"/>
                </a:cubicBezTo>
                <a:cubicBezTo>
                  <a:pt x="125620" y="14794"/>
                  <a:pt x="125555" y="14728"/>
                  <a:pt x="125467" y="14728"/>
                </a:cubicBezTo>
                <a:cubicBezTo>
                  <a:pt x="125402" y="14728"/>
                  <a:pt x="125336" y="14794"/>
                  <a:pt x="125336" y="14881"/>
                </a:cubicBezTo>
                <a:cubicBezTo>
                  <a:pt x="125336" y="14947"/>
                  <a:pt x="125402" y="15012"/>
                  <a:pt x="125467" y="15012"/>
                </a:cubicBezTo>
                <a:close/>
                <a:moveTo>
                  <a:pt x="120660" y="15122"/>
                </a:moveTo>
                <a:cubicBezTo>
                  <a:pt x="120879" y="15122"/>
                  <a:pt x="120988" y="14859"/>
                  <a:pt x="120835" y="14707"/>
                </a:cubicBezTo>
                <a:cubicBezTo>
                  <a:pt x="120682" y="14554"/>
                  <a:pt x="120420" y="14663"/>
                  <a:pt x="120420" y="14881"/>
                </a:cubicBezTo>
                <a:cubicBezTo>
                  <a:pt x="120420" y="15012"/>
                  <a:pt x="120529" y="15122"/>
                  <a:pt x="120660" y="15122"/>
                </a:cubicBezTo>
                <a:close/>
                <a:moveTo>
                  <a:pt x="115831" y="15187"/>
                </a:moveTo>
                <a:cubicBezTo>
                  <a:pt x="116115" y="15187"/>
                  <a:pt x="116268" y="14838"/>
                  <a:pt x="116050" y="14641"/>
                </a:cubicBezTo>
                <a:cubicBezTo>
                  <a:pt x="115853" y="14444"/>
                  <a:pt x="115504" y="14575"/>
                  <a:pt x="115504" y="14881"/>
                </a:cubicBezTo>
                <a:cubicBezTo>
                  <a:pt x="115504" y="15056"/>
                  <a:pt x="115656" y="15187"/>
                  <a:pt x="115831" y="15187"/>
                </a:cubicBezTo>
                <a:close/>
                <a:moveTo>
                  <a:pt x="111002" y="15275"/>
                </a:moveTo>
                <a:cubicBezTo>
                  <a:pt x="111352" y="15275"/>
                  <a:pt x="111549" y="14838"/>
                  <a:pt x="111286" y="14597"/>
                </a:cubicBezTo>
                <a:cubicBezTo>
                  <a:pt x="111024" y="14335"/>
                  <a:pt x="110609" y="14510"/>
                  <a:pt x="110609" y="14881"/>
                </a:cubicBezTo>
                <a:cubicBezTo>
                  <a:pt x="110609" y="15100"/>
                  <a:pt x="110784" y="15275"/>
                  <a:pt x="111002" y="15275"/>
                </a:cubicBezTo>
                <a:close/>
                <a:moveTo>
                  <a:pt x="106173" y="15362"/>
                </a:moveTo>
                <a:cubicBezTo>
                  <a:pt x="106610" y="15362"/>
                  <a:pt x="106829" y="14838"/>
                  <a:pt x="106523" y="14532"/>
                </a:cubicBezTo>
                <a:cubicBezTo>
                  <a:pt x="106217" y="14226"/>
                  <a:pt x="105692" y="14444"/>
                  <a:pt x="105692" y="14881"/>
                </a:cubicBezTo>
                <a:cubicBezTo>
                  <a:pt x="105692" y="15144"/>
                  <a:pt x="105911" y="15362"/>
                  <a:pt x="106173" y="15362"/>
                </a:cubicBezTo>
                <a:close/>
                <a:moveTo>
                  <a:pt x="101344" y="15406"/>
                </a:moveTo>
                <a:cubicBezTo>
                  <a:pt x="101847" y="15406"/>
                  <a:pt x="102087" y="14816"/>
                  <a:pt x="101737" y="14466"/>
                </a:cubicBezTo>
                <a:cubicBezTo>
                  <a:pt x="101388" y="14138"/>
                  <a:pt x="100798" y="14379"/>
                  <a:pt x="100798" y="14859"/>
                </a:cubicBezTo>
                <a:cubicBezTo>
                  <a:pt x="100798" y="15165"/>
                  <a:pt x="101038" y="15406"/>
                  <a:pt x="101344" y="15406"/>
                </a:cubicBezTo>
                <a:close/>
                <a:moveTo>
                  <a:pt x="96537" y="15471"/>
                </a:moveTo>
                <a:cubicBezTo>
                  <a:pt x="97061" y="15471"/>
                  <a:pt x="97324" y="14838"/>
                  <a:pt x="96952" y="14466"/>
                </a:cubicBezTo>
                <a:cubicBezTo>
                  <a:pt x="96581" y="14095"/>
                  <a:pt x="95947" y="14357"/>
                  <a:pt x="95947" y="14881"/>
                </a:cubicBezTo>
                <a:cubicBezTo>
                  <a:pt x="95925" y="15209"/>
                  <a:pt x="96209" y="15471"/>
                  <a:pt x="96537" y="15471"/>
                </a:cubicBezTo>
                <a:close/>
                <a:moveTo>
                  <a:pt x="91708" y="15515"/>
                </a:moveTo>
                <a:cubicBezTo>
                  <a:pt x="92254" y="15493"/>
                  <a:pt x="92538" y="14838"/>
                  <a:pt x="92145" y="14422"/>
                </a:cubicBezTo>
                <a:cubicBezTo>
                  <a:pt x="91752" y="14029"/>
                  <a:pt x="91074" y="14313"/>
                  <a:pt x="91074" y="14881"/>
                </a:cubicBezTo>
                <a:cubicBezTo>
                  <a:pt x="91074" y="15231"/>
                  <a:pt x="91358" y="15515"/>
                  <a:pt x="91708" y="15515"/>
                </a:cubicBezTo>
                <a:close/>
                <a:moveTo>
                  <a:pt x="86879" y="15537"/>
                </a:moveTo>
                <a:cubicBezTo>
                  <a:pt x="87469" y="15537"/>
                  <a:pt x="87775" y="14816"/>
                  <a:pt x="87360" y="14401"/>
                </a:cubicBezTo>
                <a:cubicBezTo>
                  <a:pt x="86923" y="13964"/>
                  <a:pt x="86202" y="14270"/>
                  <a:pt x="86202" y="14881"/>
                </a:cubicBezTo>
                <a:cubicBezTo>
                  <a:pt x="86202" y="15253"/>
                  <a:pt x="86507" y="15537"/>
                  <a:pt x="86879" y="15537"/>
                </a:cubicBezTo>
                <a:close/>
                <a:moveTo>
                  <a:pt x="82050" y="15537"/>
                </a:moveTo>
                <a:cubicBezTo>
                  <a:pt x="82662" y="15537"/>
                  <a:pt x="82968" y="14816"/>
                  <a:pt x="82531" y="14379"/>
                </a:cubicBezTo>
                <a:cubicBezTo>
                  <a:pt x="82094" y="13942"/>
                  <a:pt x="81373" y="14248"/>
                  <a:pt x="81373" y="14859"/>
                </a:cubicBezTo>
                <a:cubicBezTo>
                  <a:pt x="81373" y="15231"/>
                  <a:pt x="81678" y="15537"/>
                  <a:pt x="82050" y="15537"/>
                </a:cubicBezTo>
                <a:close/>
                <a:moveTo>
                  <a:pt x="77221" y="15537"/>
                </a:moveTo>
                <a:cubicBezTo>
                  <a:pt x="77833" y="15537"/>
                  <a:pt x="78139" y="14816"/>
                  <a:pt x="77702" y="14379"/>
                </a:cubicBezTo>
                <a:cubicBezTo>
                  <a:pt x="77286" y="13942"/>
                  <a:pt x="76543" y="14248"/>
                  <a:pt x="76543" y="14859"/>
                </a:cubicBezTo>
                <a:cubicBezTo>
                  <a:pt x="76543" y="15231"/>
                  <a:pt x="76849" y="15537"/>
                  <a:pt x="77221" y="15537"/>
                </a:cubicBezTo>
                <a:close/>
                <a:moveTo>
                  <a:pt x="72392" y="15537"/>
                </a:moveTo>
                <a:cubicBezTo>
                  <a:pt x="73004" y="15537"/>
                  <a:pt x="73310" y="14816"/>
                  <a:pt x="72873" y="14379"/>
                </a:cubicBezTo>
                <a:cubicBezTo>
                  <a:pt x="72457" y="13942"/>
                  <a:pt x="71714" y="14248"/>
                  <a:pt x="71714" y="14859"/>
                </a:cubicBezTo>
                <a:cubicBezTo>
                  <a:pt x="71714" y="15231"/>
                  <a:pt x="72020" y="15537"/>
                  <a:pt x="72392" y="15537"/>
                </a:cubicBezTo>
                <a:close/>
                <a:moveTo>
                  <a:pt x="67563" y="15515"/>
                </a:moveTo>
                <a:cubicBezTo>
                  <a:pt x="68153" y="15515"/>
                  <a:pt x="68437" y="14816"/>
                  <a:pt x="68044" y="14401"/>
                </a:cubicBezTo>
                <a:cubicBezTo>
                  <a:pt x="67628" y="13985"/>
                  <a:pt x="66907" y="14270"/>
                  <a:pt x="66907" y="14859"/>
                </a:cubicBezTo>
                <a:cubicBezTo>
                  <a:pt x="66907" y="15231"/>
                  <a:pt x="67213" y="15515"/>
                  <a:pt x="67563" y="15515"/>
                </a:cubicBezTo>
                <a:close/>
                <a:moveTo>
                  <a:pt x="62734" y="15493"/>
                </a:moveTo>
                <a:cubicBezTo>
                  <a:pt x="63302" y="15493"/>
                  <a:pt x="63586" y="14816"/>
                  <a:pt x="63193" y="14422"/>
                </a:cubicBezTo>
                <a:cubicBezTo>
                  <a:pt x="62799" y="14029"/>
                  <a:pt x="62122" y="14291"/>
                  <a:pt x="62122" y="14859"/>
                </a:cubicBezTo>
                <a:cubicBezTo>
                  <a:pt x="62122" y="15209"/>
                  <a:pt x="62406" y="15493"/>
                  <a:pt x="62734" y="15493"/>
                </a:cubicBezTo>
                <a:close/>
                <a:moveTo>
                  <a:pt x="57927" y="15471"/>
                </a:moveTo>
                <a:cubicBezTo>
                  <a:pt x="58451" y="15471"/>
                  <a:pt x="58713" y="14838"/>
                  <a:pt x="58342" y="14466"/>
                </a:cubicBezTo>
                <a:cubicBezTo>
                  <a:pt x="57970" y="14095"/>
                  <a:pt x="57337" y="14357"/>
                  <a:pt x="57337" y="14881"/>
                </a:cubicBezTo>
                <a:cubicBezTo>
                  <a:pt x="57337" y="15209"/>
                  <a:pt x="57599" y="15471"/>
                  <a:pt x="57927" y="15471"/>
                </a:cubicBezTo>
                <a:close/>
                <a:moveTo>
                  <a:pt x="53098" y="15406"/>
                </a:moveTo>
                <a:cubicBezTo>
                  <a:pt x="53578" y="15406"/>
                  <a:pt x="53819" y="14816"/>
                  <a:pt x="53491" y="14488"/>
                </a:cubicBezTo>
                <a:cubicBezTo>
                  <a:pt x="53141" y="14138"/>
                  <a:pt x="52551" y="14379"/>
                  <a:pt x="52551" y="14859"/>
                </a:cubicBezTo>
                <a:cubicBezTo>
                  <a:pt x="52551" y="15165"/>
                  <a:pt x="52792" y="15406"/>
                  <a:pt x="53098" y="15406"/>
                </a:cubicBezTo>
                <a:close/>
                <a:moveTo>
                  <a:pt x="48268" y="15340"/>
                </a:moveTo>
                <a:cubicBezTo>
                  <a:pt x="48684" y="15340"/>
                  <a:pt x="48902" y="14838"/>
                  <a:pt x="48596" y="14532"/>
                </a:cubicBezTo>
                <a:cubicBezTo>
                  <a:pt x="48312" y="14248"/>
                  <a:pt x="47810" y="14444"/>
                  <a:pt x="47810" y="14881"/>
                </a:cubicBezTo>
                <a:cubicBezTo>
                  <a:pt x="47788" y="15144"/>
                  <a:pt x="48006" y="15340"/>
                  <a:pt x="48268" y="15340"/>
                </a:cubicBezTo>
                <a:close/>
                <a:moveTo>
                  <a:pt x="43439" y="15275"/>
                </a:moveTo>
                <a:cubicBezTo>
                  <a:pt x="43789" y="15275"/>
                  <a:pt x="43986" y="14838"/>
                  <a:pt x="43724" y="14597"/>
                </a:cubicBezTo>
                <a:cubicBezTo>
                  <a:pt x="43483" y="14335"/>
                  <a:pt x="43046" y="14510"/>
                  <a:pt x="43046" y="14881"/>
                </a:cubicBezTo>
                <a:cubicBezTo>
                  <a:pt x="43046" y="15100"/>
                  <a:pt x="43221" y="15275"/>
                  <a:pt x="43439" y="15275"/>
                </a:cubicBezTo>
                <a:close/>
                <a:moveTo>
                  <a:pt x="38610" y="15187"/>
                </a:moveTo>
                <a:cubicBezTo>
                  <a:pt x="38894" y="15187"/>
                  <a:pt x="39047" y="14838"/>
                  <a:pt x="38851" y="14641"/>
                </a:cubicBezTo>
                <a:cubicBezTo>
                  <a:pt x="38654" y="14444"/>
                  <a:pt x="38305" y="14575"/>
                  <a:pt x="38305" y="14859"/>
                </a:cubicBezTo>
                <a:cubicBezTo>
                  <a:pt x="38305" y="15034"/>
                  <a:pt x="38436" y="15187"/>
                  <a:pt x="38610" y="15187"/>
                </a:cubicBezTo>
                <a:close/>
                <a:moveTo>
                  <a:pt x="33803" y="15100"/>
                </a:moveTo>
                <a:cubicBezTo>
                  <a:pt x="33912" y="15100"/>
                  <a:pt x="34022" y="14991"/>
                  <a:pt x="34022" y="14859"/>
                </a:cubicBezTo>
                <a:cubicBezTo>
                  <a:pt x="34000" y="14597"/>
                  <a:pt x="33585" y="14597"/>
                  <a:pt x="33563" y="14859"/>
                </a:cubicBezTo>
                <a:cubicBezTo>
                  <a:pt x="33563" y="14991"/>
                  <a:pt x="33672" y="15100"/>
                  <a:pt x="33803" y="15100"/>
                </a:cubicBezTo>
                <a:close/>
                <a:moveTo>
                  <a:pt x="28974" y="15012"/>
                </a:moveTo>
                <a:cubicBezTo>
                  <a:pt x="29040" y="15012"/>
                  <a:pt x="29105" y="14947"/>
                  <a:pt x="29105" y="14859"/>
                </a:cubicBezTo>
                <a:cubicBezTo>
                  <a:pt x="29105" y="14663"/>
                  <a:pt x="28821" y="14663"/>
                  <a:pt x="28821" y="14859"/>
                </a:cubicBezTo>
                <a:cubicBezTo>
                  <a:pt x="28821" y="14947"/>
                  <a:pt x="28887" y="15012"/>
                  <a:pt x="28974" y="15012"/>
                </a:cubicBezTo>
                <a:close/>
                <a:moveTo>
                  <a:pt x="24145" y="14925"/>
                </a:moveTo>
                <a:cubicBezTo>
                  <a:pt x="24211" y="14947"/>
                  <a:pt x="24211" y="14794"/>
                  <a:pt x="24145" y="14816"/>
                </a:cubicBezTo>
                <a:cubicBezTo>
                  <a:pt x="24080" y="14794"/>
                  <a:pt x="24080" y="14947"/>
                  <a:pt x="24145" y="14925"/>
                </a:cubicBezTo>
                <a:close/>
                <a:moveTo>
                  <a:pt x="125467" y="10074"/>
                </a:moveTo>
                <a:cubicBezTo>
                  <a:pt x="125489" y="10074"/>
                  <a:pt x="125511" y="10074"/>
                  <a:pt x="125511" y="10052"/>
                </a:cubicBezTo>
                <a:cubicBezTo>
                  <a:pt x="125511" y="10030"/>
                  <a:pt x="125489" y="10009"/>
                  <a:pt x="125467" y="10009"/>
                </a:cubicBezTo>
                <a:cubicBezTo>
                  <a:pt x="125446" y="10009"/>
                  <a:pt x="125424" y="10030"/>
                  <a:pt x="125446" y="10052"/>
                </a:cubicBezTo>
                <a:cubicBezTo>
                  <a:pt x="125446" y="10074"/>
                  <a:pt x="125446" y="10074"/>
                  <a:pt x="125467" y="10074"/>
                </a:cubicBezTo>
                <a:close/>
                <a:moveTo>
                  <a:pt x="120638" y="10183"/>
                </a:moveTo>
                <a:cubicBezTo>
                  <a:pt x="120857" y="10183"/>
                  <a:pt x="120507" y="9834"/>
                  <a:pt x="120507" y="10052"/>
                </a:cubicBezTo>
                <a:cubicBezTo>
                  <a:pt x="120507" y="10118"/>
                  <a:pt x="120573" y="10183"/>
                  <a:pt x="120638" y="10183"/>
                </a:cubicBezTo>
                <a:close/>
                <a:moveTo>
                  <a:pt x="115831" y="10271"/>
                </a:moveTo>
                <a:cubicBezTo>
                  <a:pt x="115941" y="10271"/>
                  <a:pt x="116050" y="10183"/>
                  <a:pt x="116050" y="10052"/>
                </a:cubicBezTo>
                <a:cubicBezTo>
                  <a:pt x="116050" y="9877"/>
                  <a:pt x="115809" y="9768"/>
                  <a:pt x="115678" y="9899"/>
                </a:cubicBezTo>
                <a:cubicBezTo>
                  <a:pt x="115547" y="10052"/>
                  <a:pt x="115635" y="10271"/>
                  <a:pt x="115831" y="10271"/>
                </a:cubicBezTo>
                <a:close/>
                <a:moveTo>
                  <a:pt x="111002" y="10336"/>
                </a:moveTo>
                <a:cubicBezTo>
                  <a:pt x="111243" y="10336"/>
                  <a:pt x="111374" y="10052"/>
                  <a:pt x="111199" y="9877"/>
                </a:cubicBezTo>
                <a:cubicBezTo>
                  <a:pt x="111024" y="9703"/>
                  <a:pt x="110740" y="9812"/>
                  <a:pt x="110740" y="10074"/>
                </a:cubicBezTo>
                <a:cubicBezTo>
                  <a:pt x="110740" y="10227"/>
                  <a:pt x="110849" y="10336"/>
                  <a:pt x="111002" y="10336"/>
                </a:cubicBezTo>
                <a:close/>
                <a:moveTo>
                  <a:pt x="106173" y="10402"/>
                </a:moveTo>
                <a:cubicBezTo>
                  <a:pt x="106479" y="10402"/>
                  <a:pt x="106654" y="10030"/>
                  <a:pt x="106435" y="9812"/>
                </a:cubicBezTo>
                <a:cubicBezTo>
                  <a:pt x="106195" y="9593"/>
                  <a:pt x="105824" y="9746"/>
                  <a:pt x="105824" y="10052"/>
                </a:cubicBezTo>
                <a:cubicBezTo>
                  <a:pt x="105824" y="10249"/>
                  <a:pt x="105977" y="10402"/>
                  <a:pt x="106173" y="10402"/>
                </a:cubicBezTo>
                <a:close/>
                <a:moveTo>
                  <a:pt x="101344" y="10467"/>
                </a:moveTo>
                <a:cubicBezTo>
                  <a:pt x="101716" y="10489"/>
                  <a:pt x="101912" y="10052"/>
                  <a:pt x="101672" y="9768"/>
                </a:cubicBezTo>
                <a:cubicBezTo>
                  <a:pt x="101410" y="9506"/>
                  <a:pt x="100951" y="9681"/>
                  <a:pt x="100951" y="10052"/>
                </a:cubicBezTo>
                <a:cubicBezTo>
                  <a:pt x="100951" y="10271"/>
                  <a:pt x="101126" y="10467"/>
                  <a:pt x="101366" y="10467"/>
                </a:cubicBezTo>
                <a:close/>
                <a:moveTo>
                  <a:pt x="96537" y="10511"/>
                </a:moveTo>
                <a:cubicBezTo>
                  <a:pt x="96930" y="10511"/>
                  <a:pt x="97127" y="10030"/>
                  <a:pt x="96843" y="9725"/>
                </a:cubicBezTo>
                <a:cubicBezTo>
                  <a:pt x="96559" y="9440"/>
                  <a:pt x="96078" y="9659"/>
                  <a:pt x="96078" y="10052"/>
                </a:cubicBezTo>
                <a:cubicBezTo>
                  <a:pt x="96078" y="10315"/>
                  <a:pt x="96275" y="10511"/>
                  <a:pt x="96537" y="10511"/>
                </a:cubicBezTo>
                <a:close/>
                <a:moveTo>
                  <a:pt x="91708" y="10555"/>
                </a:moveTo>
                <a:cubicBezTo>
                  <a:pt x="92145" y="10555"/>
                  <a:pt x="92363" y="10009"/>
                  <a:pt x="92036" y="9703"/>
                </a:cubicBezTo>
                <a:cubicBezTo>
                  <a:pt x="91730" y="9397"/>
                  <a:pt x="91205" y="9615"/>
                  <a:pt x="91205" y="10052"/>
                </a:cubicBezTo>
                <a:cubicBezTo>
                  <a:pt x="91205" y="10336"/>
                  <a:pt x="91424" y="10555"/>
                  <a:pt x="91708" y="10555"/>
                </a:cubicBezTo>
                <a:close/>
                <a:moveTo>
                  <a:pt x="86879" y="10577"/>
                </a:moveTo>
                <a:cubicBezTo>
                  <a:pt x="87338" y="10577"/>
                  <a:pt x="87578" y="10009"/>
                  <a:pt x="87250" y="9681"/>
                </a:cubicBezTo>
                <a:cubicBezTo>
                  <a:pt x="86923" y="9353"/>
                  <a:pt x="86354" y="9593"/>
                  <a:pt x="86354" y="10052"/>
                </a:cubicBezTo>
                <a:cubicBezTo>
                  <a:pt x="86354" y="10336"/>
                  <a:pt x="86595" y="10577"/>
                  <a:pt x="86879" y="10577"/>
                </a:cubicBezTo>
                <a:close/>
                <a:moveTo>
                  <a:pt x="82050" y="10599"/>
                </a:moveTo>
                <a:cubicBezTo>
                  <a:pt x="82531" y="10599"/>
                  <a:pt x="82771" y="10009"/>
                  <a:pt x="82443" y="9659"/>
                </a:cubicBezTo>
                <a:cubicBezTo>
                  <a:pt x="82094" y="9331"/>
                  <a:pt x="81504" y="9572"/>
                  <a:pt x="81504" y="10052"/>
                </a:cubicBezTo>
                <a:cubicBezTo>
                  <a:pt x="81504" y="10358"/>
                  <a:pt x="81744" y="10599"/>
                  <a:pt x="82050" y="10599"/>
                </a:cubicBezTo>
                <a:close/>
                <a:moveTo>
                  <a:pt x="77221" y="10599"/>
                </a:moveTo>
                <a:cubicBezTo>
                  <a:pt x="77702" y="10599"/>
                  <a:pt x="77942" y="10009"/>
                  <a:pt x="77614" y="9659"/>
                </a:cubicBezTo>
                <a:cubicBezTo>
                  <a:pt x="77265" y="9331"/>
                  <a:pt x="76675" y="9572"/>
                  <a:pt x="76675" y="10052"/>
                </a:cubicBezTo>
                <a:cubicBezTo>
                  <a:pt x="76675" y="10358"/>
                  <a:pt x="76915" y="10599"/>
                  <a:pt x="77221" y="10599"/>
                </a:cubicBezTo>
                <a:close/>
                <a:moveTo>
                  <a:pt x="72392" y="10599"/>
                </a:moveTo>
                <a:cubicBezTo>
                  <a:pt x="72894" y="10599"/>
                  <a:pt x="73135" y="10009"/>
                  <a:pt x="72785" y="9659"/>
                </a:cubicBezTo>
                <a:cubicBezTo>
                  <a:pt x="72436" y="9331"/>
                  <a:pt x="71846" y="9572"/>
                  <a:pt x="71846" y="10052"/>
                </a:cubicBezTo>
                <a:cubicBezTo>
                  <a:pt x="71846" y="10358"/>
                  <a:pt x="72086" y="10599"/>
                  <a:pt x="72392" y="10599"/>
                </a:cubicBezTo>
                <a:close/>
                <a:moveTo>
                  <a:pt x="67563" y="10577"/>
                </a:moveTo>
                <a:cubicBezTo>
                  <a:pt x="68044" y="10577"/>
                  <a:pt x="68262" y="10030"/>
                  <a:pt x="67934" y="9703"/>
                </a:cubicBezTo>
                <a:cubicBezTo>
                  <a:pt x="67606" y="9375"/>
                  <a:pt x="67038" y="9593"/>
                  <a:pt x="67038" y="10074"/>
                </a:cubicBezTo>
                <a:cubicBezTo>
                  <a:pt x="67060" y="10358"/>
                  <a:pt x="67279" y="10577"/>
                  <a:pt x="67563" y="10577"/>
                </a:cubicBezTo>
                <a:close/>
                <a:moveTo>
                  <a:pt x="62756" y="10555"/>
                </a:moveTo>
                <a:cubicBezTo>
                  <a:pt x="63193" y="10555"/>
                  <a:pt x="63411" y="10009"/>
                  <a:pt x="63083" y="9703"/>
                </a:cubicBezTo>
                <a:cubicBezTo>
                  <a:pt x="62777" y="9397"/>
                  <a:pt x="62253" y="9615"/>
                  <a:pt x="62253" y="10052"/>
                </a:cubicBezTo>
                <a:cubicBezTo>
                  <a:pt x="62253" y="10315"/>
                  <a:pt x="62472" y="10555"/>
                  <a:pt x="62756" y="10555"/>
                </a:cubicBezTo>
                <a:close/>
                <a:moveTo>
                  <a:pt x="57927" y="10511"/>
                </a:moveTo>
                <a:cubicBezTo>
                  <a:pt x="58320" y="10511"/>
                  <a:pt x="58538" y="10009"/>
                  <a:pt x="58254" y="9725"/>
                </a:cubicBezTo>
                <a:cubicBezTo>
                  <a:pt x="57948" y="9440"/>
                  <a:pt x="57468" y="9637"/>
                  <a:pt x="57468" y="10052"/>
                </a:cubicBezTo>
                <a:cubicBezTo>
                  <a:pt x="57468" y="10293"/>
                  <a:pt x="57664" y="10511"/>
                  <a:pt x="57927" y="10511"/>
                </a:cubicBezTo>
                <a:close/>
                <a:moveTo>
                  <a:pt x="53098" y="10446"/>
                </a:moveTo>
                <a:cubicBezTo>
                  <a:pt x="53578" y="10402"/>
                  <a:pt x="53578" y="9681"/>
                  <a:pt x="53098" y="9659"/>
                </a:cubicBezTo>
                <a:cubicBezTo>
                  <a:pt x="52508" y="9593"/>
                  <a:pt x="52508" y="10489"/>
                  <a:pt x="53098" y="10446"/>
                </a:cubicBezTo>
                <a:close/>
                <a:moveTo>
                  <a:pt x="48268" y="10402"/>
                </a:moveTo>
                <a:cubicBezTo>
                  <a:pt x="48574" y="10402"/>
                  <a:pt x="48749" y="10030"/>
                  <a:pt x="48509" y="9812"/>
                </a:cubicBezTo>
                <a:cubicBezTo>
                  <a:pt x="48290" y="9572"/>
                  <a:pt x="47919" y="9746"/>
                  <a:pt x="47919" y="10052"/>
                </a:cubicBezTo>
                <a:cubicBezTo>
                  <a:pt x="47919" y="10249"/>
                  <a:pt x="48072" y="10402"/>
                  <a:pt x="48268" y="10402"/>
                </a:cubicBezTo>
                <a:close/>
                <a:moveTo>
                  <a:pt x="43439" y="10336"/>
                </a:moveTo>
                <a:cubicBezTo>
                  <a:pt x="43680" y="10336"/>
                  <a:pt x="43811" y="10030"/>
                  <a:pt x="43636" y="9856"/>
                </a:cubicBezTo>
                <a:cubicBezTo>
                  <a:pt x="43461" y="9703"/>
                  <a:pt x="43177" y="9812"/>
                  <a:pt x="43177" y="10052"/>
                </a:cubicBezTo>
                <a:cubicBezTo>
                  <a:pt x="43177" y="10205"/>
                  <a:pt x="43287" y="10336"/>
                  <a:pt x="43439" y="10336"/>
                </a:cubicBezTo>
                <a:close/>
                <a:moveTo>
                  <a:pt x="38610" y="10249"/>
                </a:moveTo>
                <a:cubicBezTo>
                  <a:pt x="38807" y="10249"/>
                  <a:pt x="38894" y="10030"/>
                  <a:pt x="38763" y="9899"/>
                </a:cubicBezTo>
                <a:cubicBezTo>
                  <a:pt x="38632" y="9768"/>
                  <a:pt x="38414" y="9877"/>
                  <a:pt x="38414" y="10052"/>
                </a:cubicBezTo>
                <a:cubicBezTo>
                  <a:pt x="38414" y="10162"/>
                  <a:pt x="38501" y="10249"/>
                  <a:pt x="38610" y="10249"/>
                </a:cubicBezTo>
                <a:close/>
                <a:moveTo>
                  <a:pt x="33781" y="10162"/>
                </a:moveTo>
                <a:cubicBezTo>
                  <a:pt x="33869" y="10162"/>
                  <a:pt x="33912" y="10118"/>
                  <a:pt x="33912" y="10052"/>
                </a:cubicBezTo>
                <a:cubicBezTo>
                  <a:pt x="33891" y="9921"/>
                  <a:pt x="33694" y="9921"/>
                  <a:pt x="33672" y="10052"/>
                </a:cubicBezTo>
                <a:cubicBezTo>
                  <a:pt x="33672" y="10118"/>
                  <a:pt x="33716" y="10183"/>
                  <a:pt x="33781" y="10162"/>
                </a:cubicBezTo>
                <a:close/>
                <a:moveTo>
                  <a:pt x="28974" y="10096"/>
                </a:moveTo>
                <a:cubicBezTo>
                  <a:pt x="28996" y="10096"/>
                  <a:pt x="28996" y="10074"/>
                  <a:pt x="28996" y="10052"/>
                </a:cubicBezTo>
                <a:cubicBezTo>
                  <a:pt x="28996" y="10009"/>
                  <a:pt x="28931" y="10009"/>
                  <a:pt x="28931" y="10052"/>
                </a:cubicBezTo>
                <a:cubicBezTo>
                  <a:pt x="28931" y="10074"/>
                  <a:pt x="28952" y="10096"/>
                  <a:pt x="28974" y="10096"/>
                </a:cubicBezTo>
                <a:close/>
                <a:moveTo>
                  <a:pt x="120660" y="5245"/>
                </a:moveTo>
                <a:cubicBezTo>
                  <a:pt x="120660" y="5245"/>
                  <a:pt x="120682" y="5245"/>
                  <a:pt x="120682" y="5223"/>
                </a:cubicBezTo>
                <a:cubicBezTo>
                  <a:pt x="120682" y="5201"/>
                  <a:pt x="120660" y="5201"/>
                  <a:pt x="120660" y="5201"/>
                </a:cubicBezTo>
                <a:cubicBezTo>
                  <a:pt x="120638" y="5201"/>
                  <a:pt x="120638" y="5201"/>
                  <a:pt x="120638" y="5223"/>
                </a:cubicBezTo>
                <a:cubicBezTo>
                  <a:pt x="120617" y="5245"/>
                  <a:pt x="120638" y="5245"/>
                  <a:pt x="120660" y="5245"/>
                </a:cubicBezTo>
                <a:close/>
                <a:moveTo>
                  <a:pt x="115831" y="5311"/>
                </a:moveTo>
                <a:cubicBezTo>
                  <a:pt x="115962" y="5311"/>
                  <a:pt x="115962" y="5136"/>
                  <a:pt x="115831" y="5136"/>
                </a:cubicBezTo>
                <a:cubicBezTo>
                  <a:pt x="115700" y="5136"/>
                  <a:pt x="115700" y="5311"/>
                  <a:pt x="115831" y="5311"/>
                </a:cubicBezTo>
                <a:close/>
                <a:moveTo>
                  <a:pt x="111002" y="5398"/>
                </a:moveTo>
                <a:cubicBezTo>
                  <a:pt x="111090" y="5398"/>
                  <a:pt x="111155" y="5311"/>
                  <a:pt x="111155" y="5223"/>
                </a:cubicBezTo>
                <a:cubicBezTo>
                  <a:pt x="111155" y="5136"/>
                  <a:pt x="111090" y="5070"/>
                  <a:pt x="111002" y="5070"/>
                </a:cubicBezTo>
                <a:cubicBezTo>
                  <a:pt x="110915" y="5070"/>
                  <a:pt x="110849" y="5136"/>
                  <a:pt x="110849" y="5223"/>
                </a:cubicBezTo>
                <a:cubicBezTo>
                  <a:pt x="110849" y="5311"/>
                  <a:pt x="110915" y="5398"/>
                  <a:pt x="111002" y="5398"/>
                </a:cubicBezTo>
                <a:close/>
                <a:moveTo>
                  <a:pt x="106173" y="5442"/>
                </a:moveTo>
                <a:cubicBezTo>
                  <a:pt x="106304" y="5464"/>
                  <a:pt x="106392" y="5354"/>
                  <a:pt x="106392" y="5223"/>
                </a:cubicBezTo>
                <a:cubicBezTo>
                  <a:pt x="106392" y="4917"/>
                  <a:pt x="105955" y="4917"/>
                  <a:pt x="105955" y="5223"/>
                </a:cubicBezTo>
                <a:cubicBezTo>
                  <a:pt x="105955" y="5354"/>
                  <a:pt x="106042" y="5464"/>
                  <a:pt x="106173" y="5442"/>
                </a:cubicBezTo>
                <a:close/>
                <a:moveTo>
                  <a:pt x="101344" y="5507"/>
                </a:moveTo>
                <a:cubicBezTo>
                  <a:pt x="101585" y="5507"/>
                  <a:pt x="101716" y="5223"/>
                  <a:pt x="101541" y="5048"/>
                </a:cubicBezTo>
                <a:cubicBezTo>
                  <a:pt x="101366" y="4874"/>
                  <a:pt x="101082" y="4983"/>
                  <a:pt x="101082" y="5245"/>
                </a:cubicBezTo>
                <a:cubicBezTo>
                  <a:pt x="101082" y="5376"/>
                  <a:pt x="101191" y="5507"/>
                  <a:pt x="101344" y="5507"/>
                </a:cubicBezTo>
                <a:close/>
                <a:moveTo>
                  <a:pt x="96515" y="5551"/>
                </a:moveTo>
                <a:cubicBezTo>
                  <a:pt x="96821" y="5551"/>
                  <a:pt x="96952" y="5201"/>
                  <a:pt x="96755" y="5005"/>
                </a:cubicBezTo>
                <a:cubicBezTo>
                  <a:pt x="96559" y="4786"/>
                  <a:pt x="96209" y="4939"/>
                  <a:pt x="96209" y="5223"/>
                </a:cubicBezTo>
                <a:cubicBezTo>
                  <a:pt x="96209" y="5398"/>
                  <a:pt x="96340" y="5551"/>
                  <a:pt x="96515" y="5551"/>
                </a:cubicBezTo>
                <a:close/>
                <a:moveTo>
                  <a:pt x="91708" y="5595"/>
                </a:moveTo>
                <a:cubicBezTo>
                  <a:pt x="92014" y="5595"/>
                  <a:pt x="92189" y="5201"/>
                  <a:pt x="91948" y="4961"/>
                </a:cubicBezTo>
                <a:cubicBezTo>
                  <a:pt x="91730" y="4743"/>
                  <a:pt x="91336" y="4895"/>
                  <a:pt x="91336" y="5223"/>
                </a:cubicBezTo>
                <a:cubicBezTo>
                  <a:pt x="91336" y="5420"/>
                  <a:pt x="91489" y="5595"/>
                  <a:pt x="91708" y="5595"/>
                </a:cubicBezTo>
                <a:close/>
                <a:moveTo>
                  <a:pt x="86879" y="5617"/>
                </a:moveTo>
                <a:cubicBezTo>
                  <a:pt x="87207" y="5595"/>
                  <a:pt x="87381" y="5180"/>
                  <a:pt x="87141" y="4939"/>
                </a:cubicBezTo>
                <a:cubicBezTo>
                  <a:pt x="86879" y="4699"/>
                  <a:pt x="86486" y="4874"/>
                  <a:pt x="86486" y="5223"/>
                </a:cubicBezTo>
                <a:cubicBezTo>
                  <a:pt x="86486" y="5442"/>
                  <a:pt x="86639" y="5617"/>
                  <a:pt x="86857" y="5617"/>
                </a:cubicBezTo>
                <a:close/>
                <a:moveTo>
                  <a:pt x="82050" y="5617"/>
                </a:moveTo>
                <a:cubicBezTo>
                  <a:pt x="82399" y="5617"/>
                  <a:pt x="82574" y="5180"/>
                  <a:pt x="82334" y="4939"/>
                </a:cubicBezTo>
                <a:cubicBezTo>
                  <a:pt x="82072" y="4677"/>
                  <a:pt x="81635" y="4852"/>
                  <a:pt x="81635" y="5223"/>
                </a:cubicBezTo>
                <a:cubicBezTo>
                  <a:pt x="81635" y="5442"/>
                  <a:pt x="81810" y="5638"/>
                  <a:pt x="82050" y="5638"/>
                </a:cubicBezTo>
                <a:close/>
                <a:moveTo>
                  <a:pt x="77221" y="5617"/>
                </a:moveTo>
                <a:cubicBezTo>
                  <a:pt x="77570" y="5617"/>
                  <a:pt x="77767" y="5180"/>
                  <a:pt x="77505" y="4939"/>
                </a:cubicBezTo>
                <a:cubicBezTo>
                  <a:pt x="77243" y="4677"/>
                  <a:pt x="76828" y="4852"/>
                  <a:pt x="76828" y="5223"/>
                </a:cubicBezTo>
                <a:cubicBezTo>
                  <a:pt x="76806" y="5442"/>
                  <a:pt x="77002" y="5638"/>
                  <a:pt x="77221" y="5638"/>
                </a:cubicBezTo>
                <a:close/>
                <a:moveTo>
                  <a:pt x="72392" y="5617"/>
                </a:moveTo>
                <a:cubicBezTo>
                  <a:pt x="72763" y="5617"/>
                  <a:pt x="72938" y="5180"/>
                  <a:pt x="72676" y="4917"/>
                </a:cubicBezTo>
                <a:cubicBezTo>
                  <a:pt x="72414" y="4677"/>
                  <a:pt x="71977" y="4874"/>
                  <a:pt x="71999" y="5223"/>
                </a:cubicBezTo>
                <a:cubicBezTo>
                  <a:pt x="71999" y="5442"/>
                  <a:pt x="72173" y="5638"/>
                  <a:pt x="72392" y="5638"/>
                </a:cubicBezTo>
                <a:close/>
                <a:moveTo>
                  <a:pt x="67563" y="5617"/>
                </a:moveTo>
                <a:cubicBezTo>
                  <a:pt x="67912" y="5617"/>
                  <a:pt x="68087" y="5201"/>
                  <a:pt x="67847" y="4961"/>
                </a:cubicBezTo>
                <a:cubicBezTo>
                  <a:pt x="67606" y="4699"/>
                  <a:pt x="67191" y="4874"/>
                  <a:pt x="67191" y="5223"/>
                </a:cubicBezTo>
                <a:cubicBezTo>
                  <a:pt x="67191" y="5442"/>
                  <a:pt x="67366" y="5617"/>
                  <a:pt x="67563" y="5617"/>
                </a:cubicBezTo>
                <a:close/>
                <a:moveTo>
                  <a:pt x="62734" y="5595"/>
                </a:moveTo>
                <a:cubicBezTo>
                  <a:pt x="63062" y="5595"/>
                  <a:pt x="63236" y="5201"/>
                  <a:pt x="62996" y="4961"/>
                </a:cubicBezTo>
                <a:cubicBezTo>
                  <a:pt x="62777" y="4743"/>
                  <a:pt x="62384" y="4895"/>
                  <a:pt x="62384" y="5223"/>
                </a:cubicBezTo>
                <a:cubicBezTo>
                  <a:pt x="62384" y="5420"/>
                  <a:pt x="62537" y="5595"/>
                  <a:pt x="62734" y="5595"/>
                </a:cubicBezTo>
                <a:close/>
                <a:moveTo>
                  <a:pt x="57927" y="5551"/>
                </a:moveTo>
                <a:cubicBezTo>
                  <a:pt x="58211" y="5551"/>
                  <a:pt x="58342" y="5201"/>
                  <a:pt x="58145" y="5005"/>
                </a:cubicBezTo>
                <a:cubicBezTo>
                  <a:pt x="57948" y="4786"/>
                  <a:pt x="57599" y="4939"/>
                  <a:pt x="57599" y="5223"/>
                </a:cubicBezTo>
                <a:cubicBezTo>
                  <a:pt x="57599" y="5398"/>
                  <a:pt x="57752" y="5551"/>
                  <a:pt x="57927" y="5551"/>
                </a:cubicBezTo>
                <a:close/>
                <a:moveTo>
                  <a:pt x="53098" y="5485"/>
                </a:moveTo>
                <a:cubicBezTo>
                  <a:pt x="53338" y="5485"/>
                  <a:pt x="53469" y="5201"/>
                  <a:pt x="53294" y="5027"/>
                </a:cubicBezTo>
                <a:cubicBezTo>
                  <a:pt x="53119" y="4852"/>
                  <a:pt x="52813" y="4983"/>
                  <a:pt x="52813" y="5223"/>
                </a:cubicBezTo>
                <a:cubicBezTo>
                  <a:pt x="52813" y="5376"/>
                  <a:pt x="52945" y="5485"/>
                  <a:pt x="53098" y="5485"/>
                </a:cubicBezTo>
                <a:close/>
                <a:moveTo>
                  <a:pt x="48268" y="5442"/>
                </a:moveTo>
                <a:cubicBezTo>
                  <a:pt x="48378" y="5442"/>
                  <a:pt x="48487" y="5354"/>
                  <a:pt x="48487" y="5223"/>
                </a:cubicBezTo>
                <a:cubicBezTo>
                  <a:pt x="48487" y="4939"/>
                  <a:pt x="48050" y="4939"/>
                  <a:pt x="48050" y="5223"/>
                </a:cubicBezTo>
                <a:cubicBezTo>
                  <a:pt x="48050" y="5354"/>
                  <a:pt x="48159" y="5442"/>
                  <a:pt x="48268" y="5442"/>
                </a:cubicBezTo>
                <a:close/>
                <a:moveTo>
                  <a:pt x="43439" y="5398"/>
                </a:moveTo>
                <a:cubicBezTo>
                  <a:pt x="43527" y="5398"/>
                  <a:pt x="43614" y="5311"/>
                  <a:pt x="43592" y="5223"/>
                </a:cubicBezTo>
                <a:cubicBezTo>
                  <a:pt x="43636" y="5048"/>
                  <a:pt x="43265" y="5048"/>
                  <a:pt x="43287" y="5223"/>
                </a:cubicBezTo>
                <a:cubicBezTo>
                  <a:pt x="43287" y="5311"/>
                  <a:pt x="43352" y="5398"/>
                  <a:pt x="43439" y="5398"/>
                </a:cubicBezTo>
                <a:close/>
                <a:moveTo>
                  <a:pt x="38610" y="5311"/>
                </a:moveTo>
                <a:cubicBezTo>
                  <a:pt x="38742" y="5311"/>
                  <a:pt x="38545" y="5092"/>
                  <a:pt x="38545" y="5223"/>
                </a:cubicBezTo>
                <a:cubicBezTo>
                  <a:pt x="38545" y="5267"/>
                  <a:pt x="38567" y="5311"/>
                  <a:pt x="38610" y="5311"/>
                </a:cubicBezTo>
                <a:close/>
                <a:moveTo>
                  <a:pt x="33781" y="5245"/>
                </a:moveTo>
                <a:cubicBezTo>
                  <a:pt x="33803" y="5245"/>
                  <a:pt x="33825" y="5245"/>
                  <a:pt x="33825" y="5223"/>
                </a:cubicBezTo>
                <a:cubicBezTo>
                  <a:pt x="33825" y="5201"/>
                  <a:pt x="33803" y="5201"/>
                  <a:pt x="33781" y="5201"/>
                </a:cubicBezTo>
                <a:cubicBezTo>
                  <a:pt x="33781" y="5201"/>
                  <a:pt x="33760" y="5201"/>
                  <a:pt x="33760" y="5223"/>
                </a:cubicBezTo>
                <a:cubicBezTo>
                  <a:pt x="33760" y="5245"/>
                  <a:pt x="33781" y="5245"/>
                  <a:pt x="33781" y="5245"/>
                </a:cubicBezTo>
                <a:close/>
                <a:moveTo>
                  <a:pt x="111002" y="438"/>
                </a:moveTo>
                <a:cubicBezTo>
                  <a:pt x="111024" y="438"/>
                  <a:pt x="111046" y="416"/>
                  <a:pt x="111046" y="394"/>
                </a:cubicBezTo>
                <a:cubicBezTo>
                  <a:pt x="111046" y="351"/>
                  <a:pt x="110959" y="351"/>
                  <a:pt x="110959" y="394"/>
                </a:cubicBezTo>
                <a:cubicBezTo>
                  <a:pt x="110959" y="416"/>
                  <a:pt x="110980" y="438"/>
                  <a:pt x="111002" y="438"/>
                </a:cubicBezTo>
                <a:close/>
                <a:moveTo>
                  <a:pt x="106173" y="503"/>
                </a:moveTo>
                <a:cubicBezTo>
                  <a:pt x="106217" y="503"/>
                  <a:pt x="106261" y="460"/>
                  <a:pt x="106261" y="394"/>
                </a:cubicBezTo>
                <a:cubicBezTo>
                  <a:pt x="106261" y="285"/>
                  <a:pt x="106086" y="285"/>
                  <a:pt x="106086" y="394"/>
                </a:cubicBezTo>
                <a:cubicBezTo>
                  <a:pt x="106086" y="460"/>
                  <a:pt x="106130" y="503"/>
                  <a:pt x="106173" y="503"/>
                </a:cubicBezTo>
                <a:close/>
                <a:moveTo>
                  <a:pt x="101344" y="547"/>
                </a:moveTo>
                <a:cubicBezTo>
                  <a:pt x="101541" y="547"/>
                  <a:pt x="101541" y="263"/>
                  <a:pt x="101344" y="263"/>
                </a:cubicBezTo>
                <a:cubicBezTo>
                  <a:pt x="101148" y="241"/>
                  <a:pt x="101148" y="547"/>
                  <a:pt x="101344" y="547"/>
                </a:cubicBezTo>
                <a:close/>
                <a:moveTo>
                  <a:pt x="96537" y="591"/>
                </a:moveTo>
                <a:cubicBezTo>
                  <a:pt x="96690" y="591"/>
                  <a:pt x="96777" y="394"/>
                  <a:pt x="96668" y="263"/>
                </a:cubicBezTo>
                <a:cubicBezTo>
                  <a:pt x="96537" y="154"/>
                  <a:pt x="96340" y="241"/>
                  <a:pt x="96340" y="394"/>
                </a:cubicBezTo>
                <a:cubicBezTo>
                  <a:pt x="96340" y="503"/>
                  <a:pt x="96428" y="591"/>
                  <a:pt x="96537" y="591"/>
                </a:cubicBezTo>
                <a:close/>
                <a:moveTo>
                  <a:pt x="91708" y="635"/>
                </a:moveTo>
                <a:cubicBezTo>
                  <a:pt x="91992" y="635"/>
                  <a:pt x="91992" y="176"/>
                  <a:pt x="91708" y="176"/>
                </a:cubicBezTo>
                <a:cubicBezTo>
                  <a:pt x="91402" y="176"/>
                  <a:pt x="91402" y="635"/>
                  <a:pt x="91708" y="635"/>
                </a:cubicBezTo>
                <a:close/>
                <a:moveTo>
                  <a:pt x="86879" y="635"/>
                </a:moveTo>
                <a:cubicBezTo>
                  <a:pt x="87097" y="635"/>
                  <a:pt x="87185" y="372"/>
                  <a:pt x="87032" y="219"/>
                </a:cubicBezTo>
                <a:cubicBezTo>
                  <a:pt x="86879" y="66"/>
                  <a:pt x="86639" y="176"/>
                  <a:pt x="86639" y="394"/>
                </a:cubicBezTo>
                <a:cubicBezTo>
                  <a:pt x="86639" y="525"/>
                  <a:pt x="86748" y="635"/>
                  <a:pt x="86879" y="635"/>
                </a:cubicBezTo>
                <a:close/>
                <a:moveTo>
                  <a:pt x="82050" y="635"/>
                </a:moveTo>
                <a:cubicBezTo>
                  <a:pt x="82181" y="635"/>
                  <a:pt x="82312" y="525"/>
                  <a:pt x="82312" y="394"/>
                </a:cubicBezTo>
                <a:cubicBezTo>
                  <a:pt x="82334" y="1"/>
                  <a:pt x="81744" y="1"/>
                  <a:pt x="81788" y="394"/>
                </a:cubicBezTo>
                <a:cubicBezTo>
                  <a:pt x="81788" y="525"/>
                  <a:pt x="81919" y="635"/>
                  <a:pt x="82050" y="635"/>
                </a:cubicBezTo>
                <a:close/>
                <a:moveTo>
                  <a:pt x="77221" y="635"/>
                </a:moveTo>
                <a:cubicBezTo>
                  <a:pt x="77592" y="635"/>
                  <a:pt x="77592" y="88"/>
                  <a:pt x="77221" y="88"/>
                </a:cubicBezTo>
                <a:cubicBezTo>
                  <a:pt x="76849" y="88"/>
                  <a:pt x="76849" y="635"/>
                  <a:pt x="77221" y="635"/>
                </a:cubicBezTo>
                <a:close/>
                <a:moveTo>
                  <a:pt x="72392" y="635"/>
                </a:moveTo>
                <a:cubicBezTo>
                  <a:pt x="72545" y="635"/>
                  <a:pt x="72654" y="525"/>
                  <a:pt x="72654" y="394"/>
                </a:cubicBezTo>
                <a:cubicBezTo>
                  <a:pt x="72654" y="154"/>
                  <a:pt x="72370" y="45"/>
                  <a:pt x="72217" y="198"/>
                </a:cubicBezTo>
                <a:cubicBezTo>
                  <a:pt x="72042" y="372"/>
                  <a:pt x="72173" y="635"/>
                  <a:pt x="72392" y="635"/>
                </a:cubicBezTo>
                <a:close/>
                <a:moveTo>
                  <a:pt x="67563" y="635"/>
                </a:moveTo>
                <a:cubicBezTo>
                  <a:pt x="67891" y="635"/>
                  <a:pt x="67891" y="154"/>
                  <a:pt x="67563" y="154"/>
                </a:cubicBezTo>
                <a:cubicBezTo>
                  <a:pt x="67257" y="154"/>
                  <a:pt x="67257" y="635"/>
                  <a:pt x="67563" y="635"/>
                </a:cubicBezTo>
                <a:close/>
                <a:moveTo>
                  <a:pt x="62734" y="591"/>
                </a:moveTo>
                <a:cubicBezTo>
                  <a:pt x="62930" y="591"/>
                  <a:pt x="63040" y="372"/>
                  <a:pt x="62887" y="241"/>
                </a:cubicBezTo>
                <a:cubicBezTo>
                  <a:pt x="62756" y="110"/>
                  <a:pt x="62537" y="198"/>
                  <a:pt x="62537" y="394"/>
                </a:cubicBezTo>
                <a:cubicBezTo>
                  <a:pt x="62537" y="503"/>
                  <a:pt x="62624" y="591"/>
                  <a:pt x="62734" y="591"/>
                </a:cubicBezTo>
                <a:close/>
                <a:moveTo>
                  <a:pt x="57927" y="569"/>
                </a:moveTo>
                <a:cubicBezTo>
                  <a:pt x="58080" y="569"/>
                  <a:pt x="58167" y="372"/>
                  <a:pt x="58058" y="263"/>
                </a:cubicBezTo>
                <a:cubicBezTo>
                  <a:pt x="57927" y="132"/>
                  <a:pt x="57730" y="219"/>
                  <a:pt x="57730" y="394"/>
                </a:cubicBezTo>
                <a:cubicBezTo>
                  <a:pt x="57730" y="482"/>
                  <a:pt x="57817" y="569"/>
                  <a:pt x="57927" y="569"/>
                </a:cubicBezTo>
                <a:close/>
                <a:moveTo>
                  <a:pt x="53098" y="525"/>
                </a:moveTo>
                <a:cubicBezTo>
                  <a:pt x="53338" y="525"/>
                  <a:pt x="52945" y="154"/>
                  <a:pt x="52945" y="394"/>
                </a:cubicBezTo>
                <a:cubicBezTo>
                  <a:pt x="52945" y="460"/>
                  <a:pt x="53010" y="525"/>
                  <a:pt x="53098" y="525"/>
                </a:cubicBezTo>
                <a:close/>
                <a:moveTo>
                  <a:pt x="48268" y="482"/>
                </a:moveTo>
                <a:cubicBezTo>
                  <a:pt x="48312" y="482"/>
                  <a:pt x="48356" y="438"/>
                  <a:pt x="48356" y="394"/>
                </a:cubicBezTo>
                <a:cubicBezTo>
                  <a:pt x="48356" y="329"/>
                  <a:pt x="48312" y="285"/>
                  <a:pt x="48268" y="285"/>
                </a:cubicBezTo>
                <a:cubicBezTo>
                  <a:pt x="48225" y="285"/>
                  <a:pt x="48181" y="329"/>
                  <a:pt x="48181" y="394"/>
                </a:cubicBezTo>
                <a:cubicBezTo>
                  <a:pt x="48181" y="438"/>
                  <a:pt x="48225" y="482"/>
                  <a:pt x="48268" y="482"/>
                </a:cubicBezTo>
                <a:close/>
                <a:moveTo>
                  <a:pt x="43439" y="438"/>
                </a:moveTo>
                <a:cubicBezTo>
                  <a:pt x="43461" y="438"/>
                  <a:pt x="43483" y="416"/>
                  <a:pt x="43483" y="394"/>
                </a:cubicBezTo>
                <a:cubicBezTo>
                  <a:pt x="43483" y="372"/>
                  <a:pt x="43461" y="351"/>
                  <a:pt x="43439" y="351"/>
                </a:cubicBezTo>
                <a:cubicBezTo>
                  <a:pt x="43418" y="351"/>
                  <a:pt x="43396" y="372"/>
                  <a:pt x="43396" y="394"/>
                </a:cubicBezTo>
                <a:cubicBezTo>
                  <a:pt x="43396" y="416"/>
                  <a:pt x="43418" y="438"/>
                  <a:pt x="43439" y="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447750" y="225450"/>
            <a:ext cx="8248500" cy="4692600"/>
          </a:xfrm>
          <a:prstGeom prst="roundRect">
            <a:avLst>
              <a:gd name="adj" fmla="val 3336"/>
            </a:avLst>
          </a:prstGeom>
          <a:solidFill>
            <a:schemeClr val="lt1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453134" y="225450"/>
            <a:ext cx="8238000" cy="385200"/>
          </a:xfrm>
          <a:prstGeom prst="round2SameRect">
            <a:avLst>
              <a:gd name="adj1" fmla="val 34096"/>
              <a:gd name="adj2" fmla="val 0"/>
            </a:avLst>
          </a:prstGeom>
          <a:solidFill>
            <a:srgbClr val="E94F2D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97" name="Google Shape;97;p13"/>
          <p:cNvGrpSpPr/>
          <p:nvPr/>
        </p:nvGrpSpPr>
        <p:grpSpPr>
          <a:xfrm>
            <a:off x="600646" y="346247"/>
            <a:ext cx="750477" cy="143376"/>
            <a:chOff x="7841645" y="1419444"/>
            <a:chExt cx="734897" cy="140400"/>
          </a:xfrm>
        </p:grpSpPr>
        <p:sp>
          <p:nvSpPr>
            <p:cNvPr id="98" name="Google Shape;98;p13"/>
            <p:cNvSpPr/>
            <p:nvPr/>
          </p:nvSpPr>
          <p:spPr>
            <a:xfrm>
              <a:off x="7841645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8138893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8436142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13"/>
          <p:cNvSpPr txBox="1">
            <a:spLocks noGrp="1"/>
          </p:cNvSpPr>
          <p:nvPr>
            <p:ph type="title"/>
          </p:nvPr>
        </p:nvSpPr>
        <p:spPr>
          <a:xfrm>
            <a:off x="730200" y="681000"/>
            <a:ext cx="7683600" cy="6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2"/>
          </p:nvPr>
        </p:nvSpPr>
        <p:spPr>
          <a:xfrm>
            <a:off x="2244350" y="1568825"/>
            <a:ext cx="2256900" cy="5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1"/>
          </p:nvPr>
        </p:nvSpPr>
        <p:spPr>
          <a:xfrm>
            <a:off x="4915125" y="1528775"/>
            <a:ext cx="27717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3"/>
          </p:nvPr>
        </p:nvSpPr>
        <p:spPr>
          <a:xfrm>
            <a:off x="2244350" y="2360301"/>
            <a:ext cx="2256900" cy="5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4"/>
          </p:nvPr>
        </p:nvSpPr>
        <p:spPr>
          <a:xfrm>
            <a:off x="4915125" y="2320251"/>
            <a:ext cx="27717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5"/>
          </p:nvPr>
        </p:nvSpPr>
        <p:spPr>
          <a:xfrm>
            <a:off x="2244450" y="3151776"/>
            <a:ext cx="2256900" cy="5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6"/>
          </p:nvPr>
        </p:nvSpPr>
        <p:spPr>
          <a:xfrm>
            <a:off x="4915125" y="3111726"/>
            <a:ext cx="27717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7"/>
          </p:nvPr>
        </p:nvSpPr>
        <p:spPr>
          <a:xfrm>
            <a:off x="2244350" y="3943250"/>
            <a:ext cx="2256900" cy="5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8"/>
          </p:nvPr>
        </p:nvSpPr>
        <p:spPr>
          <a:xfrm>
            <a:off x="4915125" y="3903201"/>
            <a:ext cx="27717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9" hasCustomPrompt="1"/>
          </p:nvPr>
        </p:nvSpPr>
        <p:spPr>
          <a:xfrm>
            <a:off x="1296500" y="1624250"/>
            <a:ext cx="694800" cy="4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13" hasCustomPrompt="1"/>
          </p:nvPr>
        </p:nvSpPr>
        <p:spPr>
          <a:xfrm>
            <a:off x="1296500" y="2415725"/>
            <a:ext cx="694800" cy="4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14" hasCustomPrompt="1"/>
          </p:nvPr>
        </p:nvSpPr>
        <p:spPr>
          <a:xfrm>
            <a:off x="1296500" y="3215450"/>
            <a:ext cx="694800" cy="4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15" hasCustomPrompt="1"/>
          </p:nvPr>
        </p:nvSpPr>
        <p:spPr>
          <a:xfrm>
            <a:off x="1296500" y="3998675"/>
            <a:ext cx="694800" cy="4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/>
          <p:nvPr/>
        </p:nvSpPr>
        <p:spPr>
          <a:xfrm>
            <a:off x="-3350250" y="-3111226"/>
            <a:ext cx="7651829" cy="6727369"/>
          </a:xfrm>
          <a:custGeom>
            <a:avLst/>
            <a:gdLst/>
            <a:ahLst/>
            <a:cxnLst/>
            <a:rect l="l" t="t" r="r" b="b"/>
            <a:pathLst>
              <a:path w="154442" h="135783" extrusionOk="0">
                <a:moveTo>
                  <a:pt x="115831" y="135542"/>
                </a:moveTo>
                <a:lnTo>
                  <a:pt x="115831" y="135520"/>
                </a:lnTo>
                <a:lnTo>
                  <a:pt x="115831" y="135520"/>
                </a:lnTo>
                <a:cubicBezTo>
                  <a:pt x="115831" y="135520"/>
                  <a:pt x="115809" y="135520"/>
                  <a:pt x="115809" y="135520"/>
                </a:cubicBezTo>
                <a:close/>
                <a:moveTo>
                  <a:pt x="111002" y="135564"/>
                </a:moveTo>
                <a:cubicBezTo>
                  <a:pt x="111090" y="135564"/>
                  <a:pt x="110959" y="135433"/>
                  <a:pt x="110959" y="135520"/>
                </a:cubicBezTo>
                <a:cubicBezTo>
                  <a:pt x="110959" y="135542"/>
                  <a:pt x="110980" y="135564"/>
                  <a:pt x="111002" y="135564"/>
                </a:cubicBezTo>
                <a:close/>
                <a:moveTo>
                  <a:pt x="106173" y="135629"/>
                </a:moveTo>
                <a:cubicBezTo>
                  <a:pt x="106239" y="135629"/>
                  <a:pt x="106282" y="135586"/>
                  <a:pt x="106282" y="135520"/>
                </a:cubicBezTo>
                <a:cubicBezTo>
                  <a:pt x="106282" y="135367"/>
                  <a:pt x="106064" y="135367"/>
                  <a:pt x="106064" y="135520"/>
                </a:cubicBezTo>
                <a:cubicBezTo>
                  <a:pt x="106064" y="135586"/>
                  <a:pt x="106108" y="135629"/>
                  <a:pt x="106173" y="135629"/>
                </a:cubicBezTo>
                <a:close/>
                <a:moveTo>
                  <a:pt x="101344" y="135673"/>
                </a:moveTo>
                <a:cubicBezTo>
                  <a:pt x="101432" y="135673"/>
                  <a:pt x="101519" y="135608"/>
                  <a:pt x="101519" y="135520"/>
                </a:cubicBezTo>
                <a:cubicBezTo>
                  <a:pt x="101519" y="135433"/>
                  <a:pt x="101432" y="135367"/>
                  <a:pt x="101344" y="135367"/>
                </a:cubicBezTo>
                <a:cubicBezTo>
                  <a:pt x="101257" y="135367"/>
                  <a:pt x="101191" y="135433"/>
                  <a:pt x="101191" y="135520"/>
                </a:cubicBezTo>
                <a:cubicBezTo>
                  <a:pt x="101191" y="135608"/>
                  <a:pt x="101257" y="135673"/>
                  <a:pt x="101344" y="135673"/>
                </a:cubicBezTo>
                <a:close/>
                <a:moveTo>
                  <a:pt x="96537" y="135717"/>
                </a:moveTo>
                <a:cubicBezTo>
                  <a:pt x="96646" y="135717"/>
                  <a:pt x="96734" y="135629"/>
                  <a:pt x="96734" y="135520"/>
                </a:cubicBezTo>
                <a:cubicBezTo>
                  <a:pt x="96690" y="135280"/>
                  <a:pt x="96362" y="135280"/>
                  <a:pt x="96318" y="135520"/>
                </a:cubicBezTo>
                <a:cubicBezTo>
                  <a:pt x="96318" y="135629"/>
                  <a:pt x="96406" y="135717"/>
                  <a:pt x="96537" y="135717"/>
                </a:cubicBezTo>
                <a:close/>
                <a:moveTo>
                  <a:pt x="91708" y="135739"/>
                </a:moveTo>
                <a:cubicBezTo>
                  <a:pt x="91992" y="135739"/>
                  <a:pt x="91992" y="135280"/>
                  <a:pt x="91708" y="135302"/>
                </a:cubicBezTo>
                <a:cubicBezTo>
                  <a:pt x="91402" y="135302"/>
                  <a:pt x="91402" y="135739"/>
                  <a:pt x="91708" y="135739"/>
                </a:cubicBezTo>
                <a:close/>
                <a:moveTo>
                  <a:pt x="86879" y="135782"/>
                </a:moveTo>
                <a:cubicBezTo>
                  <a:pt x="87097" y="135782"/>
                  <a:pt x="87207" y="135498"/>
                  <a:pt x="87054" y="135345"/>
                </a:cubicBezTo>
                <a:cubicBezTo>
                  <a:pt x="86901" y="135170"/>
                  <a:pt x="86617" y="135302"/>
                  <a:pt x="86617" y="135520"/>
                </a:cubicBezTo>
                <a:cubicBezTo>
                  <a:pt x="86617" y="135651"/>
                  <a:pt x="86726" y="135782"/>
                  <a:pt x="86879" y="135782"/>
                </a:cubicBezTo>
                <a:close/>
                <a:moveTo>
                  <a:pt x="82050" y="135782"/>
                </a:moveTo>
                <a:cubicBezTo>
                  <a:pt x="82290" y="135782"/>
                  <a:pt x="82421" y="135476"/>
                  <a:pt x="82247" y="135302"/>
                </a:cubicBezTo>
                <a:cubicBezTo>
                  <a:pt x="82072" y="135127"/>
                  <a:pt x="81766" y="135258"/>
                  <a:pt x="81766" y="135498"/>
                </a:cubicBezTo>
                <a:cubicBezTo>
                  <a:pt x="81766" y="135651"/>
                  <a:pt x="81897" y="135782"/>
                  <a:pt x="82050" y="135782"/>
                </a:cubicBezTo>
                <a:close/>
                <a:moveTo>
                  <a:pt x="77221" y="135782"/>
                </a:moveTo>
                <a:cubicBezTo>
                  <a:pt x="77461" y="135782"/>
                  <a:pt x="77592" y="135498"/>
                  <a:pt x="77418" y="135323"/>
                </a:cubicBezTo>
                <a:cubicBezTo>
                  <a:pt x="77243" y="135149"/>
                  <a:pt x="76937" y="135258"/>
                  <a:pt x="76937" y="135520"/>
                </a:cubicBezTo>
                <a:cubicBezTo>
                  <a:pt x="76937" y="135673"/>
                  <a:pt x="77068" y="135782"/>
                  <a:pt x="77221" y="135782"/>
                </a:cubicBezTo>
                <a:close/>
                <a:moveTo>
                  <a:pt x="72392" y="135782"/>
                </a:moveTo>
                <a:cubicBezTo>
                  <a:pt x="72632" y="135782"/>
                  <a:pt x="72763" y="135476"/>
                  <a:pt x="72588" y="135302"/>
                </a:cubicBezTo>
                <a:cubicBezTo>
                  <a:pt x="72414" y="135127"/>
                  <a:pt x="72130" y="135258"/>
                  <a:pt x="72130" y="135498"/>
                </a:cubicBezTo>
                <a:cubicBezTo>
                  <a:pt x="72130" y="135651"/>
                  <a:pt x="72239" y="135782"/>
                  <a:pt x="72392" y="135782"/>
                </a:cubicBezTo>
                <a:close/>
                <a:moveTo>
                  <a:pt x="67563" y="135782"/>
                </a:moveTo>
                <a:cubicBezTo>
                  <a:pt x="67803" y="135782"/>
                  <a:pt x="67912" y="135498"/>
                  <a:pt x="67759" y="135345"/>
                </a:cubicBezTo>
                <a:cubicBezTo>
                  <a:pt x="67585" y="135170"/>
                  <a:pt x="67322" y="135302"/>
                  <a:pt x="67322" y="135520"/>
                </a:cubicBezTo>
                <a:cubicBezTo>
                  <a:pt x="67322" y="135651"/>
                  <a:pt x="67432" y="135782"/>
                  <a:pt x="67563" y="135782"/>
                </a:cubicBezTo>
                <a:close/>
                <a:moveTo>
                  <a:pt x="62734" y="135739"/>
                </a:moveTo>
                <a:cubicBezTo>
                  <a:pt x="62952" y="135739"/>
                  <a:pt x="63040" y="135498"/>
                  <a:pt x="62909" y="135367"/>
                </a:cubicBezTo>
                <a:cubicBezTo>
                  <a:pt x="62756" y="135214"/>
                  <a:pt x="62515" y="135323"/>
                  <a:pt x="62515" y="135520"/>
                </a:cubicBezTo>
                <a:cubicBezTo>
                  <a:pt x="62515" y="135651"/>
                  <a:pt x="62624" y="135739"/>
                  <a:pt x="62734" y="135739"/>
                </a:cubicBezTo>
                <a:close/>
                <a:moveTo>
                  <a:pt x="57927" y="135717"/>
                </a:moveTo>
                <a:cubicBezTo>
                  <a:pt x="58036" y="135717"/>
                  <a:pt x="58123" y="135629"/>
                  <a:pt x="58123" y="135520"/>
                </a:cubicBezTo>
                <a:cubicBezTo>
                  <a:pt x="58101" y="135280"/>
                  <a:pt x="57752" y="135280"/>
                  <a:pt x="57708" y="135520"/>
                </a:cubicBezTo>
                <a:cubicBezTo>
                  <a:pt x="57708" y="135629"/>
                  <a:pt x="57817" y="135717"/>
                  <a:pt x="57927" y="135717"/>
                </a:cubicBezTo>
                <a:close/>
                <a:moveTo>
                  <a:pt x="53098" y="135673"/>
                </a:moveTo>
                <a:cubicBezTo>
                  <a:pt x="53294" y="135673"/>
                  <a:pt x="53294" y="135367"/>
                  <a:pt x="53098" y="135367"/>
                </a:cubicBezTo>
                <a:cubicBezTo>
                  <a:pt x="52901" y="135367"/>
                  <a:pt x="52901" y="135673"/>
                  <a:pt x="53098" y="135673"/>
                </a:cubicBezTo>
                <a:close/>
                <a:moveTo>
                  <a:pt x="48268" y="135629"/>
                </a:moveTo>
                <a:cubicBezTo>
                  <a:pt x="48334" y="135629"/>
                  <a:pt x="48378" y="135586"/>
                  <a:pt x="48378" y="135520"/>
                </a:cubicBezTo>
                <a:cubicBezTo>
                  <a:pt x="48378" y="135455"/>
                  <a:pt x="48334" y="135411"/>
                  <a:pt x="48268" y="135411"/>
                </a:cubicBezTo>
                <a:cubicBezTo>
                  <a:pt x="48203" y="135411"/>
                  <a:pt x="48159" y="135455"/>
                  <a:pt x="48159" y="135520"/>
                </a:cubicBezTo>
                <a:cubicBezTo>
                  <a:pt x="48159" y="135586"/>
                  <a:pt x="48203" y="135629"/>
                  <a:pt x="48268" y="135629"/>
                </a:cubicBezTo>
                <a:close/>
                <a:moveTo>
                  <a:pt x="43439" y="135564"/>
                </a:moveTo>
                <a:cubicBezTo>
                  <a:pt x="43461" y="135564"/>
                  <a:pt x="43483" y="135542"/>
                  <a:pt x="43483" y="135520"/>
                </a:cubicBezTo>
                <a:cubicBezTo>
                  <a:pt x="43483" y="135498"/>
                  <a:pt x="43461" y="135476"/>
                  <a:pt x="43439" y="135476"/>
                </a:cubicBezTo>
                <a:cubicBezTo>
                  <a:pt x="43418" y="135476"/>
                  <a:pt x="43396" y="135498"/>
                  <a:pt x="43396" y="135520"/>
                </a:cubicBezTo>
                <a:cubicBezTo>
                  <a:pt x="43396" y="135542"/>
                  <a:pt x="43418" y="135564"/>
                  <a:pt x="43439" y="135564"/>
                </a:cubicBezTo>
                <a:close/>
                <a:moveTo>
                  <a:pt x="38610" y="135542"/>
                </a:moveTo>
                <a:lnTo>
                  <a:pt x="38632" y="135520"/>
                </a:lnTo>
                <a:cubicBezTo>
                  <a:pt x="38632" y="135520"/>
                  <a:pt x="38610" y="135520"/>
                  <a:pt x="38610" y="135520"/>
                </a:cubicBezTo>
                <a:cubicBezTo>
                  <a:pt x="38610" y="135520"/>
                  <a:pt x="38610" y="135520"/>
                  <a:pt x="38610" y="135520"/>
                </a:cubicBezTo>
                <a:cubicBezTo>
                  <a:pt x="38610" y="135520"/>
                  <a:pt x="38610" y="135542"/>
                  <a:pt x="38610" y="135542"/>
                </a:cubicBezTo>
                <a:close/>
                <a:moveTo>
                  <a:pt x="120660" y="130735"/>
                </a:moveTo>
                <a:cubicBezTo>
                  <a:pt x="120660" y="130735"/>
                  <a:pt x="120682" y="130713"/>
                  <a:pt x="120682" y="130713"/>
                </a:cubicBezTo>
                <a:cubicBezTo>
                  <a:pt x="120682" y="130691"/>
                  <a:pt x="120660" y="130669"/>
                  <a:pt x="120660" y="130669"/>
                </a:cubicBezTo>
                <a:cubicBezTo>
                  <a:pt x="120638" y="130669"/>
                  <a:pt x="120638" y="130691"/>
                  <a:pt x="120638" y="130713"/>
                </a:cubicBezTo>
                <a:cubicBezTo>
                  <a:pt x="120617" y="130713"/>
                  <a:pt x="120638" y="130735"/>
                  <a:pt x="120660" y="130735"/>
                </a:cubicBezTo>
                <a:close/>
                <a:moveTo>
                  <a:pt x="115831" y="130800"/>
                </a:moveTo>
                <a:cubicBezTo>
                  <a:pt x="115941" y="130778"/>
                  <a:pt x="115941" y="130604"/>
                  <a:pt x="115831" y="130604"/>
                </a:cubicBezTo>
                <a:cubicBezTo>
                  <a:pt x="115700" y="130582"/>
                  <a:pt x="115700" y="130822"/>
                  <a:pt x="115831" y="130800"/>
                </a:cubicBezTo>
                <a:close/>
                <a:moveTo>
                  <a:pt x="111002" y="130866"/>
                </a:moveTo>
                <a:cubicBezTo>
                  <a:pt x="111286" y="130866"/>
                  <a:pt x="110827" y="130429"/>
                  <a:pt x="110827" y="130713"/>
                </a:cubicBezTo>
                <a:cubicBezTo>
                  <a:pt x="110827" y="130800"/>
                  <a:pt x="110915" y="130866"/>
                  <a:pt x="111002" y="130866"/>
                </a:cubicBezTo>
                <a:close/>
                <a:moveTo>
                  <a:pt x="106173" y="130931"/>
                </a:moveTo>
                <a:cubicBezTo>
                  <a:pt x="106392" y="130931"/>
                  <a:pt x="106479" y="130691"/>
                  <a:pt x="106348" y="130538"/>
                </a:cubicBezTo>
                <a:cubicBezTo>
                  <a:pt x="106195" y="130385"/>
                  <a:pt x="105955" y="130494"/>
                  <a:pt x="105955" y="130713"/>
                </a:cubicBezTo>
                <a:cubicBezTo>
                  <a:pt x="105955" y="130822"/>
                  <a:pt x="106042" y="130931"/>
                  <a:pt x="106173" y="130931"/>
                </a:cubicBezTo>
                <a:close/>
                <a:moveTo>
                  <a:pt x="101344" y="130997"/>
                </a:moveTo>
                <a:cubicBezTo>
                  <a:pt x="101606" y="130997"/>
                  <a:pt x="101737" y="130669"/>
                  <a:pt x="101563" y="130494"/>
                </a:cubicBezTo>
                <a:cubicBezTo>
                  <a:pt x="101366" y="130298"/>
                  <a:pt x="101060" y="130429"/>
                  <a:pt x="101060" y="130713"/>
                </a:cubicBezTo>
                <a:cubicBezTo>
                  <a:pt x="101060" y="130866"/>
                  <a:pt x="101191" y="130997"/>
                  <a:pt x="101344" y="130997"/>
                </a:cubicBezTo>
                <a:close/>
                <a:moveTo>
                  <a:pt x="96515" y="131041"/>
                </a:moveTo>
                <a:cubicBezTo>
                  <a:pt x="96821" y="131041"/>
                  <a:pt x="96974" y="130669"/>
                  <a:pt x="96755" y="130451"/>
                </a:cubicBezTo>
                <a:cubicBezTo>
                  <a:pt x="96559" y="130254"/>
                  <a:pt x="96187" y="130407"/>
                  <a:pt x="96187" y="130713"/>
                </a:cubicBezTo>
                <a:cubicBezTo>
                  <a:pt x="96187" y="130888"/>
                  <a:pt x="96340" y="131041"/>
                  <a:pt x="96515" y="131041"/>
                </a:cubicBezTo>
                <a:close/>
                <a:moveTo>
                  <a:pt x="91708" y="131084"/>
                </a:moveTo>
                <a:cubicBezTo>
                  <a:pt x="92036" y="131084"/>
                  <a:pt x="92211" y="130669"/>
                  <a:pt x="91970" y="130429"/>
                </a:cubicBezTo>
                <a:cubicBezTo>
                  <a:pt x="91730" y="130188"/>
                  <a:pt x="91315" y="130363"/>
                  <a:pt x="91315" y="130713"/>
                </a:cubicBezTo>
                <a:cubicBezTo>
                  <a:pt x="91315" y="130910"/>
                  <a:pt x="91489" y="131084"/>
                  <a:pt x="91708" y="131084"/>
                </a:cubicBezTo>
                <a:close/>
                <a:moveTo>
                  <a:pt x="86879" y="131106"/>
                </a:moveTo>
                <a:cubicBezTo>
                  <a:pt x="87229" y="131106"/>
                  <a:pt x="87403" y="130669"/>
                  <a:pt x="87163" y="130407"/>
                </a:cubicBezTo>
                <a:cubicBezTo>
                  <a:pt x="86901" y="130167"/>
                  <a:pt x="86464" y="130341"/>
                  <a:pt x="86464" y="130713"/>
                </a:cubicBezTo>
                <a:cubicBezTo>
                  <a:pt x="86464" y="130931"/>
                  <a:pt x="86660" y="131106"/>
                  <a:pt x="86879" y="131106"/>
                </a:cubicBezTo>
                <a:close/>
                <a:moveTo>
                  <a:pt x="82050" y="131106"/>
                </a:moveTo>
                <a:cubicBezTo>
                  <a:pt x="82421" y="131106"/>
                  <a:pt x="82596" y="130647"/>
                  <a:pt x="82334" y="130385"/>
                </a:cubicBezTo>
                <a:cubicBezTo>
                  <a:pt x="82072" y="130123"/>
                  <a:pt x="81635" y="130320"/>
                  <a:pt x="81635" y="130691"/>
                </a:cubicBezTo>
                <a:cubicBezTo>
                  <a:pt x="81635" y="130910"/>
                  <a:pt x="81810" y="131106"/>
                  <a:pt x="82050" y="131106"/>
                </a:cubicBezTo>
                <a:close/>
                <a:moveTo>
                  <a:pt x="77221" y="131106"/>
                </a:moveTo>
                <a:cubicBezTo>
                  <a:pt x="77592" y="131106"/>
                  <a:pt x="77789" y="130647"/>
                  <a:pt x="77527" y="130385"/>
                </a:cubicBezTo>
                <a:cubicBezTo>
                  <a:pt x="77265" y="130123"/>
                  <a:pt x="76806" y="130320"/>
                  <a:pt x="76806" y="130691"/>
                </a:cubicBezTo>
                <a:cubicBezTo>
                  <a:pt x="76806" y="130910"/>
                  <a:pt x="77002" y="131106"/>
                  <a:pt x="77221" y="131106"/>
                </a:cubicBezTo>
                <a:close/>
                <a:moveTo>
                  <a:pt x="72392" y="131106"/>
                </a:moveTo>
                <a:cubicBezTo>
                  <a:pt x="72763" y="131106"/>
                  <a:pt x="72960" y="130647"/>
                  <a:pt x="72698" y="130385"/>
                </a:cubicBezTo>
                <a:cubicBezTo>
                  <a:pt x="72436" y="130123"/>
                  <a:pt x="71977" y="130320"/>
                  <a:pt x="71977" y="130691"/>
                </a:cubicBezTo>
                <a:cubicBezTo>
                  <a:pt x="71977" y="130910"/>
                  <a:pt x="72173" y="131106"/>
                  <a:pt x="72392" y="131106"/>
                </a:cubicBezTo>
                <a:close/>
                <a:moveTo>
                  <a:pt x="67563" y="131106"/>
                </a:moveTo>
                <a:cubicBezTo>
                  <a:pt x="67934" y="131106"/>
                  <a:pt x="68109" y="130669"/>
                  <a:pt x="67847" y="130407"/>
                </a:cubicBezTo>
                <a:cubicBezTo>
                  <a:pt x="67606" y="130167"/>
                  <a:pt x="67169" y="130341"/>
                  <a:pt x="67169" y="130713"/>
                </a:cubicBezTo>
                <a:cubicBezTo>
                  <a:pt x="67169" y="130931"/>
                  <a:pt x="67344" y="131106"/>
                  <a:pt x="67563" y="131106"/>
                </a:cubicBezTo>
                <a:close/>
                <a:moveTo>
                  <a:pt x="62734" y="131084"/>
                </a:moveTo>
                <a:cubicBezTo>
                  <a:pt x="63083" y="131084"/>
                  <a:pt x="63258" y="130669"/>
                  <a:pt x="63018" y="130429"/>
                </a:cubicBezTo>
                <a:cubicBezTo>
                  <a:pt x="62777" y="130188"/>
                  <a:pt x="62362" y="130363"/>
                  <a:pt x="62362" y="130713"/>
                </a:cubicBezTo>
                <a:cubicBezTo>
                  <a:pt x="62362" y="130910"/>
                  <a:pt x="62537" y="131084"/>
                  <a:pt x="62734" y="131084"/>
                </a:cubicBezTo>
                <a:close/>
                <a:moveTo>
                  <a:pt x="57927" y="131041"/>
                </a:moveTo>
                <a:cubicBezTo>
                  <a:pt x="58211" y="131041"/>
                  <a:pt x="58364" y="130669"/>
                  <a:pt x="58167" y="130473"/>
                </a:cubicBezTo>
                <a:cubicBezTo>
                  <a:pt x="57948" y="130254"/>
                  <a:pt x="57577" y="130407"/>
                  <a:pt x="57577" y="130713"/>
                </a:cubicBezTo>
                <a:cubicBezTo>
                  <a:pt x="57577" y="130888"/>
                  <a:pt x="57730" y="131041"/>
                  <a:pt x="57927" y="131041"/>
                </a:cubicBezTo>
                <a:close/>
                <a:moveTo>
                  <a:pt x="53098" y="130975"/>
                </a:moveTo>
                <a:cubicBezTo>
                  <a:pt x="53338" y="130975"/>
                  <a:pt x="53469" y="130691"/>
                  <a:pt x="53294" y="130516"/>
                </a:cubicBezTo>
                <a:cubicBezTo>
                  <a:pt x="53119" y="130341"/>
                  <a:pt x="52813" y="130473"/>
                  <a:pt x="52813" y="130713"/>
                </a:cubicBezTo>
                <a:cubicBezTo>
                  <a:pt x="52813" y="130866"/>
                  <a:pt x="52945" y="130975"/>
                  <a:pt x="53098" y="130975"/>
                </a:cubicBezTo>
                <a:close/>
                <a:moveTo>
                  <a:pt x="48268" y="130931"/>
                </a:moveTo>
                <a:cubicBezTo>
                  <a:pt x="48465" y="130931"/>
                  <a:pt x="48574" y="130691"/>
                  <a:pt x="48443" y="130538"/>
                </a:cubicBezTo>
                <a:cubicBezTo>
                  <a:pt x="48290" y="130385"/>
                  <a:pt x="48050" y="130494"/>
                  <a:pt x="48050" y="130691"/>
                </a:cubicBezTo>
                <a:cubicBezTo>
                  <a:pt x="48050" y="130822"/>
                  <a:pt x="48137" y="130931"/>
                  <a:pt x="48268" y="130931"/>
                </a:cubicBezTo>
                <a:close/>
                <a:moveTo>
                  <a:pt x="43439" y="130866"/>
                </a:moveTo>
                <a:cubicBezTo>
                  <a:pt x="43702" y="130866"/>
                  <a:pt x="43287" y="130451"/>
                  <a:pt x="43287" y="130691"/>
                </a:cubicBezTo>
                <a:cubicBezTo>
                  <a:pt x="43287" y="130800"/>
                  <a:pt x="43352" y="130866"/>
                  <a:pt x="43439" y="130866"/>
                </a:cubicBezTo>
                <a:close/>
                <a:moveTo>
                  <a:pt x="38610" y="130800"/>
                </a:moveTo>
                <a:cubicBezTo>
                  <a:pt x="38676" y="130800"/>
                  <a:pt x="38720" y="130757"/>
                  <a:pt x="38720" y="130691"/>
                </a:cubicBezTo>
                <a:cubicBezTo>
                  <a:pt x="38720" y="130560"/>
                  <a:pt x="38457" y="130800"/>
                  <a:pt x="38610" y="130800"/>
                </a:cubicBezTo>
                <a:close/>
                <a:moveTo>
                  <a:pt x="33803" y="130735"/>
                </a:moveTo>
                <a:cubicBezTo>
                  <a:pt x="33803" y="130735"/>
                  <a:pt x="33825" y="130713"/>
                  <a:pt x="33825" y="130713"/>
                </a:cubicBezTo>
                <a:cubicBezTo>
                  <a:pt x="33825" y="130669"/>
                  <a:pt x="33760" y="130669"/>
                  <a:pt x="33760" y="130713"/>
                </a:cubicBezTo>
                <a:cubicBezTo>
                  <a:pt x="33760" y="130713"/>
                  <a:pt x="33781" y="130735"/>
                  <a:pt x="33803" y="130735"/>
                </a:cubicBezTo>
                <a:close/>
                <a:moveTo>
                  <a:pt x="125489" y="125928"/>
                </a:moveTo>
                <a:cubicBezTo>
                  <a:pt x="125555" y="125928"/>
                  <a:pt x="125424" y="125775"/>
                  <a:pt x="125424" y="125862"/>
                </a:cubicBezTo>
                <a:cubicBezTo>
                  <a:pt x="125424" y="125906"/>
                  <a:pt x="125446" y="125928"/>
                  <a:pt x="125489" y="125928"/>
                </a:cubicBezTo>
                <a:close/>
                <a:moveTo>
                  <a:pt x="120660" y="125993"/>
                </a:moveTo>
                <a:cubicBezTo>
                  <a:pt x="120857" y="125993"/>
                  <a:pt x="120529" y="125665"/>
                  <a:pt x="120529" y="125862"/>
                </a:cubicBezTo>
                <a:cubicBezTo>
                  <a:pt x="120529" y="125949"/>
                  <a:pt x="120573" y="125993"/>
                  <a:pt x="120660" y="125993"/>
                </a:cubicBezTo>
                <a:close/>
                <a:moveTo>
                  <a:pt x="115831" y="126081"/>
                </a:moveTo>
                <a:cubicBezTo>
                  <a:pt x="116028" y="126081"/>
                  <a:pt x="116115" y="125840"/>
                  <a:pt x="115984" y="125709"/>
                </a:cubicBezTo>
                <a:cubicBezTo>
                  <a:pt x="115831" y="125578"/>
                  <a:pt x="115613" y="125687"/>
                  <a:pt x="115613" y="125862"/>
                </a:cubicBezTo>
                <a:cubicBezTo>
                  <a:pt x="115613" y="125993"/>
                  <a:pt x="115700" y="126081"/>
                  <a:pt x="115831" y="126081"/>
                </a:cubicBezTo>
                <a:close/>
                <a:moveTo>
                  <a:pt x="111002" y="126168"/>
                </a:moveTo>
                <a:cubicBezTo>
                  <a:pt x="111264" y="126168"/>
                  <a:pt x="111396" y="125840"/>
                  <a:pt x="111221" y="125665"/>
                </a:cubicBezTo>
                <a:cubicBezTo>
                  <a:pt x="111024" y="125469"/>
                  <a:pt x="110696" y="125600"/>
                  <a:pt x="110718" y="125862"/>
                </a:cubicBezTo>
                <a:cubicBezTo>
                  <a:pt x="110718" y="126037"/>
                  <a:pt x="110849" y="126168"/>
                  <a:pt x="111002" y="126168"/>
                </a:cubicBezTo>
                <a:close/>
                <a:moveTo>
                  <a:pt x="106173" y="126233"/>
                </a:moveTo>
                <a:cubicBezTo>
                  <a:pt x="106501" y="126233"/>
                  <a:pt x="106676" y="125840"/>
                  <a:pt x="106435" y="125600"/>
                </a:cubicBezTo>
                <a:cubicBezTo>
                  <a:pt x="106195" y="125381"/>
                  <a:pt x="105824" y="125534"/>
                  <a:pt x="105824" y="125862"/>
                </a:cubicBezTo>
                <a:cubicBezTo>
                  <a:pt x="105824" y="126059"/>
                  <a:pt x="105977" y="126233"/>
                  <a:pt x="106173" y="126233"/>
                </a:cubicBezTo>
                <a:close/>
                <a:moveTo>
                  <a:pt x="101344" y="126299"/>
                </a:moveTo>
                <a:cubicBezTo>
                  <a:pt x="101737" y="126299"/>
                  <a:pt x="101934" y="125840"/>
                  <a:pt x="101650" y="125556"/>
                </a:cubicBezTo>
                <a:cubicBezTo>
                  <a:pt x="101388" y="125294"/>
                  <a:pt x="100929" y="125491"/>
                  <a:pt x="100929" y="125862"/>
                </a:cubicBezTo>
                <a:cubicBezTo>
                  <a:pt x="100929" y="126102"/>
                  <a:pt x="101104" y="126299"/>
                  <a:pt x="101344" y="126299"/>
                </a:cubicBezTo>
                <a:close/>
                <a:moveTo>
                  <a:pt x="96515" y="126343"/>
                </a:moveTo>
                <a:cubicBezTo>
                  <a:pt x="96952" y="126343"/>
                  <a:pt x="97149" y="125818"/>
                  <a:pt x="96865" y="125534"/>
                </a:cubicBezTo>
                <a:cubicBezTo>
                  <a:pt x="96559" y="125228"/>
                  <a:pt x="96056" y="125447"/>
                  <a:pt x="96056" y="125862"/>
                </a:cubicBezTo>
                <a:cubicBezTo>
                  <a:pt x="96056" y="126124"/>
                  <a:pt x="96275" y="126343"/>
                  <a:pt x="96515" y="126343"/>
                </a:cubicBezTo>
                <a:close/>
                <a:moveTo>
                  <a:pt x="91708" y="126365"/>
                </a:moveTo>
                <a:cubicBezTo>
                  <a:pt x="92145" y="126365"/>
                  <a:pt x="92385" y="125818"/>
                  <a:pt x="92058" y="125512"/>
                </a:cubicBezTo>
                <a:cubicBezTo>
                  <a:pt x="91730" y="125185"/>
                  <a:pt x="91184" y="125425"/>
                  <a:pt x="91184" y="125862"/>
                </a:cubicBezTo>
                <a:cubicBezTo>
                  <a:pt x="91184" y="126146"/>
                  <a:pt x="91424" y="126386"/>
                  <a:pt x="91708" y="126365"/>
                </a:cubicBezTo>
                <a:close/>
                <a:moveTo>
                  <a:pt x="86879" y="126408"/>
                </a:moveTo>
                <a:cubicBezTo>
                  <a:pt x="87360" y="126408"/>
                  <a:pt x="87600" y="125818"/>
                  <a:pt x="87250" y="125469"/>
                </a:cubicBezTo>
                <a:cubicBezTo>
                  <a:pt x="86923" y="125119"/>
                  <a:pt x="86333" y="125359"/>
                  <a:pt x="86333" y="125862"/>
                </a:cubicBezTo>
                <a:cubicBezTo>
                  <a:pt x="86333" y="126168"/>
                  <a:pt x="86573" y="126408"/>
                  <a:pt x="86879" y="126408"/>
                </a:cubicBezTo>
                <a:close/>
                <a:moveTo>
                  <a:pt x="82050" y="126408"/>
                </a:moveTo>
                <a:cubicBezTo>
                  <a:pt x="82531" y="126408"/>
                  <a:pt x="82771" y="125818"/>
                  <a:pt x="82443" y="125491"/>
                </a:cubicBezTo>
                <a:cubicBezTo>
                  <a:pt x="82094" y="125141"/>
                  <a:pt x="81504" y="125381"/>
                  <a:pt x="81504" y="125862"/>
                </a:cubicBezTo>
                <a:cubicBezTo>
                  <a:pt x="81504" y="126168"/>
                  <a:pt x="81744" y="126408"/>
                  <a:pt x="82050" y="126408"/>
                </a:cubicBezTo>
                <a:close/>
                <a:moveTo>
                  <a:pt x="77221" y="126408"/>
                </a:moveTo>
                <a:cubicBezTo>
                  <a:pt x="77723" y="126408"/>
                  <a:pt x="77986" y="125796"/>
                  <a:pt x="77614" y="125447"/>
                </a:cubicBezTo>
                <a:cubicBezTo>
                  <a:pt x="77265" y="125097"/>
                  <a:pt x="76653" y="125359"/>
                  <a:pt x="76653" y="125862"/>
                </a:cubicBezTo>
                <a:cubicBezTo>
                  <a:pt x="76653" y="126168"/>
                  <a:pt x="76915" y="126430"/>
                  <a:pt x="77221" y="126408"/>
                </a:cubicBezTo>
                <a:close/>
                <a:moveTo>
                  <a:pt x="72392" y="126408"/>
                </a:moveTo>
                <a:cubicBezTo>
                  <a:pt x="72894" y="126408"/>
                  <a:pt x="73135" y="125818"/>
                  <a:pt x="72785" y="125491"/>
                </a:cubicBezTo>
                <a:cubicBezTo>
                  <a:pt x="72436" y="125141"/>
                  <a:pt x="71846" y="125381"/>
                  <a:pt x="71846" y="125862"/>
                </a:cubicBezTo>
                <a:cubicBezTo>
                  <a:pt x="71846" y="126168"/>
                  <a:pt x="72086" y="126408"/>
                  <a:pt x="72392" y="126408"/>
                </a:cubicBezTo>
                <a:close/>
                <a:moveTo>
                  <a:pt x="67563" y="126408"/>
                </a:moveTo>
                <a:cubicBezTo>
                  <a:pt x="68065" y="126408"/>
                  <a:pt x="68306" y="125818"/>
                  <a:pt x="67956" y="125469"/>
                </a:cubicBezTo>
                <a:cubicBezTo>
                  <a:pt x="67606" y="125119"/>
                  <a:pt x="67017" y="125359"/>
                  <a:pt x="67017" y="125862"/>
                </a:cubicBezTo>
                <a:cubicBezTo>
                  <a:pt x="67017" y="126168"/>
                  <a:pt x="67279" y="126408"/>
                  <a:pt x="67563" y="126408"/>
                </a:cubicBezTo>
                <a:close/>
                <a:moveTo>
                  <a:pt x="62734" y="126365"/>
                </a:moveTo>
                <a:cubicBezTo>
                  <a:pt x="63193" y="126365"/>
                  <a:pt x="63433" y="125818"/>
                  <a:pt x="63105" y="125512"/>
                </a:cubicBezTo>
                <a:cubicBezTo>
                  <a:pt x="62777" y="125185"/>
                  <a:pt x="62231" y="125425"/>
                  <a:pt x="62231" y="125862"/>
                </a:cubicBezTo>
                <a:cubicBezTo>
                  <a:pt x="62231" y="126146"/>
                  <a:pt x="62472" y="126365"/>
                  <a:pt x="62734" y="126365"/>
                </a:cubicBezTo>
                <a:close/>
                <a:moveTo>
                  <a:pt x="57927" y="126343"/>
                </a:moveTo>
                <a:cubicBezTo>
                  <a:pt x="58342" y="126343"/>
                  <a:pt x="58560" y="125840"/>
                  <a:pt x="58254" y="125534"/>
                </a:cubicBezTo>
                <a:cubicBezTo>
                  <a:pt x="57948" y="125228"/>
                  <a:pt x="57446" y="125447"/>
                  <a:pt x="57446" y="125862"/>
                </a:cubicBezTo>
                <a:cubicBezTo>
                  <a:pt x="57446" y="126124"/>
                  <a:pt x="57664" y="126343"/>
                  <a:pt x="57927" y="126343"/>
                </a:cubicBezTo>
                <a:close/>
                <a:moveTo>
                  <a:pt x="53098" y="126277"/>
                </a:moveTo>
                <a:cubicBezTo>
                  <a:pt x="53469" y="126277"/>
                  <a:pt x="53644" y="125840"/>
                  <a:pt x="53382" y="125578"/>
                </a:cubicBezTo>
                <a:cubicBezTo>
                  <a:pt x="53119" y="125316"/>
                  <a:pt x="52682" y="125491"/>
                  <a:pt x="52682" y="125862"/>
                </a:cubicBezTo>
                <a:cubicBezTo>
                  <a:pt x="52682" y="126102"/>
                  <a:pt x="52857" y="126277"/>
                  <a:pt x="53098" y="126277"/>
                </a:cubicBezTo>
                <a:close/>
                <a:moveTo>
                  <a:pt x="48268" y="126233"/>
                </a:moveTo>
                <a:cubicBezTo>
                  <a:pt x="48596" y="126233"/>
                  <a:pt x="48749" y="125840"/>
                  <a:pt x="48531" y="125600"/>
                </a:cubicBezTo>
                <a:cubicBezTo>
                  <a:pt x="48290" y="125381"/>
                  <a:pt x="47897" y="125534"/>
                  <a:pt x="47897" y="125862"/>
                </a:cubicBezTo>
                <a:cubicBezTo>
                  <a:pt x="47897" y="126059"/>
                  <a:pt x="48072" y="126233"/>
                  <a:pt x="48268" y="126233"/>
                </a:cubicBezTo>
                <a:close/>
                <a:moveTo>
                  <a:pt x="43439" y="126146"/>
                </a:moveTo>
                <a:cubicBezTo>
                  <a:pt x="43680" y="126146"/>
                  <a:pt x="43811" y="125862"/>
                  <a:pt x="43636" y="125687"/>
                </a:cubicBezTo>
                <a:cubicBezTo>
                  <a:pt x="43461" y="125512"/>
                  <a:pt x="43177" y="125622"/>
                  <a:pt x="43177" y="125884"/>
                </a:cubicBezTo>
                <a:cubicBezTo>
                  <a:pt x="43177" y="126037"/>
                  <a:pt x="43287" y="126146"/>
                  <a:pt x="43439" y="126146"/>
                </a:cubicBezTo>
                <a:close/>
                <a:moveTo>
                  <a:pt x="38610" y="126081"/>
                </a:moveTo>
                <a:cubicBezTo>
                  <a:pt x="38894" y="126081"/>
                  <a:pt x="38894" y="125665"/>
                  <a:pt x="38610" y="125665"/>
                </a:cubicBezTo>
                <a:cubicBezTo>
                  <a:pt x="38326" y="125665"/>
                  <a:pt x="38326" y="126081"/>
                  <a:pt x="38610" y="126081"/>
                </a:cubicBezTo>
                <a:close/>
                <a:moveTo>
                  <a:pt x="33803" y="126015"/>
                </a:moveTo>
                <a:cubicBezTo>
                  <a:pt x="34000" y="126015"/>
                  <a:pt x="33650" y="125665"/>
                  <a:pt x="33650" y="125862"/>
                </a:cubicBezTo>
                <a:cubicBezTo>
                  <a:pt x="33650" y="125949"/>
                  <a:pt x="33716" y="126015"/>
                  <a:pt x="33803" y="126015"/>
                </a:cubicBezTo>
                <a:close/>
                <a:moveTo>
                  <a:pt x="28974" y="125928"/>
                </a:moveTo>
                <a:cubicBezTo>
                  <a:pt x="29062" y="125928"/>
                  <a:pt x="28909" y="125775"/>
                  <a:pt x="28909" y="125862"/>
                </a:cubicBezTo>
                <a:cubicBezTo>
                  <a:pt x="28909" y="125906"/>
                  <a:pt x="28931" y="125928"/>
                  <a:pt x="28974" y="125928"/>
                </a:cubicBezTo>
                <a:close/>
                <a:moveTo>
                  <a:pt x="130297" y="121099"/>
                </a:moveTo>
                <a:cubicBezTo>
                  <a:pt x="130362" y="121099"/>
                  <a:pt x="130362" y="120989"/>
                  <a:pt x="130297" y="120989"/>
                </a:cubicBezTo>
                <a:cubicBezTo>
                  <a:pt x="130231" y="120989"/>
                  <a:pt x="130231" y="121099"/>
                  <a:pt x="130297" y="121099"/>
                </a:cubicBezTo>
                <a:close/>
                <a:moveTo>
                  <a:pt x="125467" y="121208"/>
                </a:moveTo>
                <a:cubicBezTo>
                  <a:pt x="125555" y="121208"/>
                  <a:pt x="125642" y="121142"/>
                  <a:pt x="125642" y="121055"/>
                </a:cubicBezTo>
                <a:cubicBezTo>
                  <a:pt x="125642" y="120946"/>
                  <a:pt x="125555" y="120880"/>
                  <a:pt x="125467" y="120880"/>
                </a:cubicBezTo>
                <a:cubicBezTo>
                  <a:pt x="125380" y="120880"/>
                  <a:pt x="125315" y="120946"/>
                  <a:pt x="125315" y="121055"/>
                </a:cubicBezTo>
                <a:cubicBezTo>
                  <a:pt x="125315" y="121142"/>
                  <a:pt x="125380" y="121208"/>
                  <a:pt x="125467" y="121208"/>
                </a:cubicBezTo>
                <a:close/>
                <a:moveTo>
                  <a:pt x="120638" y="121295"/>
                </a:moveTo>
                <a:cubicBezTo>
                  <a:pt x="120879" y="121295"/>
                  <a:pt x="120988" y="121033"/>
                  <a:pt x="120835" y="120858"/>
                </a:cubicBezTo>
                <a:cubicBezTo>
                  <a:pt x="120660" y="120705"/>
                  <a:pt x="120398" y="120814"/>
                  <a:pt x="120398" y="121055"/>
                </a:cubicBezTo>
                <a:cubicBezTo>
                  <a:pt x="120398" y="121186"/>
                  <a:pt x="120507" y="121295"/>
                  <a:pt x="120638" y="121295"/>
                </a:cubicBezTo>
                <a:close/>
                <a:moveTo>
                  <a:pt x="115831" y="121383"/>
                </a:moveTo>
                <a:cubicBezTo>
                  <a:pt x="116115" y="121383"/>
                  <a:pt x="116268" y="121011"/>
                  <a:pt x="116050" y="120793"/>
                </a:cubicBezTo>
                <a:cubicBezTo>
                  <a:pt x="115853" y="120596"/>
                  <a:pt x="115482" y="120749"/>
                  <a:pt x="115482" y="121055"/>
                </a:cubicBezTo>
                <a:cubicBezTo>
                  <a:pt x="115482" y="121230"/>
                  <a:pt x="115635" y="121383"/>
                  <a:pt x="115831" y="121383"/>
                </a:cubicBezTo>
                <a:close/>
                <a:moveTo>
                  <a:pt x="111002" y="121470"/>
                </a:moveTo>
                <a:cubicBezTo>
                  <a:pt x="111374" y="121470"/>
                  <a:pt x="111549" y="121011"/>
                  <a:pt x="111286" y="120749"/>
                </a:cubicBezTo>
                <a:cubicBezTo>
                  <a:pt x="111024" y="120487"/>
                  <a:pt x="110587" y="120683"/>
                  <a:pt x="110587" y="121055"/>
                </a:cubicBezTo>
                <a:cubicBezTo>
                  <a:pt x="110587" y="121273"/>
                  <a:pt x="110762" y="121470"/>
                  <a:pt x="111002" y="121470"/>
                </a:cubicBezTo>
                <a:close/>
                <a:moveTo>
                  <a:pt x="106173" y="121536"/>
                </a:moveTo>
                <a:cubicBezTo>
                  <a:pt x="106610" y="121536"/>
                  <a:pt x="106829" y="121011"/>
                  <a:pt x="106523" y="120683"/>
                </a:cubicBezTo>
                <a:cubicBezTo>
                  <a:pt x="106217" y="120377"/>
                  <a:pt x="105671" y="120596"/>
                  <a:pt x="105671" y="121055"/>
                </a:cubicBezTo>
                <a:cubicBezTo>
                  <a:pt x="105671" y="121317"/>
                  <a:pt x="105889" y="121536"/>
                  <a:pt x="106173" y="121536"/>
                </a:cubicBezTo>
                <a:close/>
                <a:moveTo>
                  <a:pt x="101344" y="121601"/>
                </a:moveTo>
                <a:cubicBezTo>
                  <a:pt x="101825" y="121601"/>
                  <a:pt x="102065" y="121011"/>
                  <a:pt x="101737" y="120661"/>
                </a:cubicBezTo>
                <a:cubicBezTo>
                  <a:pt x="101388" y="120312"/>
                  <a:pt x="100798" y="120552"/>
                  <a:pt x="100798" y="121055"/>
                </a:cubicBezTo>
                <a:cubicBezTo>
                  <a:pt x="100798" y="121339"/>
                  <a:pt x="101038" y="121601"/>
                  <a:pt x="101344" y="121601"/>
                </a:cubicBezTo>
                <a:close/>
                <a:moveTo>
                  <a:pt x="96515" y="121645"/>
                </a:moveTo>
                <a:cubicBezTo>
                  <a:pt x="97061" y="121645"/>
                  <a:pt x="97324" y="120989"/>
                  <a:pt x="96952" y="120618"/>
                </a:cubicBezTo>
                <a:cubicBezTo>
                  <a:pt x="96559" y="120246"/>
                  <a:pt x="95925" y="120509"/>
                  <a:pt x="95925" y="121055"/>
                </a:cubicBezTo>
                <a:cubicBezTo>
                  <a:pt x="95925" y="121383"/>
                  <a:pt x="96187" y="121645"/>
                  <a:pt x="96515" y="121645"/>
                </a:cubicBezTo>
                <a:close/>
                <a:moveTo>
                  <a:pt x="91686" y="121688"/>
                </a:moveTo>
                <a:cubicBezTo>
                  <a:pt x="92276" y="121688"/>
                  <a:pt x="92560" y="120989"/>
                  <a:pt x="92145" y="120596"/>
                </a:cubicBezTo>
                <a:cubicBezTo>
                  <a:pt x="91752" y="120181"/>
                  <a:pt x="91052" y="120465"/>
                  <a:pt x="91052" y="121055"/>
                </a:cubicBezTo>
                <a:cubicBezTo>
                  <a:pt x="91052" y="121404"/>
                  <a:pt x="91336" y="121688"/>
                  <a:pt x="91686" y="121688"/>
                </a:cubicBezTo>
                <a:close/>
                <a:moveTo>
                  <a:pt x="86857" y="121710"/>
                </a:moveTo>
                <a:cubicBezTo>
                  <a:pt x="87469" y="121710"/>
                  <a:pt x="87753" y="120989"/>
                  <a:pt x="87338" y="120574"/>
                </a:cubicBezTo>
                <a:cubicBezTo>
                  <a:pt x="86923" y="120159"/>
                  <a:pt x="86202" y="120443"/>
                  <a:pt x="86202" y="121055"/>
                </a:cubicBezTo>
                <a:cubicBezTo>
                  <a:pt x="86202" y="121404"/>
                  <a:pt x="86507" y="121710"/>
                  <a:pt x="86857" y="121710"/>
                </a:cubicBezTo>
                <a:close/>
                <a:moveTo>
                  <a:pt x="82050" y="121732"/>
                </a:moveTo>
                <a:cubicBezTo>
                  <a:pt x="82662" y="121732"/>
                  <a:pt x="82968" y="120989"/>
                  <a:pt x="82531" y="120552"/>
                </a:cubicBezTo>
                <a:cubicBezTo>
                  <a:pt x="82094" y="120115"/>
                  <a:pt x="81351" y="120421"/>
                  <a:pt x="81351" y="121055"/>
                </a:cubicBezTo>
                <a:cubicBezTo>
                  <a:pt x="81351" y="121426"/>
                  <a:pt x="81657" y="121732"/>
                  <a:pt x="82050" y="121732"/>
                </a:cubicBezTo>
                <a:close/>
                <a:moveTo>
                  <a:pt x="77221" y="121732"/>
                </a:moveTo>
                <a:cubicBezTo>
                  <a:pt x="77833" y="121732"/>
                  <a:pt x="78160" y="120989"/>
                  <a:pt x="77702" y="120552"/>
                </a:cubicBezTo>
                <a:cubicBezTo>
                  <a:pt x="77265" y="120115"/>
                  <a:pt x="76522" y="120421"/>
                  <a:pt x="76522" y="121055"/>
                </a:cubicBezTo>
                <a:cubicBezTo>
                  <a:pt x="76522" y="121426"/>
                  <a:pt x="76828" y="121732"/>
                  <a:pt x="77221" y="121732"/>
                </a:cubicBezTo>
                <a:close/>
                <a:moveTo>
                  <a:pt x="72392" y="121732"/>
                </a:moveTo>
                <a:cubicBezTo>
                  <a:pt x="73004" y="121732"/>
                  <a:pt x="73331" y="120989"/>
                  <a:pt x="72894" y="120552"/>
                </a:cubicBezTo>
                <a:cubicBezTo>
                  <a:pt x="72436" y="120115"/>
                  <a:pt x="71693" y="120421"/>
                  <a:pt x="71693" y="121055"/>
                </a:cubicBezTo>
                <a:cubicBezTo>
                  <a:pt x="71693" y="121426"/>
                  <a:pt x="71999" y="121732"/>
                  <a:pt x="72392" y="121732"/>
                </a:cubicBezTo>
                <a:close/>
                <a:moveTo>
                  <a:pt x="67563" y="121710"/>
                </a:moveTo>
                <a:cubicBezTo>
                  <a:pt x="68153" y="121710"/>
                  <a:pt x="68459" y="120989"/>
                  <a:pt x="68044" y="120574"/>
                </a:cubicBezTo>
                <a:cubicBezTo>
                  <a:pt x="67606" y="120159"/>
                  <a:pt x="66885" y="120443"/>
                  <a:pt x="66885" y="121055"/>
                </a:cubicBezTo>
                <a:cubicBezTo>
                  <a:pt x="66885" y="121404"/>
                  <a:pt x="67191" y="121710"/>
                  <a:pt x="67563" y="121710"/>
                </a:cubicBezTo>
                <a:close/>
                <a:moveTo>
                  <a:pt x="62734" y="121688"/>
                </a:moveTo>
                <a:cubicBezTo>
                  <a:pt x="63302" y="121688"/>
                  <a:pt x="63608" y="120989"/>
                  <a:pt x="63193" y="120596"/>
                </a:cubicBezTo>
                <a:cubicBezTo>
                  <a:pt x="62799" y="120181"/>
                  <a:pt x="62100" y="120465"/>
                  <a:pt x="62100" y="121055"/>
                </a:cubicBezTo>
                <a:cubicBezTo>
                  <a:pt x="62100" y="121404"/>
                  <a:pt x="62384" y="121688"/>
                  <a:pt x="62734" y="121688"/>
                </a:cubicBezTo>
                <a:close/>
                <a:moveTo>
                  <a:pt x="57905" y="121645"/>
                </a:moveTo>
                <a:cubicBezTo>
                  <a:pt x="58451" y="121645"/>
                  <a:pt x="58713" y="120989"/>
                  <a:pt x="58342" y="120618"/>
                </a:cubicBezTo>
                <a:cubicBezTo>
                  <a:pt x="57970" y="120246"/>
                  <a:pt x="57315" y="120509"/>
                  <a:pt x="57315" y="121055"/>
                </a:cubicBezTo>
                <a:cubicBezTo>
                  <a:pt x="57315" y="121383"/>
                  <a:pt x="57577" y="121645"/>
                  <a:pt x="57905" y="121645"/>
                </a:cubicBezTo>
                <a:close/>
                <a:moveTo>
                  <a:pt x="53098" y="121601"/>
                </a:moveTo>
                <a:cubicBezTo>
                  <a:pt x="53578" y="121601"/>
                  <a:pt x="53819" y="121011"/>
                  <a:pt x="53469" y="120661"/>
                </a:cubicBezTo>
                <a:cubicBezTo>
                  <a:pt x="53141" y="120312"/>
                  <a:pt x="52551" y="120552"/>
                  <a:pt x="52551" y="121055"/>
                </a:cubicBezTo>
                <a:cubicBezTo>
                  <a:pt x="52551" y="121339"/>
                  <a:pt x="52792" y="121601"/>
                  <a:pt x="53098" y="121601"/>
                </a:cubicBezTo>
                <a:close/>
                <a:moveTo>
                  <a:pt x="48268" y="121536"/>
                </a:moveTo>
                <a:cubicBezTo>
                  <a:pt x="48706" y="121536"/>
                  <a:pt x="48902" y="121011"/>
                  <a:pt x="48618" y="120705"/>
                </a:cubicBezTo>
                <a:cubicBezTo>
                  <a:pt x="48312" y="120399"/>
                  <a:pt x="47788" y="120618"/>
                  <a:pt x="47788" y="121055"/>
                </a:cubicBezTo>
                <a:cubicBezTo>
                  <a:pt x="47788" y="121317"/>
                  <a:pt x="48006" y="121536"/>
                  <a:pt x="48268" y="121536"/>
                </a:cubicBezTo>
                <a:close/>
                <a:moveTo>
                  <a:pt x="43439" y="121470"/>
                </a:moveTo>
                <a:cubicBezTo>
                  <a:pt x="43811" y="121470"/>
                  <a:pt x="43986" y="121011"/>
                  <a:pt x="43724" y="120749"/>
                </a:cubicBezTo>
                <a:cubicBezTo>
                  <a:pt x="43461" y="120487"/>
                  <a:pt x="43024" y="120683"/>
                  <a:pt x="43024" y="121055"/>
                </a:cubicBezTo>
                <a:cubicBezTo>
                  <a:pt x="43024" y="121273"/>
                  <a:pt x="43199" y="121470"/>
                  <a:pt x="43439" y="121470"/>
                </a:cubicBezTo>
                <a:close/>
                <a:moveTo>
                  <a:pt x="38610" y="121361"/>
                </a:moveTo>
                <a:cubicBezTo>
                  <a:pt x="38894" y="121361"/>
                  <a:pt x="39047" y="121011"/>
                  <a:pt x="38851" y="120814"/>
                </a:cubicBezTo>
                <a:cubicBezTo>
                  <a:pt x="38632" y="120618"/>
                  <a:pt x="38283" y="120749"/>
                  <a:pt x="38283" y="121055"/>
                </a:cubicBezTo>
                <a:cubicBezTo>
                  <a:pt x="38283" y="121230"/>
                  <a:pt x="38436" y="121361"/>
                  <a:pt x="38610" y="121361"/>
                </a:cubicBezTo>
                <a:close/>
                <a:moveTo>
                  <a:pt x="33781" y="121295"/>
                </a:moveTo>
                <a:cubicBezTo>
                  <a:pt x="34000" y="121295"/>
                  <a:pt x="34109" y="121033"/>
                  <a:pt x="33956" y="120880"/>
                </a:cubicBezTo>
                <a:cubicBezTo>
                  <a:pt x="33803" y="120727"/>
                  <a:pt x="33541" y="120836"/>
                  <a:pt x="33541" y="121055"/>
                </a:cubicBezTo>
                <a:cubicBezTo>
                  <a:pt x="33541" y="121186"/>
                  <a:pt x="33650" y="121295"/>
                  <a:pt x="33781" y="121295"/>
                </a:cubicBezTo>
                <a:close/>
                <a:moveTo>
                  <a:pt x="28952" y="121186"/>
                </a:moveTo>
                <a:cubicBezTo>
                  <a:pt x="29193" y="121186"/>
                  <a:pt x="28821" y="120814"/>
                  <a:pt x="28821" y="121055"/>
                </a:cubicBezTo>
                <a:cubicBezTo>
                  <a:pt x="28821" y="121120"/>
                  <a:pt x="28887" y="121186"/>
                  <a:pt x="28952" y="121186"/>
                </a:cubicBezTo>
                <a:close/>
                <a:moveTo>
                  <a:pt x="24123" y="121099"/>
                </a:moveTo>
                <a:cubicBezTo>
                  <a:pt x="24211" y="121099"/>
                  <a:pt x="24211" y="120989"/>
                  <a:pt x="24123" y="120989"/>
                </a:cubicBezTo>
                <a:cubicBezTo>
                  <a:pt x="24058" y="120989"/>
                  <a:pt x="24058" y="121099"/>
                  <a:pt x="24123" y="121099"/>
                </a:cubicBezTo>
                <a:close/>
                <a:moveTo>
                  <a:pt x="135126" y="116269"/>
                </a:moveTo>
                <a:cubicBezTo>
                  <a:pt x="135147" y="116269"/>
                  <a:pt x="135169" y="116248"/>
                  <a:pt x="135169" y="116226"/>
                </a:cubicBezTo>
                <a:cubicBezTo>
                  <a:pt x="135169" y="116182"/>
                  <a:pt x="135147" y="116160"/>
                  <a:pt x="135126" y="116160"/>
                </a:cubicBezTo>
                <a:cubicBezTo>
                  <a:pt x="135104" y="116160"/>
                  <a:pt x="135060" y="116182"/>
                  <a:pt x="135060" y="116226"/>
                </a:cubicBezTo>
                <a:cubicBezTo>
                  <a:pt x="135060" y="116248"/>
                  <a:pt x="135104" y="116269"/>
                  <a:pt x="135126" y="116269"/>
                </a:cubicBezTo>
                <a:close/>
                <a:moveTo>
                  <a:pt x="130297" y="116379"/>
                </a:moveTo>
                <a:cubicBezTo>
                  <a:pt x="130384" y="116379"/>
                  <a:pt x="130449" y="116313"/>
                  <a:pt x="130449" y="116226"/>
                </a:cubicBezTo>
                <a:cubicBezTo>
                  <a:pt x="130449" y="115964"/>
                  <a:pt x="130056" y="116379"/>
                  <a:pt x="130297" y="116379"/>
                </a:cubicBezTo>
                <a:close/>
                <a:moveTo>
                  <a:pt x="125467" y="116466"/>
                </a:moveTo>
                <a:cubicBezTo>
                  <a:pt x="125708" y="116466"/>
                  <a:pt x="125817" y="116204"/>
                  <a:pt x="125642" y="116029"/>
                </a:cubicBezTo>
                <a:cubicBezTo>
                  <a:pt x="125489" y="115876"/>
                  <a:pt x="125227" y="115985"/>
                  <a:pt x="125227" y="116226"/>
                </a:cubicBezTo>
                <a:cubicBezTo>
                  <a:pt x="125227" y="116357"/>
                  <a:pt x="125336" y="116466"/>
                  <a:pt x="125467" y="116466"/>
                </a:cubicBezTo>
                <a:close/>
                <a:moveTo>
                  <a:pt x="120638" y="116575"/>
                </a:moveTo>
                <a:cubicBezTo>
                  <a:pt x="121163" y="116619"/>
                  <a:pt x="121163" y="115811"/>
                  <a:pt x="120638" y="115854"/>
                </a:cubicBezTo>
                <a:cubicBezTo>
                  <a:pt x="120201" y="115898"/>
                  <a:pt x="120201" y="116532"/>
                  <a:pt x="120638" y="116575"/>
                </a:cubicBezTo>
                <a:close/>
                <a:moveTo>
                  <a:pt x="115831" y="116685"/>
                </a:moveTo>
                <a:cubicBezTo>
                  <a:pt x="116225" y="116685"/>
                  <a:pt x="116443" y="116182"/>
                  <a:pt x="116137" y="115898"/>
                </a:cubicBezTo>
                <a:cubicBezTo>
                  <a:pt x="115853" y="115614"/>
                  <a:pt x="115372" y="115811"/>
                  <a:pt x="115372" y="116226"/>
                </a:cubicBezTo>
                <a:cubicBezTo>
                  <a:pt x="115372" y="116466"/>
                  <a:pt x="115569" y="116685"/>
                  <a:pt x="115831" y="116685"/>
                </a:cubicBezTo>
                <a:close/>
                <a:moveTo>
                  <a:pt x="111002" y="116750"/>
                </a:moveTo>
                <a:cubicBezTo>
                  <a:pt x="111483" y="116750"/>
                  <a:pt x="111723" y="116160"/>
                  <a:pt x="111374" y="115811"/>
                </a:cubicBezTo>
                <a:cubicBezTo>
                  <a:pt x="111046" y="115483"/>
                  <a:pt x="110456" y="115723"/>
                  <a:pt x="110456" y="116204"/>
                </a:cubicBezTo>
                <a:cubicBezTo>
                  <a:pt x="110434" y="116510"/>
                  <a:pt x="110696" y="116750"/>
                  <a:pt x="111002" y="116750"/>
                </a:cubicBezTo>
                <a:close/>
                <a:moveTo>
                  <a:pt x="106173" y="116838"/>
                </a:moveTo>
                <a:cubicBezTo>
                  <a:pt x="106719" y="116838"/>
                  <a:pt x="106982" y="116160"/>
                  <a:pt x="106610" y="115789"/>
                </a:cubicBezTo>
                <a:cubicBezTo>
                  <a:pt x="106217" y="115395"/>
                  <a:pt x="105561" y="115679"/>
                  <a:pt x="105561" y="116226"/>
                </a:cubicBezTo>
                <a:cubicBezTo>
                  <a:pt x="105561" y="116554"/>
                  <a:pt x="105824" y="116838"/>
                  <a:pt x="106173" y="116838"/>
                </a:cubicBezTo>
                <a:close/>
                <a:moveTo>
                  <a:pt x="101344" y="116903"/>
                </a:moveTo>
                <a:cubicBezTo>
                  <a:pt x="101956" y="116903"/>
                  <a:pt x="102262" y="116160"/>
                  <a:pt x="101825" y="115745"/>
                </a:cubicBezTo>
                <a:cubicBezTo>
                  <a:pt x="101388" y="115308"/>
                  <a:pt x="100667" y="115614"/>
                  <a:pt x="100667" y="116226"/>
                </a:cubicBezTo>
                <a:cubicBezTo>
                  <a:pt x="100667" y="116597"/>
                  <a:pt x="100973" y="116903"/>
                  <a:pt x="101344" y="116903"/>
                </a:cubicBezTo>
                <a:close/>
                <a:moveTo>
                  <a:pt x="96515" y="116947"/>
                </a:moveTo>
                <a:cubicBezTo>
                  <a:pt x="97171" y="116947"/>
                  <a:pt x="97498" y="116160"/>
                  <a:pt x="97040" y="115701"/>
                </a:cubicBezTo>
                <a:cubicBezTo>
                  <a:pt x="96581" y="115242"/>
                  <a:pt x="95772" y="115570"/>
                  <a:pt x="95772" y="116226"/>
                </a:cubicBezTo>
                <a:cubicBezTo>
                  <a:pt x="95772" y="116619"/>
                  <a:pt x="96122" y="116947"/>
                  <a:pt x="96515" y="116947"/>
                </a:cubicBezTo>
                <a:close/>
                <a:moveTo>
                  <a:pt x="91686" y="116991"/>
                </a:moveTo>
                <a:cubicBezTo>
                  <a:pt x="92385" y="116991"/>
                  <a:pt x="92735" y="116160"/>
                  <a:pt x="92232" y="115679"/>
                </a:cubicBezTo>
                <a:cubicBezTo>
                  <a:pt x="91752" y="115177"/>
                  <a:pt x="90921" y="115527"/>
                  <a:pt x="90921" y="116226"/>
                </a:cubicBezTo>
                <a:cubicBezTo>
                  <a:pt x="90921" y="116641"/>
                  <a:pt x="91271" y="116991"/>
                  <a:pt x="91686" y="116991"/>
                </a:cubicBezTo>
                <a:close/>
                <a:moveTo>
                  <a:pt x="86857" y="117034"/>
                </a:moveTo>
                <a:cubicBezTo>
                  <a:pt x="87600" y="117034"/>
                  <a:pt x="87971" y="116160"/>
                  <a:pt x="87447" y="115636"/>
                </a:cubicBezTo>
                <a:cubicBezTo>
                  <a:pt x="86923" y="115111"/>
                  <a:pt x="86049" y="115483"/>
                  <a:pt x="86049" y="116226"/>
                </a:cubicBezTo>
                <a:cubicBezTo>
                  <a:pt x="86049" y="116663"/>
                  <a:pt x="86420" y="117034"/>
                  <a:pt x="86857" y="117034"/>
                </a:cubicBezTo>
                <a:close/>
                <a:moveTo>
                  <a:pt x="82050" y="117056"/>
                </a:moveTo>
                <a:cubicBezTo>
                  <a:pt x="82793" y="117056"/>
                  <a:pt x="83164" y="116160"/>
                  <a:pt x="82640" y="115614"/>
                </a:cubicBezTo>
                <a:cubicBezTo>
                  <a:pt x="82115" y="115090"/>
                  <a:pt x="81198" y="115461"/>
                  <a:pt x="81198" y="116226"/>
                </a:cubicBezTo>
                <a:cubicBezTo>
                  <a:pt x="81198" y="116685"/>
                  <a:pt x="81569" y="117056"/>
                  <a:pt x="82050" y="117056"/>
                </a:cubicBezTo>
                <a:close/>
                <a:moveTo>
                  <a:pt x="77221" y="117056"/>
                </a:moveTo>
                <a:cubicBezTo>
                  <a:pt x="77964" y="117056"/>
                  <a:pt x="78357" y="116160"/>
                  <a:pt x="77811" y="115614"/>
                </a:cubicBezTo>
                <a:cubicBezTo>
                  <a:pt x="77286" y="115090"/>
                  <a:pt x="76369" y="115461"/>
                  <a:pt x="76369" y="116226"/>
                </a:cubicBezTo>
                <a:cubicBezTo>
                  <a:pt x="76369" y="116685"/>
                  <a:pt x="76740" y="117056"/>
                  <a:pt x="77221" y="117056"/>
                </a:cubicBezTo>
                <a:close/>
                <a:moveTo>
                  <a:pt x="72392" y="117056"/>
                </a:moveTo>
                <a:cubicBezTo>
                  <a:pt x="73113" y="117056"/>
                  <a:pt x="73484" y="116182"/>
                  <a:pt x="72982" y="115658"/>
                </a:cubicBezTo>
                <a:cubicBezTo>
                  <a:pt x="72457" y="115155"/>
                  <a:pt x="71561" y="115505"/>
                  <a:pt x="71561" y="116248"/>
                </a:cubicBezTo>
                <a:cubicBezTo>
                  <a:pt x="71561" y="116685"/>
                  <a:pt x="71933" y="117056"/>
                  <a:pt x="72392" y="117056"/>
                </a:cubicBezTo>
                <a:close/>
                <a:moveTo>
                  <a:pt x="67563" y="117056"/>
                </a:moveTo>
                <a:cubicBezTo>
                  <a:pt x="68306" y="117056"/>
                  <a:pt x="68655" y="116160"/>
                  <a:pt x="68153" y="115658"/>
                </a:cubicBezTo>
                <a:cubicBezTo>
                  <a:pt x="67628" y="115133"/>
                  <a:pt x="66754" y="115505"/>
                  <a:pt x="66754" y="116226"/>
                </a:cubicBezTo>
                <a:cubicBezTo>
                  <a:pt x="66754" y="116685"/>
                  <a:pt x="67104" y="117056"/>
                  <a:pt x="67563" y="117056"/>
                </a:cubicBezTo>
                <a:close/>
                <a:moveTo>
                  <a:pt x="62734" y="117012"/>
                </a:moveTo>
                <a:cubicBezTo>
                  <a:pt x="63433" y="117012"/>
                  <a:pt x="63783" y="116182"/>
                  <a:pt x="63280" y="115679"/>
                </a:cubicBezTo>
                <a:cubicBezTo>
                  <a:pt x="62799" y="115199"/>
                  <a:pt x="61969" y="115548"/>
                  <a:pt x="61969" y="116226"/>
                </a:cubicBezTo>
                <a:cubicBezTo>
                  <a:pt x="61969" y="116663"/>
                  <a:pt x="62319" y="117012"/>
                  <a:pt x="62734" y="117012"/>
                </a:cubicBezTo>
                <a:close/>
                <a:moveTo>
                  <a:pt x="57905" y="116947"/>
                </a:moveTo>
                <a:cubicBezTo>
                  <a:pt x="58560" y="116947"/>
                  <a:pt x="58888" y="116182"/>
                  <a:pt x="58429" y="115723"/>
                </a:cubicBezTo>
                <a:cubicBezTo>
                  <a:pt x="57970" y="115264"/>
                  <a:pt x="57184" y="115592"/>
                  <a:pt x="57184" y="116226"/>
                </a:cubicBezTo>
                <a:cubicBezTo>
                  <a:pt x="57184" y="116619"/>
                  <a:pt x="57511" y="116947"/>
                  <a:pt x="57905" y="116947"/>
                </a:cubicBezTo>
                <a:close/>
                <a:moveTo>
                  <a:pt x="53098" y="116903"/>
                </a:moveTo>
                <a:cubicBezTo>
                  <a:pt x="53687" y="116903"/>
                  <a:pt x="53993" y="116182"/>
                  <a:pt x="53556" y="115767"/>
                </a:cubicBezTo>
                <a:cubicBezTo>
                  <a:pt x="53141" y="115330"/>
                  <a:pt x="52420" y="115636"/>
                  <a:pt x="52420" y="116226"/>
                </a:cubicBezTo>
                <a:cubicBezTo>
                  <a:pt x="52420" y="116597"/>
                  <a:pt x="52726" y="116903"/>
                  <a:pt x="53098" y="116903"/>
                </a:cubicBezTo>
                <a:close/>
                <a:moveTo>
                  <a:pt x="48268" y="116838"/>
                </a:moveTo>
                <a:cubicBezTo>
                  <a:pt x="48793" y="116838"/>
                  <a:pt x="49055" y="116182"/>
                  <a:pt x="48684" y="115811"/>
                </a:cubicBezTo>
                <a:cubicBezTo>
                  <a:pt x="48312" y="115417"/>
                  <a:pt x="47657" y="115701"/>
                  <a:pt x="47657" y="116226"/>
                </a:cubicBezTo>
                <a:cubicBezTo>
                  <a:pt x="47657" y="116554"/>
                  <a:pt x="47941" y="116838"/>
                  <a:pt x="48268" y="116838"/>
                </a:cubicBezTo>
                <a:close/>
                <a:moveTo>
                  <a:pt x="43439" y="116750"/>
                </a:moveTo>
                <a:cubicBezTo>
                  <a:pt x="43898" y="116750"/>
                  <a:pt x="44139" y="116182"/>
                  <a:pt x="43811" y="115854"/>
                </a:cubicBezTo>
                <a:cubicBezTo>
                  <a:pt x="43483" y="115527"/>
                  <a:pt x="42915" y="115767"/>
                  <a:pt x="42915" y="116226"/>
                </a:cubicBezTo>
                <a:cubicBezTo>
                  <a:pt x="42915" y="116510"/>
                  <a:pt x="43155" y="116750"/>
                  <a:pt x="43439" y="116750"/>
                </a:cubicBezTo>
                <a:close/>
                <a:moveTo>
                  <a:pt x="38610" y="116685"/>
                </a:moveTo>
                <a:cubicBezTo>
                  <a:pt x="39004" y="116685"/>
                  <a:pt x="39200" y="116204"/>
                  <a:pt x="38916" y="115920"/>
                </a:cubicBezTo>
                <a:cubicBezTo>
                  <a:pt x="38654" y="115636"/>
                  <a:pt x="38173" y="115832"/>
                  <a:pt x="38173" y="116226"/>
                </a:cubicBezTo>
                <a:cubicBezTo>
                  <a:pt x="38173" y="116466"/>
                  <a:pt x="38370" y="116685"/>
                  <a:pt x="38610" y="116685"/>
                </a:cubicBezTo>
                <a:close/>
                <a:moveTo>
                  <a:pt x="33781" y="116575"/>
                </a:moveTo>
                <a:cubicBezTo>
                  <a:pt x="34109" y="116575"/>
                  <a:pt x="34262" y="116204"/>
                  <a:pt x="34044" y="115985"/>
                </a:cubicBezTo>
                <a:cubicBezTo>
                  <a:pt x="33803" y="115767"/>
                  <a:pt x="33432" y="115920"/>
                  <a:pt x="33432" y="116226"/>
                </a:cubicBezTo>
                <a:cubicBezTo>
                  <a:pt x="33432" y="116422"/>
                  <a:pt x="33585" y="116575"/>
                  <a:pt x="33781" y="116575"/>
                </a:cubicBezTo>
                <a:close/>
                <a:moveTo>
                  <a:pt x="28952" y="116488"/>
                </a:moveTo>
                <a:cubicBezTo>
                  <a:pt x="29193" y="116488"/>
                  <a:pt x="29302" y="116204"/>
                  <a:pt x="29149" y="116051"/>
                </a:cubicBezTo>
                <a:cubicBezTo>
                  <a:pt x="28974" y="115898"/>
                  <a:pt x="28712" y="116007"/>
                  <a:pt x="28712" y="116226"/>
                </a:cubicBezTo>
                <a:cubicBezTo>
                  <a:pt x="28712" y="116379"/>
                  <a:pt x="28821" y="116488"/>
                  <a:pt x="28952" y="116488"/>
                </a:cubicBezTo>
                <a:close/>
                <a:moveTo>
                  <a:pt x="24123" y="116379"/>
                </a:moveTo>
                <a:cubicBezTo>
                  <a:pt x="24364" y="116379"/>
                  <a:pt x="23992" y="116007"/>
                  <a:pt x="23992" y="116226"/>
                </a:cubicBezTo>
                <a:cubicBezTo>
                  <a:pt x="23992" y="116313"/>
                  <a:pt x="24058" y="116379"/>
                  <a:pt x="24123" y="116379"/>
                </a:cubicBezTo>
                <a:close/>
                <a:moveTo>
                  <a:pt x="19316" y="116248"/>
                </a:moveTo>
                <a:cubicBezTo>
                  <a:pt x="19338" y="116248"/>
                  <a:pt x="19360" y="116226"/>
                  <a:pt x="19360" y="116204"/>
                </a:cubicBezTo>
                <a:cubicBezTo>
                  <a:pt x="19360" y="116182"/>
                  <a:pt x="19338" y="116160"/>
                  <a:pt x="19316" y="116182"/>
                </a:cubicBezTo>
                <a:cubicBezTo>
                  <a:pt x="19294" y="116182"/>
                  <a:pt x="19272" y="116182"/>
                  <a:pt x="19272" y="116204"/>
                </a:cubicBezTo>
                <a:cubicBezTo>
                  <a:pt x="19272" y="116226"/>
                  <a:pt x="19294" y="116248"/>
                  <a:pt x="19316" y="116248"/>
                </a:cubicBezTo>
                <a:close/>
                <a:moveTo>
                  <a:pt x="139955" y="111419"/>
                </a:moveTo>
                <a:cubicBezTo>
                  <a:pt x="139976" y="111419"/>
                  <a:pt x="139976" y="111397"/>
                  <a:pt x="139976" y="111397"/>
                </a:cubicBezTo>
                <a:cubicBezTo>
                  <a:pt x="139976" y="111375"/>
                  <a:pt x="139976" y="111353"/>
                  <a:pt x="139955" y="111353"/>
                </a:cubicBezTo>
                <a:cubicBezTo>
                  <a:pt x="139933" y="111353"/>
                  <a:pt x="139933" y="111375"/>
                  <a:pt x="139933" y="111397"/>
                </a:cubicBezTo>
                <a:cubicBezTo>
                  <a:pt x="139933" y="111397"/>
                  <a:pt x="139933" y="111419"/>
                  <a:pt x="139955" y="111419"/>
                </a:cubicBezTo>
                <a:close/>
                <a:moveTo>
                  <a:pt x="135126" y="111528"/>
                </a:moveTo>
                <a:cubicBezTo>
                  <a:pt x="135322" y="111528"/>
                  <a:pt x="135322" y="111244"/>
                  <a:pt x="135126" y="111244"/>
                </a:cubicBezTo>
                <a:cubicBezTo>
                  <a:pt x="134951" y="111244"/>
                  <a:pt x="134951" y="111528"/>
                  <a:pt x="135126" y="111528"/>
                </a:cubicBezTo>
                <a:close/>
                <a:moveTo>
                  <a:pt x="130297" y="111637"/>
                </a:moveTo>
                <a:cubicBezTo>
                  <a:pt x="130646" y="111637"/>
                  <a:pt x="130646" y="111135"/>
                  <a:pt x="130297" y="111135"/>
                </a:cubicBezTo>
                <a:cubicBezTo>
                  <a:pt x="129969" y="111135"/>
                  <a:pt x="129969" y="111637"/>
                  <a:pt x="130297" y="111637"/>
                </a:cubicBezTo>
                <a:close/>
                <a:moveTo>
                  <a:pt x="125467" y="111746"/>
                </a:moveTo>
                <a:cubicBezTo>
                  <a:pt x="125795" y="111746"/>
                  <a:pt x="125970" y="111353"/>
                  <a:pt x="125730" y="111135"/>
                </a:cubicBezTo>
                <a:cubicBezTo>
                  <a:pt x="125511" y="110894"/>
                  <a:pt x="125118" y="111069"/>
                  <a:pt x="125118" y="111375"/>
                </a:cubicBezTo>
                <a:cubicBezTo>
                  <a:pt x="125118" y="111593"/>
                  <a:pt x="125271" y="111746"/>
                  <a:pt x="125467" y="111746"/>
                </a:cubicBezTo>
                <a:close/>
                <a:moveTo>
                  <a:pt x="120660" y="111834"/>
                </a:moveTo>
                <a:cubicBezTo>
                  <a:pt x="121054" y="111834"/>
                  <a:pt x="121272" y="111353"/>
                  <a:pt x="120966" y="111069"/>
                </a:cubicBezTo>
                <a:cubicBezTo>
                  <a:pt x="120682" y="110763"/>
                  <a:pt x="120201" y="110982"/>
                  <a:pt x="120201" y="111375"/>
                </a:cubicBezTo>
                <a:cubicBezTo>
                  <a:pt x="120201" y="111637"/>
                  <a:pt x="120398" y="111834"/>
                  <a:pt x="120660" y="111834"/>
                </a:cubicBezTo>
                <a:close/>
                <a:moveTo>
                  <a:pt x="115831" y="111943"/>
                </a:moveTo>
                <a:cubicBezTo>
                  <a:pt x="116334" y="111943"/>
                  <a:pt x="116574" y="111331"/>
                  <a:pt x="116225" y="110982"/>
                </a:cubicBezTo>
                <a:cubicBezTo>
                  <a:pt x="115875" y="110632"/>
                  <a:pt x="115263" y="110894"/>
                  <a:pt x="115263" y="111375"/>
                </a:cubicBezTo>
                <a:cubicBezTo>
                  <a:pt x="115263" y="111703"/>
                  <a:pt x="115525" y="111943"/>
                  <a:pt x="115831" y="111943"/>
                </a:cubicBezTo>
                <a:close/>
                <a:moveTo>
                  <a:pt x="111002" y="112030"/>
                </a:moveTo>
                <a:cubicBezTo>
                  <a:pt x="111570" y="112030"/>
                  <a:pt x="111854" y="111331"/>
                  <a:pt x="111461" y="110938"/>
                </a:cubicBezTo>
                <a:cubicBezTo>
                  <a:pt x="111046" y="110523"/>
                  <a:pt x="110369" y="110807"/>
                  <a:pt x="110369" y="111397"/>
                </a:cubicBezTo>
                <a:cubicBezTo>
                  <a:pt x="110369" y="111746"/>
                  <a:pt x="110653" y="112030"/>
                  <a:pt x="111002" y="112030"/>
                </a:cubicBezTo>
                <a:close/>
                <a:moveTo>
                  <a:pt x="106173" y="112118"/>
                </a:moveTo>
                <a:cubicBezTo>
                  <a:pt x="106829" y="112096"/>
                  <a:pt x="107135" y="111331"/>
                  <a:pt x="106698" y="110872"/>
                </a:cubicBezTo>
                <a:cubicBezTo>
                  <a:pt x="106239" y="110413"/>
                  <a:pt x="105452" y="110741"/>
                  <a:pt x="105452" y="111397"/>
                </a:cubicBezTo>
                <a:cubicBezTo>
                  <a:pt x="105452" y="111790"/>
                  <a:pt x="105780" y="112118"/>
                  <a:pt x="106173" y="112118"/>
                </a:cubicBezTo>
                <a:close/>
                <a:moveTo>
                  <a:pt x="101344" y="112183"/>
                </a:moveTo>
                <a:cubicBezTo>
                  <a:pt x="102065" y="112183"/>
                  <a:pt x="102415" y="111309"/>
                  <a:pt x="101912" y="110807"/>
                </a:cubicBezTo>
                <a:cubicBezTo>
                  <a:pt x="101410" y="110304"/>
                  <a:pt x="100536" y="110676"/>
                  <a:pt x="100536" y="111397"/>
                </a:cubicBezTo>
                <a:cubicBezTo>
                  <a:pt x="100536" y="111834"/>
                  <a:pt x="100907" y="112183"/>
                  <a:pt x="101344" y="112183"/>
                </a:cubicBezTo>
                <a:close/>
                <a:moveTo>
                  <a:pt x="96515" y="112249"/>
                </a:moveTo>
                <a:cubicBezTo>
                  <a:pt x="97302" y="112249"/>
                  <a:pt x="97695" y="111309"/>
                  <a:pt x="97149" y="110763"/>
                </a:cubicBezTo>
                <a:cubicBezTo>
                  <a:pt x="96581" y="110217"/>
                  <a:pt x="95663" y="110610"/>
                  <a:pt x="95663" y="111397"/>
                </a:cubicBezTo>
                <a:cubicBezTo>
                  <a:pt x="95663" y="111856"/>
                  <a:pt x="96056" y="112249"/>
                  <a:pt x="96515" y="112249"/>
                </a:cubicBezTo>
                <a:close/>
                <a:moveTo>
                  <a:pt x="91708" y="112293"/>
                </a:moveTo>
                <a:cubicBezTo>
                  <a:pt x="92516" y="112293"/>
                  <a:pt x="92932" y="111309"/>
                  <a:pt x="92342" y="110741"/>
                </a:cubicBezTo>
                <a:cubicBezTo>
                  <a:pt x="91774" y="110173"/>
                  <a:pt x="90790" y="110566"/>
                  <a:pt x="90790" y="111397"/>
                </a:cubicBezTo>
                <a:cubicBezTo>
                  <a:pt x="90790" y="111877"/>
                  <a:pt x="91205" y="112293"/>
                  <a:pt x="91708" y="112293"/>
                </a:cubicBezTo>
                <a:close/>
                <a:moveTo>
                  <a:pt x="86879" y="112336"/>
                </a:moveTo>
                <a:cubicBezTo>
                  <a:pt x="87731" y="112336"/>
                  <a:pt x="88146" y="111309"/>
                  <a:pt x="87534" y="110719"/>
                </a:cubicBezTo>
                <a:cubicBezTo>
                  <a:pt x="86944" y="110108"/>
                  <a:pt x="85917" y="110545"/>
                  <a:pt x="85917" y="111375"/>
                </a:cubicBezTo>
                <a:cubicBezTo>
                  <a:pt x="85917" y="111921"/>
                  <a:pt x="86354" y="112336"/>
                  <a:pt x="86879" y="112336"/>
                </a:cubicBezTo>
                <a:close/>
                <a:moveTo>
                  <a:pt x="82050" y="112358"/>
                </a:moveTo>
                <a:cubicBezTo>
                  <a:pt x="82924" y="112358"/>
                  <a:pt x="83361" y="111309"/>
                  <a:pt x="82749" y="110697"/>
                </a:cubicBezTo>
                <a:cubicBezTo>
                  <a:pt x="82115" y="110086"/>
                  <a:pt x="81067" y="110523"/>
                  <a:pt x="81067" y="111397"/>
                </a:cubicBezTo>
                <a:cubicBezTo>
                  <a:pt x="81067" y="111921"/>
                  <a:pt x="81504" y="112358"/>
                  <a:pt x="82050" y="112358"/>
                </a:cubicBezTo>
                <a:close/>
                <a:moveTo>
                  <a:pt x="77221" y="112358"/>
                </a:moveTo>
                <a:cubicBezTo>
                  <a:pt x="78095" y="112358"/>
                  <a:pt x="78532" y="111309"/>
                  <a:pt x="77920" y="110697"/>
                </a:cubicBezTo>
                <a:cubicBezTo>
                  <a:pt x="77308" y="110086"/>
                  <a:pt x="76238" y="110523"/>
                  <a:pt x="76238" y="111397"/>
                </a:cubicBezTo>
                <a:cubicBezTo>
                  <a:pt x="76238" y="111921"/>
                  <a:pt x="76675" y="112358"/>
                  <a:pt x="77221" y="112358"/>
                </a:cubicBezTo>
                <a:close/>
                <a:moveTo>
                  <a:pt x="72392" y="112358"/>
                </a:moveTo>
                <a:cubicBezTo>
                  <a:pt x="73266" y="112358"/>
                  <a:pt x="73703" y="111309"/>
                  <a:pt x="73091" y="110697"/>
                </a:cubicBezTo>
                <a:cubicBezTo>
                  <a:pt x="72479" y="110086"/>
                  <a:pt x="71409" y="110523"/>
                  <a:pt x="71409" y="111397"/>
                </a:cubicBezTo>
                <a:cubicBezTo>
                  <a:pt x="71409" y="111921"/>
                  <a:pt x="71867" y="112358"/>
                  <a:pt x="72392" y="112358"/>
                </a:cubicBezTo>
                <a:close/>
                <a:moveTo>
                  <a:pt x="67563" y="112336"/>
                </a:moveTo>
                <a:cubicBezTo>
                  <a:pt x="68415" y="112336"/>
                  <a:pt x="68852" y="111309"/>
                  <a:pt x="68240" y="110719"/>
                </a:cubicBezTo>
                <a:cubicBezTo>
                  <a:pt x="67650" y="110108"/>
                  <a:pt x="66623" y="110545"/>
                  <a:pt x="66623" y="111375"/>
                </a:cubicBezTo>
                <a:cubicBezTo>
                  <a:pt x="66623" y="111921"/>
                  <a:pt x="67038" y="112336"/>
                  <a:pt x="67563" y="112336"/>
                </a:cubicBezTo>
                <a:close/>
                <a:moveTo>
                  <a:pt x="62734" y="112293"/>
                </a:moveTo>
                <a:cubicBezTo>
                  <a:pt x="63564" y="112293"/>
                  <a:pt x="63957" y="111309"/>
                  <a:pt x="63389" y="110741"/>
                </a:cubicBezTo>
                <a:cubicBezTo>
                  <a:pt x="62821" y="110173"/>
                  <a:pt x="61838" y="110566"/>
                  <a:pt x="61838" y="111397"/>
                </a:cubicBezTo>
                <a:cubicBezTo>
                  <a:pt x="61838" y="111877"/>
                  <a:pt x="62253" y="112293"/>
                  <a:pt x="62734" y="112293"/>
                </a:cubicBezTo>
                <a:close/>
                <a:moveTo>
                  <a:pt x="57927" y="112249"/>
                </a:moveTo>
                <a:cubicBezTo>
                  <a:pt x="58691" y="112249"/>
                  <a:pt x="59063" y="111309"/>
                  <a:pt x="58538" y="110785"/>
                </a:cubicBezTo>
                <a:cubicBezTo>
                  <a:pt x="57992" y="110239"/>
                  <a:pt x="57053" y="110610"/>
                  <a:pt x="57053" y="111397"/>
                </a:cubicBezTo>
                <a:cubicBezTo>
                  <a:pt x="57074" y="111856"/>
                  <a:pt x="57446" y="112249"/>
                  <a:pt x="57927" y="112249"/>
                </a:cubicBezTo>
                <a:close/>
                <a:moveTo>
                  <a:pt x="53098" y="112183"/>
                </a:moveTo>
                <a:cubicBezTo>
                  <a:pt x="53819" y="112183"/>
                  <a:pt x="54168" y="111309"/>
                  <a:pt x="53666" y="110807"/>
                </a:cubicBezTo>
                <a:cubicBezTo>
                  <a:pt x="53163" y="110304"/>
                  <a:pt x="52289" y="110676"/>
                  <a:pt x="52289" y="111397"/>
                </a:cubicBezTo>
                <a:cubicBezTo>
                  <a:pt x="52289" y="111834"/>
                  <a:pt x="52661" y="112183"/>
                  <a:pt x="53098" y="112183"/>
                </a:cubicBezTo>
                <a:close/>
                <a:moveTo>
                  <a:pt x="48268" y="112118"/>
                </a:moveTo>
                <a:cubicBezTo>
                  <a:pt x="48924" y="112096"/>
                  <a:pt x="49230" y="111331"/>
                  <a:pt x="48771" y="110872"/>
                </a:cubicBezTo>
                <a:cubicBezTo>
                  <a:pt x="48312" y="110413"/>
                  <a:pt x="47547" y="110741"/>
                  <a:pt x="47547" y="111397"/>
                </a:cubicBezTo>
                <a:cubicBezTo>
                  <a:pt x="47547" y="111790"/>
                  <a:pt x="47875" y="112118"/>
                  <a:pt x="48268" y="112118"/>
                </a:cubicBezTo>
                <a:close/>
                <a:moveTo>
                  <a:pt x="43439" y="112030"/>
                </a:moveTo>
                <a:cubicBezTo>
                  <a:pt x="44008" y="112030"/>
                  <a:pt x="44292" y="111331"/>
                  <a:pt x="43898" y="110938"/>
                </a:cubicBezTo>
                <a:cubicBezTo>
                  <a:pt x="43483" y="110523"/>
                  <a:pt x="42806" y="110807"/>
                  <a:pt x="42806" y="111397"/>
                </a:cubicBezTo>
                <a:cubicBezTo>
                  <a:pt x="42806" y="111746"/>
                  <a:pt x="43090" y="112030"/>
                  <a:pt x="43439" y="112030"/>
                </a:cubicBezTo>
                <a:close/>
                <a:moveTo>
                  <a:pt x="38610" y="111943"/>
                </a:moveTo>
                <a:cubicBezTo>
                  <a:pt x="39113" y="111943"/>
                  <a:pt x="39353" y="111353"/>
                  <a:pt x="39004" y="111003"/>
                </a:cubicBezTo>
                <a:cubicBezTo>
                  <a:pt x="38654" y="110654"/>
                  <a:pt x="38064" y="110894"/>
                  <a:pt x="38064" y="111397"/>
                </a:cubicBezTo>
                <a:cubicBezTo>
                  <a:pt x="38064" y="111681"/>
                  <a:pt x="38305" y="111943"/>
                  <a:pt x="38610" y="111943"/>
                </a:cubicBezTo>
                <a:close/>
                <a:moveTo>
                  <a:pt x="33781" y="111834"/>
                </a:moveTo>
                <a:cubicBezTo>
                  <a:pt x="34197" y="111834"/>
                  <a:pt x="34393" y="111353"/>
                  <a:pt x="34109" y="111069"/>
                </a:cubicBezTo>
                <a:cubicBezTo>
                  <a:pt x="33825" y="110763"/>
                  <a:pt x="33344" y="110982"/>
                  <a:pt x="33344" y="111397"/>
                </a:cubicBezTo>
                <a:cubicBezTo>
                  <a:pt x="33344" y="111637"/>
                  <a:pt x="33541" y="111834"/>
                  <a:pt x="33781" y="111834"/>
                </a:cubicBezTo>
                <a:close/>
                <a:moveTo>
                  <a:pt x="28974" y="111724"/>
                </a:moveTo>
                <a:cubicBezTo>
                  <a:pt x="29280" y="111724"/>
                  <a:pt x="29433" y="111353"/>
                  <a:pt x="29215" y="111135"/>
                </a:cubicBezTo>
                <a:cubicBezTo>
                  <a:pt x="28996" y="110916"/>
                  <a:pt x="28625" y="111069"/>
                  <a:pt x="28625" y="111397"/>
                </a:cubicBezTo>
                <a:cubicBezTo>
                  <a:pt x="28625" y="111572"/>
                  <a:pt x="28778" y="111724"/>
                  <a:pt x="28974" y="111724"/>
                </a:cubicBezTo>
                <a:close/>
                <a:moveTo>
                  <a:pt x="24145" y="111637"/>
                </a:moveTo>
                <a:cubicBezTo>
                  <a:pt x="24364" y="111637"/>
                  <a:pt x="24473" y="111375"/>
                  <a:pt x="24320" y="111222"/>
                </a:cubicBezTo>
                <a:cubicBezTo>
                  <a:pt x="24167" y="111047"/>
                  <a:pt x="23905" y="111178"/>
                  <a:pt x="23905" y="111397"/>
                </a:cubicBezTo>
                <a:cubicBezTo>
                  <a:pt x="23905" y="111528"/>
                  <a:pt x="24014" y="111637"/>
                  <a:pt x="24145" y="111637"/>
                </a:cubicBezTo>
                <a:close/>
                <a:moveTo>
                  <a:pt x="19316" y="111528"/>
                </a:moveTo>
                <a:cubicBezTo>
                  <a:pt x="19491" y="111528"/>
                  <a:pt x="19491" y="111244"/>
                  <a:pt x="19316" y="111244"/>
                </a:cubicBezTo>
                <a:cubicBezTo>
                  <a:pt x="19141" y="111244"/>
                  <a:pt x="19141" y="111528"/>
                  <a:pt x="19316" y="111528"/>
                </a:cubicBezTo>
                <a:close/>
                <a:moveTo>
                  <a:pt x="14487" y="111419"/>
                </a:moveTo>
                <a:cubicBezTo>
                  <a:pt x="14509" y="111419"/>
                  <a:pt x="14509" y="111397"/>
                  <a:pt x="14509" y="111397"/>
                </a:cubicBezTo>
                <a:cubicBezTo>
                  <a:pt x="14509" y="111375"/>
                  <a:pt x="14509" y="111353"/>
                  <a:pt x="14487" y="111353"/>
                </a:cubicBezTo>
                <a:cubicBezTo>
                  <a:pt x="14465" y="111353"/>
                  <a:pt x="14465" y="111375"/>
                  <a:pt x="14465" y="111397"/>
                </a:cubicBezTo>
                <a:cubicBezTo>
                  <a:pt x="14465" y="111397"/>
                  <a:pt x="14465" y="111419"/>
                  <a:pt x="14487" y="111419"/>
                </a:cubicBezTo>
                <a:close/>
                <a:moveTo>
                  <a:pt x="144784" y="106568"/>
                </a:moveTo>
                <a:lnTo>
                  <a:pt x="144784" y="106568"/>
                </a:lnTo>
                <a:cubicBezTo>
                  <a:pt x="144784" y="106546"/>
                  <a:pt x="144740" y="106546"/>
                  <a:pt x="144740" y="106568"/>
                </a:cubicBezTo>
                <a:lnTo>
                  <a:pt x="144762" y="106568"/>
                </a:lnTo>
                <a:close/>
                <a:moveTo>
                  <a:pt x="139955" y="106677"/>
                </a:moveTo>
                <a:cubicBezTo>
                  <a:pt x="140020" y="106655"/>
                  <a:pt x="140064" y="106611"/>
                  <a:pt x="140064" y="106568"/>
                </a:cubicBezTo>
                <a:cubicBezTo>
                  <a:pt x="140042" y="106437"/>
                  <a:pt x="139867" y="106437"/>
                  <a:pt x="139845" y="106568"/>
                </a:cubicBezTo>
                <a:cubicBezTo>
                  <a:pt x="139845" y="106611"/>
                  <a:pt x="139889" y="106677"/>
                  <a:pt x="139955" y="106677"/>
                </a:cubicBezTo>
                <a:close/>
                <a:moveTo>
                  <a:pt x="135126" y="106764"/>
                </a:moveTo>
                <a:cubicBezTo>
                  <a:pt x="135322" y="106764"/>
                  <a:pt x="135410" y="106546"/>
                  <a:pt x="135279" y="106393"/>
                </a:cubicBezTo>
                <a:cubicBezTo>
                  <a:pt x="135147" y="106262"/>
                  <a:pt x="134907" y="106371"/>
                  <a:pt x="134907" y="106568"/>
                </a:cubicBezTo>
                <a:cubicBezTo>
                  <a:pt x="134907" y="106677"/>
                  <a:pt x="135016" y="106764"/>
                  <a:pt x="135126" y="106764"/>
                </a:cubicBezTo>
                <a:close/>
                <a:moveTo>
                  <a:pt x="130297" y="106895"/>
                </a:moveTo>
                <a:cubicBezTo>
                  <a:pt x="130602" y="106895"/>
                  <a:pt x="130755" y="106524"/>
                  <a:pt x="130537" y="106327"/>
                </a:cubicBezTo>
                <a:cubicBezTo>
                  <a:pt x="130318" y="106109"/>
                  <a:pt x="129969" y="106262"/>
                  <a:pt x="129969" y="106568"/>
                </a:cubicBezTo>
                <a:cubicBezTo>
                  <a:pt x="129969" y="106742"/>
                  <a:pt x="130122" y="106895"/>
                  <a:pt x="130297" y="106895"/>
                </a:cubicBezTo>
                <a:close/>
                <a:moveTo>
                  <a:pt x="125467" y="107005"/>
                </a:moveTo>
                <a:cubicBezTo>
                  <a:pt x="125883" y="107005"/>
                  <a:pt x="126079" y="106524"/>
                  <a:pt x="125795" y="106240"/>
                </a:cubicBezTo>
                <a:cubicBezTo>
                  <a:pt x="125511" y="105956"/>
                  <a:pt x="125009" y="106153"/>
                  <a:pt x="125009" y="106568"/>
                </a:cubicBezTo>
                <a:cubicBezTo>
                  <a:pt x="125030" y="106808"/>
                  <a:pt x="125227" y="107005"/>
                  <a:pt x="125467" y="107005"/>
                </a:cubicBezTo>
                <a:close/>
                <a:moveTo>
                  <a:pt x="120638" y="107114"/>
                </a:moveTo>
                <a:cubicBezTo>
                  <a:pt x="121141" y="107114"/>
                  <a:pt x="121403" y="106524"/>
                  <a:pt x="121054" y="106153"/>
                </a:cubicBezTo>
                <a:cubicBezTo>
                  <a:pt x="120682" y="105803"/>
                  <a:pt x="120092" y="106065"/>
                  <a:pt x="120092" y="106568"/>
                </a:cubicBezTo>
                <a:cubicBezTo>
                  <a:pt x="120092" y="106874"/>
                  <a:pt x="120333" y="107114"/>
                  <a:pt x="120638" y="107114"/>
                </a:cubicBezTo>
                <a:close/>
                <a:moveTo>
                  <a:pt x="115831" y="107223"/>
                </a:moveTo>
                <a:cubicBezTo>
                  <a:pt x="116399" y="107223"/>
                  <a:pt x="116705" y="106502"/>
                  <a:pt x="116290" y="106087"/>
                </a:cubicBezTo>
                <a:cubicBezTo>
                  <a:pt x="115875" y="105694"/>
                  <a:pt x="115176" y="105978"/>
                  <a:pt x="115154" y="106568"/>
                </a:cubicBezTo>
                <a:cubicBezTo>
                  <a:pt x="115176" y="106917"/>
                  <a:pt x="115460" y="107223"/>
                  <a:pt x="115831" y="107223"/>
                </a:cubicBezTo>
                <a:close/>
                <a:moveTo>
                  <a:pt x="111002" y="107311"/>
                </a:moveTo>
                <a:cubicBezTo>
                  <a:pt x="111658" y="107311"/>
                  <a:pt x="112007" y="106502"/>
                  <a:pt x="111527" y="106021"/>
                </a:cubicBezTo>
                <a:cubicBezTo>
                  <a:pt x="111046" y="105563"/>
                  <a:pt x="110237" y="105890"/>
                  <a:pt x="110237" y="106568"/>
                </a:cubicBezTo>
                <a:cubicBezTo>
                  <a:pt x="110237" y="106983"/>
                  <a:pt x="110587" y="107311"/>
                  <a:pt x="111002" y="107311"/>
                </a:cubicBezTo>
                <a:close/>
                <a:moveTo>
                  <a:pt x="106173" y="107398"/>
                </a:moveTo>
                <a:cubicBezTo>
                  <a:pt x="106916" y="107398"/>
                  <a:pt x="107309" y="106480"/>
                  <a:pt x="106763" y="105956"/>
                </a:cubicBezTo>
                <a:cubicBezTo>
                  <a:pt x="106239" y="105431"/>
                  <a:pt x="105321" y="105803"/>
                  <a:pt x="105321" y="106568"/>
                </a:cubicBezTo>
                <a:cubicBezTo>
                  <a:pt x="105321" y="107027"/>
                  <a:pt x="105714" y="107398"/>
                  <a:pt x="106173" y="107398"/>
                </a:cubicBezTo>
                <a:close/>
                <a:moveTo>
                  <a:pt x="101344" y="107485"/>
                </a:moveTo>
                <a:cubicBezTo>
                  <a:pt x="102175" y="107485"/>
                  <a:pt x="102568" y="106480"/>
                  <a:pt x="102000" y="105912"/>
                </a:cubicBezTo>
                <a:cubicBezTo>
                  <a:pt x="101410" y="105322"/>
                  <a:pt x="100426" y="105737"/>
                  <a:pt x="100426" y="106568"/>
                </a:cubicBezTo>
                <a:cubicBezTo>
                  <a:pt x="100426" y="107070"/>
                  <a:pt x="100842" y="107485"/>
                  <a:pt x="101344" y="107485"/>
                </a:cubicBezTo>
                <a:close/>
                <a:moveTo>
                  <a:pt x="96515" y="107551"/>
                </a:moveTo>
                <a:cubicBezTo>
                  <a:pt x="97411" y="107551"/>
                  <a:pt x="97848" y="106480"/>
                  <a:pt x="97214" y="105847"/>
                </a:cubicBezTo>
                <a:cubicBezTo>
                  <a:pt x="96603" y="105235"/>
                  <a:pt x="95532" y="105672"/>
                  <a:pt x="95532" y="106568"/>
                </a:cubicBezTo>
                <a:cubicBezTo>
                  <a:pt x="95532" y="107114"/>
                  <a:pt x="95969" y="107551"/>
                  <a:pt x="96515" y="107551"/>
                </a:cubicBezTo>
                <a:close/>
                <a:moveTo>
                  <a:pt x="91686" y="107595"/>
                </a:moveTo>
                <a:cubicBezTo>
                  <a:pt x="92626" y="107595"/>
                  <a:pt x="93085" y="106480"/>
                  <a:pt x="92429" y="105825"/>
                </a:cubicBezTo>
                <a:cubicBezTo>
                  <a:pt x="91774" y="105169"/>
                  <a:pt x="90659" y="105628"/>
                  <a:pt x="90659" y="106568"/>
                </a:cubicBezTo>
                <a:cubicBezTo>
                  <a:pt x="90659" y="107136"/>
                  <a:pt x="91118" y="107595"/>
                  <a:pt x="91686" y="107595"/>
                </a:cubicBezTo>
                <a:close/>
                <a:moveTo>
                  <a:pt x="86857" y="107638"/>
                </a:moveTo>
                <a:cubicBezTo>
                  <a:pt x="87840" y="107638"/>
                  <a:pt x="88321" y="106458"/>
                  <a:pt x="87644" y="105781"/>
                </a:cubicBezTo>
                <a:cubicBezTo>
                  <a:pt x="86944" y="105082"/>
                  <a:pt x="85765" y="105584"/>
                  <a:pt x="85765" y="106546"/>
                </a:cubicBezTo>
                <a:cubicBezTo>
                  <a:pt x="85765" y="107158"/>
                  <a:pt x="86267" y="107638"/>
                  <a:pt x="86857" y="107638"/>
                </a:cubicBezTo>
                <a:close/>
                <a:moveTo>
                  <a:pt x="82050" y="107660"/>
                </a:moveTo>
                <a:cubicBezTo>
                  <a:pt x="83033" y="107660"/>
                  <a:pt x="83536" y="106480"/>
                  <a:pt x="82837" y="105781"/>
                </a:cubicBezTo>
                <a:cubicBezTo>
                  <a:pt x="82137" y="105060"/>
                  <a:pt x="80935" y="105563"/>
                  <a:pt x="80935" y="106568"/>
                </a:cubicBezTo>
                <a:cubicBezTo>
                  <a:pt x="80935" y="107179"/>
                  <a:pt x="81438" y="107660"/>
                  <a:pt x="82050" y="107660"/>
                </a:cubicBezTo>
                <a:close/>
                <a:moveTo>
                  <a:pt x="77221" y="107660"/>
                </a:moveTo>
                <a:cubicBezTo>
                  <a:pt x="78226" y="107660"/>
                  <a:pt x="78729" y="106458"/>
                  <a:pt x="78007" y="105737"/>
                </a:cubicBezTo>
                <a:cubicBezTo>
                  <a:pt x="77308" y="105038"/>
                  <a:pt x="76085" y="105541"/>
                  <a:pt x="76085" y="106546"/>
                </a:cubicBezTo>
                <a:cubicBezTo>
                  <a:pt x="76085" y="107158"/>
                  <a:pt x="76587" y="107660"/>
                  <a:pt x="77221" y="107660"/>
                </a:cubicBezTo>
                <a:close/>
                <a:moveTo>
                  <a:pt x="72392" y="107660"/>
                </a:moveTo>
                <a:cubicBezTo>
                  <a:pt x="73375" y="107660"/>
                  <a:pt x="73878" y="106480"/>
                  <a:pt x="73178" y="105759"/>
                </a:cubicBezTo>
                <a:cubicBezTo>
                  <a:pt x="72479" y="105060"/>
                  <a:pt x="71277" y="105563"/>
                  <a:pt x="71277" y="106568"/>
                </a:cubicBezTo>
                <a:cubicBezTo>
                  <a:pt x="71277" y="107179"/>
                  <a:pt x="71780" y="107660"/>
                  <a:pt x="72392" y="107660"/>
                </a:cubicBezTo>
                <a:close/>
                <a:moveTo>
                  <a:pt x="67563" y="107638"/>
                </a:moveTo>
                <a:cubicBezTo>
                  <a:pt x="68546" y="107638"/>
                  <a:pt x="69027" y="106458"/>
                  <a:pt x="68328" y="105781"/>
                </a:cubicBezTo>
                <a:cubicBezTo>
                  <a:pt x="67650" y="105082"/>
                  <a:pt x="66470" y="105584"/>
                  <a:pt x="66470" y="106546"/>
                </a:cubicBezTo>
                <a:cubicBezTo>
                  <a:pt x="66470" y="107158"/>
                  <a:pt x="66973" y="107638"/>
                  <a:pt x="67563" y="107638"/>
                </a:cubicBezTo>
                <a:close/>
                <a:moveTo>
                  <a:pt x="62734" y="107595"/>
                </a:moveTo>
                <a:cubicBezTo>
                  <a:pt x="63673" y="107595"/>
                  <a:pt x="64132" y="106480"/>
                  <a:pt x="63477" y="105825"/>
                </a:cubicBezTo>
                <a:cubicBezTo>
                  <a:pt x="62821" y="105169"/>
                  <a:pt x="61685" y="105628"/>
                  <a:pt x="61685" y="106568"/>
                </a:cubicBezTo>
                <a:cubicBezTo>
                  <a:pt x="61685" y="107136"/>
                  <a:pt x="62166" y="107595"/>
                  <a:pt x="62734" y="107595"/>
                </a:cubicBezTo>
                <a:close/>
                <a:moveTo>
                  <a:pt x="57905" y="107551"/>
                </a:moveTo>
                <a:cubicBezTo>
                  <a:pt x="58801" y="107551"/>
                  <a:pt x="59238" y="106480"/>
                  <a:pt x="58626" y="105847"/>
                </a:cubicBezTo>
                <a:cubicBezTo>
                  <a:pt x="57992" y="105235"/>
                  <a:pt x="56921" y="105672"/>
                  <a:pt x="56921" y="106568"/>
                </a:cubicBezTo>
                <a:cubicBezTo>
                  <a:pt x="56921" y="107114"/>
                  <a:pt x="57358" y="107551"/>
                  <a:pt x="57905" y="107551"/>
                </a:cubicBezTo>
                <a:close/>
                <a:moveTo>
                  <a:pt x="53098" y="107464"/>
                </a:moveTo>
                <a:cubicBezTo>
                  <a:pt x="53906" y="107464"/>
                  <a:pt x="54299" y="106480"/>
                  <a:pt x="53731" y="105912"/>
                </a:cubicBezTo>
                <a:cubicBezTo>
                  <a:pt x="53163" y="105344"/>
                  <a:pt x="52180" y="105737"/>
                  <a:pt x="52180" y="106568"/>
                </a:cubicBezTo>
                <a:cubicBezTo>
                  <a:pt x="52180" y="107070"/>
                  <a:pt x="52595" y="107464"/>
                  <a:pt x="53098" y="107464"/>
                </a:cubicBezTo>
                <a:close/>
                <a:moveTo>
                  <a:pt x="48268" y="107398"/>
                </a:moveTo>
                <a:cubicBezTo>
                  <a:pt x="49011" y="107398"/>
                  <a:pt x="49383" y="106480"/>
                  <a:pt x="48858" y="105956"/>
                </a:cubicBezTo>
                <a:cubicBezTo>
                  <a:pt x="48334" y="105431"/>
                  <a:pt x="47416" y="105803"/>
                  <a:pt x="47416" y="106568"/>
                </a:cubicBezTo>
                <a:cubicBezTo>
                  <a:pt x="47416" y="107027"/>
                  <a:pt x="47788" y="107398"/>
                  <a:pt x="48268" y="107398"/>
                </a:cubicBezTo>
                <a:close/>
                <a:moveTo>
                  <a:pt x="43439" y="107311"/>
                </a:moveTo>
                <a:cubicBezTo>
                  <a:pt x="44117" y="107311"/>
                  <a:pt x="44445" y="106502"/>
                  <a:pt x="43964" y="106021"/>
                </a:cubicBezTo>
                <a:cubicBezTo>
                  <a:pt x="43505" y="105541"/>
                  <a:pt x="42697" y="105890"/>
                  <a:pt x="42697" y="106568"/>
                </a:cubicBezTo>
                <a:cubicBezTo>
                  <a:pt x="42697" y="106983"/>
                  <a:pt x="43024" y="107311"/>
                  <a:pt x="43439" y="107311"/>
                </a:cubicBezTo>
                <a:close/>
                <a:moveTo>
                  <a:pt x="38610" y="107223"/>
                </a:moveTo>
                <a:cubicBezTo>
                  <a:pt x="39200" y="107223"/>
                  <a:pt x="39484" y="106502"/>
                  <a:pt x="39069" y="106087"/>
                </a:cubicBezTo>
                <a:cubicBezTo>
                  <a:pt x="38654" y="105694"/>
                  <a:pt x="37955" y="105978"/>
                  <a:pt x="37955" y="106568"/>
                </a:cubicBezTo>
                <a:cubicBezTo>
                  <a:pt x="37955" y="106917"/>
                  <a:pt x="38239" y="107223"/>
                  <a:pt x="38610" y="107223"/>
                </a:cubicBezTo>
                <a:close/>
                <a:moveTo>
                  <a:pt x="33781" y="107114"/>
                </a:moveTo>
                <a:cubicBezTo>
                  <a:pt x="34284" y="107114"/>
                  <a:pt x="34524" y="106524"/>
                  <a:pt x="34175" y="106174"/>
                </a:cubicBezTo>
                <a:cubicBezTo>
                  <a:pt x="33825" y="105825"/>
                  <a:pt x="33235" y="106065"/>
                  <a:pt x="33235" y="106568"/>
                </a:cubicBezTo>
                <a:cubicBezTo>
                  <a:pt x="33235" y="106874"/>
                  <a:pt x="33475" y="107114"/>
                  <a:pt x="33781" y="107114"/>
                </a:cubicBezTo>
                <a:close/>
                <a:moveTo>
                  <a:pt x="28952" y="107005"/>
                </a:moveTo>
                <a:cubicBezTo>
                  <a:pt x="29346" y="107005"/>
                  <a:pt x="29542" y="106524"/>
                  <a:pt x="29280" y="106240"/>
                </a:cubicBezTo>
                <a:cubicBezTo>
                  <a:pt x="28996" y="105956"/>
                  <a:pt x="28515" y="106174"/>
                  <a:pt x="28515" y="106568"/>
                </a:cubicBezTo>
                <a:cubicBezTo>
                  <a:pt x="28515" y="106808"/>
                  <a:pt x="28712" y="107005"/>
                  <a:pt x="28952" y="107005"/>
                </a:cubicBezTo>
                <a:close/>
                <a:moveTo>
                  <a:pt x="24123" y="106874"/>
                </a:moveTo>
                <a:cubicBezTo>
                  <a:pt x="24429" y="106874"/>
                  <a:pt x="24560" y="106524"/>
                  <a:pt x="24364" y="106327"/>
                </a:cubicBezTo>
                <a:cubicBezTo>
                  <a:pt x="24167" y="106131"/>
                  <a:pt x="23817" y="106262"/>
                  <a:pt x="23817" y="106568"/>
                </a:cubicBezTo>
                <a:cubicBezTo>
                  <a:pt x="23817" y="106742"/>
                  <a:pt x="23949" y="106874"/>
                  <a:pt x="24123" y="106874"/>
                </a:cubicBezTo>
                <a:close/>
                <a:moveTo>
                  <a:pt x="19316" y="106764"/>
                </a:moveTo>
                <a:cubicBezTo>
                  <a:pt x="19491" y="106764"/>
                  <a:pt x="19600" y="106546"/>
                  <a:pt x="19469" y="106415"/>
                </a:cubicBezTo>
                <a:cubicBezTo>
                  <a:pt x="19316" y="106262"/>
                  <a:pt x="19098" y="106371"/>
                  <a:pt x="19098" y="106568"/>
                </a:cubicBezTo>
                <a:cubicBezTo>
                  <a:pt x="19098" y="106677"/>
                  <a:pt x="19185" y="106764"/>
                  <a:pt x="19316" y="106764"/>
                </a:cubicBezTo>
                <a:close/>
                <a:moveTo>
                  <a:pt x="14487" y="106655"/>
                </a:moveTo>
                <a:cubicBezTo>
                  <a:pt x="14531" y="106655"/>
                  <a:pt x="14575" y="106611"/>
                  <a:pt x="14575" y="106568"/>
                </a:cubicBezTo>
                <a:cubicBezTo>
                  <a:pt x="14575" y="106502"/>
                  <a:pt x="14531" y="106458"/>
                  <a:pt x="14487" y="106458"/>
                </a:cubicBezTo>
                <a:cubicBezTo>
                  <a:pt x="14422" y="106458"/>
                  <a:pt x="14378" y="106502"/>
                  <a:pt x="14378" y="106568"/>
                </a:cubicBezTo>
                <a:cubicBezTo>
                  <a:pt x="14400" y="106611"/>
                  <a:pt x="14443" y="106655"/>
                  <a:pt x="14487" y="106655"/>
                </a:cubicBezTo>
                <a:close/>
                <a:moveTo>
                  <a:pt x="144762" y="101782"/>
                </a:moveTo>
                <a:cubicBezTo>
                  <a:pt x="144849" y="101782"/>
                  <a:pt x="144718" y="101651"/>
                  <a:pt x="144718" y="101739"/>
                </a:cubicBezTo>
                <a:cubicBezTo>
                  <a:pt x="144718" y="101760"/>
                  <a:pt x="144740" y="101782"/>
                  <a:pt x="144762" y="101782"/>
                </a:cubicBezTo>
                <a:close/>
                <a:moveTo>
                  <a:pt x="139955" y="101913"/>
                </a:moveTo>
                <a:cubicBezTo>
                  <a:pt x="140042" y="101913"/>
                  <a:pt x="140108" y="101826"/>
                  <a:pt x="140108" y="101739"/>
                </a:cubicBezTo>
                <a:cubicBezTo>
                  <a:pt x="140129" y="101586"/>
                  <a:pt x="139933" y="101498"/>
                  <a:pt x="139823" y="101608"/>
                </a:cubicBezTo>
                <a:cubicBezTo>
                  <a:pt x="139714" y="101717"/>
                  <a:pt x="139780" y="101913"/>
                  <a:pt x="139955" y="101913"/>
                </a:cubicBezTo>
                <a:close/>
                <a:moveTo>
                  <a:pt x="135126" y="102023"/>
                </a:moveTo>
                <a:cubicBezTo>
                  <a:pt x="135388" y="102023"/>
                  <a:pt x="135519" y="101717"/>
                  <a:pt x="135322" y="101520"/>
                </a:cubicBezTo>
                <a:cubicBezTo>
                  <a:pt x="135147" y="101345"/>
                  <a:pt x="134820" y="101476"/>
                  <a:pt x="134820" y="101739"/>
                </a:cubicBezTo>
                <a:cubicBezTo>
                  <a:pt x="134820" y="101892"/>
                  <a:pt x="134951" y="102023"/>
                  <a:pt x="135126" y="102023"/>
                </a:cubicBezTo>
                <a:close/>
                <a:moveTo>
                  <a:pt x="130297" y="102154"/>
                </a:moveTo>
                <a:cubicBezTo>
                  <a:pt x="130668" y="102154"/>
                  <a:pt x="130843" y="101695"/>
                  <a:pt x="130581" y="101433"/>
                </a:cubicBezTo>
                <a:cubicBezTo>
                  <a:pt x="130318" y="101171"/>
                  <a:pt x="129881" y="101367"/>
                  <a:pt x="129881" y="101739"/>
                </a:cubicBezTo>
                <a:cubicBezTo>
                  <a:pt x="129881" y="101957"/>
                  <a:pt x="130056" y="102154"/>
                  <a:pt x="130297" y="102154"/>
                </a:cubicBezTo>
                <a:close/>
                <a:moveTo>
                  <a:pt x="125467" y="102263"/>
                </a:moveTo>
                <a:cubicBezTo>
                  <a:pt x="125948" y="102263"/>
                  <a:pt x="126189" y="101673"/>
                  <a:pt x="125861" y="101345"/>
                </a:cubicBezTo>
                <a:cubicBezTo>
                  <a:pt x="125511" y="100996"/>
                  <a:pt x="124921" y="101236"/>
                  <a:pt x="124921" y="101717"/>
                </a:cubicBezTo>
                <a:cubicBezTo>
                  <a:pt x="124921" y="102023"/>
                  <a:pt x="125162" y="102263"/>
                  <a:pt x="125467" y="102263"/>
                </a:cubicBezTo>
                <a:close/>
                <a:moveTo>
                  <a:pt x="120638" y="102372"/>
                </a:moveTo>
                <a:cubicBezTo>
                  <a:pt x="121207" y="102372"/>
                  <a:pt x="121491" y="101673"/>
                  <a:pt x="121097" y="101280"/>
                </a:cubicBezTo>
                <a:cubicBezTo>
                  <a:pt x="120682" y="100865"/>
                  <a:pt x="120005" y="101171"/>
                  <a:pt x="120005" y="101739"/>
                </a:cubicBezTo>
                <a:cubicBezTo>
                  <a:pt x="120005" y="102088"/>
                  <a:pt x="120289" y="102372"/>
                  <a:pt x="120638" y="102372"/>
                </a:cubicBezTo>
                <a:close/>
                <a:moveTo>
                  <a:pt x="115809" y="102482"/>
                </a:moveTo>
                <a:cubicBezTo>
                  <a:pt x="116487" y="102482"/>
                  <a:pt x="116815" y="101673"/>
                  <a:pt x="116334" y="101192"/>
                </a:cubicBezTo>
                <a:cubicBezTo>
                  <a:pt x="115875" y="100733"/>
                  <a:pt x="115066" y="101061"/>
                  <a:pt x="115066" y="101739"/>
                </a:cubicBezTo>
                <a:cubicBezTo>
                  <a:pt x="115066" y="102154"/>
                  <a:pt x="115394" y="102482"/>
                  <a:pt x="115809" y="102482"/>
                </a:cubicBezTo>
                <a:close/>
                <a:moveTo>
                  <a:pt x="111002" y="102591"/>
                </a:moveTo>
                <a:cubicBezTo>
                  <a:pt x="111767" y="102591"/>
                  <a:pt x="112138" y="101673"/>
                  <a:pt x="111614" y="101127"/>
                </a:cubicBezTo>
                <a:cubicBezTo>
                  <a:pt x="111068" y="100581"/>
                  <a:pt x="110150" y="100974"/>
                  <a:pt x="110150" y="101739"/>
                </a:cubicBezTo>
                <a:cubicBezTo>
                  <a:pt x="110150" y="102219"/>
                  <a:pt x="110522" y="102591"/>
                  <a:pt x="111002" y="102591"/>
                </a:cubicBezTo>
                <a:close/>
                <a:moveTo>
                  <a:pt x="106173" y="102700"/>
                </a:moveTo>
                <a:cubicBezTo>
                  <a:pt x="107025" y="102700"/>
                  <a:pt x="107441" y="101673"/>
                  <a:pt x="106851" y="101061"/>
                </a:cubicBezTo>
                <a:cubicBezTo>
                  <a:pt x="106239" y="100471"/>
                  <a:pt x="105234" y="100886"/>
                  <a:pt x="105234" y="101739"/>
                </a:cubicBezTo>
                <a:cubicBezTo>
                  <a:pt x="105234" y="102263"/>
                  <a:pt x="105649" y="102700"/>
                  <a:pt x="106173" y="102700"/>
                </a:cubicBezTo>
                <a:close/>
                <a:moveTo>
                  <a:pt x="101344" y="102787"/>
                </a:moveTo>
                <a:cubicBezTo>
                  <a:pt x="102284" y="102787"/>
                  <a:pt x="102743" y="101651"/>
                  <a:pt x="102087" y="100996"/>
                </a:cubicBezTo>
                <a:cubicBezTo>
                  <a:pt x="101432" y="100340"/>
                  <a:pt x="100317" y="100799"/>
                  <a:pt x="100317" y="101739"/>
                </a:cubicBezTo>
                <a:cubicBezTo>
                  <a:pt x="100295" y="102307"/>
                  <a:pt x="100776" y="102787"/>
                  <a:pt x="101344" y="102787"/>
                </a:cubicBezTo>
                <a:close/>
                <a:moveTo>
                  <a:pt x="96537" y="102875"/>
                </a:moveTo>
                <a:cubicBezTo>
                  <a:pt x="97520" y="102875"/>
                  <a:pt x="98023" y="101651"/>
                  <a:pt x="97324" y="100952"/>
                </a:cubicBezTo>
                <a:cubicBezTo>
                  <a:pt x="96603" y="100253"/>
                  <a:pt x="95401" y="100755"/>
                  <a:pt x="95401" y="101739"/>
                </a:cubicBezTo>
                <a:cubicBezTo>
                  <a:pt x="95401" y="102372"/>
                  <a:pt x="95903" y="102875"/>
                  <a:pt x="96537" y="102875"/>
                </a:cubicBezTo>
                <a:close/>
                <a:moveTo>
                  <a:pt x="91708" y="102919"/>
                </a:moveTo>
                <a:cubicBezTo>
                  <a:pt x="92757" y="102919"/>
                  <a:pt x="93281" y="101651"/>
                  <a:pt x="92538" y="100908"/>
                </a:cubicBezTo>
                <a:cubicBezTo>
                  <a:pt x="91795" y="100165"/>
                  <a:pt x="90528" y="100690"/>
                  <a:pt x="90528" y="101739"/>
                </a:cubicBezTo>
                <a:cubicBezTo>
                  <a:pt x="90528" y="102394"/>
                  <a:pt x="91052" y="102919"/>
                  <a:pt x="91708" y="102919"/>
                </a:cubicBezTo>
                <a:close/>
                <a:moveTo>
                  <a:pt x="86879" y="102984"/>
                </a:moveTo>
                <a:cubicBezTo>
                  <a:pt x="87971" y="102984"/>
                  <a:pt x="88518" y="101651"/>
                  <a:pt x="87753" y="100865"/>
                </a:cubicBezTo>
                <a:cubicBezTo>
                  <a:pt x="86966" y="100100"/>
                  <a:pt x="85633" y="100646"/>
                  <a:pt x="85633" y="101739"/>
                </a:cubicBezTo>
                <a:cubicBezTo>
                  <a:pt x="85633" y="102416"/>
                  <a:pt x="86202" y="102984"/>
                  <a:pt x="86879" y="102984"/>
                </a:cubicBezTo>
                <a:close/>
                <a:moveTo>
                  <a:pt x="82050" y="103006"/>
                </a:moveTo>
                <a:cubicBezTo>
                  <a:pt x="83164" y="103006"/>
                  <a:pt x="83732" y="101651"/>
                  <a:pt x="82946" y="100865"/>
                </a:cubicBezTo>
                <a:cubicBezTo>
                  <a:pt x="82159" y="100056"/>
                  <a:pt x="80783" y="100624"/>
                  <a:pt x="80783" y="101739"/>
                </a:cubicBezTo>
                <a:cubicBezTo>
                  <a:pt x="80783" y="102438"/>
                  <a:pt x="81351" y="103006"/>
                  <a:pt x="82050" y="103006"/>
                </a:cubicBezTo>
                <a:close/>
                <a:moveTo>
                  <a:pt x="77221" y="103006"/>
                </a:moveTo>
                <a:cubicBezTo>
                  <a:pt x="78357" y="103006"/>
                  <a:pt x="78925" y="101629"/>
                  <a:pt x="78117" y="100843"/>
                </a:cubicBezTo>
                <a:cubicBezTo>
                  <a:pt x="77308" y="100034"/>
                  <a:pt x="75954" y="100602"/>
                  <a:pt x="75954" y="101739"/>
                </a:cubicBezTo>
                <a:cubicBezTo>
                  <a:pt x="75954" y="102438"/>
                  <a:pt x="76522" y="103006"/>
                  <a:pt x="77221" y="103006"/>
                </a:cubicBezTo>
                <a:close/>
                <a:moveTo>
                  <a:pt x="72392" y="103006"/>
                </a:moveTo>
                <a:cubicBezTo>
                  <a:pt x="73528" y="103006"/>
                  <a:pt x="74074" y="101651"/>
                  <a:pt x="73288" y="100865"/>
                </a:cubicBezTo>
                <a:cubicBezTo>
                  <a:pt x="72501" y="100056"/>
                  <a:pt x="71146" y="100624"/>
                  <a:pt x="71146" y="101739"/>
                </a:cubicBezTo>
                <a:cubicBezTo>
                  <a:pt x="71146" y="102438"/>
                  <a:pt x="71693" y="103006"/>
                  <a:pt x="72392" y="103006"/>
                </a:cubicBezTo>
                <a:close/>
                <a:moveTo>
                  <a:pt x="67563" y="102984"/>
                </a:moveTo>
                <a:cubicBezTo>
                  <a:pt x="68677" y="102984"/>
                  <a:pt x="69223" y="101651"/>
                  <a:pt x="68437" y="100865"/>
                </a:cubicBezTo>
                <a:cubicBezTo>
                  <a:pt x="67672" y="100100"/>
                  <a:pt x="66339" y="100646"/>
                  <a:pt x="66339" y="101739"/>
                </a:cubicBezTo>
                <a:cubicBezTo>
                  <a:pt x="66339" y="102416"/>
                  <a:pt x="66885" y="102984"/>
                  <a:pt x="67563" y="102984"/>
                </a:cubicBezTo>
                <a:close/>
                <a:moveTo>
                  <a:pt x="62734" y="102919"/>
                </a:moveTo>
                <a:cubicBezTo>
                  <a:pt x="63804" y="102919"/>
                  <a:pt x="64329" y="101651"/>
                  <a:pt x="63586" y="100908"/>
                </a:cubicBezTo>
                <a:cubicBezTo>
                  <a:pt x="62843" y="100165"/>
                  <a:pt x="61576" y="100690"/>
                  <a:pt x="61576" y="101739"/>
                </a:cubicBezTo>
                <a:cubicBezTo>
                  <a:pt x="61576" y="102394"/>
                  <a:pt x="62100" y="102919"/>
                  <a:pt x="62734" y="102919"/>
                </a:cubicBezTo>
                <a:close/>
                <a:moveTo>
                  <a:pt x="57927" y="102853"/>
                </a:moveTo>
                <a:cubicBezTo>
                  <a:pt x="58910" y="102853"/>
                  <a:pt x="59412" y="101651"/>
                  <a:pt x="58713" y="100952"/>
                </a:cubicBezTo>
                <a:cubicBezTo>
                  <a:pt x="58014" y="100253"/>
                  <a:pt x="56812" y="100755"/>
                  <a:pt x="56812" y="101739"/>
                </a:cubicBezTo>
                <a:cubicBezTo>
                  <a:pt x="56812" y="102350"/>
                  <a:pt x="57315" y="102853"/>
                  <a:pt x="57927" y="102853"/>
                </a:cubicBezTo>
                <a:close/>
                <a:moveTo>
                  <a:pt x="53098" y="102766"/>
                </a:moveTo>
                <a:cubicBezTo>
                  <a:pt x="54015" y="102766"/>
                  <a:pt x="54474" y="101673"/>
                  <a:pt x="53819" y="101018"/>
                </a:cubicBezTo>
                <a:cubicBezTo>
                  <a:pt x="53163" y="100362"/>
                  <a:pt x="52071" y="100821"/>
                  <a:pt x="52071" y="101739"/>
                </a:cubicBezTo>
                <a:cubicBezTo>
                  <a:pt x="52071" y="102307"/>
                  <a:pt x="52529" y="102766"/>
                  <a:pt x="53098" y="102766"/>
                </a:cubicBezTo>
                <a:close/>
                <a:moveTo>
                  <a:pt x="48268" y="102700"/>
                </a:moveTo>
                <a:cubicBezTo>
                  <a:pt x="49121" y="102700"/>
                  <a:pt x="49536" y="101673"/>
                  <a:pt x="48946" y="101061"/>
                </a:cubicBezTo>
                <a:cubicBezTo>
                  <a:pt x="48334" y="100471"/>
                  <a:pt x="47307" y="100886"/>
                  <a:pt x="47307" y="101739"/>
                </a:cubicBezTo>
                <a:cubicBezTo>
                  <a:pt x="47307" y="102263"/>
                  <a:pt x="47744" y="102700"/>
                  <a:pt x="48268" y="102700"/>
                </a:cubicBezTo>
                <a:close/>
                <a:moveTo>
                  <a:pt x="43439" y="102591"/>
                </a:moveTo>
                <a:cubicBezTo>
                  <a:pt x="44204" y="102591"/>
                  <a:pt x="44576" y="101673"/>
                  <a:pt x="44051" y="101149"/>
                </a:cubicBezTo>
                <a:cubicBezTo>
                  <a:pt x="43505" y="100602"/>
                  <a:pt x="42609" y="100996"/>
                  <a:pt x="42609" y="101739"/>
                </a:cubicBezTo>
                <a:cubicBezTo>
                  <a:pt x="42609" y="102219"/>
                  <a:pt x="42981" y="102591"/>
                  <a:pt x="43439" y="102591"/>
                </a:cubicBezTo>
                <a:close/>
                <a:moveTo>
                  <a:pt x="38610" y="102503"/>
                </a:moveTo>
                <a:cubicBezTo>
                  <a:pt x="39288" y="102503"/>
                  <a:pt x="39616" y="101695"/>
                  <a:pt x="39135" y="101214"/>
                </a:cubicBezTo>
                <a:cubicBezTo>
                  <a:pt x="38676" y="100733"/>
                  <a:pt x="37867" y="101083"/>
                  <a:pt x="37867" y="101739"/>
                </a:cubicBezTo>
                <a:cubicBezTo>
                  <a:pt x="37867" y="102154"/>
                  <a:pt x="38195" y="102482"/>
                  <a:pt x="38610" y="102503"/>
                </a:cubicBezTo>
                <a:close/>
                <a:moveTo>
                  <a:pt x="33781" y="102372"/>
                </a:moveTo>
                <a:cubicBezTo>
                  <a:pt x="34350" y="102372"/>
                  <a:pt x="34634" y="101695"/>
                  <a:pt x="34240" y="101302"/>
                </a:cubicBezTo>
                <a:cubicBezTo>
                  <a:pt x="33847" y="100908"/>
                  <a:pt x="33170" y="101192"/>
                  <a:pt x="33170" y="101739"/>
                </a:cubicBezTo>
                <a:cubicBezTo>
                  <a:pt x="33170" y="102088"/>
                  <a:pt x="33454" y="102372"/>
                  <a:pt x="33781" y="102372"/>
                </a:cubicBezTo>
                <a:close/>
                <a:moveTo>
                  <a:pt x="28974" y="102263"/>
                </a:moveTo>
                <a:cubicBezTo>
                  <a:pt x="29433" y="102263"/>
                  <a:pt x="29673" y="101695"/>
                  <a:pt x="29346" y="101367"/>
                </a:cubicBezTo>
                <a:cubicBezTo>
                  <a:pt x="28996" y="101039"/>
                  <a:pt x="28450" y="101280"/>
                  <a:pt x="28450" y="101739"/>
                </a:cubicBezTo>
                <a:cubicBezTo>
                  <a:pt x="28450" y="102023"/>
                  <a:pt x="28668" y="102263"/>
                  <a:pt x="28974" y="102263"/>
                </a:cubicBezTo>
                <a:close/>
                <a:moveTo>
                  <a:pt x="24145" y="102154"/>
                </a:moveTo>
                <a:cubicBezTo>
                  <a:pt x="24495" y="102154"/>
                  <a:pt x="24670" y="101717"/>
                  <a:pt x="24429" y="101455"/>
                </a:cubicBezTo>
                <a:cubicBezTo>
                  <a:pt x="24167" y="101214"/>
                  <a:pt x="23730" y="101389"/>
                  <a:pt x="23730" y="101739"/>
                </a:cubicBezTo>
                <a:cubicBezTo>
                  <a:pt x="23730" y="101957"/>
                  <a:pt x="23927" y="102154"/>
                  <a:pt x="24145" y="102154"/>
                </a:cubicBezTo>
                <a:close/>
                <a:moveTo>
                  <a:pt x="19316" y="102023"/>
                </a:moveTo>
                <a:cubicBezTo>
                  <a:pt x="19556" y="102023"/>
                  <a:pt x="19688" y="101739"/>
                  <a:pt x="19513" y="101564"/>
                </a:cubicBezTo>
                <a:cubicBezTo>
                  <a:pt x="19338" y="101389"/>
                  <a:pt x="19032" y="101498"/>
                  <a:pt x="19032" y="101760"/>
                </a:cubicBezTo>
                <a:cubicBezTo>
                  <a:pt x="19032" y="101913"/>
                  <a:pt x="19163" y="102023"/>
                  <a:pt x="19316" y="102023"/>
                </a:cubicBezTo>
                <a:close/>
                <a:moveTo>
                  <a:pt x="14487" y="101913"/>
                </a:moveTo>
                <a:cubicBezTo>
                  <a:pt x="14575" y="101913"/>
                  <a:pt x="14640" y="101826"/>
                  <a:pt x="14640" y="101739"/>
                </a:cubicBezTo>
                <a:cubicBezTo>
                  <a:pt x="14640" y="101651"/>
                  <a:pt x="14575" y="101586"/>
                  <a:pt x="14487" y="101586"/>
                </a:cubicBezTo>
                <a:cubicBezTo>
                  <a:pt x="14400" y="101586"/>
                  <a:pt x="14334" y="101651"/>
                  <a:pt x="14334" y="101739"/>
                </a:cubicBezTo>
                <a:cubicBezTo>
                  <a:pt x="14334" y="101826"/>
                  <a:pt x="14400" y="101913"/>
                  <a:pt x="14487" y="101913"/>
                </a:cubicBezTo>
                <a:close/>
                <a:moveTo>
                  <a:pt x="9658" y="101782"/>
                </a:moveTo>
                <a:cubicBezTo>
                  <a:pt x="9724" y="101782"/>
                  <a:pt x="9724" y="101695"/>
                  <a:pt x="9658" y="101695"/>
                </a:cubicBezTo>
                <a:cubicBezTo>
                  <a:pt x="9614" y="101695"/>
                  <a:pt x="9614" y="101782"/>
                  <a:pt x="9658" y="101782"/>
                </a:cubicBezTo>
                <a:close/>
                <a:moveTo>
                  <a:pt x="149613" y="96931"/>
                </a:moveTo>
                <a:cubicBezTo>
                  <a:pt x="149635" y="96931"/>
                  <a:pt x="149635" y="96888"/>
                  <a:pt x="149613" y="96888"/>
                </a:cubicBezTo>
                <a:cubicBezTo>
                  <a:pt x="149591" y="96888"/>
                  <a:pt x="149591" y="96931"/>
                  <a:pt x="149613" y="96931"/>
                </a:cubicBezTo>
                <a:close/>
                <a:moveTo>
                  <a:pt x="144784" y="97019"/>
                </a:moveTo>
                <a:cubicBezTo>
                  <a:pt x="144958" y="97019"/>
                  <a:pt x="144674" y="96735"/>
                  <a:pt x="144674" y="96910"/>
                </a:cubicBezTo>
                <a:cubicBezTo>
                  <a:pt x="144674" y="96975"/>
                  <a:pt x="144718" y="97019"/>
                  <a:pt x="144784" y="97019"/>
                </a:cubicBezTo>
                <a:close/>
                <a:moveTo>
                  <a:pt x="139955" y="97128"/>
                </a:moveTo>
                <a:cubicBezTo>
                  <a:pt x="140151" y="97128"/>
                  <a:pt x="140261" y="96888"/>
                  <a:pt x="140108" y="96735"/>
                </a:cubicBezTo>
                <a:cubicBezTo>
                  <a:pt x="139976" y="96604"/>
                  <a:pt x="139736" y="96713"/>
                  <a:pt x="139736" y="96910"/>
                </a:cubicBezTo>
                <a:cubicBezTo>
                  <a:pt x="139736" y="97041"/>
                  <a:pt x="139823" y="97128"/>
                  <a:pt x="139955" y="97128"/>
                </a:cubicBezTo>
                <a:close/>
                <a:moveTo>
                  <a:pt x="135126" y="97281"/>
                </a:moveTo>
                <a:cubicBezTo>
                  <a:pt x="135453" y="97259"/>
                  <a:pt x="135606" y="96888"/>
                  <a:pt x="135388" y="96647"/>
                </a:cubicBezTo>
                <a:cubicBezTo>
                  <a:pt x="135169" y="96429"/>
                  <a:pt x="134776" y="96582"/>
                  <a:pt x="134776" y="96910"/>
                </a:cubicBezTo>
                <a:cubicBezTo>
                  <a:pt x="134776" y="97106"/>
                  <a:pt x="134929" y="97281"/>
                  <a:pt x="135126" y="97281"/>
                </a:cubicBezTo>
                <a:close/>
                <a:moveTo>
                  <a:pt x="130297" y="97412"/>
                </a:moveTo>
                <a:cubicBezTo>
                  <a:pt x="130755" y="97390"/>
                  <a:pt x="130952" y="96866"/>
                  <a:pt x="130646" y="96560"/>
                </a:cubicBezTo>
                <a:cubicBezTo>
                  <a:pt x="130340" y="96254"/>
                  <a:pt x="129816" y="96473"/>
                  <a:pt x="129816" y="96910"/>
                </a:cubicBezTo>
                <a:cubicBezTo>
                  <a:pt x="129816" y="97172"/>
                  <a:pt x="130034" y="97412"/>
                  <a:pt x="130297" y="97412"/>
                </a:cubicBezTo>
                <a:close/>
                <a:moveTo>
                  <a:pt x="125489" y="97521"/>
                </a:moveTo>
                <a:cubicBezTo>
                  <a:pt x="126036" y="97521"/>
                  <a:pt x="126298" y="96866"/>
                  <a:pt x="125905" y="96473"/>
                </a:cubicBezTo>
                <a:cubicBezTo>
                  <a:pt x="125533" y="96079"/>
                  <a:pt x="124856" y="96363"/>
                  <a:pt x="124856" y="96910"/>
                </a:cubicBezTo>
                <a:cubicBezTo>
                  <a:pt x="124856" y="97237"/>
                  <a:pt x="125140" y="97521"/>
                  <a:pt x="125489" y="97521"/>
                </a:cubicBezTo>
                <a:close/>
                <a:moveTo>
                  <a:pt x="120660" y="97631"/>
                </a:moveTo>
                <a:cubicBezTo>
                  <a:pt x="121294" y="97631"/>
                  <a:pt x="121622" y="96844"/>
                  <a:pt x="121163" y="96385"/>
                </a:cubicBezTo>
                <a:cubicBezTo>
                  <a:pt x="120704" y="95948"/>
                  <a:pt x="119939" y="96254"/>
                  <a:pt x="119939" y="96910"/>
                </a:cubicBezTo>
                <a:cubicBezTo>
                  <a:pt x="119939" y="97303"/>
                  <a:pt x="120245" y="97631"/>
                  <a:pt x="120660" y="97631"/>
                </a:cubicBezTo>
                <a:close/>
                <a:moveTo>
                  <a:pt x="115831" y="97762"/>
                </a:moveTo>
                <a:cubicBezTo>
                  <a:pt x="116574" y="97740"/>
                  <a:pt x="116968" y="96844"/>
                  <a:pt x="116421" y="96320"/>
                </a:cubicBezTo>
                <a:cubicBezTo>
                  <a:pt x="115897" y="95773"/>
                  <a:pt x="114979" y="96145"/>
                  <a:pt x="114979" y="96910"/>
                </a:cubicBezTo>
                <a:cubicBezTo>
                  <a:pt x="114979" y="97368"/>
                  <a:pt x="115372" y="97762"/>
                  <a:pt x="115831" y="97762"/>
                </a:cubicBezTo>
                <a:close/>
                <a:moveTo>
                  <a:pt x="111002" y="97849"/>
                </a:moveTo>
                <a:cubicBezTo>
                  <a:pt x="111854" y="97849"/>
                  <a:pt x="112270" y="96844"/>
                  <a:pt x="111680" y="96232"/>
                </a:cubicBezTo>
                <a:cubicBezTo>
                  <a:pt x="111068" y="95642"/>
                  <a:pt x="110041" y="96057"/>
                  <a:pt x="110041" y="96910"/>
                </a:cubicBezTo>
                <a:cubicBezTo>
                  <a:pt x="110041" y="97434"/>
                  <a:pt x="110478" y="97849"/>
                  <a:pt x="111002" y="97849"/>
                </a:cubicBezTo>
                <a:close/>
                <a:moveTo>
                  <a:pt x="106173" y="97958"/>
                </a:moveTo>
                <a:cubicBezTo>
                  <a:pt x="107113" y="97958"/>
                  <a:pt x="107594" y="96822"/>
                  <a:pt x="106916" y="96167"/>
                </a:cubicBezTo>
                <a:cubicBezTo>
                  <a:pt x="106261" y="95489"/>
                  <a:pt x="105124" y="95970"/>
                  <a:pt x="105124" y="96910"/>
                </a:cubicBezTo>
                <a:cubicBezTo>
                  <a:pt x="105124" y="97500"/>
                  <a:pt x="105583" y="97958"/>
                  <a:pt x="106173" y="97958"/>
                </a:cubicBezTo>
                <a:close/>
                <a:moveTo>
                  <a:pt x="101344" y="98046"/>
                </a:moveTo>
                <a:cubicBezTo>
                  <a:pt x="102371" y="98046"/>
                  <a:pt x="102896" y="96822"/>
                  <a:pt x="102153" y="96101"/>
                </a:cubicBezTo>
                <a:cubicBezTo>
                  <a:pt x="101432" y="95380"/>
                  <a:pt x="100208" y="95883"/>
                  <a:pt x="100208" y="96910"/>
                </a:cubicBezTo>
                <a:cubicBezTo>
                  <a:pt x="100208" y="97543"/>
                  <a:pt x="100710" y="98046"/>
                  <a:pt x="101344" y="98046"/>
                </a:cubicBezTo>
                <a:close/>
                <a:moveTo>
                  <a:pt x="96515" y="98155"/>
                </a:moveTo>
                <a:cubicBezTo>
                  <a:pt x="97630" y="98155"/>
                  <a:pt x="98198" y="96800"/>
                  <a:pt x="97411" y="96036"/>
                </a:cubicBezTo>
                <a:cubicBezTo>
                  <a:pt x="96624" y="95249"/>
                  <a:pt x="95270" y="95795"/>
                  <a:pt x="95270" y="96910"/>
                </a:cubicBezTo>
                <a:cubicBezTo>
                  <a:pt x="95291" y="97587"/>
                  <a:pt x="95838" y="98155"/>
                  <a:pt x="96515" y="98155"/>
                </a:cubicBezTo>
                <a:close/>
                <a:moveTo>
                  <a:pt x="91708" y="98221"/>
                </a:moveTo>
                <a:cubicBezTo>
                  <a:pt x="92866" y="98221"/>
                  <a:pt x="93456" y="96800"/>
                  <a:pt x="92626" y="95970"/>
                </a:cubicBezTo>
                <a:cubicBezTo>
                  <a:pt x="91795" y="95162"/>
                  <a:pt x="90397" y="95730"/>
                  <a:pt x="90397" y="96910"/>
                </a:cubicBezTo>
                <a:cubicBezTo>
                  <a:pt x="90397" y="97631"/>
                  <a:pt x="90965" y="98221"/>
                  <a:pt x="91708" y="98221"/>
                </a:cubicBezTo>
                <a:close/>
                <a:moveTo>
                  <a:pt x="86879" y="98264"/>
                </a:moveTo>
                <a:cubicBezTo>
                  <a:pt x="88081" y="98264"/>
                  <a:pt x="88693" y="96800"/>
                  <a:pt x="87840" y="95948"/>
                </a:cubicBezTo>
                <a:cubicBezTo>
                  <a:pt x="86988" y="95074"/>
                  <a:pt x="85502" y="95686"/>
                  <a:pt x="85502" y="96910"/>
                </a:cubicBezTo>
                <a:cubicBezTo>
                  <a:pt x="85502" y="97653"/>
                  <a:pt x="86114" y="98264"/>
                  <a:pt x="86879" y="98264"/>
                </a:cubicBezTo>
                <a:close/>
                <a:moveTo>
                  <a:pt x="82050" y="98308"/>
                </a:moveTo>
                <a:cubicBezTo>
                  <a:pt x="83295" y="98308"/>
                  <a:pt x="83907" y="96800"/>
                  <a:pt x="83033" y="95926"/>
                </a:cubicBezTo>
                <a:cubicBezTo>
                  <a:pt x="82159" y="95052"/>
                  <a:pt x="80651" y="95664"/>
                  <a:pt x="80651" y="96910"/>
                </a:cubicBezTo>
                <a:cubicBezTo>
                  <a:pt x="80651" y="97674"/>
                  <a:pt x="81285" y="98308"/>
                  <a:pt x="82050" y="98308"/>
                </a:cubicBezTo>
                <a:close/>
                <a:moveTo>
                  <a:pt x="77221" y="98308"/>
                </a:moveTo>
                <a:cubicBezTo>
                  <a:pt x="78466" y="98308"/>
                  <a:pt x="79100" y="96778"/>
                  <a:pt x="78204" y="95904"/>
                </a:cubicBezTo>
                <a:cubicBezTo>
                  <a:pt x="77330" y="95009"/>
                  <a:pt x="75801" y="95664"/>
                  <a:pt x="75822" y="96910"/>
                </a:cubicBezTo>
                <a:cubicBezTo>
                  <a:pt x="75822" y="97696"/>
                  <a:pt x="76456" y="98308"/>
                  <a:pt x="77221" y="98308"/>
                </a:cubicBezTo>
                <a:close/>
                <a:moveTo>
                  <a:pt x="72392" y="98308"/>
                </a:moveTo>
                <a:cubicBezTo>
                  <a:pt x="73637" y="98308"/>
                  <a:pt x="74249" y="96800"/>
                  <a:pt x="73375" y="95926"/>
                </a:cubicBezTo>
                <a:cubicBezTo>
                  <a:pt x="72501" y="95052"/>
                  <a:pt x="70993" y="95664"/>
                  <a:pt x="70993" y="96910"/>
                </a:cubicBezTo>
                <a:cubicBezTo>
                  <a:pt x="70993" y="97674"/>
                  <a:pt x="71627" y="98308"/>
                  <a:pt x="72392" y="98308"/>
                </a:cubicBezTo>
                <a:close/>
                <a:moveTo>
                  <a:pt x="67563" y="98264"/>
                </a:moveTo>
                <a:cubicBezTo>
                  <a:pt x="68786" y="98264"/>
                  <a:pt x="69376" y="96800"/>
                  <a:pt x="68524" y="95948"/>
                </a:cubicBezTo>
                <a:cubicBezTo>
                  <a:pt x="67672" y="95096"/>
                  <a:pt x="66208" y="95708"/>
                  <a:pt x="66208" y="96910"/>
                </a:cubicBezTo>
                <a:cubicBezTo>
                  <a:pt x="66208" y="97653"/>
                  <a:pt x="66820" y="98264"/>
                  <a:pt x="67563" y="98264"/>
                </a:cubicBezTo>
                <a:close/>
                <a:moveTo>
                  <a:pt x="62756" y="98221"/>
                </a:moveTo>
                <a:cubicBezTo>
                  <a:pt x="63914" y="98221"/>
                  <a:pt x="64482" y="96822"/>
                  <a:pt x="63673" y="96014"/>
                </a:cubicBezTo>
                <a:cubicBezTo>
                  <a:pt x="62843" y="95183"/>
                  <a:pt x="61445" y="95773"/>
                  <a:pt x="61445" y="96931"/>
                </a:cubicBezTo>
                <a:cubicBezTo>
                  <a:pt x="61445" y="97631"/>
                  <a:pt x="62035" y="98221"/>
                  <a:pt x="62756" y="98221"/>
                </a:cubicBezTo>
                <a:close/>
                <a:moveTo>
                  <a:pt x="57927" y="98155"/>
                </a:moveTo>
                <a:cubicBezTo>
                  <a:pt x="59019" y="98155"/>
                  <a:pt x="59565" y="96822"/>
                  <a:pt x="58801" y="96057"/>
                </a:cubicBezTo>
                <a:cubicBezTo>
                  <a:pt x="58014" y="95271"/>
                  <a:pt x="56681" y="95817"/>
                  <a:pt x="56681" y="96931"/>
                </a:cubicBezTo>
                <a:cubicBezTo>
                  <a:pt x="56681" y="97609"/>
                  <a:pt x="57249" y="98155"/>
                  <a:pt x="57927" y="98155"/>
                </a:cubicBezTo>
                <a:close/>
                <a:moveTo>
                  <a:pt x="53098" y="98068"/>
                </a:moveTo>
                <a:cubicBezTo>
                  <a:pt x="54125" y="98068"/>
                  <a:pt x="54627" y="96822"/>
                  <a:pt x="53906" y="96101"/>
                </a:cubicBezTo>
                <a:cubicBezTo>
                  <a:pt x="53185" y="95380"/>
                  <a:pt x="51939" y="95904"/>
                  <a:pt x="51939" y="96931"/>
                </a:cubicBezTo>
                <a:cubicBezTo>
                  <a:pt x="51939" y="97565"/>
                  <a:pt x="52464" y="98068"/>
                  <a:pt x="53098" y="98068"/>
                </a:cubicBezTo>
                <a:close/>
                <a:moveTo>
                  <a:pt x="48268" y="97958"/>
                </a:moveTo>
                <a:cubicBezTo>
                  <a:pt x="49208" y="97958"/>
                  <a:pt x="49667" y="96822"/>
                  <a:pt x="49011" y="96167"/>
                </a:cubicBezTo>
                <a:cubicBezTo>
                  <a:pt x="48356" y="95511"/>
                  <a:pt x="47220" y="95970"/>
                  <a:pt x="47220" y="96910"/>
                </a:cubicBezTo>
                <a:cubicBezTo>
                  <a:pt x="47220" y="97478"/>
                  <a:pt x="47700" y="97958"/>
                  <a:pt x="48268" y="97958"/>
                </a:cubicBezTo>
                <a:close/>
                <a:moveTo>
                  <a:pt x="43439" y="97849"/>
                </a:moveTo>
                <a:cubicBezTo>
                  <a:pt x="44292" y="97871"/>
                  <a:pt x="44729" y="96844"/>
                  <a:pt x="44117" y="96232"/>
                </a:cubicBezTo>
                <a:cubicBezTo>
                  <a:pt x="43527" y="95620"/>
                  <a:pt x="42500" y="96057"/>
                  <a:pt x="42500" y="96910"/>
                </a:cubicBezTo>
                <a:cubicBezTo>
                  <a:pt x="42500" y="97434"/>
                  <a:pt x="42915" y="97871"/>
                  <a:pt x="43439" y="97871"/>
                </a:cubicBezTo>
                <a:close/>
                <a:moveTo>
                  <a:pt x="38610" y="97740"/>
                </a:moveTo>
                <a:cubicBezTo>
                  <a:pt x="39353" y="97740"/>
                  <a:pt x="39703" y="96844"/>
                  <a:pt x="39200" y="96341"/>
                </a:cubicBezTo>
                <a:cubicBezTo>
                  <a:pt x="38676" y="95817"/>
                  <a:pt x="37802" y="96189"/>
                  <a:pt x="37802" y="96910"/>
                </a:cubicBezTo>
                <a:cubicBezTo>
                  <a:pt x="37802" y="97368"/>
                  <a:pt x="38173" y="97740"/>
                  <a:pt x="38610" y="97740"/>
                </a:cubicBezTo>
                <a:close/>
                <a:moveTo>
                  <a:pt x="33781" y="97631"/>
                </a:moveTo>
                <a:cubicBezTo>
                  <a:pt x="34437" y="97631"/>
                  <a:pt x="34765" y="96844"/>
                  <a:pt x="34306" y="96385"/>
                </a:cubicBezTo>
                <a:cubicBezTo>
                  <a:pt x="33847" y="95926"/>
                  <a:pt x="33060" y="96254"/>
                  <a:pt x="33060" y="96910"/>
                </a:cubicBezTo>
                <a:cubicBezTo>
                  <a:pt x="33060" y="97303"/>
                  <a:pt x="33388" y="97631"/>
                  <a:pt x="33781" y="97631"/>
                </a:cubicBezTo>
                <a:close/>
                <a:moveTo>
                  <a:pt x="28974" y="97500"/>
                </a:moveTo>
                <a:cubicBezTo>
                  <a:pt x="29499" y="97500"/>
                  <a:pt x="29783" y="96866"/>
                  <a:pt x="29389" y="96473"/>
                </a:cubicBezTo>
                <a:cubicBezTo>
                  <a:pt x="29018" y="96101"/>
                  <a:pt x="28362" y="96363"/>
                  <a:pt x="28362" y="96910"/>
                </a:cubicBezTo>
                <a:cubicBezTo>
                  <a:pt x="28362" y="97237"/>
                  <a:pt x="28625" y="97500"/>
                  <a:pt x="28974" y="97500"/>
                </a:cubicBezTo>
                <a:close/>
                <a:moveTo>
                  <a:pt x="24145" y="97412"/>
                </a:moveTo>
                <a:cubicBezTo>
                  <a:pt x="24560" y="97412"/>
                  <a:pt x="24779" y="96888"/>
                  <a:pt x="24473" y="96582"/>
                </a:cubicBezTo>
                <a:cubicBezTo>
                  <a:pt x="24189" y="96276"/>
                  <a:pt x="23664" y="96494"/>
                  <a:pt x="23664" y="96910"/>
                </a:cubicBezTo>
                <a:cubicBezTo>
                  <a:pt x="23643" y="97194"/>
                  <a:pt x="23861" y="97412"/>
                  <a:pt x="24145" y="97412"/>
                </a:cubicBezTo>
                <a:close/>
                <a:moveTo>
                  <a:pt x="19316" y="97259"/>
                </a:moveTo>
                <a:cubicBezTo>
                  <a:pt x="19622" y="97259"/>
                  <a:pt x="19775" y="96888"/>
                  <a:pt x="19556" y="96669"/>
                </a:cubicBezTo>
                <a:cubicBezTo>
                  <a:pt x="19338" y="96451"/>
                  <a:pt x="18967" y="96604"/>
                  <a:pt x="18967" y="96931"/>
                </a:cubicBezTo>
                <a:cubicBezTo>
                  <a:pt x="18967" y="97106"/>
                  <a:pt x="19119" y="97259"/>
                  <a:pt x="19316" y="97259"/>
                </a:cubicBezTo>
                <a:close/>
                <a:moveTo>
                  <a:pt x="14487" y="97128"/>
                </a:moveTo>
                <a:cubicBezTo>
                  <a:pt x="14684" y="97128"/>
                  <a:pt x="14793" y="96888"/>
                  <a:pt x="14640" y="96735"/>
                </a:cubicBezTo>
                <a:cubicBezTo>
                  <a:pt x="14509" y="96604"/>
                  <a:pt x="14269" y="96713"/>
                  <a:pt x="14269" y="96910"/>
                </a:cubicBezTo>
                <a:cubicBezTo>
                  <a:pt x="14269" y="97019"/>
                  <a:pt x="14356" y="97128"/>
                  <a:pt x="14487" y="97128"/>
                </a:cubicBezTo>
                <a:close/>
                <a:moveTo>
                  <a:pt x="9658" y="96997"/>
                </a:moveTo>
                <a:cubicBezTo>
                  <a:pt x="9724" y="96997"/>
                  <a:pt x="9767" y="96953"/>
                  <a:pt x="9767" y="96910"/>
                </a:cubicBezTo>
                <a:cubicBezTo>
                  <a:pt x="9767" y="96844"/>
                  <a:pt x="9724" y="96800"/>
                  <a:pt x="9658" y="96822"/>
                </a:cubicBezTo>
                <a:cubicBezTo>
                  <a:pt x="9614" y="96822"/>
                  <a:pt x="9571" y="96844"/>
                  <a:pt x="9571" y="96910"/>
                </a:cubicBezTo>
                <a:cubicBezTo>
                  <a:pt x="9571" y="96953"/>
                  <a:pt x="9614" y="96997"/>
                  <a:pt x="9658" y="96997"/>
                </a:cubicBezTo>
                <a:close/>
                <a:moveTo>
                  <a:pt x="149613" y="92102"/>
                </a:moveTo>
                <a:cubicBezTo>
                  <a:pt x="149613" y="92102"/>
                  <a:pt x="149635" y="92102"/>
                  <a:pt x="149635" y="92081"/>
                </a:cubicBezTo>
                <a:cubicBezTo>
                  <a:pt x="149635" y="92059"/>
                  <a:pt x="149613" y="92059"/>
                  <a:pt x="149613" y="92059"/>
                </a:cubicBezTo>
                <a:cubicBezTo>
                  <a:pt x="149591" y="92059"/>
                  <a:pt x="149569" y="92059"/>
                  <a:pt x="149591" y="92081"/>
                </a:cubicBezTo>
                <a:cubicBezTo>
                  <a:pt x="149569" y="92102"/>
                  <a:pt x="149591" y="92102"/>
                  <a:pt x="149613" y="92102"/>
                </a:cubicBezTo>
                <a:close/>
                <a:moveTo>
                  <a:pt x="144784" y="92233"/>
                </a:moveTo>
                <a:cubicBezTo>
                  <a:pt x="144871" y="92233"/>
                  <a:pt x="144937" y="92168"/>
                  <a:pt x="144937" y="92081"/>
                </a:cubicBezTo>
                <a:cubicBezTo>
                  <a:pt x="144937" y="91862"/>
                  <a:pt x="144631" y="91862"/>
                  <a:pt x="144631" y="92081"/>
                </a:cubicBezTo>
                <a:cubicBezTo>
                  <a:pt x="144631" y="92168"/>
                  <a:pt x="144696" y="92233"/>
                  <a:pt x="144784" y="92233"/>
                </a:cubicBezTo>
                <a:close/>
                <a:moveTo>
                  <a:pt x="139955" y="92365"/>
                </a:moveTo>
                <a:cubicBezTo>
                  <a:pt x="140217" y="92365"/>
                  <a:pt x="140348" y="92059"/>
                  <a:pt x="140173" y="91862"/>
                </a:cubicBezTo>
                <a:cubicBezTo>
                  <a:pt x="139976" y="91687"/>
                  <a:pt x="139671" y="91818"/>
                  <a:pt x="139671" y="92081"/>
                </a:cubicBezTo>
                <a:cubicBezTo>
                  <a:pt x="139671" y="92233"/>
                  <a:pt x="139802" y="92365"/>
                  <a:pt x="139955" y="92365"/>
                </a:cubicBezTo>
                <a:close/>
                <a:moveTo>
                  <a:pt x="135126" y="92518"/>
                </a:moveTo>
                <a:cubicBezTo>
                  <a:pt x="135519" y="92496"/>
                  <a:pt x="135694" y="92037"/>
                  <a:pt x="135431" y="91775"/>
                </a:cubicBezTo>
                <a:cubicBezTo>
                  <a:pt x="135169" y="91512"/>
                  <a:pt x="134710" y="91687"/>
                  <a:pt x="134710" y="92081"/>
                </a:cubicBezTo>
                <a:cubicBezTo>
                  <a:pt x="134710" y="92321"/>
                  <a:pt x="134885" y="92496"/>
                  <a:pt x="135126" y="92518"/>
                </a:cubicBezTo>
                <a:close/>
                <a:moveTo>
                  <a:pt x="130297" y="92627"/>
                </a:moveTo>
                <a:cubicBezTo>
                  <a:pt x="130799" y="92627"/>
                  <a:pt x="131039" y="92037"/>
                  <a:pt x="130690" y="91687"/>
                </a:cubicBezTo>
                <a:cubicBezTo>
                  <a:pt x="130340" y="91359"/>
                  <a:pt x="129750" y="91600"/>
                  <a:pt x="129750" y="92081"/>
                </a:cubicBezTo>
                <a:cubicBezTo>
                  <a:pt x="129750" y="92386"/>
                  <a:pt x="130012" y="92627"/>
                  <a:pt x="130297" y="92627"/>
                </a:cubicBezTo>
                <a:close/>
                <a:moveTo>
                  <a:pt x="125489" y="92758"/>
                </a:moveTo>
                <a:cubicBezTo>
                  <a:pt x="126079" y="92758"/>
                  <a:pt x="126385" y="92015"/>
                  <a:pt x="125970" y="91600"/>
                </a:cubicBezTo>
                <a:cubicBezTo>
                  <a:pt x="125533" y="91163"/>
                  <a:pt x="124790" y="91469"/>
                  <a:pt x="124790" y="92081"/>
                </a:cubicBezTo>
                <a:cubicBezTo>
                  <a:pt x="124790" y="92452"/>
                  <a:pt x="125096" y="92758"/>
                  <a:pt x="125489" y="92758"/>
                </a:cubicBezTo>
                <a:close/>
                <a:moveTo>
                  <a:pt x="120660" y="92889"/>
                </a:moveTo>
                <a:cubicBezTo>
                  <a:pt x="121360" y="92889"/>
                  <a:pt x="121731" y="92037"/>
                  <a:pt x="121228" y="91512"/>
                </a:cubicBezTo>
                <a:cubicBezTo>
                  <a:pt x="120726" y="91010"/>
                  <a:pt x="119874" y="91359"/>
                  <a:pt x="119852" y="92059"/>
                </a:cubicBezTo>
                <a:cubicBezTo>
                  <a:pt x="119830" y="92518"/>
                  <a:pt x="120201" y="92889"/>
                  <a:pt x="120660" y="92889"/>
                </a:cubicBezTo>
                <a:close/>
                <a:moveTo>
                  <a:pt x="115831" y="92998"/>
                </a:moveTo>
                <a:cubicBezTo>
                  <a:pt x="116640" y="92998"/>
                  <a:pt x="117055" y="92015"/>
                  <a:pt x="116487" y="91425"/>
                </a:cubicBezTo>
                <a:cubicBezTo>
                  <a:pt x="115897" y="90835"/>
                  <a:pt x="114914" y="91250"/>
                  <a:pt x="114914" y="92081"/>
                </a:cubicBezTo>
                <a:cubicBezTo>
                  <a:pt x="114892" y="92583"/>
                  <a:pt x="115307" y="92998"/>
                  <a:pt x="115831" y="92998"/>
                </a:cubicBezTo>
                <a:close/>
                <a:moveTo>
                  <a:pt x="111002" y="93129"/>
                </a:moveTo>
                <a:cubicBezTo>
                  <a:pt x="111942" y="93129"/>
                  <a:pt x="112401" y="91993"/>
                  <a:pt x="111745" y="91338"/>
                </a:cubicBezTo>
                <a:cubicBezTo>
                  <a:pt x="111090" y="90682"/>
                  <a:pt x="109953" y="91141"/>
                  <a:pt x="109953" y="92081"/>
                </a:cubicBezTo>
                <a:cubicBezTo>
                  <a:pt x="109953" y="92649"/>
                  <a:pt x="110434" y="93129"/>
                  <a:pt x="111002" y="93129"/>
                </a:cubicBezTo>
                <a:close/>
                <a:moveTo>
                  <a:pt x="106173" y="93239"/>
                </a:moveTo>
                <a:cubicBezTo>
                  <a:pt x="107200" y="93239"/>
                  <a:pt x="107725" y="91993"/>
                  <a:pt x="106982" y="91272"/>
                </a:cubicBezTo>
                <a:cubicBezTo>
                  <a:pt x="106261" y="90529"/>
                  <a:pt x="105015" y="91054"/>
                  <a:pt x="105015" y="92081"/>
                </a:cubicBezTo>
                <a:cubicBezTo>
                  <a:pt x="105015" y="92714"/>
                  <a:pt x="105540" y="93239"/>
                  <a:pt x="106173" y="93239"/>
                </a:cubicBezTo>
                <a:close/>
                <a:moveTo>
                  <a:pt x="101344" y="93326"/>
                </a:moveTo>
                <a:cubicBezTo>
                  <a:pt x="102480" y="93326"/>
                  <a:pt x="103027" y="91971"/>
                  <a:pt x="102240" y="91185"/>
                </a:cubicBezTo>
                <a:cubicBezTo>
                  <a:pt x="101453" y="90398"/>
                  <a:pt x="100099" y="90966"/>
                  <a:pt x="100099" y="92081"/>
                </a:cubicBezTo>
                <a:cubicBezTo>
                  <a:pt x="100099" y="92780"/>
                  <a:pt x="100645" y="93326"/>
                  <a:pt x="101344" y="93326"/>
                </a:cubicBezTo>
                <a:close/>
                <a:moveTo>
                  <a:pt x="96515" y="93435"/>
                </a:moveTo>
                <a:cubicBezTo>
                  <a:pt x="97739" y="93435"/>
                  <a:pt x="98372" y="91971"/>
                  <a:pt x="97520" y="91097"/>
                </a:cubicBezTo>
                <a:cubicBezTo>
                  <a:pt x="96646" y="90245"/>
                  <a:pt x="95182" y="90835"/>
                  <a:pt x="95182" y="92059"/>
                </a:cubicBezTo>
                <a:cubicBezTo>
                  <a:pt x="95160" y="92823"/>
                  <a:pt x="95772" y="93435"/>
                  <a:pt x="96515" y="93435"/>
                </a:cubicBezTo>
                <a:close/>
                <a:moveTo>
                  <a:pt x="91708" y="93501"/>
                </a:moveTo>
                <a:cubicBezTo>
                  <a:pt x="92975" y="93501"/>
                  <a:pt x="93609" y="91971"/>
                  <a:pt x="92713" y="91075"/>
                </a:cubicBezTo>
                <a:cubicBezTo>
                  <a:pt x="91817" y="90158"/>
                  <a:pt x="90266" y="90813"/>
                  <a:pt x="90266" y="92081"/>
                </a:cubicBezTo>
                <a:cubicBezTo>
                  <a:pt x="90266" y="92867"/>
                  <a:pt x="90899" y="93501"/>
                  <a:pt x="91708" y="93501"/>
                </a:cubicBezTo>
                <a:close/>
                <a:moveTo>
                  <a:pt x="86879" y="93566"/>
                </a:moveTo>
                <a:cubicBezTo>
                  <a:pt x="88212" y="93566"/>
                  <a:pt x="88889" y="91971"/>
                  <a:pt x="87928" y="91010"/>
                </a:cubicBezTo>
                <a:cubicBezTo>
                  <a:pt x="86988" y="90070"/>
                  <a:pt x="85371" y="90748"/>
                  <a:pt x="85371" y="92081"/>
                </a:cubicBezTo>
                <a:cubicBezTo>
                  <a:pt x="85371" y="92911"/>
                  <a:pt x="86049" y="93566"/>
                  <a:pt x="86879" y="93566"/>
                </a:cubicBezTo>
                <a:close/>
                <a:moveTo>
                  <a:pt x="82050" y="93610"/>
                </a:moveTo>
                <a:cubicBezTo>
                  <a:pt x="83426" y="93610"/>
                  <a:pt x="84104" y="91949"/>
                  <a:pt x="83142" y="90988"/>
                </a:cubicBezTo>
                <a:cubicBezTo>
                  <a:pt x="82159" y="90027"/>
                  <a:pt x="80498" y="90704"/>
                  <a:pt x="80498" y="92081"/>
                </a:cubicBezTo>
                <a:cubicBezTo>
                  <a:pt x="80498" y="92933"/>
                  <a:pt x="81198" y="93610"/>
                  <a:pt x="82050" y="93610"/>
                </a:cubicBezTo>
                <a:close/>
                <a:moveTo>
                  <a:pt x="77221" y="93632"/>
                </a:moveTo>
                <a:cubicBezTo>
                  <a:pt x="78597" y="93632"/>
                  <a:pt x="79297" y="91949"/>
                  <a:pt x="78313" y="90988"/>
                </a:cubicBezTo>
                <a:cubicBezTo>
                  <a:pt x="77352" y="90005"/>
                  <a:pt x="75669" y="90682"/>
                  <a:pt x="75669" y="92081"/>
                </a:cubicBezTo>
                <a:cubicBezTo>
                  <a:pt x="75669" y="92933"/>
                  <a:pt x="76369" y="93632"/>
                  <a:pt x="77221" y="93632"/>
                </a:cubicBezTo>
                <a:close/>
                <a:moveTo>
                  <a:pt x="72392" y="93610"/>
                </a:moveTo>
                <a:cubicBezTo>
                  <a:pt x="73768" y="93610"/>
                  <a:pt x="74468" y="91949"/>
                  <a:pt x="73484" y="90988"/>
                </a:cubicBezTo>
                <a:cubicBezTo>
                  <a:pt x="72523" y="90027"/>
                  <a:pt x="70862" y="90704"/>
                  <a:pt x="70862" y="92081"/>
                </a:cubicBezTo>
                <a:cubicBezTo>
                  <a:pt x="70862" y="92933"/>
                  <a:pt x="71540" y="93610"/>
                  <a:pt x="72392" y="93610"/>
                </a:cubicBezTo>
                <a:close/>
                <a:moveTo>
                  <a:pt x="67563" y="93566"/>
                </a:moveTo>
                <a:cubicBezTo>
                  <a:pt x="68896" y="93566"/>
                  <a:pt x="69551" y="91971"/>
                  <a:pt x="68612" y="91032"/>
                </a:cubicBezTo>
                <a:cubicBezTo>
                  <a:pt x="67694" y="90092"/>
                  <a:pt x="66077" y="90748"/>
                  <a:pt x="66077" y="92081"/>
                </a:cubicBezTo>
                <a:cubicBezTo>
                  <a:pt x="66077" y="92889"/>
                  <a:pt x="66754" y="93566"/>
                  <a:pt x="67563" y="93566"/>
                </a:cubicBezTo>
                <a:close/>
                <a:moveTo>
                  <a:pt x="62734" y="93501"/>
                </a:moveTo>
                <a:cubicBezTo>
                  <a:pt x="64001" y="93501"/>
                  <a:pt x="64657" y="91971"/>
                  <a:pt x="63761" y="91075"/>
                </a:cubicBezTo>
                <a:cubicBezTo>
                  <a:pt x="62865" y="90180"/>
                  <a:pt x="61335" y="90813"/>
                  <a:pt x="61335" y="92081"/>
                </a:cubicBezTo>
                <a:cubicBezTo>
                  <a:pt x="61335" y="92867"/>
                  <a:pt x="61969" y="93501"/>
                  <a:pt x="62734" y="93501"/>
                </a:cubicBezTo>
                <a:close/>
                <a:moveTo>
                  <a:pt x="57927" y="93435"/>
                </a:moveTo>
                <a:cubicBezTo>
                  <a:pt x="59128" y="93435"/>
                  <a:pt x="59762" y="91971"/>
                  <a:pt x="58910" y="91097"/>
                </a:cubicBezTo>
                <a:cubicBezTo>
                  <a:pt x="58036" y="90245"/>
                  <a:pt x="56572" y="90835"/>
                  <a:pt x="56572" y="92059"/>
                </a:cubicBezTo>
                <a:cubicBezTo>
                  <a:pt x="56550" y="92823"/>
                  <a:pt x="57162" y="93435"/>
                  <a:pt x="57927" y="93435"/>
                </a:cubicBezTo>
                <a:close/>
                <a:moveTo>
                  <a:pt x="53098" y="93326"/>
                </a:moveTo>
                <a:cubicBezTo>
                  <a:pt x="54212" y="93326"/>
                  <a:pt x="54780" y="91971"/>
                  <a:pt x="53993" y="91185"/>
                </a:cubicBezTo>
                <a:cubicBezTo>
                  <a:pt x="53185" y="90398"/>
                  <a:pt x="51830" y="90966"/>
                  <a:pt x="51830" y="92081"/>
                </a:cubicBezTo>
                <a:cubicBezTo>
                  <a:pt x="51830" y="92780"/>
                  <a:pt x="52398" y="93348"/>
                  <a:pt x="53098" y="93326"/>
                </a:cubicBezTo>
                <a:close/>
                <a:moveTo>
                  <a:pt x="48268" y="93239"/>
                </a:moveTo>
                <a:cubicBezTo>
                  <a:pt x="49295" y="93239"/>
                  <a:pt x="49820" y="91993"/>
                  <a:pt x="49077" y="91272"/>
                </a:cubicBezTo>
                <a:cubicBezTo>
                  <a:pt x="48356" y="90529"/>
                  <a:pt x="47110" y="91054"/>
                  <a:pt x="47110" y="92081"/>
                </a:cubicBezTo>
                <a:cubicBezTo>
                  <a:pt x="47110" y="92714"/>
                  <a:pt x="47635" y="93239"/>
                  <a:pt x="48268" y="93239"/>
                </a:cubicBezTo>
                <a:close/>
                <a:moveTo>
                  <a:pt x="43439" y="93108"/>
                </a:moveTo>
                <a:cubicBezTo>
                  <a:pt x="44357" y="93108"/>
                  <a:pt x="44816" y="91993"/>
                  <a:pt x="44182" y="91359"/>
                </a:cubicBezTo>
                <a:cubicBezTo>
                  <a:pt x="43527" y="90704"/>
                  <a:pt x="42412" y="91163"/>
                  <a:pt x="42412" y="92081"/>
                </a:cubicBezTo>
                <a:cubicBezTo>
                  <a:pt x="42412" y="92649"/>
                  <a:pt x="42871" y="93108"/>
                  <a:pt x="43439" y="93108"/>
                </a:cubicBezTo>
                <a:close/>
                <a:moveTo>
                  <a:pt x="38610" y="92998"/>
                </a:moveTo>
                <a:cubicBezTo>
                  <a:pt x="39419" y="92998"/>
                  <a:pt x="39834" y="92015"/>
                  <a:pt x="39266" y="91425"/>
                </a:cubicBezTo>
                <a:cubicBezTo>
                  <a:pt x="38698" y="90857"/>
                  <a:pt x="37715" y="91272"/>
                  <a:pt x="37715" y="92081"/>
                </a:cubicBezTo>
                <a:cubicBezTo>
                  <a:pt x="37715" y="92583"/>
                  <a:pt x="38108" y="92998"/>
                  <a:pt x="38610" y="92998"/>
                </a:cubicBezTo>
                <a:close/>
                <a:moveTo>
                  <a:pt x="33781" y="92867"/>
                </a:moveTo>
                <a:cubicBezTo>
                  <a:pt x="34502" y="92867"/>
                  <a:pt x="34852" y="92015"/>
                  <a:pt x="34350" y="91534"/>
                </a:cubicBezTo>
                <a:cubicBezTo>
                  <a:pt x="33847" y="91032"/>
                  <a:pt x="32995" y="91381"/>
                  <a:pt x="32995" y="92081"/>
                </a:cubicBezTo>
                <a:cubicBezTo>
                  <a:pt x="32995" y="92518"/>
                  <a:pt x="33366" y="92867"/>
                  <a:pt x="33781" y="92867"/>
                </a:cubicBezTo>
                <a:close/>
                <a:moveTo>
                  <a:pt x="28974" y="92758"/>
                </a:moveTo>
                <a:cubicBezTo>
                  <a:pt x="29564" y="92758"/>
                  <a:pt x="29870" y="92037"/>
                  <a:pt x="29433" y="91622"/>
                </a:cubicBezTo>
                <a:cubicBezTo>
                  <a:pt x="29018" y="91206"/>
                  <a:pt x="28297" y="91491"/>
                  <a:pt x="28297" y="92102"/>
                </a:cubicBezTo>
                <a:cubicBezTo>
                  <a:pt x="28297" y="92452"/>
                  <a:pt x="28603" y="92758"/>
                  <a:pt x="28974" y="92758"/>
                </a:cubicBezTo>
                <a:close/>
                <a:moveTo>
                  <a:pt x="24145" y="92627"/>
                </a:moveTo>
                <a:cubicBezTo>
                  <a:pt x="24626" y="92627"/>
                  <a:pt x="24866" y="92037"/>
                  <a:pt x="24517" y="91687"/>
                </a:cubicBezTo>
                <a:cubicBezTo>
                  <a:pt x="24189" y="91359"/>
                  <a:pt x="23599" y="91600"/>
                  <a:pt x="23599" y="92081"/>
                </a:cubicBezTo>
                <a:cubicBezTo>
                  <a:pt x="23599" y="92386"/>
                  <a:pt x="23839" y="92627"/>
                  <a:pt x="24145" y="92627"/>
                </a:cubicBezTo>
                <a:close/>
                <a:moveTo>
                  <a:pt x="19316" y="92518"/>
                </a:moveTo>
                <a:cubicBezTo>
                  <a:pt x="19688" y="92518"/>
                  <a:pt x="19862" y="92059"/>
                  <a:pt x="19600" y="91796"/>
                </a:cubicBezTo>
                <a:cubicBezTo>
                  <a:pt x="19360" y="91534"/>
                  <a:pt x="18901" y="91731"/>
                  <a:pt x="18901" y="92102"/>
                </a:cubicBezTo>
                <a:cubicBezTo>
                  <a:pt x="18901" y="92321"/>
                  <a:pt x="19076" y="92518"/>
                  <a:pt x="19316" y="92518"/>
                </a:cubicBezTo>
                <a:close/>
                <a:moveTo>
                  <a:pt x="14487" y="92365"/>
                </a:moveTo>
                <a:cubicBezTo>
                  <a:pt x="14727" y="92365"/>
                  <a:pt x="14859" y="92081"/>
                  <a:pt x="14684" y="91906"/>
                </a:cubicBezTo>
                <a:cubicBezTo>
                  <a:pt x="14509" y="91731"/>
                  <a:pt x="14225" y="91862"/>
                  <a:pt x="14225" y="92102"/>
                </a:cubicBezTo>
                <a:cubicBezTo>
                  <a:pt x="14225" y="92255"/>
                  <a:pt x="14334" y="92365"/>
                  <a:pt x="14487" y="92365"/>
                </a:cubicBezTo>
                <a:close/>
                <a:moveTo>
                  <a:pt x="9658" y="92233"/>
                </a:moveTo>
                <a:cubicBezTo>
                  <a:pt x="9833" y="92255"/>
                  <a:pt x="9833" y="91928"/>
                  <a:pt x="9658" y="91949"/>
                </a:cubicBezTo>
                <a:cubicBezTo>
                  <a:pt x="9483" y="91971"/>
                  <a:pt x="9483" y="92212"/>
                  <a:pt x="9658" y="92233"/>
                </a:cubicBezTo>
                <a:close/>
                <a:moveTo>
                  <a:pt x="4829" y="92124"/>
                </a:moveTo>
                <a:cubicBezTo>
                  <a:pt x="4851" y="92124"/>
                  <a:pt x="4873" y="92102"/>
                  <a:pt x="4873" y="92081"/>
                </a:cubicBezTo>
                <a:cubicBezTo>
                  <a:pt x="4873" y="92081"/>
                  <a:pt x="4851" y="92059"/>
                  <a:pt x="4829" y="92059"/>
                </a:cubicBezTo>
                <a:cubicBezTo>
                  <a:pt x="4829" y="92059"/>
                  <a:pt x="4807" y="92081"/>
                  <a:pt x="4807" y="92081"/>
                </a:cubicBezTo>
                <a:cubicBezTo>
                  <a:pt x="4807" y="92102"/>
                  <a:pt x="4829" y="92124"/>
                  <a:pt x="4829" y="92124"/>
                </a:cubicBezTo>
                <a:close/>
                <a:moveTo>
                  <a:pt x="149591" y="87339"/>
                </a:moveTo>
                <a:cubicBezTo>
                  <a:pt x="149700" y="87339"/>
                  <a:pt x="149525" y="87164"/>
                  <a:pt x="149525" y="87273"/>
                </a:cubicBezTo>
                <a:cubicBezTo>
                  <a:pt x="149525" y="87295"/>
                  <a:pt x="149569" y="87339"/>
                  <a:pt x="149591" y="87339"/>
                </a:cubicBezTo>
                <a:close/>
                <a:moveTo>
                  <a:pt x="144784" y="87470"/>
                </a:moveTo>
                <a:cubicBezTo>
                  <a:pt x="144958" y="87470"/>
                  <a:pt x="145046" y="87251"/>
                  <a:pt x="144915" y="87120"/>
                </a:cubicBezTo>
                <a:cubicBezTo>
                  <a:pt x="144784" y="86989"/>
                  <a:pt x="144565" y="87077"/>
                  <a:pt x="144565" y="87273"/>
                </a:cubicBezTo>
                <a:cubicBezTo>
                  <a:pt x="144565" y="87383"/>
                  <a:pt x="144653" y="87470"/>
                  <a:pt x="144784" y="87470"/>
                </a:cubicBezTo>
                <a:close/>
                <a:moveTo>
                  <a:pt x="139955" y="87601"/>
                </a:moveTo>
                <a:cubicBezTo>
                  <a:pt x="140239" y="87601"/>
                  <a:pt x="140392" y="87230"/>
                  <a:pt x="140195" y="87033"/>
                </a:cubicBezTo>
                <a:cubicBezTo>
                  <a:pt x="139976" y="86814"/>
                  <a:pt x="139605" y="86967"/>
                  <a:pt x="139605" y="87273"/>
                </a:cubicBezTo>
                <a:cubicBezTo>
                  <a:pt x="139605" y="87448"/>
                  <a:pt x="139758" y="87601"/>
                  <a:pt x="139955" y="87601"/>
                </a:cubicBezTo>
                <a:close/>
                <a:moveTo>
                  <a:pt x="135126" y="87732"/>
                </a:moveTo>
                <a:cubicBezTo>
                  <a:pt x="135541" y="87732"/>
                  <a:pt x="135759" y="87230"/>
                  <a:pt x="135453" y="86924"/>
                </a:cubicBezTo>
                <a:cubicBezTo>
                  <a:pt x="135147" y="86640"/>
                  <a:pt x="134645" y="86858"/>
                  <a:pt x="134645" y="87273"/>
                </a:cubicBezTo>
                <a:cubicBezTo>
                  <a:pt x="134645" y="87536"/>
                  <a:pt x="134863" y="87732"/>
                  <a:pt x="135126" y="87732"/>
                </a:cubicBezTo>
                <a:close/>
                <a:moveTo>
                  <a:pt x="130297" y="87863"/>
                </a:moveTo>
                <a:cubicBezTo>
                  <a:pt x="130843" y="87863"/>
                  <a:pt x="131105" y="87208"/>
                  <a:pt x="130712" y="86836"/>
                </a:cubicBezTo>
                <a:cubicBezTo>
                  <a:pt x="130340" y="86465"/>
                  <a:pt x="129685" y="86727"/>
                  <a:pt x="129685" y="87273"/>
                </a:cubicBezTo>
                <a:cubicBezTo>
                  <a:pt x="129707" y="87601"/>
                  <a:pt x="129969" y="87863"/>
                  <a:pt x="130297" y="87863"/>
                </a:cubicBezTo>
                <a:close/>
                <a:moveTo>
                  <a:pt x="125467" y="87994"/>
                </a:moveTo>
                <a:cubicBezTo>
                  <a:pt x="126123" y="87994"/>
                  <a:pt x="126451" y="87208"/>
                  <a:pt x="125992" y="86749"/>
                </a:cubicBezTo>
                <a:cubicBezTo>
                  <a:pt x="125533" y="86268"/>
                  <a:pt x="124725" y="86618"/>
                  <a:pt x="124746" y="87273"/>
                </a:cubicBezTo>
                <a:cubicBezTo>
                  <a:pt x="124746" y="87667"/>
                  <a:pt x="125074" y="87994"/>
                  <a:pt x="125467" y="87994"/>
                </a:cubicBezTo>
                <a:close/>
                <a:moveTo>
                  <a:pt x="120638" y="88147"/>
                </a:moveTo>
                <a:cubicBezTo>
                  <a:pt x="121425" y="88147"/>
                  <a:pt x="121818" y="87208"/>
                  <a:pt x="121272" y="86640"/>
                </a:cubicBezTo>
                <a:cubicBezTo>
                  <a:pt x="120704" y="86093"/>
                  <a:pt x="119764" y="86487"/>
                  <a:pt x="119786" y="87273"/>
                </a:cubicBezTo>
                <a:cubicBezTo>
                  <a:pt x="119786" y="87754"/>
                  <a:pt x="120158" y="88126"/>
                  <a:pt x="120638" y="88147"/>
                </a:cubicBezTo>
                <a:close/>
                <a:moveTo>
                  <a:pt x="115831" y="88257"/>
                </a:moveTo>
                <a:cubicBezTo>
                  <a:pt x="116705" y="88257"/>
                  <a:pt x="117142" y="87186"/>
                  <a:pt x="116530" y="86552"/>
                </a:cubicBezTo>
                <a:cubicBezTo>
                  <a:pt x="115897" y="85940"/>
                  <a:pt x="114826" y="86377"/>
                  <a:pt x="114826" y="87273"/>
                </a:cubicBezTo>
                <a:cubicBezTo>
                  <a:pt x="114826" y="87820"/>
                  <a:pt x="115263" y="88257"/>
                  <a:pt x="115831" y="88257"/>
                </a:cubicBezTo>
                <a:close/>
                <a:moveTo>
                  <a:pt x="111002" y="88388"/>
                </a:moveTo>
                <a:cubicBezTo>
                  <a:pt x="112007" y="88388"/>
                  <a:pt x="112510" y="87186"/>
                  <a:pt x="111789" y="86465"/>
                </a:cubicBezTo>
                <a:cubicBezTo>
                  <a:pt x="111090" y="85766"/>
                  <a:pt x="109866" y="86268"/>
                  <a:pt x="109888" y="87273"/>
                </a:cubicBezTo>
                <a:cubicBezTo>
                  <a:pt x="109866" y="87885"/>
                  <a:pt x="110390" y="88388"/>
                  <a:pt x="111002" y="88388"/>
                </a:cubicBezTo>
                <a:close/>
                <a:moveTo>
                  <a:pt x="106173" y="88519"/>
                </a:moveTo>
                <a:cubicBezTo>
                  <a:pt x="107288" y="88519"/>
                  <a:pt x="107834" y="87164"/>
                  <a:pt x="107047" y="86377"/>
                </a:cubicBezTo>
                <a:cubicBezTo>
                  <a:pt x="106261" y="85591"/>
                  <a:pt x="104928" y="86159"/>
                  <a:pt x="104928" y="87273"/>
                </a:cubicBezTo>
                <a:cubicBezTo>
                  <a:pt x="104928" y="87951"/>
                  <a:pt x="105496" y="88519"/>
                  <a:pt x="106173" y="88519"/>
                </a:cubicBezTo>
                <a:close/>
                <a:moveTo>
                  <a:pt x="101344" y="88628"/>
                </a:moveTo>
                <a:cubicBezTo>
                  <a:pt x="102546" y="88628"/>
                  <a:pt x="103158" y="87164"/>
                  <a:pt x="102306" y="86312"/>
                </a:cubicBezTo>
                <a:cubicBezTo>
                  <a:pt x="101453" y="85460"/>
                  <a:pt x="99989" y="86072"/>
                  <a:pt x="99989" y="87273"/>
                </a:cubicBezTo>
                <a:cubicBezTo>
                  <a:pt x="99989" y="88016"/>
                  <a:pt x="100601" y="88628"/>
                  <a:pt x="101344" y="88628"/>
                </a:cubicBezTo>
                <a:close/>
                <a:moveTo>
                  <a:pt x="96537" y="88715"/>
                </a:moveTo>
                <a:cubicBezTo>
                  <a:pt x="97826" y="88715"/>
                  <a:pt x="98482" y="87142"/>
                  <a:pt x="97542" y="86224"/>
                </a:cubicBezTo>
                <a:cubicBezTo>
                  <a:pt x="96624" y="85307"/>
                  <a:pt x="95073" y="85962"/>
                  <a:pt x="95073" y="87273"/>
                </a:cubicBezTo>
                <a:cubicBezTo>
                  <a:pt x="95073" y="88082"/>
                  <a:pt x="95729" y="88737"/>
                  <a:pt x="96537" y="88715"/>
                </a:cubicBezTo>
                <a:close/>
                <a:moveTo>
                  <a:pt x="91708" y="88825"/>
                </a:moveTo>
                <a:cubicBezTo>
                  <a:pt x="93085" y="88825"/>
                  <a:pt x="93784" y="87142"/>
                  <a:pt x="92800" y="86159"/>
                </a:cubicBezTo>
                <a:cubicBezTo>
                  <a:pt x="91817" y="85198"/>
                  <a:pt x="90135" y="85875"/>
                  <a:pt x="90157" y="87273"/>
                </a:cubicBezTo>
                <a:cubicBezTo>
                  <a:pt x="90157" y="88126"/>
                  <a:pt x="90834" y="88825"/>
                  <a:pt x="91708" y="88825"/>
                </a:cubicBezTo>
                <a:close/>
                <a:moveTo>
                  <a:pt x="86879" y="88890"/>
                </a:moveTo>
                <a:cubicBezTo>
                  <a:pt x="88321" y="88890"/>
                  <a:pt x="89042" y="87142"/>
                  <a:pt x="88015" y="86115"/>
                </a:cubicBezTo>
                <a:cubicBezTo>
                  <a:pt x="86988" y="85110"/>
                  <a:pt x="85262" y="85831"/>
                  <a:pt x="85262" y="87273"/>
                </a:cubicBezTo>
                <a:cubicBezTo>
                  <a:pt x="85262" y="88169"/>
                  <a:pt x="85983" y="88890"/>
                  <a:pt x="86879" y="88890"/>
                </a:cubicBezTo>
                <a:close/>
                <a:moveTo>
                  <a:pt x="82050" y="88934"/>
                </a:moveTo>
                <a:cubicBezTo>
                  <a:pt x="83536" y="88934"/>
                  <a:pt x="84279" y="87142"/>
                  <a:pt x="83230" y="86093"/>
                </a:cubicBezTo>
                <a:cubicBezTo>
                  <a:pt x="82181" y="85023"/>
                  <a:pt x="80367" y="85787"/>
                  <a:pt x="80367" y="87273"/>
                </a:cubicBezTo>
                <a:cubicBezTo>
                  <a:pt x="80367" y="88191"/>
                  <a:pt x="81132" y="88934"/>
                  <a:pt x="82050" y="88934"/>
                </a:cubicBezTo>
                <a:close/>
                <a:moveTo>
                  <a:pt x="77221" y="88956"/>
                </a:moveTo>
                <a:cubicBezTo>
                  <a:pt x="78729" y="88956"/>
                  <a:pt x="79471" y="87142"/>
                  <a:pt x="78423" y="86072"/>
                </a:cubicBezTo>
                <a:cubicBezTo>
                  <a:pt x="77352" y="85001"/>
                  <a:pt x="75538" y="85766"/>
                  <a:pt x="75538" y="87273"/>
                </a:cubicBezTo>
                <a:cubicBezTo>
                  <a:pt x="75538" y="88191"/>
                  <a:pt x="76281" y="88956"/>
                  <a:pt x="77221" y="88956"/>
                </a:cubicBezTo>
                <a:close/>
                <a:moveTo>
                  <a:pt x="72392" y="88934"/>
                </a:moveTo>
                <a:cubicBezTo>
                  <a:pt x="73878" y="88934"/>
                  <a:pt x="74621" y="87142"/>
                  <a:pt x="73572" y="86072"/>
                </a:cubicBezTo>
                <a:cubicBezTo>
                  <a:pt x="72523" y="85023"/>
                  <a:pt x="70731" y="85766"/>
                  <a:pt x="70731" y="87273"/>
                </a:cubicBezTo>
                <a:cubicBezTo>
                  <a:pt x="70731" y="88191"/>
                  <a:pt x="71474" y="88934"/>
                  <a:pt x="72392" y="88934"/>
                </a:cubicBezTo>
                <a:close/>
                <a:moveTo>
                  <a:pt x="67563" y="88890"/>
                </a:moveTo>
                <a:cubicBezTo>
                  <a:pt x="69005" y="88890"/>
                  <a:pt x="69726" y="87142"/>
                  <a:pt x="68721" y="86115"/>
                </a:cubicBezTo>
                <a:cubicBezTo>
                  <a:pt x="67694" y="85110"/>
                  <a:pt x="65946" y="85831"/>
                  <a:pt x="65946" y="87273"/>
                </a:cubicBezTo>
                <a:cubicBezTo>
                  <a:pt x="65946" y="88169"/>
                  <a:pt x="66667" y="88890"/>
                  <a:pt x="67563" y="88890"/>
                </a:cubicBezTo>
                <a:close/>
                <a:moveTo>
                  <a:pt x="62734" y="88803"/>
                </a:moveTo>
                <a:cubicBezTo>
                  <a:pt x="64110" y="88803"/>
                  <a:pt x="64810" y="87142"/>
                  <a:pt x="63826" y="86181"/>
                </a:cubicBezTo>
                <a:cubicBezTo>
                  <a:pt x="62865" y="85198"/>
                  <a:pt x="61204" y="85897"/>
                  <a:pt x="61204" y="87273"/>
                </a:cubicBezTo>
                <a:cubicBezTo>
                  <a:pt x="61204" y="88104"/>
                  <a:pt x="61903" y="88803"/>
                  <a:pt x="62734" y="88803"/>
                </a:cubicBezTo>
                <a:close/>
                <a:moveTo>
                  <a:pt x="57927" y="88715"/>
                </a:moveTo>
                <a:cubicBezTo>
                  <a:pt x="59216" y="88715"/>
                  <a:pt x="59849" y="87164"/>
                  <a:pt x="58932" y="86246"/>
                </a:cubicBezTo>
                <a:cubicBezTo>
                  <a:pt x="58036" y="85329"/>
                  <a:pt x="56463" y="85984"/>
                  <a:pt x="56463" y="87273"/>
                </a:cubicBezTo>
                <a:cubicBezTo>
                  <a:pt x="56463" y="88060"/>
                  <a:pt x="57118" y="88715"/>
                  <a:pt x="57927" y="88715"/>
                </a:cubicBezTo>
                <a:close/>
                <a:moveTo>
                  <a:pt x="53098" y="88606"/>
                </a:moveTo>
                <a:cubicBezTo>
                  <a:pt x="54277" y="88606"/>
                  <a:pt x="54889" y="87164"/>
                  <a:pt x="54037" y="86312"/>
                </a:cubicBezTo>
                <a:cubicBezTo>
                  <a:pt x="53207" y="85482"/>
                  <a:pt x="51765" y="86072"/>
                  <a:pt x="51765" y="87273"/>
                </a:cubicBezTo>
                <a:cubicBezTo>
                  <a:pt x="51765" y="87994"/>
                  <a:pt x="52355" y="88606"/>
                  <a:pt x="53098" y="88606"/>
                </a:cubicBezTo>
                <a:close/>
                <a:moveTo>
                  <a:pt x="48268" y="88497"/>
                </a:moveTo>
                <a:cubicBezTo>
                  <a:pt x="49361" y="88497"/>
                  <a:pt x="49907" y="87164"/>
                  <a:pt x="49143" y="86399"/>
                </a:cubicBezTo>
                <a:cubicBezTo>
                  <a:pt x="48356" y="85613"/>
                  <a:pt x="47045" y="86159"/>
                  <a:pt x="47045" y="87273"/>
                </a:cubicBezTo>
                <a:cubicBezTo>
                  <a:pt x="47045" y="87951"/>
                  <a:pt x="47591" y="88497"/>
                  <a:pt x="48268" y="88497"/>
                </a:cubicBezTo>
                <a:close/>
                <a:moveTo>
                  <a:pt x="43439" y="88366"/>
                </a:moveTo>
                <a:cubicBezTo>
                  <a:pt x="44445" y="88366"/>
                  <a:pt x="44925" y="87186"/>
                  <a:pt x="44226" y="86487"/>
                </a:cubicBezTo>
                <a:cubicBezTo>
                  <a:pt x="43527" y="85766"/>
                  <a:pt x="42325" y="86268"/>
                  <a:pt x="42325" y="87273"/>
                </a:cubicBezTo>
                <a:cubicBezTo>
                  <a:pt x="42325" y="87885"/>
                  <a:pt x="42828" y="88366"/>
                  <a:pt x="43439" y="88366"/>
                </a:cubicBezTo>
                <a:close/>
                <a:moveTo>
                  <a:pt x="38610" y="88235"/>
                </a:moveTo>
                <a:cubicBezTo>
                  <a:pt x="39484" y="88235"/>
                  <a:pt x="39921" y="87186"/>
                  <a:pt x="39310" y="86574"/>
                </a:cubicBezTo>
                <a:cubicBezTo>
                  <a:pt x="38698" y="85962"/>
                  <a:pt x="37627" y="86399"/>
                  <a:pt x="37627" y="87273"/>
                </a:cubicBezTo>
                <a:cubicBezTo>
                  <a:pt x="37627" y="87798"/>
                  <a:pt x="38086" y="88235"/>
                  <a:pt x="38610" y="88235"/>
                </a:cubicBezTo>
                <a:close/>
                <a:moveTo>
                  <a:pt x="33803" y="88126"/>
                </a:moveTo>
                <a:cubicBezTo>
                  <a:pt x="34568" y="88126"/>
                  <a:pt x="34939" y="87186"/>
                  <a:pt x="34393" y="86662"/>
                </a:cubicBezTo>
                <a:cubicBezTo>
                  <a:pt x="33847" y="86115"/>
                  <a:pt x="32929" y="86487"/>
                  <a:pt x="32929" y="87273"/>
                </a:cubicBezTo>
                <a:cubicBezTo>
                  <a:pt x="32929" y="87732"/>
                  <a:pt x="33323" y="88126"/>
                  <a:pt x="33803" y="88126"/>
                </a:cubicBezTo>
                <a:close/>
                <a:moveTo>
                  <a:pt x="28974" y="87994"/>
                </a:moveTo>
                <a:cubicBezTo>
                  <a:pt x="29608" y="87973"/>
                  <a:pt x="29936" y="87208"/>
                  <a:pt x="29477" y="86749"/>
                </a:cubicBezTo>
                <a:cubicBezTo>
                  <a:pt x="29018" y="86290"/>
                  <a:pt x="28231" y="86618"/>
                  <a:pt x="28253" y="87273"/>
                </a:cubicBezTo>
                <a:cubicBezTo>
                  <a:pt x="28253" y="87667"/>
                  <a:pt x="28559" y="87994"/>
                  <a:pt x="28974" y="87994"/>
                </a:cubicBezTo>
                <a:close/>
                <a:moveTo>
                  <a:pt x="24145" y="87841"/>
                </a:moveTo>
                <a:cubicBezTo>
                  <a:pt x="24670" y="87841"/>
                  <a:pt x="24932" y="87208"/>
                  <a:pt x="24560" y="86836"/>
                </a:cubicBezTo>
                <a:cubicBezTo>
                  <a:pt x="24189" y="86465"/>
                  <a:pt x="23555" y="86727"/>
                  <a:pt x="23555" y="87251"/>
                </a:cubicBezTo>
                <a:cubicBezTo>
                  <a:pt x="23555" y="87579"/>
                  <a:pt x="23817" y="87841"/>
                  <a:pt x="24145" y="87841"/>
                </a:cubicBezTo>
                <a:close/>
                <a:moveTo>
                  <a:pt x="19316" y="87710"/>
                </a:moveTo>
                <a:cubicBezTo>
                  <a:pt x="19731" y="87710"/>
                  <a:pt x="19928" y="87230"/>
                  <a:pt x="19644" y="86924"/>
                </a:cubicBezTo>
                <a:cubicBezTo>
                  <a:pt x="19360" y="86640"/>
                  <a:pt x="18857" y="86858"/>
                  <a:pt x="18857" y="87251"/>
                </a:cubicBezTo>
                <a:cubicBezTo>
                  <a:pt x="18857" y="87514"/>
                  <a:pt x="19054" y="87710"/>
                  <a:pt x="19316" y="87710"/>
                </a:cubicBezTo>
                <a:close/>
                <a:moveTo>
                  <a:pt x="14487" y="87579"/>
                </a:moveTo>
                <a:cubicBezTo>
                  <a:pt x="14880" y="87536"/>
                  <a:pt x="14880" y="86967"/>
                  <a:pt x="14487" y="86924"/>
                </a:cubicBezTo>
                <a:cubicBezTo>
                  <a:pt x="14028" y="86880"/>
                  <a:pt x="14028" y="87623"/>
                  <a:pt x="14487" y="87579"/>
                </a:cubicBezTo>
                <a:close/>
                <a:moveTo>
                  <a:pt x="9658" y="87448"/>
                </a:moveTo>
                <a:cubicBezTo>
                  <a:pt x="9767" y="87448"/>
                  <a:pt x="9855" y="87361"/>
                  <a:pt x="9855" y="87251"/>
                </a:cubicBezTo>
                <a:cubicBezTo>
                  <a:pt x="9855" y="87011"/>
                  <a:pt x="9483" y="87011"/>
                  <a:pt x="9483" y="87251"/>
                </a:cubicBezTo>
                <a:cubicBezTo>
                  <a:pt x="9483" y="87361"/>
                  <a:pt x="9549" y="87426"/>
                  <a:pt x="9658" y="87448"/>
                </a:cubicBezTo>
                <a:close/>
                <a:moveTo>
                  <a:pt x="4829" y="87295"/>
                </a:moveTo>
                <a:cubicBezTo>
                  <a:pt x="4873" y="87295"/>
                  <a:pt x="4895" y="87273"/>
                  <a:pt x="4895" y="87251"/>
                </a:cubicBezTo>
                <a:cubicBezTo>
                  <a:pt x="4895" y="87186"/>
                  <a:pt x="4785" y="87186"/>
                  <a:pt x="4785" y="87251"/>
                </a:cubicBezTo>
                <a:cubicBezTo>
                  <a:pt x="4785" y="87273"/>
                  <a:pt x="4807" y="87295"/>
                  <a:pt x="4829" y="87295"/>
                </a:cubicBezTo>
                <a:close/>
                <a:moveTo>
                  <a:pt x="149591" y="82510"/>
                </a:moveTo>
                <a:cubicBezTo>
                  <a:pt x="149656" y="82510"/>
                  <a:pt x="149700" y="82466"/>
                  <a:pt x="149700" y="82422"/>
                </a:cubicBezTo>
                <a:cubicBezTo>
                  <a:pt x="149700" y="82379"/>
                  <a:pt x="149656" y="82335"/>
                  <a:pt x="149591" y="82335"/>
                </a:cubicBezTo>
                <a:cubicBezTo>
                  <a:pt x="149547" y="82335"/>
                  <a:pt x="149503" y="82379"/>
                  <a:pt x="149503" y="82422"/>
                </a:cubicBezTo>
                <a:cubicBezTo>
                  <a:pt x="149503" y="82466"/>
                  <a:pt x="149547" y="82510"/>
                  <a:pt x="149591" y="82510"/>
                </a:cubicBezTo>
                <a:close/>
                <a:moveTo>
                  <a:pt x="144784" y="82663"/>
                </a:moveTo>
                <a:cubicBezTo>
                  <a:pt x="144980" y="82663"/>
                  <a:pt x="145068" y="82401"/>
                  <a:pt x="144937" y="82269"/>
                </a:cubicBezTo>
                <a:cubicBezTo>
                  <a:pt x="144784" y="82117"/>
                  <a:pt x="144543" y="82226"/>
                  <a:pt x="144543" y="82422"/>
                </a:cubicBezTo>
                <a:cubicBezTo>
                  <a:pt x="144543" y="82554"/>
                  <a:pt x="144653" y="82663"/>
                  <a:pt x="144784" y="82663"/>
                </a:cubicBezTo>
                <a:close/>
                <a:moveTo>
                  <a:pt x="139955" y="82794"/>
                </a:moveTo>
                <a:cubicBezTo>
                  <a:pt x="140282" y="82794"/>
                  <a:pt x="140435" y="82401"/>
                  <a:pt x="140217" y="82160"/>
                </a:cubicBezTo>
                <a:cubicBezTo>
                  <a:pt x="139976" y="81920"/>
                  <a:pt x="139583" y="82095"/>
                  <a:pt x="139583" y="82422"/>
                </a:cubicBezTo>
                <a:cubicBezTo>
                  <a:pt x="139561" y="82641"/>
                  <a:pt x="139736" y="82794"/>
                  <a:pt x="139955" y="82794"/>
                </a:cubicBezTo>
                <a:close/>
                <a:moveTo>
                  <a:pt x="135126" y="82925"/>
                </a:moveTo>
                <a:cubicBezTo>
                  <a:pt x="135584" y="82925"/>
                  <a:pt x="135803" y="82379"/>
                  <a:pt x="135475" y="82073"/>
                </a:cubicBezTo>
                <a:cubicBezTo>
                  <a:pt x="135147" y="81745"/>
                  <a:pt x="134623" y="81964"/>
                  <a:pt x="134623" y="82422"/>
                </a:cubicBezTo>
                <a:cubicBezTo>
                  <a:pt x="134601" y="82707"/>
                  <a:pt x="134841" y="82925"/>
                  <a:pt x="135126" y="82925"/>
                </a:cubicBezTo>
                <a:close/>
                <a:moveTo>
                  <a:pt x="130297" y="83078"/>
                </a:moveTo>
                <a:cubicBezTo>
                  <a:pt x="130865" y="83078"/>
                  <a:pt x="131149" y="82379"/>
                  <a:pt x="130755" y="81964"/>
                </a:cubicBezTo>
                <a:cubicBezTo>
                  <a:pt x="130340" y="81570"/>
                  <a:pt x="129663" y="81854"/>
                  <a:pt x="129663" y="82422"/>
                </a:cubicBezTo>
                <a:cubicBezTo>
                  <a:pt x="129663" y="82772"/>
                  <a:pt x="129947" y="83078"/>
                  <a:pt x="130297" y="83078"/>
                </a:cubicBezTo>
                <a:close/>
                <a:moveTo>
                  <a:pt x="125489" y="83209"/>
                </a:moveTo>
                <a:cubicBezTo>
                  <a:pt x="126167" y="83209"/>
                  <a:pt x="126538" y="82379"/>
                  <a:pt x="126036" y="81876"/>
                </a:cubicBezTo>
                <a:cubicBezTo>
                  <a:pt x="125555" y="81374"/>
                  <a:pt x="124703" y="81745"/>
                  <a:pt x="124725" y="82444"/>
                </a:cubicBezTo>
                <a:cubicBezTo>
                  <a:pt x="124725" y="82859"/>
                  <a:pt x="125052" y="83187"/>
                  <a:pt x="125489" y="83209"/>
                </a:cubicBezTo>
                <a:close/>
                <a:moveTo>
                  <a:pt x="120660" y="83340"/>
                </a:moveTo>
                <a:cubicBezTo>
                  <a:pt x="121469" y="83340"/>
                  <a:pt x="121862" y="82357"/>
                  <a:pt x="121294" y="81789"/>
                </a:cubicBezTo>
                <a:cubicBezTo>
                  <a:pt x="120726" y="81199"/>
                  <a:pt x="119743" y="81614"/>
                  <a:pt x="119743" y="82422"/>
                </a:cubicBezTo>
                <a:cubicBezTo>
                  <a:pt x="119743" y="82925"/>
                  <a:pt x="120158" y="83340"/>
                  <a:pt x="120660" y="83340"/>
                </a:cubicBezTo>
                <a:close/>
                <a:moveTo>
                  <a:pt x="115831" y="83471"/>
                </a:moveTo>
                <a:cubicBezTo>
                  <a:pt x="116749" y="83471"/>
                  <a:pt x="117230" y="82335"/>
                  <a:pt x="116574" y="81680"/>
                </a:cubicBezTo>
                <a:cubicBezTo>
                  <a:pt x="115919" y="81024"/>
                  <a:pt x="114782" y="81505"/>
                  <a:pt x="114782" y="82422"/>
                </a:cubicBezTo>
                <a:cubicBezTo>
                  <a:pt x="114782" y="82991"/>
                  <a:pt x="115263" y="83471"/>
                  <a:pt x="115831" y="83471"/>
                </a:cubicBezTo>
                <a:close/>
                <a:moveTo>
                  <a:pt x="111002" y="83602"/>
                </a:moveTo>
                <a:cubicBezTo>
                  <a:pt x="112051" y="83602"/>
                  <a:pt x="112575" y="82335"/>
                  <a:pt x="111833" y="81592"/>
                </a:cubicBezTo>
                <a:cubicBezTo>
                  <a:pt x="111090" y="80849"/>
                  <a:pt x="109822" y="81374"/>
                  <a:pt x="109822" y="82422"/>
                </a:cubicBezTo>
                <a:cubicBezTo>
                  <a:pt x="109822" y="83078"/>
                  <a:pt x="110347" y="83602"/>
                  <a:pt x="111002" y="83602"/>
                </a:cubicBezTo>
                <a:close/>
                <a:moveTo>
                  <a:pt x="106173" y="83733"/>
                </a:moveTo>
                <a:cubicBezTo>
                  <a:pt x="107353" y="83733"/>
                  <a:pt x="107921" y="82313"/>
                  <a:pt x="107113" y="81505"/>
                </a:cubicBezTo>
                <a:cubicBezTo>
                  <a:pt x="106282" y="80674"/>
                  <a:pt x="104862" y="81264"/>
                  <a:pt x="104862" y="82422"/>
                </a:cubicBezTo>
                <a:cubicBezTo>
                  <a:pt x="104862" y="83144"/>
                  <a:pt x="105452" y="83733"/>
                  <a:pt x="106173" y="83733"/>
                </a:cubicBezTo>
                <a:close/>
                <a:moveTo>
                  <a:pt x="101344" y="83865"/>
                </a:moveTo>
                <a:cubicBezTo>
                  <a:pt x="102633" y="83865"/>
                  <a:pt x="103267" y="82313"/>
                  <a:pt x="102371" y="81417"/>
                </a:cubicBezTo>
                <a:cubicBezTo>
                  <a:pt x="101453" y="80521"/>
                  <a:pt x="99924" y="81155"/>
                  <a:pt x="99924" y="82422"/>
                </a:cubicBezTo>
                <a:cubicBezTo>
                  <a:pt x="99924" y="83209"/>
                  <a:pt x="100558" y="83865"/>
                  <a:pt x="101344" y="83865"/>
                </a:cubicBezTo>
                <a:close/>
                <a:moveTo>
                  <a:pt x="96515" y="83974"/>
                </a:moveTo>
                <a:cubicBezTo>
                  <a:pt x="97914" y="83974"/>
                  <a:pt x="98591" y="82313"/>
                  <a:pt x="97630" y="81330"/>
                </a:cubicBezTo>
                <a:cubicBezTo>
                  <a:pt x="96646" y="80347"/>
                  <a:pt x="94964" y="81046"/>
                  <a:pt x="94964" y="82422"/>
                </a:cubicBezTo>
                <a:cubicBezTo>
                  <a:pt x="94964" y="83275"/>
                  <a:pt x="95663" y="83974"/>
                  <a:pt x="96515" y="83974"/>
                </a:cubicBezTo>
                <a:close/>
                <a:moveTo>
                  <a:pt x="91708" y="84083"/>
                </a:moveTo>
                <a:cubicBezTo>
                  <a:pt x="93172" y="84083"/>
                  <a:pt x="93915" y="82291"/>
                  <a:pt x="92866" y="81242"/>
                </a:cubicBezTo>
                <a:cubicBezTo>
                  <a:pt x="91817" y="80194"/>
                  <a:pt x="90047" y="80937"/>
                  <a:pt x="90047" y="82422"/>
                </a:cubicBezTo>
                <a:cubicBezTo>
                  <a:pt x="90047" y="83340"/>
                  <a:pt x="90790" y="84083"/>
                  <a:pt x="91708" y="84083"/>
                </a:cubicBezTo>
                <a:close/>
                <a:moveTo>
                  <a:pt x="86879" y="84171"/>
                </a:moveTo>
                <a:cubicBezTo>
                  <a:pt x="88430" y="84171"/>
                  <a:pt x="89195" y="82291"/>
                  <a:pt x="88103" y="81199"/>
                </a:cubicBezTo>
                <a:cubicBezTo>
                  <a:pt x="87010" y="80106"/>
                  <a:pt x="85131" y="80871"/>
                  <a:pt x="85131" y="82422"/>
                </a:cubicBezTo>
                <a:cubicBezTo>
                  <a:pt x="85131" y="83384"/>
                  <a:pt x="85917" y="84171"/>
                  <a:pt x="86879" y="84171"/>
                </a:cubicBezTo>
                <a:close/>
                <a:moveTo>
                  <a:pt x="82050" y="84236"/>
                </a:moveTo>
                <a:cubicBezTo>
                  <a:pt x="83645" y="84236"/>
                  <a:pt x="84453" y="82291"/>
                  <a:pt x="83317" y="81155"/>
                </a:cubicBezTo>
                <a:cubicBezTo>
                  <a:pt x="82181" y="80019"/>
                  <a:pt x="80236" y="80827"/>
                  <a:pt x="80236" y="82422"/>
                </a:cubicBezTo>
                <a:cubicBezTo>
                  <a:pt x="80236" y="83428"/>
                  <a:pt x="81045" y="84236"/>
                  <a:pt x="82050" y="84236"/>
                </a:cubicBezTo>
                <a:close/>
                <a:moveTo>
                  <a:pt x="77221" y="84258"/>
                </a:moveTo>
                <a:cubicBezTo>
                  <a:pt x="78860" y="84258"/>
                  <a:pt x="79668" y="82291"/>
                  <a:pt x="78510" y="81133"/>
                </a:cubicBezTo>
                <a:cubicBezTo>
                  <a:pt x="77352" y="79975"/>
                  <a:pt x="75385" y="80784"/>
                  <a:pt x="75385" y="82422"/>
                </a:cubicBezTo>
                <a:cubicBezTo>
                  <a:pt x="75385" y="83428"/>
                  <a:pt x="76216" y="84258"/>
                  <a:pt x="77221" y="84258"/>
                </a:cubicBezTo>
                <a:close/>
                <a:moveTo>
                  <a:pt x="72392" y="84236"/>
                </a:moveTo>
                <a:cubicBezTo>
                  <a:pt x="74009" y="84236"/>
                  <a:pt x="74817" y="82291"/>
                  <a:pt x="73681" y="81155"/>
                </a:cubicBezTo>
                <a:cubicBezTo>
                  <a:pt x="72545" y="80019"/>
                  <a:pt x="70600" y="80827"/>
                  <a:pt x="70600" y="82422"/>
                </a:cubicBezTo>
                <a:cubicBezTo>
                  <a:pt x="70600" y="83428"/>
                  <a:pt x="71409" y="84236"/>
                  <a:pt x="72392" y="84236"/>
                </a:cubicBezTo>
                <a:close/>
                <a:moveTo>
                  <a:pt x="67563" y="84171"/>
                </a:moveTo>
                <a:cubicBezTo>
                  <a:pt x="69114" y="84171"/>
                  <a:pt x="69901" y="82291"/>
                  <a:pt x="68808" y="81199"/>
                </a:cubicBezTo>
                <a:cubicBezTo>
                  <a:pt x="67716" y="80106"/>
                  <a:pt x="65837" y="80871"/>
                  <a:pt x="65837" y="82422"/>
                </a:cubicBezTo>
                <a:cubicBezTo>
                  <a:pt x="65837" y="83384"/>
                  <a:pt x="66601" y="84171"/>
                  <a:pt x="67563" y="84171"/>
                </a:cubicBezTo>
                <a:close/>
                <a:moveTo>
                  <a:pt x="62734" y="84061"/>
                </a:moveTo>
                <a:cubicBezTo>
                  <a:pt x="64198" y="84061"/>
                  <a:pt x="64941" y="82313"/>
                  <a:pt x="63914" y="81264"/>
                </a:cubicBezTo>
                <a:cubicBezTo>
                  <a:pt x="62865" y="80237"/>
                  <a:pt x="61095" y="80980"/>
                  <a:pt x="61095" y="82422"/>
                </a:cubicBezTo>
                <a:cubicBezTo>
                  <a:pt x="61095" y="83340"/>
                  <a:pt x="61838" y="84061"/>
                  <a:pt x="62734" y="84061"/>
                </a:cubicBezTo>
                <a:close/>
                <a:moveTo>
                  <a:pt x="57927" y="83974"/>
                </a:moveTo>
                <a:cubicBezTo>
                  <a:pt x="59281" y="83974"/>
                  <a:pt x="59981" y="82313"/>
                  <a:pt x="59019" y="81330"/>
                </a:cubicBezTo>
                <a:cubicBezTo>
                  <a:pt x="58036" y="80368"/>
                  <a:pt x="56375" y="81046"/>
                  <a:pt x="56375" y="82422"/>
                </a:cubicBezTo>
                <a:cubicBezTo>
                  <a:pt x="56375" y="83275"/>
                  <a:pt x="57074" y="83974"/>
                  <a:pt x="57927" y="83974"/>
                </a:cubicBezTo>
                <a:close/>
                <a:moveTo>
                  <a:pt x="53098" y="83843"/>
                </a:moveTo>
                <a:cubicBezTo>
                  <a:pt x="54365" y="83843"/>
                  <a:pt x="54999" y="82313"/>
                  <a:pt x="54103" y="81417"/>
                </a:cubicBezTo>
                <a:cubicBezTo>
                  <a:pt x="53207" y="80521"/>
                  <a:pt x="51677" y="81155"/>
                  <a:pt x="51677" y="82422"/>
                </a:cubicBezTo>
                <a:cubicBezTo>
                  <a:pt x="51677" y="83209"/>
                  <a:pt x="52311" y="83843"/>
                  <a:pt x="53098" y="83843"/>
                </a:cubicBezTo>
                <a:close/>
                <a:moveTo>
                  <a:pt x="48268" y="83755"/>
                </a:moveTo>
                <a:cubicBezTo>
                  <a:pt x="49427" y="83755"/>
                  <a:pt x="49995" y="82357"/>
                  <a:pt x="49186" y="81527"/>
                </a:cubicBezTo>
                <a:cubicBezTo>
                  <a:pt x="48378" y="80718"/>
                  <a:pt x="46979" y="81286"/>
                  <a:pt x="46979" y="82444"/>
                </a:cubicBezTo>
                <a:cubicBezTo>
                  <a:pt x="46979" y="83165"/>
                  <a:pt x="47547" y="83755"/>
                  <a:pt x="48268" y="83755"/>
                </a:cubicBezTo>
                <a:close/>
                <a:moveTo>
                  <a:pt x="43439" y="83624"/>
                </a:moveTo>
                <a:cubicBezTo>
                  <a:pt x="44488" y="83624"/>
                  <a:pt x="45013" y="82357"/>
                  <a:pt x="44270" y="81614"/>
                </a:cubicBezTo>
                <a:cubicBezTo>
                  <a:pt x="43527" y="80871"/>
                  <a:pt x="42260" y="81395"/>
                  <a:pt x="42260" y="82444"/>
                </a:cubicBezTo>
                <a:cubicBezTo>
                  <a:pt x="42260" y="83100"/>
                  <a:pt x="42784" y="83624"/>
                  <a:pt x="43439" y="83624"/>
                </a:cubicBezTo>
                <a:close/>
                <a:moveTo>
                  <a:pt x="38610" y="83471"/>
                </a:moveTo>
                <a:cubicBezTo>
                  <a:pt x="39528" y="83471"/>
                  <a:pt x="39987" y="82357"/>
                  <a:pt x="39353" y="81723"/>
                </a:cubicBezTo>
                <a:cubicBezTo>
                  <a:pt x="38698" y="81068"/>
                  <a:pt x="37583" y="81527"/>
                  <a:pt x="37583" y="82444"/>
                </a:cubicBezTo>
                <a:cubicBezTo>
                  <a:pt x="37583" y="83012"/>
                  <a:pt x="38042" y="83471"/>
                  <a:pt x="38610" y="83471"/>
                </a:cubicBezTo>
                <a:close/>
                <a:moveTo>
                  <a:pt x="33803" y="83362"/>
                </a:moveTo>
                <a:cubicBezTo>
                  <a:pt x="34612" y="83362"/>
                  <a:pt x="35005" y="82379"/>
                  <a:pt x="34437" y="81811"/>
                </a:cubicBezTo>
                <a:cubicBezTo>
                  <a:pt x="33869" y="81221"/>
                  <a:pt x="32886" y="81636"/>
                  <a:pt x="32886" y="82444"/>
                </a:cubicBezTo>
                <a:cubicBezTo>
                  <a:pt x="32886" y="82947"/>
                  <a:pt x="33301" y="83362"/>
                  <a:pt x="33803" y="83362"/>
                </a:cubicBezTo>
                <a:close/>
                <a:moveTo>
                  <a:pt x="28974" y="83209"/>
                </a:moveTo>
                <a:cubicBezTo>
                  <a:pt x="29652" y="83209"/>
                  <a:pt x="30001" y="82357"/>
                  <a:pt x="29520" y="81876"/>
                </a:cubicBezTo>
                <a:cubicBezTo>
                  <a:pt x="29018" y="81395"/>
                  <a:pt x="28188" y="81723"/>
                  <a:pt x="28188" y="82422"/>
                </a:cubicBezTo>
                <a:cubicBezTo>
                  <a:pt x="28188" y="82859"/>
                  <a:pt x="28537" y="83209"/>
                  <a:pt x="28974" y="83209"/>
                </a:cubicBezTo>
                <a:close/>
                <a:moveTo>
                  <a:pt x="24145" y="83056"/>
                </a:moveTo>
                <a:cubicBezTo>
                  <a:pt x="24691" y="83056"/>
                  <a:pt x="24976" y="82379"/>
                  <a:pt x="24582" y="81985"/>
                </a:cubicBezTo>
                <a:cubicBezTo>
                  <a:pt x="24189" y="81592"/>
                  <a:pt x="23511" y="81876"/>
                  <a:pt x="23511" y="82422"/>
                </a:cubicBezTo>
                <a:cubicBezTo>
                  <a:pt x="23511" y="82772"/>
                  <a:pt x="23796" y="83056"/>
                  <a:pt x="24145" y="83056"/>
                </a:cubicBezTo>
                <a:close/>
                <a:moveTo>
                  <a:pt x="19316" y="82925"/>
                </a:moveTo>
                <a:cubicBezTo>
                  <a:pt x="19753" y="82925"/>
                  <a:pt x="19972" y="82401"/>
                  <a:pt x="19666" y="82095"/>
                </a:cubicBezTo>
                <a:cubicBezTo>
                  <a:pt x="19360" y="81767"/>
                  <a:pt x="18814" y="81985"/>
                  <a:pt x="18814" y="82444"/>
                </a:cubicBezTo>
                <a:cubicBezTo>
                  <a:pt x="18814" y="82707"/>
                  <a:pt x="19032" y="82925"/>
                  <a:pt x="19316" y="82925"/>
                </a:cubicBezTo>
                <a:close/>
                <a:moveTo>
                  <a:pt x="14487" y="82794"/>
                </a:moveTo>
                <a:cubicBezTo>
                  <a:pt x="14815" y="82794"/>
                  <a:pt x="14968" y="82401"/>
                  <a:pt x="14749" y="82182"/>
                </a:cubicBezTo>
                <a:cubicBezTo>
                  <a:pt x="14509" y="81942"/>
                  <a:pt x="14137" y="82117"/>
                  <a:pt x="14137" y="82444"/>
                </a:cubicBezTo>
                <a:cubicBezTo>
                  <a:pt x="14116" y="82641"/>
                  <a:pt x="14290" y="82794"/>
                  <a:pt x="14487" y="82794"/>
                </a:cubicBezTo>
                <a:close/>
                <a:moveTo>
                  <a:pt x="9658" y="82663"/>
                </a:moveTo>
                <a:cubicBezTo>
                  <a:pt x="9855" y="82663"/>
                  <a:pt x="9964" y="82422"/>
                  <a:pt x="9833" y="82269"/>
                </a:cubicBezTo>
                <a:cubicBezTo>
                  <a:pt x="9680" y="82117"/>
                  <a:pt x="9440" y="82226"/>
                  <a:pt x="9440" y="82422"/>
                </a:cubicBezTo>
                <a:cubicBezTo>
                  <a:pt x="9440" y="82554"/>
                  <a:pt x="9527" y="82663"/>
                  <a:pt x="9658" y="82663"/>
                </a:cubicBezTo>
                <a:close/>
                <a:moveTo>
                  <a:pt x="4829" y="82510"/>
                </a:moveTo>
                <a:cubicBezTo>
                  <a:pt x="4873" y="82510"/>
                  <a:pt x="4916" y="82466"/>
                  <a:pt x="4916" y="82422"/>
                </a:cubicBezTo>
                <a:cubicBezTo>
                  <a:pt x="4916" y="82379"/>
                  <a:pt x="4873" y="82357"/>
                  <a:pt x="4829" y="82335"/>
                </a:cubicBezTo>
                <a:cubicBezTo>
                  <a:pt x="4785" y="82357"/>
                  <a:pt x="4763" y="82379"/>
                  <a:pt x="4763" y="82422"/>
                </a:cubicBezTo>
                <a:cubicBezTo>
                  <a:pt x="4763" y="82466"/>
                  <a:pt x="4785" y="82510"/>
                  <a:pt x="4829" y="82510"/>
                </a:cubicBezTo>
                <a:close/>
                <a:moveTo>
                  <a:pt x="154442" y="77615"/>
                </a:moveTo>
                <a:cubicBezTo>
                  <a:pt x="154442" y="77615"/>
                  <a:pt x="154442" y="77593"/>
                  <a:pt x="154442" y="77593"/>
                </a:cubicBezTo>
                <a:close/>
                <a:moveTo>
                  <a:pt x="149613" y="77725"/>
                </a:moveTo>
                <a:cubicBezTo>
                  <a:pt x="149787" y="77725"/>
                  <a:pt x="149482" y="77419"/>
                  <a:pt x="149482" y="77593"/>
                </a:cubicBezTo>
                <a:cubicBezTo>
                  <a:pt x="149482" y="77659"/>
                  <a:pt x="149547" y="77725"/>
                  <a:pt x="149613" y="77725"/>
                </a:cubicBezTo>
                <a:close/>
                <a:moveTo>
                  <a:pt x="144784" y="77856"/>
                </a:moveTo>
                <a:cubicBezTo>
                  <a:pt x="145002" y="77856"/>
                  <a:pt x="145111" y="77572"/>
                  <a:pt x="144958" y="77419"/>
                </a:cubicBezTo>
                <a:cubicBezTo>
                  <a:pt x="144805" y="77266"/>
                  <a:pt x="144521" y="77375"/>
                  <a:pt x="144521" y="77593"/>
                </a:cubicBezTo>
                <a:cubicBezTo>
                  <a:pt x="144521" y="77746"/>
                  <a:pt x="144631" y="77856"/>
                  <a:pt x="144784" y="77856"/>
                </a:cubicBezTo>
                <a:close/>
                <a:moveTo>
                  <a:pt x="139955" y="78009"/>
                </a:moveTo>
                <a:cubicBezTo>
                  <a:pt x="140304" y="78009"/>
                  <a:pt x="140501" y="77572"/>
                  <a:pt x="140239" y="77309"/>
                </a:cubicBezTo>
                <a:cubicBezTo>
                  <a:pt x="139976" y="77069"/>
                  <a:pt x="139561" y="77244"/>
                  <a:pt x="139561" y="77593"/>
                </a:cubicBezTo>
                <a:cubicBezTo>
                  <a:pt x="139561" y="77834"/>
                  <a:pt x="139736" y="78009"/>
                  <a:pt x="139955" y="78009"/>
                </a:cubicBezTo>
                <a:close/>
                <a:moveTo>
                  <a:pt x="135126" y="78140"/>
                </a:moveTo>
                <a:cubicBezTo>
                  <a:pt x="135628" y="78140"/>
                  <a:pt x="135868" y="77550"/>
                  <a:pt x="135519" y="77200"/>
                </a:cubicBezTo>
                <a:cubicBezTo>
                  <a:pt x="135169" y="76850"/>
                  <a:pt x="134579" y="77113"/>
                  <a:pt x="134579" y="77593"/>
                </a:cubicBezTo>
                <a:cubicBezTo>
                  <a:pt x="134579" y="77899"/>
                  <a:pt x="134820" y="78140"/>
                  <a:pt x="135126" y="78140"/>
                </a:cubicBezTo>
                <a:close/>
                <a:moveTo>
                  <a:pt x="130297" y="78271"/>
                </a:moveTo>
                <a:cubicBezTo>
                  <a:pt x="130908" y="78271"/>
                  <a:pt x="131192" y="77550"/>
                  <a:pt x="130777" y="77135"/>
                </a:cubicBezTo>
                <a:cubicBezTo>
                  <a:pt x="130362" y="76698"/>
                  <a:pt x="129641" y="77003"/>
                  <a:pt x="129641" y="77593"/>
                </a:cubicBezTo>
                <a:cubicBezTo>
                  <a:pt x="129641" y="77965"/>
                  <a:pt x="129925" y="78271"/>
                  <a:pt x="130297" y="78271"/>
                </a:cubicBezTo>
                <a:close/>
                <a:moveTo>
                  <a:pt x="125489" y="78424"/>
                </a:moveTo>
                <a:cubicBezTo>
                  <a:pt x="126210" y="78424"/>
                  <a:pt x="126582" y="77528"/>
                  <a:pt x="126057" y="77025"/>
                </a:cubicBezTo>
                <a:cubicBezTo>
                  <a:pt x="125533" y="76501"/>
                  <a:pt x="124659" y="76872"/>
                  <a:pt x="124659" y="77593"/>
                </a:cubicBezTo>
                <a:cubicBezTo>
                  <a:pt x="124659" y="78052"/>
                  <a:pt x="125030" y="78424"/>
                  <a:pt x="125489" y="78424"/>
                </a:cubicBezTo>
                <a:close/>
                <a:moveTo>
                  <a:pt x="120660" y="78555"/>
                </a:moveTo>
                <a:cubicBezTo>
                  <a:pt x="121491" y="78555"/>
                  <a:pt x="121928" y="77528"/>
                  <a:pt x="121338" y="76938"/>
                </a:cubicBezTo>
                <a:cubicBezTo>
                  <a:pt x="120726" y="76326"/>
                  <a:pt x="119699" y="76763"/>
                  <a:pt x="119699" y="77593"/>
                </a:cubicBezTo>
                <a:cubicBezTo>
                  <a:pt x="119699" y="78118"/>
                  <a:pt x="120136" y="78555"/>
                  <a:pt x="120660" y="78555"/>
                </a:cubicBezTo>
                <a:close/>
                <a:moveTo>
                  <a:pt x="115831" y="78686"/>
                </a:moveTo>
                <a:cubicBezTo>
                  <a:pt x="116793" y="78686"/>
                  <a:pt x="117295" y="77506"/>
                  <a:pt x="116596" y="76829"/>
                </a:cubicBezTo>
                <a:cubicBezTo>
                  <a:pt x="115919" y="76129"/>
                  <a:pt x="114739" y="76610"/>
                  <a:pt x="114739" y="77593"/>
                </a:cubicBezTo>
                <a:cubicBezTo>
                  <a:pt x="114739" y="78205"/>
                  <a:pt x="115219" y="78686"/>
                  <a:pt x="115831" y="78686"/>
                </a:cubicBezTo>
                <a:close/>
                <a:moveTo>
                  <a:pt x="111002" y="78839"/>
                </a:moveTo>
                <a:cubicBezTo>
                  <a:pt x="112095" y="78839"/>
                  <a:pt x="112641" y="77506"/>
                  <a:pt x="111876" y="76719"/>
                </a:cubicBezTo>
                <a:cubicBezTo>
                  <a:pt x="111090" y="75955"/>
                  <a:pt x="109779" y="76501"/>
                  <a:pt x="109779" y="77593"/>
                </a:cubicBezTo>
                <a:cubicBezTo>
                  <a:pt x="109779" y="78271"/>
                  <a:pt x="110325" y="78839"/>
                  <a:pt x="111002" y="78839"/>
                </a:cubicBezTo>
                <a:close/>
                <a:moveTo>
                  <a:pt x="106173" y="78970"/>
                </a:moveTo>
                <a:cubicBezTo>
                  <a:pt x="107397" y="78970"/>
                  <a:pt x="108009" y="77484"/>
                  <a:pt x="107135" y="76632"/>
                </a:cubicBezTo>
                <a:cubicBezTo>
                  <a:pt x="106282" y="75780"/>
                  <a:pt x="104818" y="76392"/>
                  <a:pt x="104818" y="77593"/>
                </a:cubicBezTo>
                <a:cubicBezTo>
                  <a:pt x="104818" y="78358"/>
                  <a:pt x="105430" y="78970"/>
                  <a:pt x="106173" y="78970"/>
                </a:cubicBezTo>
                <a:close/>
                <a:moveTo>
                  <a:pt x="101344" y="79101"/>
                </a:moveTo>
                <a:cubicBezTo>
                  <a:pt x="102677" y="79101"/>
                  <a:pt x="103354" y="77484"/>
                  <a:pt x="102415" y="76545"/>
                </a:cubicBezTo>
                <a:cubicBezTo>
                  <a:pt x="101475" y="75583"/>
                  <a:pt x="99858" y="76260"/>
                  <a:pt x="99858" y="77593"/>
                </a:cubicBezTo>
                <a:cubicBezTo>
                  <a:pt x="99858" y="78424"/>
                  <a:pt x="100514" y="79101"/>
                  <a:pt x="101344" y="79101"/>
                </a:cubicBezTo>
                <a:close/>
                <a:moveTo>
                  <a:pt x="96537" y="79210"/>
                </a:moveTo>
                <a:cubicBezTo>
                  <a:pt x="97979" y="79210"/>
                  <a:pt x="98700" y="77484"/>
                  <a:pt x="97673" y="76457"/>
                </a:cubicBezTo>
                <a:cubicBezTo>
                  <a:pt x="96646" y="75430"/>
                  <a:pt x="94898" y="76151"/>
                  <a:pt x="94898" y="77593"/>
                </a:cubicBezTo>
                <a:cubicBezTo>
                  <a:pt x="94898" y="78489"/>
                  <a:pt x="95641" y="79210"/>
                  <a:pt x="96537" y="79210"/>
                </a:cubicBezTo>
                <a:close/>
                <a:moveTo>
                  <a:pt x="91708" y="79341"/>
                </a:moveTo>
                <a:cubicBezTo>
                  <a:pt x="93259" y="79341"/>
                  <a:pt x="94024" y="77462"/>
                  <a:pt x="92932" y="76370"/>
                </a:cubicBezTo>
                <a:cubicBezTo>
                  <a:pt x="91839" y="75277"/>
                  <a:pt x="89960" y="76042"/>
                  <a:pt x="89960" y="77593"/>
                </a:cubicBezTo>
                <a:cubicBezTo>
                  <a:pt x="89960" y="78555"/>
                  <a:pt x="90747" y="79341"/>
                  <a:pt x="91708" y="79341"/>
                </a:cubicBezTo>
                <a:close/>
                <a:moveTo>
                  <a:pt x="86879" y="79451"/>
                </a:moveTo>
                <a:cubicBezTo>
                  <a:pt x="88540" y="79451"/>
                  <a:pt x="89370" y="77462"/>
                  <a:pt x="88190" y="76282"/>
                </a:cubicBezTo>
                <a:cubicBezTo>
                  <a:pt x="87010" y="75102"/>
                  <a:pt x="85022" y="75933"/>
                  <a:pt x="85022" y="77593"/>
                </a:cubicBezTo>
                <a:cubicBezTo>
                  <a:pt x="85022" y="78620"/>
                  <a:pt x="85852" y="79451"/>
                  <a:pt x="86879" y="79451"/>
                </a:cubicBezTo>
                <a:close/>
                <a:moveTo>
                  <a:pt x="82050" y="79538"/>
                </a:moveTo>
                <a:cubicBezTo>
                  <a:pt x="83776" y="79538"/>
                  <a:pt x="84650" y="77440"/>
                  <a:pt x="83426" y="76217"/>
                </a:cubicBezTo>
                <a:cubicBezTo>
                  <a:pt x="82203" y="75015"/>
                  <a:pt x="80105" y="75867"/>
                  <a:pt x="80105" y="77593"/>
                </a:cubicBezTo>
                <a:cubicBezTo>
                  <a:pt x="80105" y="78664"/>
                  <a:pt x="80979" y="79538"/>
                  <a:pt x="82050" y="79538"/>
                </a:cubicBezTo>
                <a:close/>
                <a:moveTo>
                  <a:pt x="77221" y="79560"/>
                </a:moveTo>
                <a:cubicBezTo>
                  <a:pt x="78969" y="79560"/>
                  <a:pt x="79843" y="77440"/>
                  <a:pt x="78619" y="76217"/>
                </a:cubicBezTo>
                <a:cubicBezTo>
                  <a:pt x="77374" y="74971"/>
                  <a:pt x="75254" y="75845"/>
                  <a:pt x="75254" y="77593"/>
                </a:cubicBezTo>
                <a:cubicBezTo>
                  <a:pt x="75254" y="78686"/>
                  <a:pt x="76128" y="79560"/>
                  <a:pt x="77221" y="79560"/>
                </a:cubicBezTo>
                <a:close/>
                <a:moveTo>
                  <a:pt x="72392" y="79538"/>
                </a:moveTo>
                <a:cubicBezTo>
                  <a:pt x="74118" y="79538"/>
                  <a:pt x="74992" y="77440"/>
                  <a:pt x="73768" y="76217"/>
                </a:cubicBezTo>
                <a:cubicBezTo>
                  <a:pt x="72545" y="75015"/>
                  <a:pt x="70447" y="75867"/>
                  <a:pt x="70447" y="77593"/>
                </a:cubicBezTo>
                <a:cubicBezTo>
                  <a:pt x="70447" y="78664"/>
                  <a:pt x="71321" y="79538"/>
                  <a:pt x="72392" y="79538"/>
                </a:cubicBezTo>
                <a:close/>
                <a:moveTo>
                  <a:pt x="67563" y="79451"/>
                </a:moveTo>
                <a:cubicBezTo>
                  <a:pt x="69223" y="79451"/>
                  <a:pt x="70032" y="77462"/>
                  <a:pt x="68874" y="76304"/>
                </a:cubicBezTo>
                <a:cubicBezTo>
                  <a:pt x="67716" y="75124"/>
                  <a:pt x="65727" y="75955"/>
                  <a:pt x="65727" y="77593"/>
                </a:cubicBezTo>
                <a:cubicBezTo>
                  <a:pt x="65727" y="78620"/>
                  <a:pt x="66558" y="79451"/>
                  <a:pt x="67563" y="79451"/>
                </a:cubicBezTo>
                <a:close/>
                <a:moveTo>
                  <a:pt x="62734" y="79341"/>
                </a:moveTo>
                <a:cubicBezTo>
                  <a:pt x="64285" y="79341"/>
                  <a:pt x="65072" y="77462"/>
                  <a:pt x="63979" y="76370"/>
                </a:cubicBezTo>
                <a:cubicBezTo>
                  <a:pt x="62887" y="75277"/>
                  <a:pt x="61008" y="76042"/>
                  <a:pt x="61008" y="77593"/>
                </a:cubicBezTo>
                <a:cubicBezTo>
                  <a:pt x="61008" y="78555"/>
                  <a:pt x="61794" y="79341"/>
                  <a:pt x="62734" y="79341"/>
                </a:cubicBezTo>
                <a:close/>
                <a:moveTo>
                  <a:pt x="57927" y="79210"/>
                </a:moveTo>
                <a:cubicBezTo>
                  <a:pt x="59369" y="79210"/>
                  <a:pt x="60090" y="77484"/>
                  <a:pt x="59063" y="76457"/>
                </a:cubicBezTo>
                <a:cubicBezTo>
                  <a:pt x="58058" y="75430"/>
                  <a:pt x="56310" y="76151"/>
                  <a:pt x="56310" y="77593"/>
                </a:cubicBezTo>
                <a:cubicBezTo>
                  <a:pt x="56310" y="78489"/>
                  <a:pt x="57031" y="79210"/>
                  <a:pt x="57927" y="79210"/>
                </a:cubicBezTo>
                <a:close/>
                <a:moveTo>
                  <a:pt x="53098" y="79101"/>
                </a:moveTo>
                <a:cubicBezTo>
                  <a:pt x="54409" y="79101"/>
                  <a:pt x="55086" y="77506"/>
                  <a:pt x="54146" y="76566"/>
                </a:cubicBezTo>
                <a:cubicBezTo>
                  <a:pt x="53207" y="75627"/>
                  <a:pt x="51612" y="76304"/>
                  <a:pt x="51612" y="77615"/>
                </a:cubicBezTo>
                <a:cubicBezTo>
                  <a:pt x="51612" y="78446"/>
                  <a:pt x="52267" y="79101"/>
                  <a:pt x="53098" y="79101"/>
                </a:cubicBezTo>
                <a:close/>
                <a:moveTo>
                  <a:pt x="48268" y="78970"/>
                </a:moveTo>
                <a:cubicBezTo>
                  <a:pt x="49470" y="78948"/>
                  <a:pt x="50060" y="77506"/>
                  <a:pt x="49208" y="76654"/>
                </a:cubicBezTo>
                <a:cubicBezTo>
                  <a:pt x="48356" y="75823"/>
                  <a:pt x="46914" y="76413"/>
                  <a:pt x="46914" y="77615"/>
                </a:cubicBezTo>
                <a:cubicBezTo>
                  <a:pt x="46914" y="78358"/>
                  <a:pt x="47504" y="78970"/>
                  <a:pt x="48268" y="78970"/>
                </a:cubicBezTo>
                <a:close/>
                <a:moveTo>
                  <a:pt x="43439" y="78839"/>
                </a:moveTo>
                <a:cubicBezTo>
                  <a:pt x="44532" y="78839"/>
                  <a:pt x="45078" y="77528"/>
                  <a:pt x="44313" y="76763"/>
                </a:cubicBezTo>
                <a:cubicBezTo>
                  <a:pt x="43549" y="75976"/>
                  <a:pt x="42238" y="76523"/>
                  <a:pt x="42238" y="77615"/>
                </a:cubicBezTo>
                <a:cubicBezTo>
                  <a:pt x="42216" y="78293"/>
                  <a:pt x="42762" y="78839"/>
                  <a:pt x="43439" y="78839"/>
                </a:cubicBezTo>
                <a:close/>
                <a:moveTo>
                  <a:pt x="38610" y="78708"/>
                </a:moveTo>
                <a:cubicBezTo>
                  <a:pt x="39594" y="78708"/>
                  <a:pt x="40074" y="77528"/>
                  <a:pt x="39397" y="76829"/>
                </a:cubicBezTo>
                <a:cubicBezTo>
                  <a:pt x="38698" y="76151"/>
                  <a:pt x="37518" y="76632"/>
                  <a:pt x="37518" y="77615"/>
                </a:cubicBezTo>
                <a:cubicBezTo>
                  <a:pt x="37518" y="78205"/>
                  <a:pt x="38020" y="78708"/>
                  <a:pt x="38610" y="78708"/>
                </a:cubicBezTo>
                <a:close/>
                <a:moveTo>
                  <a:pt x="33803" y="78555"/>
                </a:moveTo>
                <a:cubicBezTo>
                  <a:pt x="34634" y="78555"/>
                  <a:pt x="35049" y="77550"/>
                  <a:pt x="34459" y="76960"/>
                </a:cubicBezTo>
                <a:cubicBezTo>
                  <a:pt x="33869" y="76370"/>
                  <a:pt x="32864" y="76785"/>
                  <a:pt x="32864" y="77615"/>
                </a:cubicBezTo>
                <a:cubicBezTo>
                  <a:pt x="32864" y="78140"/>
                  <a:pt x="33279" y="78555"/>
                  <a:pt x="33803" y="78555"/>
                </a:cubicBezTo>
                <a:close/>
                <a:moveTo>
                  <a:pt x="28974" y="78424"/>
                </a:moveTo>
                <a:cubicBezTo>
                  <a:pt x="29673" y="78424"/>
                  <a:pt x="30045" y="77550"/>
                  <a:pt x="29542" y="77047"/>
                </a:cubicBezTo>
                <a:cubicBezTo>
                  <a:pt x="29018" y="76545"/>
                  <a:pt x="28166" y="76916"/>
                  <a:pt x="28166" y="77615"/>
                </a:cubicBezTo>
                <a:cubicBezTo>
                  <a:pt x="28166" y="78074"/>
                  <a:pt x="28515" y="78424"/>
                  <a:pt x="28974" y="78424"/>
                </a:cubicBezTo>
                <a:close/>
                <a:moveTo>
                  <a:pt x="24145" y="78293"/>
                </a:moveTo>
                <a:cubicBezTo>
                  <a:pt x="24735" y="78293"/>
                  <a:pt x="25041" y="77572"/>
                  <a:pt x="24604" y="77135"/>
                </a:cubicBezTo>
                <a:cubicBezTo>
                  <a:pt x="24189" y="76719"/>
                  <a:pt x="23468" y="77025"/>
                  <a:pt x="23468" y="77615"/>
                </a:cubicBezTo>
                <a:cubicBezTo>
                  <a:pt x="23468" y="77987"/>
                  <a:pt x="23774" y="78293"/>
                  <a:pt x="24145" y="78293"/>
                </a:cubicBezTo>
                <a:close/>
                <a:moveTo>
                  <a:pt x="19316" y="78140"/>
                </a:moveTo>
                <a:cubicBezTo>
                  <a:pt x="19775" y="78140"/>
                  <a:pt x="20015" y="77572"/>
                  <a:pt x="19688" y="77244"/>
                </a:cubicBezTo>
                <a:cubicBezTo>
                  <a:pt x="19360" y="76916"/>
                  <a:pt x="18792" y="77156"/>
                  <a:pt x="18792" y="77615"/>
                </a:cubicBezTo>
                <a:cubicBezTo>
                  <a:pt x="18792" y="77899"/>
                  <a:pt x="19032" y="78140"/>
                  <a:pt x="19316" y="78140"/>
                </a:cubicBezTo>
                <a:close/>
                <a:moveTo>
                  <a:pt x="14487" y="78009"/>
                </a:moveTo>
                <a:cubicBezTo>
                  <a:pt x="14837" y="78009"/>
                  <a:pt x="14990" y="77593"/>
                  <a:pt x="14749" y="77353"/>
                </a:cubicBezTo>
                <a:cubicBezTo>
                  <a:pt x="14509" y="77113"/>
                  <a:pt x="14116" y="77266"/>
                  <a:pt x="14094" y="77615"/>
                </a:cubicBezTo>
                <a:cubicBezTo>
                  <a:pt x="14094" y="77834"/>
                  <a:pt x="14269" y="78009"/>
                  <a:pt x="14487" y="78009"/>
                </a:cubicBezTo>
                <a:close/>
                <a:moveTo>
                  <a:pt x="9658" y="77856"/>
                </a:moveTo>
                <a:cubicBezTo>
                  <a:pt x="9877" y="77856"/>
                  <a:pt x="9986" y="77615"/>
                  <a:pt x="9833" y="77462"/>
                </a:cubicBezTo>
                <a:cubicBezTo>
                  <a:pt x="9680" y="77309"/>
                  <a:pt x="9418" y="77419"/>
                  <a:pt x="9418" y="77615"/>
                </a:cubicBezTo>
                <a:cubicBezTo>
                  <a:pt x="9418" y="77746"/>
                  <a:pt x="9527" y="77856"/>
                  <a:pt x="9658" y="77856"/>
                </a:cubicBezTo>
                <a:close/>
                <a:moveTo>
                  <a:pt x="4829" y="77725"/>
                </a:moveTo>
                <a:cubicBezTo>
                  <a:pt x="4895" y="77725"/>
                  <a:pt x="4938" y="77681"/>
                  <a:pt x="4938" y="77615"/>
                </a:cubicBezTo>
                <a:cubicBezTo>
                  <a:pt x="4938" y="77484"/>
                  <a:pt x="4742" y="77484"/>
                  <a:pt x="4742" y="77615"/>
                </a:cubicBezTo>
                <a:cubicBezTo>
                  <a:pt x="4720" y="77681"/>
                  <a:pt x="4785" y="77725"/>
                  <a:pt x="4829" y="77725"/>
                </a:cubicBezTo>
                <a:close/>
                <a:moveTo>
                  <a:pt x="154442" y="72808"/>
                </a:moveTo>
                <a:lnTo>
                  <a:pt x="154442" y="72808"/>
                </a:lnTo>
                <a:cubicBezTo>
                  <a:pt x="154442" y="72808"/>
                  <a:pt x="154442" y="72808"/>
                  <a:pt x="154442" y="72808"/>
                </a:cubicBezTo>
                <a:close/>
                <a:moveTo>
                  <a:pt x="149613" y="72939"/>
                </a:moveTo>
                <a:cubicBezTo>
                  <a:pt x="149831" y="72939"/>
                  <a:pt x="149460" y="72590"/>
                  <a:pt x="149482" y="72808"/>
                </a:cubicBezTo>
                <a:cubicBezTo>
                  <a:pt x="149482" y="72874"/>
                  <a:pt x="149525" y="72939"/>
                  <a:pt x="149613" y="72939"/>
                </a:cubicBezTo>
                <a:close/>
                <a:moveTo>
                  <a:pt x="144784" y="73070"/>
                </a:moveTo>
                <a:cubicBezTo>
                  <a:pt x="144937" y="73070"/>
                  <a:pt x="145046" y="72939"/>
                  <a:pt x="145046" y="72786"/>
                </a:cubicBezTo>
                <a:cubicBezTo>
                  <a:pt x="145046" y="72437"/>
                  <a:pt x="144500" y="72437"/>
                  <a:pt x="144500" y="72786"/>
                </a:cubicBezTo>
                <a:cubicBezTo>
                  <a:pt x="144500" y="72939"/>
                  <a:pt x="144631" y="73070"/>
                  <a:pt x="144784" y="73070"/>
                </a:cubicBezTo>
                <a:close/>
                <a:moveTo>
                  <a:pt x="139955" y="73223"/>
                </a:moveTo>
                <a:cubicBezTo>
                  <a:pt x="140326" y="73223"/>
                  <a:pt x="140501" y="72764"/>
                  <a:pt x="140239" y="72502"/>
                </a:cubicBezTo>
                <a:cubicBezTo>
                  <a:pt x="139976" y="72240"/>
                  <a:pt x="139539" y="72437"/>
                  <a:pt x="139539" y="72808"/>
                </a:cubicBezTo>
                <a:cubicBezTo>
                  <a:pt x="139539" y="73027"/>
                  <a:pt x="139736" y="73223"/>
                  <a:pt x="139955" y="73223"/>
                </a:cubicBezTo>
                <a:close/>
                <a:moveTo>
                  <a:pt x="135126" y="73354"/>
                </a:moveTo>
                <a:cubicBezTo>
                  <a:pt x="135628" y="73354"/>
                  <a:pt x="135868" y="72764"/>
                  <a:pt x="135519" y="72415"/>
                </a:cubicBezTo>
                <a:cubicBezTo>
                  <a:pt x="135169" y="72065"/>
                  <a:pt x="134579" y="72305"/>
                  <a:pt x="134579" y="72808"/>
                </a:cubicBezTo>
                <a:cubicBezTo>
                  <a:pt x="134579" y="73114"/>
                  <a:pt x="134820" y="73354"/>
                  <a:pt x="135126" y="73354"/>
                </a:cubicBezTo>
                <a:close/>
                <a:moveTo>
                  <a:pt x="130297" y="73507"/>
                </a:moveTo>
                <a:cubicBezTo>
                  <a:pt x="130930" y="73485"/>
                  <a:pt x="131236" y="72742"/>
                  <a:pt x="130799" y="72305"/>
                </a:cubicBezTo>
                <a:cubicBezTo>
                  <a:pt x="130362" y="71868"/>
                  <a:pt x="129597" y="72174"/>
                  <a:pt x="129619" y="72808"/>
                </a:cubicBezTo>
                <a:cubicBezTo>
                  <a:pt x="129619" y="73180"/>
                  <a:pt x="129925" y="73507"/>
                  <a:pt x="130297" y="73507"/>
                </a:cubicBezTo>
                <a:close/>
                <a:moveTo>
                  <a:pt x="125489" y="73638"/>
                </a:moveTo>
                <a:cubicBezTo>
                  <a:pt x="126232" y="73638"/>
                  <a:pt x="126604" y="72721"/>
                  <a:pt x="126079" y="72196"/>
                </a:cubicBezTo>
                <a:cubicBezTo>
                  <a:pt x="125533" y="71672"/>
                  <a:pt x="124637" y="72043"/>
                  <a:pt x="124637" y="72808"/>
                </a:cubicBezTo>
                <a:cubicBezTo>
                  <a:pt x="124637" y="73267"/>
                  <a:pt x="125009" y="73638"/>
                  <a:pt x="125489" y="73638"/>
                </a:cubicBezTo>
                <a:close/>
                <a:moveTo>
                  <a:pt x="120660" y="73769"/>
                </a:moveTo>
                <a:cubicBezTo>
                  <a:pt x="121534" y="73769"/>
                  <a:pt x="121950" y="72721"/>
                  <a:pt x="121338" y="72109"/>
                </a:cubicBezTo>
                <a:cubicBezTo>
                  <a:pt x="120726" y="71497"/>
                  <a:pt x="119677" y="71934"/>
                  <a:pt x="119677" y="72808"/>
                </a:cubicBezTo>
                <a:cubicBezTo>
                  <a:pt x="119677" y="73332"/>
                  <a:pt x="120114" y="73769"/>
                  <a:pt x="120660" y="73769"/>
                </a:cubicBezTo>
                <a:close/>
                <a:moveTo>
                  <a:pt x="115831" y="73901"/>
                </a:moveTo>
                <a:cubicBezTo>
                  <a:pt x="116815" y="73901"/>
                  <a:pt x="117317" y="72721"/>
                  <a:pt x="116618" y="72000"/>
                </a:cubicBezTo>
                <a:cubicBezTo>
                  <a:pt x="115919" y="71300"/>
                  <a:pt x="114717" y="71803"/>
                  <a:pt x="114717" y="72808"/>
                </a:cubicBezTo>
                <a:cubicBezTo>
                  <a:pt x="114717" y="73420"/>
                  <a:pt x="115219" y="73901"/>
                  <a:pt x="115831" y="73901"/>
                </a:cubicBezTo>
                <a:close/>
                <a:moveTo>
                  <a:pt x="111002" y="74054"/>
                </a:moveTo>
                <a:cubicBezTo>
                  <a:pt x="112117" y="74054"/>
                  <a:pt x="112685" y="72699"/>
                  <a:pt x="111898" y="71912"/>
                </a:cubicBezTo>
                <a:cubicBezTo>
                  <a:pt x="111090" y="71104"/>
                  <a:pt x="109735" y="71672"/>
                  <a:pt x="109735" y="72808"/>
                </a:cubicBezTo>
                <a:cubicBezTo>
                  <a:pt x="109735" y="73485"/>
                  <a:pt x="110303" y="74054"/>
                  <a:pt x="111002" y="74054"/>
                </a:cubicBezTo>
                <a:close/>
                <a:moveTo>
                  <a:pt x="106173" y="74185"/>
                </a:moveTo>
                <a:cubicBezTo>
                  <a:pt x="107419" y="74185"/>
                  <a:pt x="108052" y="72699"/>
                  <a:pt x="107156" y="71803"/>
                </a:cubicBezTo>
                <a:cubicBezTo>
                  <a:pt x="106282" y="70929"/>
                  <a:pt x="104775" y="71563"/>
                  <a:pt x="104797" y="72808"/>
                </a:cubicBezTo>
                <a:cubicBezTo>
                  <a:pt x="104797" y="73573"/>
                  <a:pt x="105408" y="74185"/>
                  <a:pt x="106173" y="74185"/>
                </a:cubicBezTo>
                <a:close/>
                <a:moveTo>
                  <a:pt x="101344" y="74338"/>
                </a:moveTo>
                <a:cubicBezTo>
                  <a:pt x="102721" y="74338"/>
                  <a:pt x="103420" y="72677"/>
                  <a:pt x="102437" y="71716"/>
                </a:cubicBezTo>
                <a:cubicBezTo>
                  <a:pt x="101475" y="70732"/>
                  <a:pt x="99815" y="71431"/>
                  <a:pt x="99815" y="72808"/>
                </a:cubicBezTo>
                <a:cubicBezTo>
                  <a:pt x="99815" y="73660"/>
                  <a:pt x="100492" y="74338"/>
                  <a:pt x="101344" y="74338"/>
                </a:cubicBezTo>
                <a:close/>
                <a:moveTo>
                  <a:pt x="96537" y="74469"/>
                </a:moveTo>
                <a:cubicBezTo>
                  <a:pt x="98023" y="74469"/>
                  <a:pt x="98766" y="72655"/>
                  <a:pt x="97717" y="71606"/>
                </a:cubicBezTo>
                <a:cubicBezTo>
                  <a:pt x="96646" y="70557"/>
                  <a:pt x="94854" y="71300"/>
                  <a:pt x="94854" y="72786"/>
                </a:cubicBezTo>
                <a:cubicBezTo>
                  <a:pt x="94854" y="73704"/>
                  <a:pt x="95597" y="74469"/>
                  <a:pt x="96537" y="74469"/>
                </a:cubicBezTo>
                <a:close/>
                <a:moveTo>
                  <a:pt x="91708" y="74600"/>
                </a:moveTo>
                <a:cubicBezTo>
                  <a:pt x="93303" y="74600"/>
                  <a:pt x="94112" y="72655"/>
                  <a:pt x="92975" y="71497"/>
                </a:cubicBezTo>
                <a:cubicBezTo>
                  <a:pt x="91839" y="70361"/>
                  <a:pt x="89894" y="71169"/>
                  <a:pt x="89894" y="72786"/>
                </a:cubicBezTo>
                <a:cubicBezTo>
                  <a:pt x="89894" y="73791"/>
                  <a:pt x="90703" y="74600"/>
                  <a:pt x="91708" y="74600"/>
                </a:cubicBezTo>
                <a:close/>
                <a:moveTo>
                  <a:pt x="86879" y="74731"/>
                </a:moveTo>
                <a:cubicBezTo>
                  <a:pt x="88605" y="74731"/>
                  <a:pt x="89479" y="72633"/>
                  <a:pt x="88256" y="71410"/>
                </a:cubicBezTo>
                <a:cubicBezTo>
                  <a:pt x="87032" y="70186"/>
                  <a:pt x="84934" y="71060"/>
                  <a:pt x="84934" y="72786"/>
                </a:cubicBezTo>
                <a:cubicBezTo>
                  <a:pt x="84934" y="73857"/>
                  <a:pt x="85808" y="74731"/>
                  <a:pt x="86879" y="74731"/>
                </a:cubicBezTo>
                <a:close/>
                <a:moveTo>
                  <a:pt x="82050" y="74840"/>
                </a:moveTo>
                <a:cubicBezTo>
                  <a:pt x="83864" y="74840"/>
                  <a:pt x="84781" y="72633"/>
                  <a:pt x="83492" y="71344"/>
                </a:cubicBezTo>
                <a:cubicBezTo>
                  <a:pt x="82203" y="70055"/>
                  <a:pt x="79996" y="70973"/>
                  <a:pt x="79996" y="72786"/>
                </a:cubicBezTo>
                <a:cubicBezTo>
                  <a:pt x="79996" y="73922"/>
                  <a:pt x="80914" y="74840"/>
                  <a:pt x="82050" y="74840"/>
                </a:cubicBezTo>
                <a:close/>
                <a:moveTo>
                  <a:pt x="77221" y="74884"/>
                </a:moveTo>
                <a:cubicBezTo>
                  <a:pt x="79100" y="74884"/>
                  <a:pt x="80040" y="72633"/>
                  <a:pt x="78707" y="71300"/>
                </a:cubicBezTo>
                <a:cubicBezTo>
                  <a:pt x="77374" y="69967"/>
                  <a:pt x="75123" y="70907"/>
                  <a:pt x="75123" y="72786"/>
                </a:cubicBezTo>
                <a:cubicBezTo>
                  <a:pt x="75123" y="73944"/>
                  <a:pt x="76063" y="74884"/>
                  <a:pt x="77221" y="74884"/>
                </a:cubicBezTo>
                <a:close/>
                <a:moveTo>
                  <a:pt x="72392" y="74840"/>
                </a:moveTo>
                <a:cubicBezTo>
                  <a:pt x="74227" y="74840"/>
                  <a:pt x="75145" y="72633"/>
                  <a:pt x="73834" y="71344"/>
                </a:cubicBezTo>
                <a:cubicBezTo>
                  <a:pt x="72545" y="70055"/>
                  <a:pt x="70338" y="70973"/>
                  <a:pt x="70338" y="72786"/>
                </a:cubicBezTo>
                <a:cubicBezTo>
                  <a:pt x="70338" y="73922"/>
                  <a:pt x="71256" y="74840"/>
                  <a:pt x="72392" y="74840"/>
                </a:cubicBezTo>
                <a:close/>
                <a:moveTo>
                  <a:pt x="67563" y="74709"/>
                </a:moveTo>
                <a:cubicBezTo>
                  <a:pt x="69289" y="74709"/>
                  <a:pt x="70141" y="72633"/>
                  <a:pt x="68939" y="71431"/>
                </a:cubicBezTo>
                <a:cubicBezTo>
                  <a:pt x="67716" y="70208"/>
                  <a:pt x="65640" y="71060"/>
                  <a:pt x="65640" y="72786"/>
                </a:cubicBezTo>
                <a:cubicBezTo>
                  <a:pt x="65640" y="73857"/>
                  <a:pt x="66514" y="74709"/>
                  <a:pt x="67563" y="74709"/>
                </a:cubicBezTo>
                <a:close/>
                <a:moveTo>
                  <a:pt x="62734" y="74578"/>
                </a:moveTo>
                <a:cubicBezTo>
                  <a:pt x="64351" y="74578"/>
                  <a:pt x="65137" y="72655"/>
                  <a:pt x="64023" y="71519"/>
                </a:cubicBezTo>
                <a:cubicBezTo>
                  <a:pt x="62887" y="70383"/>
                  <a:pt x="60942" y="71191"/>
                  <a:pt x="60942" y="72786"/>
                </a:cubicBezTo>
                <a:cubicBezTo>
                  <a:pt x="60964" y="73769"/>
                  <a:pt x="61750" y="74578"/>
                  <a:pt x="62734" y="74578"/>
                </a:cubicBezTo>
                <a:close/>
                <a:moveTo>
                  <a:pt x="57927" y="74447"/>
                </a:moveTo>
                <a:cubicBezTo>
                  <a:pt x="59391" y="74447"/>
                  <a:pt x="60133" y="72655"/>
                  <a:pt x="59085" y="71606"/>
                </a:cubicBezTo>
                <a:cubicBezTo>
                  <a:pt x="58058" y="70557"/>
                  <a:pt x="56266" y="71300"/>
                  <a:pt x="56266" y="72786"/>
                </a:cubicBezTo>
                <a:cubicBezTo>
                  <a:pt x="56266" y="73704"/>
                  <a:pt x="57009" y="74447"/>
                  <a:pt x="57927" y="74447"/>
                </a:cubicBezTo>
                <a:close/>
                <a:moveTo>
                  <a:pt x="53098" y="74316"/>
                </a:moveTo>
                <a:cubicBezTo>
                  <a:pt x="54452" y="74316"/>
                  <a:pt x="55130" y="72677"/>
                  <a:pt x="54168" y="71716"/>
                </a:cubicBezTo>
                <a:cubicBezTo>
                  <a:pt x="53207" y="70754"/>
                  <a:pt x="51568" y="71431"/>
                  <a:pt x="51568" y="72786"/>
                </a:cubicBezTo>
                <a:cubicBezTo>
                  <a:pt x="51568" y="73638"/>
                  <a:pt x="52245" y="74316"/>
                  <a:pt x="53098" y="74316"/>
                </a:cubicBezTo>
                <a:close/>
                <a:moveTo>
                  <a:pt x="48268" y="74163"/>
                </a:moveTo>
                <a:cubicBezTo>
                  <a:pt x="49492" y="74163"/>
                  <a:pt x="50082" y="72677"/>
                  <a:pt x="49208" y="71825"/>
                </a:cubicBezTo>
                <a:cubicBezTo>
                  <a:pt x="48356" y="70973"/>
                  <a:pt x="46892" y="71584"/>
                  <a:pt x="46892" y="72808"/>
                </a:cubicBezTo>
                <a:cubicBezTo>
                  <a:pt x="46892" y="73551"/>
                  <a:pt x="47504" y="74163"/>
                  <a:pt x="48268" y="74163"/>
                </a:cubicBezTo>
                <a:close/>
                <a:moveTo>
                  <a:pt x="43439" y="74032"/>
                </a:moveTo>
                <a:cubicBezTo>
                  <a:pt x="44554" y="74032"/>
                  <a:pt x="45122" y="72699"/>
                  <a:pt x="44335" y="71912"/>
                </a:cubicBezTo>
                <a:cubicBezTo>
                  <a:pt x="43549" y="71126"/>
                  <a:pt x="42194" y="71672"/>
                  <a:pt x="42194" y="72786"/>
                </a:cubicBezTo>
                <a:cubicBezTo>
                  <a:pt x="42194" y="73485"/>
                  <a:pt x="42762" y="74032"/>
                  <a:pt x="43439" y="74032"/>
                </a:cubicBezTo>
                <a:close/>
                <a:moveTo>
                  <a:pt x="38610" y="73879"/>
                </a:moveTo>
                <a:cubicBezTo>
                  <a:pt x="39594" y="73879"/>
                  <a:pt x="40074" y="72699"/>
                  <a:pt x="39397" y="72021"/>
                </a:cubicBezTo>
                <a:cubicBezTo>
                  <a:pt x="38698" y="71322"/>
                  <a:pt x="37518" y="71825"/>
                  <a:pt x="37518" y="72786"/>
                </a:cubicBezTo>
                <a:cubicBezTo>
                  <a:pt x="37518" y="73398"/>
                  <a:pt x="38020" y="73879"/>
                  <a:pt x="38610" y="73879"/>
                </a:cubicBezTo>
                <a:close/>
                <a:moveTo>
                  <a:pt x="33781" y="73748"/>
                </a:moveTo>
                <a:cubicBezTo>
                  <a:pt x="34655" y="73748"/>
                  <a:pt x="35092" y="72721"/>
                  <a:pt x="34481" y="72109"/>
                </a:cubicBezTo>
                <a:cubicBezTo>
                  <a:pt x="33869" y="71497"/>
                  <a:pt x="32820" y="71934"/>
                  <a:pt x="32820" y="72786"/>
                </a:cubicBezTo>
                <a:cubicBezTo>
                  <a:pt x="32820" y="73311"/>
                  <a:pt x="33257" y="73748"/>
                  <a:pt x="33781" y="73748"/>
                </a:cubicBezTo>
                <a:close/>
                <a:moveTo>
                  <a:pt x="28974" y="73617"/>
                </a:moveTo>
                <a:cubicBezTo>
                  <a:pt x="29695" y="73617"/>
                  <a:pt x="30067" y="72742"/>
                  <a:pt x="29542" y="72218"/>
                </a:cubicBezTo>
                <a:cubicBezTo>
                  <a:pt x="29040" y="71694"/>
                  <a:pt x="28144" y="72065"/>
                  <a:pt x="28144" y="72786"/>
                </a:cubicBezTo>
                <a:cubicBezTo>
                  <a:pt x="28144" y="73245"/>
                  <a:pt x="28515" y="73617"/>
                  <a:pt x="28974" y="73617"/>
                </a:cubicBezTo>
                <a:close/>
                <a:moveTo>
                  <a:pt x="24145" y="73464"/>
                </a:moveTo>
                <a:cubicBezTo>
                  <a:pt x="24757" y="73464"/>
                  <a:pt x="25063" y="72742"/>
                  <a:pt x="24626" y="72305"/>
                </a:cubicBezTo>
                <a:cubicBezTo>
                  <a:pt x="24189" y="71868"/>
                  <a:pt x="23446" y="72174"/>
                  <a:pt x="23446" y="72786"/>
                </a:cubicBezTo>
                <a:cubicBezTo>
                  <a:pt x="23468" y="73158"/>
                  <a:pt x="23774" y="73464"/>
                  <a:pt x="24145" y="73464"/>
                </a:cubicBezTo>
                <a:close/>
                <a:moveTo>
                  <a:pt x="19316" y="73332"/>
                </a:moveTo>
                <a:cubicBezTo>
                  <a:pt x="19797" y="73332"/>
                  <a:pt x="20037" y="72742"/>
                  <a:pt x="19709" y="72393"/>
                </a:cubicBezTo>
                <a:cubicBezTo>
                  <a:pt x="19360" y="72065"/>
                  <a:pt x="18770" y="72305"/>
                  <a:pt x="18770" y="72786"/>
                </a:cubicBezTo>
                <a:cubicBezTo>
                  <a:pt x="18770" y="73092"/>
                  <a:pt x="19010" y="73332"/>
                  <a:pt x="19316" y="73332"/>
                </a:cubicBezTo>
                <a:close/>
                <a:moveTo>
                  <a:pt x="14487" y="73180"/>
                </a:moveTo>
                <a:cubicBezTo>
                  <a:pt x="14859" y="73201"/>
                  <a:pt x="15033" y="72764"/>
                  <a:pt x="14771" y="72502"/>
                </a:cubicBezTo>
                <a:cubicBezTo>
                  <a:pt x="14531" y="72240"/>
                  <a:pt x="14094" y="72437"/>
                  <a:pt x="14094" y="72786"/>
                </a:cubicBezTo>
                <a:cubicBezTo>
                  <a:pt x="14094" y="73005"/>
                  <a:pt x="14269" y="73180"/>
                  <a:pt x="14509" y="73180"/>
                </a:cubicBezTo>
                <a:close/>
                <a:moveTo>
                  <a:pt x="9658" y="73048"/>
                </a:moveTo>
                <a:cubicBezTo>
                  <a:pt x="9811" y="73048"/>
                  <a:pt x="9920" y="72939"/>
                  <a:pt x="9920" y="72786"/>
                </a:cubicBezTo>
                <a:cubicBezTo>
                  <a:pt x="9920" y="72458"/>
                  <a:pt x="9418" y="72458"/>
                  <a:pt x="9418" y="72786"/>
                </a:cubicBezTo>
                <a:cubicBezTo>
                  <a:pt x="9418" y="72917"/>
                  <a:pt x="9527" y="73048"/>
                  <a:pt x="9658" y="73048"/>
                </a:cubicBezTo>
                <a:close/>
                <a:moveTo>
                  <a:pt x="4829" y="72895"/>
                </a:moveTo>
                <a:cubicBezTo>
                  <a:pt x="4895" y="72917"/>
                  <a:pt x="4960" y="72852"/>
                  <a:pt x="4960" y="72786"/>
                </a:cubicBezTo>
                <a:cubicBezTo>
                  <a:pt x="4960" y="72633"/>
                  <a:pt x="4720" y="72633"/>
                  <a:pt x="4720" y="72786"/>
                </a:cubicBezTo>
                <a:cubicBezTo>
                  <a:pt x="4720" y="72852"/>
                  <a:pt x="4763" y="72917"/>
                  <a:pt x="4829" y="72895"/>
                </a:cubicBezTo>
                <a:close/>
                <a:moveTo>
                  <a:pt x="22" y="72808"/>
                </a:moveTo>
                <a:lnTo>
                  <a:pt x="22" y="72808"/>
                </a:lnTo>
                <a:cubicBezTo>
                  <a:pt x="22" y="72786"/>
                  <a:pt x="22" y="72786"/>
                  <a:pt x="22" y="72786"/>
                </a:cubicBezTo>
                <a:lnTo>
                  <a:pt x="0" y="72808"/>
                </a:lnTo>
                <a:close/>
                <a:moveTo>
                  <a:pt x="154442" y="67979"/>
                </a:moveTo>
                <a:cubicBezTo>
                  <a:pt x="154442" y="67979"/>
                  <a:pt x="154442" y="67979"/>
                  <a:pt x="154442" y="67957"/>
                </a:cubicBezTo>
                <a:cubicBezTo>
                  <a:pt x="154442" y="67957"/>
                  <a:pt x="154442" y="67957"/>
                  <a:pt x="154442" y="67957"/>
                </a:cubicBezTo>
                <a:lnTo>
                  <a:pt x="154442" y="67957"/>
                </a:lnTo>
                <a:cubicBezTo>
                  <a:pt x="154442" y="67957"/>
                  <a:pt x="154442" y="67979"/>
                  <a:pt x="154442" y="67979"/>
                </a:cubicBezTo>
                <a:close/>
                <a:moveTo>
                  <a:pt x="149613" y="68088"/>
                </a:moveTo>
                <a:cubicBezTo>
                  <a:pt x="149809" y="68088"/>
                  <a:pt x="149482" y="67760"/>
                  <a:pt x="149482" y="67957"/>
                </a:cubicBezTo>
                <a:cubicBezTo>
                  <a:pt x="149482" y="68045"/>
                  <a:pt x="149525" y="68088"/>
                  <a:pt x="149613" y="68088"/>
                </a:cubicBezTo>
                <a:close/>
                <a:moveTo>
                  <a:pt x="144784" y="68241"/>
                </a:moveTo>
                <a:cubicBezTo>
                  <a:pt x="145024" y="68241"/>
                  <a:pt x="145155" y="67957"/>
                  <a:pt x="144980" y="67782"/>
                </a:cubicBezTo>
                <a:cubicBezTo>
                  <a:pt x="144805" y="67608"/>
                  <a:pt x="144500" y="67717"/>
                  <a:pt x="144500" y="67979"/>
                </a:cubicBezTo>
                <a:cubicBezTo>
                  <a:pt x="144500" y="68132"/>
                  <a:pt x="144631" y="68241"/>
                  <a:pt x="144784" y="68241"/>
                </a:cubicBezTo>
                <a:close/>
                <a:moveTo>
                  <a:pt x="139955" y="68372"/>
                </a:moveTo>
                <a:cubicBezTo>
                  <a:pt x="140413" y="68307"/>
                  <a:pt x="140413" y="67629"/>
                  <a:pt x="139955" y="67564"/>
                </a:cubicBezTo>
                <a:cubicBezTo>
                  <a:pt x="139474" y="67476"/>
                  <a:pt x="139474" y="68460"/>
                  <a:pt x="139955" y="68372"/>
                </a:cubicBezTo>
                <a:close/>
                <a:moveTo>
                  <a:pt x="135126" y="68525"/>
                </a:moveTo>
                <a:cubicBezTo>
                  <a:pt x="135628" y="68525"/>
                  <a:pt x="135890" y="67913"/>
                  <a:pt x="135519" y="67564"/>
                </a:cubicBezTo>
                <a:cubicBezTo>
                  <a:pt x="135169" y="67214"/>
                  <a:pt x="134557" y="67455"/>
                  <a:pt x="134557" y="67957"/>
                </a:cubicBezTo>
                <a:cubicBezTo>
                  <a:pt x="134557" y="68263"/>
                  <a:pt x="134820" y="68525"/>
                  <a:pt x="135126" y="68525"/>
                </a:cubicBezTo>
                <a:close/>
                <a:moveTo>
                  <a:pt x="130297" y="68656"/>
                </a:moveTo>
                <a:cubicBezTo>
                  <a:pt x="130930" y="68656"/>
                  <a:pt x="131236" y="67913"/>
                  <a:pt x="130799" y="67476"/>
                </a:cubicBezTo>
                <a:cubicBezTo>
                  <a:pt x="130362" y="67039"/>
                  <a:pt x="129619" y="67345"/>
                  <a:pt x="129597" y="67957"/>
                </a:cubicBezTo>
                <a:cubicBezTo>
                  <a:pt x="129619" y="68350"/>
                  <a:pt x="129925" y="68656"/>
                  <a:pt x="130297" y="68656"/>
                </a:cubicBezTo>
                <a:close/>
                <a:moveTo>
                  <a:pt x="125467" y="68809"/>
                </a:moveTo>
                <a:cubicBezTo>
                  <a:pt x="126232" y="68809"/>
                  <a:pt x="126604" y="67892"/>
                  <a:pt x="126079" y="67367"/>
                </a:cubicBezTo>
                <a:cubicBezTo>
                  <a:pt x="125533" y="66821"/>
                  <a:pt x="124637" y="67214"/>
                  <a:pt x="124637" y="67957"/>
                </a:cubicBezTo>
                <a:cubicBezTo>
                  <a:pt x="124637" y="68438"/>
                  <a:pt x="125009" y="68809"/>
                  <a:pt x="125467" y="68809"/>
                </a:cubicBezTo>
                <a:close/>
                <a:moveTo>
                  <a:pt x="120660" y="68940"/>
                </a:moveTo>
                <a:cubicBezTo>
                  <a:pt x="121534" y="68940"/>
                  <a:pt x="121950" y="67892"/>
                  <a:pt x="121338" y="67258"/>
                </a:cubicBezTo>
                <a:cubicBezTo>
                  <a:pt x="120726" y="66646"/>
                  <a:pt x="119677" y="67083"/>
                  <a:pt x="119677" y="67957"/>
                </a:cubicBezTo>
                <a:cubicBezTo>
                  <a:pt x="119677" y="68503"/>
                  <a:pt x="120114" y="68940"/>
                  <a:pt x="120660" y="68940"/>
                </a:cubicBezTo>
                <a:close/>
                <a:moveTo>
                  <a:pt x="115831" y="69093"/>
                </a:moveTo>
                <a:cubicBezTo>
                  <a:pt x="116836" y="69093"/>
                  <a:pt x="117339" y="67870"/>
                  <a:pt x="116618" y="67171"/>
                </a:cubicBezTo>
                <a:cubicBezTo>
                  <a:pt x="115919" y="66449"/>
                  <a:pt x="114695" y="66952"/>
                  <a:pt x="114695" y="67957"/>
                </a:cubicBezTo>
                <a:cubicBezTo>
                  <a:pt x="114695" y="68591"/>
                  <a:pt x="115198" y="69093"/>
                  <a:pt x="115831" y="69093"/>
                </a:cubicBezTo>
                <a:close/>
                <a:moveTo>
                  <a:pt x="111002" y="69225"/>
                </a:moveTo>
                <a:cubicBezTo>
                  <a:pt x="112138" y="69225"/>
                  <a:pt x="112707" y="67870"/>
                  <a:pt x="111898" y="67061"/>
                </a:cubicBezTo>
                <a:cubicBezTo>
                  <a:pt x="111090" y="66253"/>
                  <a:pt x="109735" y="66821"/>
                  <a:pt x="109735" y="67957"/>
                </a:cubicBezTo>
                <a:cubicBezTo>
                  <a:pt x="109735" y="68656"/>
                  <a:pt x="110303" y="69225"/>
                  <a:pt x="111002" y="69225"/>
                </a:cubicBezTo>
                <a:close/>
                <a:moveTo>
                  <a:pt x="106173" y="69356"/>
                </a:moveTo>
                <a:cubicBezTo>
                  <a:pt x="107441" y="69377"/>
                  <a:pt x="108052" y="67848"/>
                  <a:pt x="107178" y="66974"/>
                </a:cubicBezTo>
                <a:cubicBezTo>
                  <a:pt x="106282" y="66078"/>
                  <a:pt x="104775" y="66712"/>
                  <a:pt x="104775" y="67957"/>
                </a:cubicBezTo>
                <a:cubicBezTo>
                  <a:pt x="104775" y="68744"/>
                  <a:pt x="105408" y="69356"/>
                  <a:pt x="106173" y="69356"/>
                </a:cubicBezTo>
                <a:close/>
                <a:moveTo>
                  <a:pt x="101344" y="69509"/>
                </a:moveTo>
                <a:cubicBezTo>
                  <a:pt x="102743" y="69509"/>
                  <a:pt x="103442" y="67848"/>
                  <a:pt x="102459" y="66865"/>
                </a:cubicBezTo>
                <a:cubicBezTo>
                  <a:pt x="101475" y="65881"/>
                  <a:pt x="99793" y="66581"/>
                  <a:pt x="99793" y="67957"/>
                </a:cubicBezTo>
                <a:cubicBezTo>
                  <a:pt x="99793" y="68809"/>
                  <a:pt x="100492" y="69509"/>
                  <a:pt x="101344" y="69509"/>
                </a:cubicBezTo>
                <a:close/>
                <a:moveTo>
                  <a:pt x="96515" y="69640"/>
                </a:moveTo>
                <a:cubicBezTo>
                  <a:pt x="98023" y="69640"/>
                  <a:pt x="98788" y="67826"/>
                  <a:pt x="97717" y="66755"/>
                </a:cubicBezTo>
                <a:cubicBezTo>
                  <a:pt x="96646" y="65707"/>
                  <a:pt x="94833" y="66449"/>
                  <a:pt x="94833" y="67957"/>
                </a:cubicBezTo>
                <a:cubicBezTo>
                  <a:pt x="94833" y="68897"/>
                  <a:pt x="95597" y="69640"/>
                  <a:pt x="96515" y="69640"/>
                </a:cubicBezTo>
                <a:close/>
                <a:moveTo>
                  <a:pt x="91708" y="69793"/>
                </a:moveTo>
                <a:cubicBezTo>
                  <a:pt x="93325" y="69793"/>
                  <a:pt x="94155" y="67826"/>
                  <a:pt x="92997" y="66668"/>
                </a:cubicBezTo>
                <a:cubicBezTo>
                  <a:pt x="91839" y="65510"/>
                  <a:pt x="89872" y="66318"/>
                  <a:pt x="89872" y="67957"/>
                </a:cubicBezTo>
                <a:cubicBezTo>
                  <a:pt x="89872" y="68984"/>
                  <a:pt x="90681" y="69793"/>
                  <a:pt x="91708" y="69793"/>
                </a:cubicBezTo>
                <a:close/>
                <a:moveTo>
                  <a:pt x="86879" y="69924"/>
                </a:moveTo>
                <a:cubicBezTo>
                  <a:pt x="88627" y="69924"/>
                  <a:pt x="89501" y="67804"/>
                  <a:pt x="88256" y="66581"/>
                </a:cubicBezTo>
                <a:cubicBezTo>
                  <a:pt x="87032" y="65335"/>
                  <a:pt x="84912" y="66209"/>
                  <a:pt x="84912" y="67957"/>
                </a:cubicBezTo>
                <a:cubicBezTo>
                  <a:pt x="84912" y="69050"/>
                  <a:pt x="85786" y="69924"/>
                  <a:pt x="86879" y="69924"/>
                </a:cubicBezTo>
                <a:close/>
                <a:moveTo>
                  <a:pt x="82050" y="70055"/>
                </a:moveTo>
                <a:cubicBezTo>
                  <a:pt x="83929" y="70055"/>
                  <a:pt x="84869" y="67804"/>
                  <a:pt x="83536" y="66471"/>
                </a:cubicBezTo>
                <a:cubicBezTo>
                  <a:pt x="82203" y="65138"/>
                  <a:pt x="79952" y="66078"/>
                  <a:pt x="79952" y="67957"/>
                </a:cubicBezTo>
                <a:cubicBezTo>
                  <a:pt x="79952" y="69115"/>
                  <a:pt x="80892" y="70055"/>
                  <a:pt x="82050" y="70055"/>
                </a:cubicBezTo>
                <a:close/>
                <a:moveTo>
                  <a:pt x="77221" y="70164"/>
                </a:moveTo>
                <a:cubicBezTo>
                  <a:pt x="79166" y="70164"/>
                  <a:pt x="80149" y="67804"/>
                  <a:pt x="78772" y="66428"/>
                </a:cubicBezTo>
                <a:cubicBezTo>
                  <a:pt x="77396" y="65051"/>
                  <a:pt x="75036" y="66034"/>
                  <a:pt x="75036" y="67979"/>
                </a:cubicBezTo>
                <a:cubicBezTo>
                  <a:pt x="75036" y="69181"/>
                  <a:pt x="76019" y="70164"/>
                  <a:pt x="77221" y="70164"/>
                </a:cubicBezTo>
                <a:close/>
                <a:moveTo>
                  <a:pt x="72392" y="70055"/>
                </a:moveTo>
                <a:cubicBezTo>
                  <a:pt x="74271" y="70055"/>
                  <a:pt x="75189" y="67804"/>
                  <a:pt x="73878" y="66493"/>
                </a:cubicBezTo>
                <a:cubicBezTo>
                  <a:pt x="72567" y="65160"/>
                  <a:pt x="70316" y="66100"/>
                  <a:pt x="70316" y="67957"/>
                </a:cubicBezTo>
                <a:cubicBezTo>
                  <a:pt x="70316" y="69115"/>
                  <a:pt x="71256" y="70055"/>
                  <a:pt x="72392" y="70055"/>
                </a:cubicBezTo>
                <a:close/>
                <a:moveTo>
                  <a:pt x="67563" y="69924"/>
                </a:moveTo>
                <a:cubicBezTo>
                  <a:pt x="69311" y="69924"/>
                  <a:pt x="70185" y="67804"/>
                  <a:pt x="68961" y="66581"/>
                </a:cubicBezTo>
                <a:cubicBezTo>
                  <a:pt x="67716" y="65335"/>
                  <a:pt x="65618" y="66209"/>
                  <a:pt x="65618" y="67957"/>
                </a:cubicBezTo>
                <a:cubicBezTo>
                  <a:pt x="65618" y="69050"/>
                  <a:pt x="66492" y="69924"/>
                  <a:pt x="67563" y="69924"/>
                </a:cubicBezTo>
                <a:close/>
                <a:moveTo>
                  <a:pt x="62734" y="69771"/>
                </a:moveTo>
                <a:cubicBezTo>
                  <a:pt x="64373" y="69793"/>
                  <a:pt x="65181" y="67826"/>
                  <a:pt x="64045" y="66668"/>
                </a:cubicBezTo>
                <a:cubicBezTo>
                  <a:pt x="62887" y="65532"/>
                  <a:pt x="60920" y="66340"/>
                  <a:pt x="60920" y="67957"/>
                </a:cubicBezTo>
                <a:cubicBezTo>
                  <a:pt x="60920" y="68962"/>
                  <a:pt x="61750" y="69771"/>
                  <a:pt x="62734" y="69771"/>
                </a:cubicBezTo>
                <a:close/>
                <a:moveTo>
                  <a:pt x="57927" y="69640"/>
                </a:moveTo>
                <a:cubicBezTo>
                  <a:pt x="59412" y="69640"/>
                  <a:pt x="60155" y="67826"/>
                  <a:pt x="59107" y="66777"/>
                </a:cubicBezTo>
                <a:cubicBezTo>
                  <a:pt x="58058" y="65728"/>
                  <a:pt x="56244" y="66471"/>
                  <a:pt x="56244" y="67957"/>
                </a:cubicBezTo>
                <a:cubicBezTo>
                  <a:pt x="56244" y="68875"/>
                  <a:pt x="56987" y="69640"/>
                  <a:pt x="57927" y="69640"/>
                </a:cubicBezTo>
                <a:close/>
                <a:moveTo>
                  <a:pt x="53098" y="69509"/>
                </a:moveTo>
                <a:cubicBezTo>
                  <a:pt x="54474" y="69509"/>
                  <a:pt x="55152" y="67848"/>
                  <a:pt x="54190" y="66865"/>
                </a:cubicBezTo>
                <a:cubicBezTo>
                  <a:pt x="53207" y="65903"/>
                  <a:pt x="51546" y="66581"/>
                  <a:pt x="51546" y="67957"/>
                </a:cubicBezTo>
                <a:cubicBezTo>
                  <a:pt x="51546" y="68809"/>
                  <a:pt x="52245" y="69509"/>
                  <a:pt x="53098" y="69509"/>
                </a:cubicBezTo>
                <a:close/>
                <a:moveTo>
                  <a:pt x="48268" y="69356"/>
                </a:moveTo>
                <a:cubicBezTo>
                  <a:pt x="49514" y="69356"/>
                  <a:pt x="50126" y="67848"/>
                  <a:pt x="49252" y="66974"/>
                </a:cubicBezTo>
                <a:cubicBezTo>
                  <a:pt x="48378" y="66100"/>
                  <a:pt x="46870" y="66712"/>
                  <a:pt x="46870" y="67957"/>
                </a:cubicBezTo>
                <a:cubicBezTo>
                  <a:pt x="46870" y="68722"/>
                  <a:pt x="47482" y="69356"/>
                  <a:pt x="48268" y="69356"/>
                </a:cubicBezTo>
                <a:close/>
                <a:moveTo>
                  <a:pt x="43439" y="69225"/>
                </a:moveTo>
                <a:cubicBezTo>
                  <a:pt x="44576" y="69225"/>
                  <a:pt x="45122" y="67870"/>
                  <a:pt x="44335" y="67061"/>
                </a:cubicBezTo>
                <a:cubicBezTo>
                  <a:pt x="43549" y="66275"/>
                  <a:pt x="42194" y="66843"/>
                  <a:pt x="42194" y="67957"/>
                </a:cubicBezTo>
                <a:cubicBezTo>
                  <a:pt x="42194" y="68656"/>
                  <a:pt x="42740" y="69225"/>
                  <a:pt x="43439" y="69225"/>
                </a:cubicBezTo>
                <a:close/>
                <a:moveTo>
                  <a:pt x="38610" y="69072"/>
                </a:moveTo>
                <a:cubicBezTo>
                  <a:pt x="39616" y="69072"/>
                  <a:pt x="40096" y="67870"/>
                  <a:pt x="39397" y="67171"/>
                </a:cubicBezTo>
                <a:cubicBezTo>
                  <a:pt x="38698" y="66471"/>
                  <a:pt x="37496" y="66974"/>
                  <a:pt x="37496" y="67957"/>
                </a:cubicBezTo>
                <a:cubicBezTo>
                  <a:pt x="37518" y="68569"/>
                  <a:pt x="37999" y="69072"/>
                  <a:pt x="38610" y="69072"/>
                </a:cubicBezTo>
                <a:close/>
                <a:moveTo>
                  <a:pt x="33781" y="68919"/>
                </a:moveTo>
                <a:cubicBezTo>
                  <a:pt x="34655" y="68919"/>
                  <a:pt x="35071" y="67892"/>
                  <a:pt x="34481" y="67280"/>
                </a:cubicBezTo>
                <a:cubicBezTo>
                  <a:pt x="33869" y="66668"/>
                  <a:pt x="32820" y="67105"/>
                  <a:pt x="32820" y="67957"/>
                </a:cubicBezTo>
                <a:cubicBezTo>
                  <a:pt x="32820" y="68503"/>
                  <a:pt x="33257" y="68919"/>
                  <a:pt x="33781" y="68919"/>
                </a:cubicBezTo>
                <a:close/>
                <a:moveTo>
                  <a:pt x="28974" y="68787"/>
                </a:moveTo>
                <a:cubicBezTo>
                  <a:pt x="29695" y="68787"/>
                  <a:pt x="30067" y="67913"/>
                  <a:pt x="29542" y="67389"/>
                </a:cubicBezTo>
                <a:cubicBezTo>
                  <a:pt x="29040" y="66865"/>
                  <a:pt x="28144" y="67236"/>
                  <a:pt x="28144" y="67979"/>
                </a:cubicBezTo>
                <a:cubicBezTo>
                  <a:pt x="28144" y="68416"/>
                  <a:pt x="28515" y="68787"/>
                  <a:pt x="28974" y="68787"/>
                </a:cubicBezTo>
                <a:close/>
                <a:moveTo>
                  <a:pt x="24145" y="68635"/>
                </a:moveTo>
                <a:cubicBezTo>
                  <a:pt x="24757" y="68635"/>
                  <a:pt x="25063" y="67913"/>
                  <a:pt x="24626" y="67476"/>
                </a:cubicBezTo>
                <a:cubicBezTo>
                  <a:pt x="24189" y="67039"/>
                  <a:pt x="23446" y="67345"/>
                  <a:pt x="23446" y="67957"/>
                </a:cubicBezTo>
                <a:cubicBezTo>
                  <a:pt x="23446" y="68350"/>
                  <a:pt x="23752" y="68635"/>
                  <a:pt x="24145" y="68635"/>
                </a:cubicBezTo>
                <a:close/>
                <a:moveTo>
                  <a:pt x="19316" y="68503"/>
                </a:moveTo>
                <a:cubicBezTo>
                  <a:pt x="19797" y="68503"/>
                  <a:pt x="20037" y="67913"/>
                  <a:pt x="19709" y="67586"/>
                </a:cubicBezTo>
                <a:cubicBezTo>
                  <a:pt x="19360" y="67236"/>
                  <a:pt x="18770" y="67476"/>
                  <a:pt x="18770" y="67957"/>
                </a:cubicBezTo>
                <a:cubicBezTo>
                  <a:pt x="18770" y="68263"/>
                  <a:pt x="19010" y="68503"/>
                  <a:pt x="19316" y="68503"/>
                </a:cubicBezTo>
                <a:close/>
                <a:moveTo>
                  <a:pt x="14487" y="68372"/>
                </a:moveTo>
                <a:cubicBezTo>
                  <a:pt x="14859" y="68372"/>
                  <a:pt x="15033" y="67935"/>
                  <a:pt x="14771" y="67673"/>
                </a:cubicBezTo>
                <a:cubicBezTo>
                  <a:pt x="14531" y="67433"/>
                  <a:pt x="14094" y="67608"/>
                  <a:pt x="14094" y="67957"/>
                </a:cubicBezTo>
                <a:cubicBezTo>
                  <a:pt x="14094" y="68176"/>
                  <a:pt x="14269" y="68372"/>
                  <a:pt x="14509" y="68372"/>
                </a:cubicBezTo>
                <a:close/>
                <a:moveTo>
                  <a:pt x="9658" y="68219"/>
                </a:moveTo>
                <a:cubicBezTo>
                  <a:pt x="9898" y="68219"/>
                  <a:pt x="10030" y="67935"/>
                  <a:pt x="9855" y="67760"/>
                </a:cubicBezTo>
                <a:cubicBezTo>
                  <a:pt x="9680" y="67586"/>
                  <a:pt x="9396" y="67717"/>
                  <a:pt x="9396" y="67957"/>
                </a:cubicBezTo>
                <a:cubicBezTo>
                  <a:pt x="9396" y="68110"/>
                  <a:pt x="9505" y="68219"/>
                  <a:pt x="9658" y="68219"/>
                </a:cubicBezTo>
                <a:close/>
                <a:moveTo>
                  <a:pt x="4829" y="68088"/>
                </a:moveTo>
                <a:cubicBezTo>
                  <a:pt x="4895" y="68088"/>
                  <a:pt x="4960" y="68023"/>
                  <a:pt x="4960" y="67957"/>
                </a:cubicBezTo>
                <a:cubicBezTo>
                  <a:pt x="4960" y="67804"/>
                  <a:pt x="4720" y="67804"/>
                  <a:pt x="4720" y="67957"/>
                </a:cubicBezTo>
                <a:cubicBezTo>
                  <a:pt x="4720" y="68023"/>
                  <a:pt x="4763" y="68088"/>
                  <a:pt x="4829" y="68088"/>
                </a:cubicBezTo>
                <a:close/>
                <a:moveTo>
                  <a:pt x="22" y="67979"/>
                </a:moveTo>
                <a:cubicBezTo>
                  <a:pt x="22" y="67979"/>
                  <a:pt x="22" y="67957"/>
                  <a:pt x="22" y="67957"/>
                </a:cubicBezTo>
                <a:cubicBezTo>
                  <a:pt x="22" y="67957"/>
                  <a:pt x="22" y="67957"/>
                  <a:pt x="22" y="67957"/>
                </a:cubicBezTo>
                <a:lnTo>
                  <a:pt x="0" y="67957"/>
                </a:lnTo>
                <a:cubicBezTo>
                  <a:pt x="0" y="67979"/>
                  <a:pt x="0" y="67979"/>
                  <a:pt x="22" y="67979"/>
                </a:cubicBezTo>
                <a:close/>
                <a:moveTo>
                  <a:pt x="154442" y="63150"/>
                </a:moveTo>
                <a:cubicBezTo>
                  <a:pt x="154442" y="63150"/>
                  <a:pt x="154442" y="63128"/>
                  <a:pt x="154442" y="63128"/>
                </a:cubicBezTo>
                <a:close/>
                <a:moveTo>
                  <a:pt x="149613" y="63259"/>
                </a:moveTo>
                <a:cubicBezTo>
                  <a:pt x="149809" y="63259"/>
                  <a:pt x="149482" y="62931"/>
                  <a:pt x="149482" y="63128"/>
                </a:cubicBezTo>
                <a:cubicBezTo>
                  <a:pt x="149482" y="63216"/>
                  <a:pt x="149525" y="63259"/>
                  <a:pt x="149613" y="63259"/>
                </a:cubicBezTo>
                <a:close/>
                <a:moveTo>
                  <a:pt x="144784" y="63412"/>
                </a:moveTo>
                <a:cubicBezTo>
                  <a:pt x="145024" y="63412"/>
                  <a:pt x="145155" y="63106"/>
                  <a:pt x="144980" y="62931"/>
                </a:cubicBezTo>
                <a:cubicBezTo>
                  <a:pt x="144805" y="62757"/>
                  <a:pt x="144500" y="62888"/>
                  <a:pt x="144500" y="63128"/>
                </a:cubicBezTo>
                <a:cubicBezTo>
                  <a:pt x="144500" y="63281"/>
                  <a:pt x="144631" y="63412"/>
                  <a:pt x="144784" y="63412"/>
                </a:cubicBezTo>
                <a:close/>
                <a:moveTo>
                  <a:pt x="139955" y="63543"/>
                </a:moveTo>
                <a:cubicBezTo>
                  <a:pt x="140326" y="63543"/>
                  <a:pt x="140501" y="63106"/>
                  <a:pt x="140239" y="62844"/>
                </a:cubicBezTo>
                <a:cubicBezTo>
                  <a:pt x="139976" y="62582"/>
                  <a:pt x="139539" y="62757"/>
                  <a:pt x="139539" y="63128"/>
                </a:cubicBezTo>
                <a:cubicBezTo>
                  <a:pt x="139539" y="63368"/>
                  <a:pt x="139736" y="63543"/>
                  <a:pt x="139955" y="63543"/>
                </a:cubicBezTo>
                <a:close/>
                <a:moveTo>
                  <a:pt x="135126" y="63674"/>
                </a:moveTo>
                <a:cubicBezTo>
                  <a:pt x="135628" y="63674"/>
                  <a:pt x="135868" y="63106"/>
                  <a:pt x="135519" y="62757"/>
                </a:cubicBezTo>
                <a:cubicBezTo>
                  <a:pt x="135169" y="62407"/>
                  <a:pt x="134579" y="62647"/>
                  <a:pt x="134579" y="63128"/>
                </a:cubicBezTo>
                <a:cubicBezTo>
                  <a:pt x="134579" y="63434"/>
                  <a:pt x="134820" y="63674"/>
                  <a:pt x="135126" y="63674"/>
                </a:cubicBezTo>
                <a:close/>
                <a:moveTo>
                  <a:pt x="130297" y="63827"/>
                </a:moveTo>
                <a:cubicBezTo>
                  <a:pt x="130930" y="63827"/>
                  <a:pt x="131236" y="63084"/>
                  <a:pt x="130799" y="62647"/>
                </a:cubicBezTo>
                <a:cubicBezTo>
                  <a:pt x="130362" y="62210"/>
                  <a:pt x="129597" y="62516"/>
                  <a:pt x="129597" y="63128"/>
                </a:cubicBezTo>
                <a:cubicBezTo>
                  <a:pt x="129619" y="63521"/>
                  <a:pt x="129925" y="63827"/>
                  <a:pt x="130297" y="63827"/>
                </a:cubicBezTo>
                <a:close/>
                <a:moveTo>
                  <a:pt x="125467" y="63958"/>
                </a:moveTo>
                <a:cubicBezTo>
                  <a:pt x="126210" y="63958"/>
                  <a:pt x="126582" y="63084"/>
                  <a:pt x="126057" y="62560"/>
                </a:cubicBezTo>
                <a:cubicBezTo>
                  <a:pt x="125533" y="62057"/>
                  <a:pt x="124659" y="62407"/>
                  <a:pt x="124659" y="63150"/>
                </a:cubicBezTo>
                <a:cubicBezTo>
                  <a:pt x="124659" y="63609"/>
                  <a:pt x="125030" y="63958"/>
                  <a:pt x="125467" y="63958"/>
                </a:cubicBezTo>
                <a:close/>
                <a:moveTo>
                  <a:pt x="120660" y="64111"/>
                </a:moveTo>
                <a:cubicBezTo>
                  <a:pt x="121512" y="64111"/>
                  <a:pt x="121950" y="63063"/>
                  <a:pt x="121338" y="62451"/>
                </a:cubicBezTo>
                <a:cubicBezTo>
                  <a:pt x="120726" y="61839"/>
                  <a:pt x="119677" y="62276"/>
                  <a:pt x="119677" y="63128"/>
                </a:cubicBezTo>
                <a:cubicBezTo>
                  <a:pt x="119677" y="63674"/>
                  <a:pt x="120114" y="64111"/>
                  <a:pt x="120660" y="64111"/>
                </a:cubicBezTo>
                <a:close/>
                <a:moveTo>
                  <a:pt x="115831" y="64243"/>
                </a:moveTo>
                <a:cubicBezTo>
                  <a:pt x="116815" y="64243"/>
                  <a:pt x="117317" y="63041"/>
                  <a:pt x="116618" y="62341"/>
                </a:cubicBezTo>
                <a:cubicBezTo>
                  <a:pt x="115919" y="61642"/>
                  <a:pt x="114717" y="62145"/>
                  <a:pt x="114717" y="63128"/>
                </a:cubicBezTo>
                <a:cubicBezTo>
                  <a:pt x="114717" y="63740"/>
                  <a:pt x="115219" y="64243"/>
                  <a:pt x="115831" y="64243"/>
                </a:cubicBezTo>
                <a:close/>
                <a:moveTo>
                  <a:pt x="111002" y="64395"/>
                </a:moveTo>
                <a:cubicBezTo>
                  <a:pt x="112117" y="64395"/>
                  <a:pt x="112685" y="63041"/>
                  <a:pt x="111898" y="62232"/>
                </a:cubicBezTo>
                <a:cubicBezTo>
                  <a:pt x="111090" y="61446"/>
                  <a:pt x="109735" y="62014"/>
                  <a:pt x="109735" y="63128"/>
                </a:cubicBezTo>
                <a:cubicBezTo>
                  <a:pt x="109735" y="63827"/>
                  <a:pt x="110303" y="64395"/>
                  <a:pt x="111002" y="64395"/>
                </a:cubicBezTo>
                <a:close/>
                <a:moveTo>
                  <a:pt x="106173" y="64527"/>
                </a:moveTo>
                <a:cubicBezTo>
                  <a:pt x="107419" y="64527"/>
                  <a:pt x="108031" y="63019"/>
                  <a:pt x="107156" y="62145"/>
                </a:cubicBezTo>
                <a:cubicBezTo>
                  <a:pt x="106282" y="61271"/>
                  <a:pt x="104775" y="61904"/>
                  <a:pt x="104775" y="63128"/>
                </a:cubicBezTo>
                <a:cubicBezTo>
                  <a:pt x="104797" y="63893"/>
                  <a:pt x="105408" y="64527"/>
                  <a:pt x="106173" y="64527"/>
                </a:cubicBezTo>
                <a:close/>
                <a:moveTo>
                  <a:pt x="101344" y="64680"/>
                </a:moveTo>
                <a:cubicBezTo>
                  <a:pt x="102721" y="64680"/>
                  <a:pt x="103398" y="63019"/>
                  <a:pt x="102437" y="62057"/>
                </a:cubicBezTo>
                <a:cubicBezTo>
                  <a:pt x="101475" y="61074"/>
                  <a:pt x="99815" y="61773"/>
                  <a:pt x="99815" y="63128"/>
                </a:cubicBezTo>
                <a:cubicBezTo>
                  <a:pt x="99815" y="63980"/>
                  <a:pt x="100492" y="64680"/>
                  <a:pt x="101344" y="64680"/>
                </a:cubicBezTo>
                <a:close/>
                <a:moveTo>
                  <a:pt x="96515" y="64811"/>
                </a:moveTo>
                <a:cubicBezTo>
                  <a:pt x="98023" y="64811"/>
                  <a:pt x="98766" y="62997"/>
                  <a:pt x="97695" y="61948"/>
                </a:cubicBezTo>
                <a:cubicBezTo>
                  <a:pt x="96646" y="60899"/>
                  <a:pt x="94854" y="61642"/>
                  <a:pt x="94854" y="63128"/>
                </a:cubicBezTo>
                <a:cubicBezTo>
                  <a:pt x="94854" y="64068"/>
                  <a:pt x="95597" y="64811"/>
                  <a:pt x="96515" y="64811"/>
                </a:cubicBezTo>
                <a:close/>
                <a:moveTo>
                  <a:pt x="91708" y="64942"/>
                </a:moveTo>
                <a:cubicBezTo>
                  <a:pt x="93303" y="64942"/>
                  <a:pt x="94112" y="62997"/>
                  <a:pt x="92975" y="61861"/>
                </a:cubicBezTo>
                <a:cubicBezTo>
                  <a:pt x="91839" y="60725"/>
                  <a:pt x="89894" y="61533"/>
                  <a:pt x="89894" y="63128"/>
                </a:cubicBezTo>
                <a:cubicBezTo>
                  <a:pt x="89894" y="64133"/>
                  <a:pt x="90703" y="64942"/>
                  <a:pt x="91708" y="64942"/>
                </a:cubicBezTo>
                <a:close/>
                <a:moveTo>
                  <a:pt x="86879" y="65073"/>
                </a:moveTo>
                <a:cubicBezTo>
                  <a:pt x="88605" y="65073"/>
                  <a:pt x="89457" y="62975"/>
                  <a:pt x="88234" y="61773"/>
                </a:cubicBezTo>
                <a:cubicBezTo>
                  <a:pt x="87010" y="60550"/>
                  <a:pt x="84934" y="61402"/>
                  <a:pt x="84934" y="63128"/>
                </a:cubicBezTo>
                <a:cubicBezTo>
                  <a:pt x="84934" y="64199"/>
                  <a:pt x="85808" y="65073"/>
                  <a:pt x="86879" y="65073"/>
                </a:cubicBezTo>
                <a:close/>
                <a:moveTo>
                  <a:pt x="82050" y="65182"/>
                </a:moveTo>
                <a:cubicBezTo>
                  <a:pt x="83864" y="65182"/>
                  <a:pt x="84781" y="62975"/>
                  <a:pt x="83492" y="61686"/>
                </a:cubicBezTo>
                <a:cubicBezTo>
                  <a:pt x="82203" y="60397"/>
                  <a:pt x="79996" y="61314"/>
                  <a:pt x="79996" y="63128"/>
                </a:cubicBezTo>
                <a:cubicBezTo>
                  <a:pt x="79996" y="64264"/>
                  <a:pt x="80914" y="65182"/>
                  <a:pt x="82050" y="65182"/>
                </a:cubicBezTo>
                <a:close/>
                <a:moveTo>
                  <a:pt x="77221" y="65226"/>
                </a:moveTo>
                <a:cubicBezTo>
                  <a:pt x="79078" y="65226"/>
                  <a:pt x="80018" y="62975"/>
                  <a:pt x="78707" y="61664"/>
                </a:cubicBezTo>
                <a:cubicBezTo>
                  <a:pt x="77374" y="60353"/>
                  <a:pt x="75123" y="61271"/>
                  <a:pt x="75123" y="63128"/>
                </a:cubicBezTo>
                <a:cubicBezTo>
                  <a:pt x="75145" y="64286"/>
                  <a:pt x="76063" y="65226"/>
                  <a:pt x="77221" y="65226"/>
                </a:cubicBezTo>
                <a:close/>
                <a:moveTo>
                  <a:pt x="72392" y="65182"/>
                </a:moveTo>
                <a:cubicBezTo>
                  <a:pt x="74205" y="65182"/>
                  <a:pt x="75123" y="62975"/>
                  <a:pt x="73834" y="61708"/>
                </a:cubicBezTo>
                <a:cubicBezTo>
                  <a:pt x="72545" y="60419"/>
                  <a:pt x="70360" y="61336"/>
                  <a:pt x="70360" y="63150"/>
                </a:cubicBezTo>
                <a:cubicBezTo>
                  <a:pt x="70360" y="64264"/>
                  <a:pt x="71277" y="65182"/>
                  <a:pt x="72392" y="65182"/>
                </a:cubicBezTo>
                <a:close/>
                <a:moveTo>
                  <a:pt x="67563" y="65073"/>
                </a:moveTo>
                <a:cubicBezTo>
                  <a:pt x="69289" y="65073"/>
                  <a:pt x="70141" y="62997"/>
                  <a:pt x="68939" y="61773"/>
                </a:cubicBezTo>
                <a:cubicBezTo>
                  <a:pt x="67716" y="60550"/>
                  <a:pt x="65640" y="61424"/>
                  <a:pt x="65640" y="63150"/>
                </a:cubicBezTo>
                <a:cubicBezTo>
                  <a:pt x="65640" y="64199"/>
                  <a:pt x="66514" y="65073"/>
                  <a:pt x="67563" y="65073"/>
                </a:cubicBezTo>
                <a:close/>
                <a:moveTo>
                  <a:pt x="62734" y="64942"/>
                </a:moveTo>
                <a:cubicBezTo>
                  <a:pt x="64351" y="64942"/>
                  <a:pt x="65137" y="62997"/>
                  <a:pt x="64023" y="61861"/>
                </a:cubicBezTo>
                <a:cubicBezTo>
                  <a:pt x="62887" y="60746"/>
                  <a:pt x="60942" y="61533"/>
                  <a:pt x="60942" y="63150"/>
                </a:cubicBezTo>
                <a:cubicBezTo>
                  <a:pt x="60942" y="64133"/>
                  <a:pt x="61750" y="64942"/>
                  <a:pt x="62734" y="64942"/>
                </a:cubicBezTo>
                <a:close/>
                <a:moveTo>
                  <a:pt x="57927" y="64811"/>
                </a:moveTo>
                <a:cubicBezTo>
                  <a:pt x="59391" y="64811"/>
                  <a:pt x="60133" y="63019"/>
                  <a:pt x="59107" y="61970"/>
                </a:cubicBezTo>
                <a:cubicBezTo>
                  <a:pt x="58058" y="60921"/>
                  <a:pt x="56266" y="61664"/>
                  <a:pt x="56266" y="63150"/>
                </a:cubicBezTo>
                <a:cubicBezTo>
                  <a:pt x="56266" y="64046"/>
                  <a:pt x="57009" y="64789"/>
                  <a:pt x="57927" y="64811"/>
                </a:cubicBezTo>
                <a:close/>
                <a:moveTo>
                  <a:pt x="53098" y="64658"/>
                </a:moveTo>
                <a:cubicBezTo>
                  <a:pt x="54452" y="64658"/>
                  <a:pt x="55130" y="63019"/>
                  <a:pt x="54168" y="62057"/>
                </a:cubicBezTo>
                <a:cubicBezTo>
                  <a:pt x="53207" y="61096"/>
                  <a:pt x="51568" y="61773"/>
                  <a:pt x="51568" y="63150"/>
                </a:cubicBezTo>
                <a:cubicBezTo>
                  <a:pt x="51568" y="63980"/>
                  <a:pt x="52245" y="64658"/>
                  <a:pt x="53098" y="64658"/>
                </a:cubicBezTo>
                <a:close/>
                <a:moveTo>
                  <a:pt x="48268" y="64527"/>
                </a:moveTo>
                <a:cubicBezTo>
                  <a:pt x="49492" y="64527"/>
                  <a:pt x="50104" y="63041"/>
                  <a:pt x="49252" y="62167"/>
                </a:cubicBezTo>
                <a:cubicBezTo>
                  <a:pt x="48378" y="61293"/>
                  <a:pt x="46892" y="61904"/>
                  <a:pt x="46892" y="63150"/>
                </a:cubicBezTo>
                <a:cubicBezTo>
                  <a:pt x="46892" y="63915"/>
                  <a:pt x="47504" y="64527"/>
                  <a:pt x="48268" y="64527"/>
                </a:cubicBezTo>
                <a:close/>
                <a:moveTo>
                  <a:pt x="43439" y="64374"/>
                </a:moveTo>
                <a:cubicBezTo>
                  <a:pt x="44554" y="64374"/>
                  <a:pt x="45122" y="63041"/>
                  <a:pt x="44335" y="62254"/>
                </a:cubicBezTo>
                <a:cubicBezTo>
                  <a:pt x="43549" y="61467"/>
                  <a:pt x="42194" y="62036"/>
                  <a:pt x="42194" y="63150"/>
                </a:cubicBezTo>
                <a:cubicBezTo>
                  <a:pt x="42194" y="63827"/>
                  <a:pt x="42762" y="64374"/>
                  <a:pt x="43439" y="64374"/>
                </a:cubicBezTo>
                <a:close/>
                <a:moveTo>
                  <a:pt x="38610" y="64243"/>
                </a:moveTo>
                <a:cubicBezTo>
                  <a:pt x="39594" y="64243"/>
                  <a:pt x="40074" y="63063"/>
                  <a:pt x="39397" y="62363"/>
                </a:cubicBezTo>
                <a:cubicBezTo>
                  <a:pt x="38698" y="61686"/>
                  <a:pt x="37518" y="62167"/>
                  <a:pt x="37518" y="63150"/>
                </a:cubicBezTo>
                <a:cubicBezTo>
                  <a:pt x="37518" y="63740"/>
                  <a:pt x="38020" y="64243"/>
                  <a:pt x="38610" y="64243"/>
                </a:cubicBezTo>
                <a:close/>
                <a:moveTo>
                  <a:pt x="33781" y="64111"/>
                </a:moveTo>
                <a:cubicBezTo>
                  <a:pt x="34655" y="64111"/>
                  <a:pt x="35071" y="63063"/>
                  <a:pt x="34481" y="62451"/>
                </a:cubicBezTo>
                <a:cubicBezTo>
                  <a:pt x="33869" y="61861"/>
                  <a:pt x="32820" y="62276"/>
                  <a:pt x="32820" y="63150"/>
                </a:cubicBezTo>
                <a:cubicBezTo>
                  <a:pt x="32820" y="63674"/>
                  <a:pt x="33257" y="64111"/>
                  <a:pt x="33781" y="64111"/>
                </a:cubicBezTo>
                <a:close/>
                <a:moveTo>
                  <a:pt x="28974" y="63980"/>
                </a:moveTo>
                <a:cubicBezTo>
                  <a:pt x="29695" y="63980"/>
                  <a:pt x="30067" y="63084"/>
                  <a:pt x="29542" y="62560"/>
                </a:cubicBezTo>
                <a:cubicBezTo>
                  <a:pt x="29040" y="62057"/>
                  <a:pt x="28144" y="62429"/>
                  <a:pt x="28144" y="63150"/>
                </a:cubicBezTo>
                <a:cubicBezTo>
                  <a:pt x="28144" y="63609"/>
                  <a:pt x="28515" y="63980"/>
                  <a:pt x="28974" y="63980"/>
                </a:cubicBezTo>
                <a:close/>
                <a:moveTo>
                  <a:pt x="24145" y="63805"/>
                </a:moveTo>
                <a:cubicBezTo>
                  <a:pt x="24757" y="63805"/>
                  <a:pt x="25063" y="63063"/>
                  <a:pt x="24626" y="62647"/>
                </a:cubicBezTo>
                <a:cubicBezTo>
                  <a:pt x="24189" y="62210"/>
                  <a:pt x="23468" y="62516"/>
                  <a:pt x="23468" y="63128"/>
                </a:cubicBezTo>
                <a:cubicBezTo>
                  <a:pt x="23468" y="63500"/>
                  <a:pt x="23752" y="63805"/>
                  <a:pt x="24145" y="63805"/>
                </a:cubicBezTo>
                <a:close/>
                <a:moveTo>
                  <a:pt x="19316" y="63653"/>
                </a:moveTo>
                <a:cubicBezTo>
                  <a:pt x="19797" y="63653"/>
                  <a:pt x="20037" y="63063"/>
                  <a:pt x="19709" y="62735"/>
                </a:cubicBezTo>
                <a:cubicBezTo>
                  <a:pt x="19360" y="62385"/>
                  <a:pt x="18770" y="62626"/>
                  <a:pt x="18770" y="63106"/>
                </a:cubicBezTo>
                <a:cubicBezTo>
                  <a:pt x="18770" y="63412"/>
                  <a:pt x="19010" y="63653"/>
                  <a:pt x="19316" y="63653"/>
                </a:cubicBezTo>
                <a:close/>
                <a:moveTo>
                  <a:pt x="14487" y="63543"/>
                </a:moveTo>
                <a:cubicBezTo>
                  <a:pt x="14859" y="63543"/>
                  <a:pt x="15033" y="63106"/>
                  <a:pt x="14771" y="62844"/>
                </a:cubicBezTo>
                <a:cubicBezTo>
                  <a:pt x="14531" y="62604"/>
                  <a:pt x="14094" y="62778"/>
                  <a:pt x="14094" y="63128"/>
                </a:cubicBezTo>
                <a:cubicBezTo>
                  <a:pt x="14094" y="63347"/>
                  <a:pt x="14269" y="63521"/>
                  <a:pt x="14487" y="63543"/>
                </a:cubicBezTo>
                <a:close/>
                <a:moveTo>
                  <a:pt x="9658" y="63390"/>
                </a:moveTo>
                <a:cubicBezTo>
                  <a:pt x="10008" y="63390"/>
                  <a:pt x="10008" y="62888"/>
                  <a:pt x="9658" y="62888"/>
                </a:cubicBezTo>
                <a:cubicBezTo>
                  <a:pt x="9330" y="62888"/>
                  <a:pt x="9330" y="63390"/>
                  <a:pt x="9658" y="63390"/>
                </a:cubicBezTo>
                <a:close/>
                <a:moveTo>
                  <a:pt x="4829" y="63259"/>
                </a:moveTo>
                <a:cubicBezTo>
                  <a:pt x="5026" y="63259"/>
                  <a:pt x="4720" y="62953"/>
                  <a:pt x="4720" y="63150"/>
                </a:cubicBezTo>
                <a:cubicBezTo>
                  <a:pt x="4720" y="63216"/>
                  <a:pt x="4763" y="63259"/>
                  <a:pt x="4829" y="63259"/>
                </a:cubicBezTo>
                <a:close/>
                <a:moveTo>
                  <a:pt x="22" y="63150"/>
                </a:moveTo>
                <a:lnTo>
                  <a:pt x="22" y="63128"/>
                </a:lnTo>
                <a:cubicBezTo>
                  <a:pt x="0" y="63128"/>
                  <a:pt x="0" y="63150"/>
                  <a:pt x="22" y="63150"/>
                </a:cubicBezTo>
                <a:close/>
                <a:moveTo>
                  <a:pt x="154442" y="58321"/>
                </a:moveTo>
                <a:cubicBezTo>
                  <a:pt x="154442" y="58321"/>
                  <a:pt x="154442" y="58321"/>
                  <a:pt x="154442" y="58321"/>
                </a:cubicBezTo>
                <a:cubicBezTo>
                  <a:pt x="154442" y="58299"/>
                  <a:pt x="154442" y="58299"/>
                  <a:pt x="154442" y="58299"/>
                </a:cubicBezTo>
                <a:cubicBezTo>
                  <a:pt x="154442" y="58299"/>
                  <a:pt x="154442" y="58321"/>
                  <a:pt x="154442" y="58321"/>
                </a:cubicBezTo>
                <a:close/>
                <a:moveTo>
                  <a:pt x="149613" y="58430"/>
                </a:moveTo>
                <a:cubicBezTo>
                  <a:pt x="149678" y="58430"/>
                  <a:pt x="149722" y="58386"/>
                  <a:pt x="149722" y="58321"/>
                </a:cubicBezTo>
                <a:cubicBezTo>
                  <a:pt x="149722" y="58146"/>
                  <a:pt x="149482" y="58146"/>
                  <a:pt x="149482" y="58321"/>
                </a:cubicBezTo>
                <a:cubicBezTo>
                  <a:pt x="149482" y="58386"/>
                  <a:pt x="149547" y="58430"/>
                  <a:pt x="149613" y="58430"/>
                </a:cubicBezTo>
                <a:close/>
                <a:moveTo>
                  <a:pt x="144784" y="58561"/>
                </a:moveTo>
                <a:cubicBezTo>
                  <a:pt x="145002" y="58561"/>
                  <a:pt x="145111" y="58299"/>
                  <a:pt x="144958" y="58146"/>
                </a:cubicBezTo>
                <a:cubicBezTo>
                  <a:pt x="144805" y="57971"/>
                  <a:pt x="144521" y="58081"/>
                  <a:pt x="144521" y="58321"/>
                </a:cubicBezTo>
                <a:cubicBezTo>
                  <a:pt x="144521" y="58452"/>
                  <a:pt x="144631" y="58561"/>
                  <a:pt x="144784" y="58561"/>
                </a:cubicBezTo>
                <a:close/>
                <a:moveTo>
                  <a:pt x="139955" y="58714"/>
                </a:moveTo>
                <a:cubicBezTo>
                  <a:pt x="140304" y="58714"/>
                  <a:pt x="140501" y="58277"/>
                  <a:pt x="140239" y="58037"/>
                </a:cubicBezTo>
                <a:cubicBezTo>
                  <a:pt x="139976" y="57775"/>
                  <a:pt x="139561" y="57949"/>
                  <a:pt x="139561" y="58321"/>
                </a:cubicBezTo>
                <a:cubicBezTo>
                  <a:pt x="139561" y="58539"/>
                  <a:pt x="139736" y="58714"/>
                  <a:pt x="139955" y="58714"/>
                </a:cubicBezTo>
                <a:close/>
                <a:moveTo>
                  <a:pt x="135126" y="58845"/>
                </a:moveTo>
                <a:cubicBezTo>
                  <a:pt x="135628" y="58845"/>
                  <a:pt x="135868" y="58255"/>
                  <a:pt x="135519" y="57928"/>
                </a:cubicBezTo>
                <a:cubicBezTo>
                  <a:pt x="135169" y="57578"/>
                  <a:pt x="134579" y="57818"/>
                  <a:pt x="134579" y="58299"/>
                </a:cubicBezTo>
                <a:cubicBezTo>
                  <a:pt x="134579" y="58605"/>
                  <a:pt x="134820" y="58867"/>
                  <a:pt x="135126" y="58845"/>
                </a:cubicBezTo>
                <a:close/>
                <a:moveTo>
                  <a:pt x="130297" y="58976"/>
                </a:moveTo>
                <a:cubicBezTo>
                  <a:pt x="130908" y="58976"/>
                  <a:pt x="131192" y="58255"/>
                  <a:pt x="130777" y="57840"/>
                </a:cubicBezTo>
                <a:cubicBezTo>
                  <a:pt x="130362" y="57425"/>
                  <a:pt x="129641" y="57709"/>
                  <a:pt x="129641" y="58321"/>
                </a:cubicBezTo>
                <a:cubicBezTo>
                  <a:pt x="129641" y="58692"/>
                  <a:pt x="129925" y="58976"/>
                  <a:pt x="130297" y="58976"/>
                </a:cubicBezTo>
                <a:close/>
                <a:moveTo>
                  <a:pt x="125489" y="59129"/>
                </a:moveTo>
                <a:cubicBezTo>
                  <a:pt x="126210" y="59129"/>
                  <a:pt x="126582" y="58255"/>
                  <a:pt x="126057" y="57731"/>
                </a:cubicBezTo>
                <a:cubicBezTo>
                  <a:pt x="125533" y="57207"/>
                  <a:pt x="124659" y="57578"/>
                  <a:pt x="124659" y="58321"/>
                </a:cubicBezTo>
                <a:cubicBezTo>
                  <a:pt x="124659" y="58758"/>
                  <a:pt x="125030" y="59129"/>
                  <a:pt x="125489" y="59129"/>
                </a:cubicBezTo>
                <a:close/>
                <a:moveTo>
                  <a:pt x="120660" y="59261"/>
                </a:moveTo>
                <a:cubicBezTo>
                  <a:pt x="121491" y="59261"/>
                  <a:pt x="121928" y="58234"/>
                  <a:pt x="121338" y="57644"/>
                </a:cubicBezTo>
                <a:cubicBezTo>
                  <a:pt x="120726" y="57054"/>
                  <a:pt x="119699" y="57469"/>
                  <a:pt x="119699" y="58321"/>
                </a:cubicBezTo>
                <a:cubicBezTo>
                  <a:pt x="119699" y="58845"/>
                  <a:pt x="120136" y="59261"/>
                  <a:pt x="120660" y="59261"/>
                </a:cubicBezTo>
                <a:close/>
                <a:moveTo>
                  <a:pt x="115831" y="59392"/>
                </a:moveTo>
                <a:cubicBezTo>
                  <a:pt x="116793" y="59392"/>
                  <a:pt x="117295" y="58234"/>
                  <a:pt x="116596" y="57534"/>
                </a:cubicBezTo>
                <a:cubicBezTo>
                  <a:pt x="115919" y="56857"/>
                  <a:pt x="114739" y="57338"/>
                  <a:pt x="114739" y="58299"/>
                </a:cubicBezTo>
                <a:cubicBezTo>
                  <a:pt x="114739" y="58911"/>
                  <a:pt x="115219" y="59392"/>
                  <a:pt x="115831" y="59392"/>
                </a:cubicBezTo>
                <a:close/>
                <a:moveTo>
                  <a:pt x="111002" y="59545"/>
                </a:moveTo>
                <a:cubicBezTo>
                  <a:pt x="112095" y="59545"/>
                  <a:pt x="112641" y="58212"/>
                  <a:pt x="111876" y="57447"/>
                </a:cubicBezTo>
                <a:cubicBezTo>
                  <a:pt x="111090" y="56660"/>
                  <a:pt x="109779" y="57228"/>
                  <a:pt x="109779" y="58321"/>
                </a:cubicBezTo>
                <a:cubicBezTo>
                  <a:pt x="109779" y="58998"/>
                  <a:pt x="110325" y="59545"/>
                  <a:pt x="111002" y="59545"/>
                </a:cubicBezTo>
                <a:close/>
                <a:moveTo>
                  <a:pt x="106173" y="59676"/>
                </a:moveTo>
                <a:cubicBezTo>
                  <a:pt x="107375" y="59676"/>
                  <a:pt x="107987" y="58212"/>
                  <a:pt x="107135" y="57359"/>
                </a:cubicBezTo>
                <a:cubicBezTo>
                  <a:pt x="106282" y="56507"/>
                  <a:pt x="104818" y="57119"/>
                  <a:pt x="104818" y="58321"/>
                </a:cubicBezTo>
                <a:cubicBezTo>
                  <a:pt x="104840" y="59064"/>
                  <a:pt x="105430" y="59654"/>
                  <a:pt x="106173" y="59676"/>
                </a:cubicBezTo>
                <a:close/>
                <a:moveTo>
                  <a:pt x="101344" y="59807"/>
                </a:moveTo>
                <a:cubicBezTo>
                  <a:pt x="102677" y="59807"/>
                  <a:pt x="103333" y="58212"/>
                  <a:pt x="102393" y="57272"/>
                </a:cubicBezTo>
                <a:cubicBezTo>
                  <a:pt x="101453" y="56332"/>
                  <a:pt x="99858" y="56988"/>
                  <a:pt x="99858" y="58321"/>
                </a:cubicBezTo>
                <a:cubicBezTo>
                  <a:pt x="99858" y="59129"/>
                  <a:pt x="100536" y="59807"/>
                  <a:pt x="101344" y="59807"/>
                </a:cubicBezTo>
                <a:close/>
                <a:moveTo>
                  <a:pt x="96537" y="59938"/>
                </a:moveTo>
                <a:cubicBezTo>
                  <a:pt x="97979" y="59938"/>
                  <a:pt x="98700" y="58190"/>
                  <a:pt x="97673" y="57163"/>
                </a:cubicBezTo>
                <a:cubicBezTo>
                  <a:pt x="96646" y="56158"/>
                  <a:pt x="94898" y="56879"/>
                  <a:pt x="94898" y="58321"/>
                </a:cubicBezTo>
                <a:cubicBezTo>
                  <a:pt x="94898" y="59217"/>
                  <a:pt x="95641" y="59938"/>
                  <a:pt x="96537" y="59938"/>
                </a:cubicBezTo>
                <a:close/>
                <a:moveTo>
                  <a:pt x="91708" y="60047"/>
                </a:moveTo>
                <a:cubicBezTo>
                  <a:pt x="93259" y="60047"/>
                  <a:pt x="94024" y="58190"/>
                  <a:pt x="92932" y="57075"/>
                </a:cubicBezTo>
                <a:cubicBezTo>
                  <a:pt x="91839" y="55983"/>
                  <a:pt x="89960" y="56770"/>
                  <a:pt x="89960" y="58321"/>
                </a:cubicBezTo>
                <a:cubicBezTo>
                  <a:pt x="89960" y="59282"/>
                  <a:pt x="90747" y="60047"/>
                  <a:pt x="91708" y="60047"/>
                </a:cubicBezTo>
                <a:close/>
                <a:moveTo>
                  <a:pt x="86879" y="60156"/>
                </a:moveTo>
                <a:cubicBezTo>
                  <a:pt x="88518" y="60156"/>
                  <a:pt x="89348" y="58168"/>
                  <a:pt x="88168" y="57010"/>
                </a:cubicBezTo>
                <a:cubicBezTo>
                  <a:pt x="87010" y="55852"/>
                  <a:pt x="85022" y="56660"/>
                  <a:pt x="85022" y="58321"/>
                </a:cubicBezTo>
                <a:cubicBezTo>
                  <a:pt x="85022" y="59326"/>
                  <a:pt x="85852" y="60156"/>
                  <a:pt x="86879" y="60156"/>
                </a:cubicBezTo>
                <a:close/>
                <a:moveTo>
                  <a:pt x="82050" y="60244"/>
                </a:moveTo>
                <a:cubicBezTo>
                  <a:pt x="83754" y="60244"/>
                  <a:pt x="84628" y="58168"/>
                  <a:pt x="83405" y="56944"/>
                </a:cubicBezTo>
                <a:cubicBezTo>
                  <a:pt x="82203" y="55743"/>
                  <a:pt x="80127" y="56595"/>
                  <a:pt x="80127" y="58321"/>
                </a:cubicBezTo>
                <a:cubicBezTo>
                  <a:pt x="80127" y="59370"/>
                  <a:pt x="80979" y="60244"/>
                  <a:pt x="82050" y="60244"/>
                </a:cubicBezTo>
                <a:close/>
                <a:moveTo>
                  <a:pt x="77221" y="60266"/>
                </a:moveTo>
                <a:cubicBezTo>
                  <a:pt x="78969" y="60266"/>
                  <a:pt x="79843" y="58168"/>
                  <a:pt x="78597" y="56944"/>
                </a:cubicBezTo>
                <a:cubicBezTo>
                  <a:pt x="77374" y="55699"/>
                  <a:pt x="75276" y="56573"/>
                  <a:pt x="75276" y="58321"/>
                </a:cubicBezTo>
                <a:cubicBezTo>
                  <a:pt x="75276" y="59392"/>
                  <a:pt x="76150" y="60266"/>
                  <a:pt x="77221" y="60266"/>
                </a:cubicBezTo>
                <a:close/>
                <a:moveTo>
                  <a:pt x="72392" y="60244"/>
                </a:moveTo>
                <a:cubicBezTo>
                  <a:pt x="74118" y="60244"/>
                  <a:pt x="74970" y="58168"/>
                  <a:pt x="73747" y="56944"/>
                </a:cubicBezTo>
                <a:cubicBezTo>
                  <a:pt x="72545" y="55743"/>
                  <a:pt x="70469" y="56595"/>
                  <a:pt x="70469" y="58321"/>
                </a:cubicBezTo>
                <a:cubicBezTo>
                  <a:pt x="70469" y="59392"/>
                  <a:pt x="71321" y="60244"/>
                  <a:pt x="72392" y="60244"/>
                </a:cubicBezTo>
                <a:close/>
                <a:moveTo>
                  <a:pt x="67563" y="60156"/>
                </a:moveTo>
                <a:cubicBezTo>
                  <a:pt x="69202" y="60156"/>
                  <a:pt x="70032" y="58168"/>
                  <a:pt x="68874" y="57010"/>
                </a:cubicBezTo>
                <a:cubicBezTo>
                  <a:pt x="67716" y="55874"/>
                  <a:pt x="65727" y="56682"/>
                  <a:pt x="65727" y="58321"/>
                </a:cubicBezTo>
                <a:cubicBezTo>
                  <a:pt x="65727" y="59326"/>
                  <a:pt x="66558" y="60156"/>
                  <a:pt x="67563" y="60156"/>
                </a:cubicBezTo>
                <a:close/>
                <a:moveTo>
                  <a:pt x="62734" y="60047"/>
                </a:moveTo>
                <a:cubicBezTo>
                  <a:pt x="64285" y="60047"/>
                  <a:pt x="65050" y="58190"/>
                  <a:pt x="63957" y="57097"/>
                </a:cubicBezTo>
                <a:cubicBezTo>
                  <a:pt x="62887" y="56005"/>
                  <a:pt x="61008" y="56770"/>
                  <a:pt x="61008" y="58321"/>
                </a:cubicBezTo>
                <a:cubicBezTo>
                  <a:pt x="61008" y="59261"/>
                  <a:pt x="61794" y="60047"/>
                  <a:pt x="62734" y="60047"/>
                </a:cubicBezTo>
                <a:close/>
                <a:moveTo>
                  <a:pt x="57927" y="59916"/>
                </a:moveTo>
                <a:cubicBezTo>
                  <a:pt x="59347" y="59916"/>
                  <a:pt x="60068" y="58190"/>
                  <a:pt x="59063" y="57185"/>
                </a:cubicBezTo>
                <a:cubicBezTo>
                  <a:pt x="58036" y="56158"/>
                  <a:pt x="56310" y="56879"/>
                  <a:pt x="56310" y="58321"/>
                </a:cubicBezTo>
                <a:cubicBezTo>
                  <a:pt x="56310" y="59195"/>
                  <a:pt x="57031" y="59916"/>
                  <a:pt x="57927" y="59916"/>
                </a:cubicBezTo>
                <a:close/>
                <a:moveTo>
                  <a:pt x="53098" y="59785"/>
                </a:moveTo>
                <a:cubicBezTo>
                  <a:pt x="54409" y="59785"/>
                  <a:pt x="55064" y="58212"/>
                  <a:pt x="54146" y="57272"/>
                </a:cubicBezTo>
                <a:cubicBezTo>
                  <a:pt x="53207" y="56354"/>
                  <a:pt x="51612" y="57010"/>
                  <a:pt x="51612" y="58321"/>
                </a:cubicBezTo>
                <a:cubicBezTo>
                  <a:pt x="51612" y="59129"/>
                  <a:pt x="52289" y="59785"/>
                  <a:pt x="53098" y="59785"/>
                </a:cubicBezTo>
                <a:close/>
                <a:moveTo>
                  <a:pt x="48268" y="59676"/>
                </a:moveTo>
                <a:cubicBezTo>
                  <a:pt x="49470" y="59654"/>
                  <a:pt x="50060" y="58190"/>
                  <a:pt x="49208" y="57359"/>
                </a:cubicBezTo>
                <a:cubicBezTo>
                  <a:pt x="48356" y="56507"/>
                  <a:pt x="46914" y="57119"/>
                  <a:pt x="46892" y="58321"/>
                </a:cubicBezTo>
                <a:cubicBezTo>
                  <a:pt x="46914" y="59064"/>
                  <a:pt x="47526" y="59676"/>
                  <a:pt x="48268" y="59676"/>
                </a:cubicBezTo>
                <a:close/>
                <a:moveTo>
                  <a:pt x="43439" y="59545"/>
                </a:moveTo>
                <a:cubicBezTo>
                  <a:pt x="44532" y="59545"/>
                  <a:pt x="45078" y="58234"/>
                  <a:pt x="44313" y="57447"/>
                </a:cubicBezTo>
                <a:cubicBezTo>
                  <a:pt x="43549" y="56682"/>
                  <a:pt x="42238" y="57228"/>
                  <a:pt x="42216" y="58321"/>
                </a:cubicBezTo>
                <a:cubicBezTo>
                  <a:pt x="42216" y="58976"/>
                  <a:pt x="42762" y="59523"/>
                  <a:pt x="43439" y="59545"/>
                </a:cubicBezTo>
                <a:close/>
                <a:moveTo>
                  <a:pt x="38610" y="59392"/>
                </a:moveTo>
                <a:cubicBezTo>
                  <a:pt x="39572" y="59392"/>
                  <a:pt x="40053" y="58234"/>
                  <a:pt x="39375" y="57556"/>
                </a:cubicBezTo>
                <a:cubicBezTo>
                  <a:pt x="38698" y="56879"/>
                  <a:pt x="37540" y="57359"/>
                  <a:pt x="37540" y="58321"/>
                </a:cubicBezTo>
                <a:cubicBezTo>
                  <a:pt x="37540" y="58911"/>
                  <a:pt x="38020" y="59392"/>
                  <a:pt x="38610" y="59392"/>
                </a:cubicBezTo>
                <a:close/>
                <a:moveTo>
                  <a:pt x="33781" y="59261"/>
                </a:moveTo>
                <a:cubicBezTo>
                  <a:pt x="34634" y="59261"/>
                  <a:pt x="35049" y="58234"/>
                  <a:pt x="34459" y="57644"/>
                </a:cubicBezTo>
                <a:cubicBezTo>
                  <a:pt x="33869" y="57054"/>
                  <a:pt x="32864" y="57491"/>
                  <a:pt x="32864" y="58321"/>
                </a:cubicBezTo>
                <a:cubicBezTo>
                  <a:pt x="32864" y="58823"/>
                  <a:pt x="33279" y="59261"/>
                  <a:pt x="33781" y="59261"/>
                </a:cubicBezTo>
                <a:close/>
                <a:moveTo>
                  <a:pt x="28974" y="59129"/>
                </a:moveTo>
                <a:cubicBezTo>
                  <a:pt x="29673" y="59129"/>
                  <a:pt x="30045" y="58255"/>
                  <a:pt x="29542" y="57753"/>
                </a:cubicBezTo>
                <a:cubicBezTo>
                  <a:pt x="29018" y="57250"/>
                  <a:pt x="28166" y="57600"/>
                  <a:pt x="28166" y="58321"/>
                </a:cubicBezTo>
                <a:cubicBezTo>
                  <a:pt x="28166" y="58758"/>
                  <a:pt x="28515" y="59129"/>
                  <a:pt x="28974" y="59129"/>
                </a:cubicBezTo>
                <a:close/>
                <a:moveTo>
                  <a:pt x="24145" y="58976"/>
                </a:moveTo>
                <a:cubicBezTo>
                  <a:pt x="24713" y="58976"/>
                  <a:pt x="25019" y="58255"/>
                  <a:pt x="24604" y="57862"/>
                </a:cubicBezTo>
                <a:cubicBezTo>
                  <a:pt x="24189" y="57447"/>
                  <a:pt x="23490" y="57731"/>
                  <a:pt x="23490" y="58321"/>
                </a:cubicBezTo>
                <a:cubicBezTo>
                  <a:pt x="23490" y="58671"/>
                  <a:pt x="23774" y="58976"/>
                  <a:pt x="24145" y="58976"/>
                </a:cubicBezTo>
                <a:close/>
                <a:moveTo>
                  <a:pt x="19316" y="58845"/>
                </a:moveTo>
                <a:cubicBezTo>
                  <a:pt x="19775" y="58845"/>
                  <a:pt x="20015" y="58277"/>
                  <a:pt x="19688" y="57949"/>
                </a:cubicBezTo>
                <a:cubicBezTo>
                  <a:pt x="19360" y="57622"/>
                  <a:pt x="18792" y="57840"/>
                  <a:pt x="18792" y="58321"/>
                </a:cubicBezTo>
                <a:cubicBezTo>
                  <a:pt x="18792" y="58605"/>
                  <a:pt x="19032" y="58845"/>
                  <a:pt x="19316" y="58845"/>
                </a:cubicBezTo>
                <a:close/>
                <a:moveTo>
                  <a:pt x="14487" y="58714"/>
                </a:moveTo>
                <a:cubicBezTo>
                  <a:pt x="14837" y="58692"/>
                  <a:pt x="14990" y="58277"/>
                  <a:pt x="14749" y="58037"/>
                </a:cubicBezTo>
                <a:cubicBezTo>
                  <a:pt x="14509" y="57796"/>
                  <a:pt x="14094" y="57971"/>
                  <a:pt x="14094" y="58299"/>
                </a:cubicBezTo>
                <a:cubicBezTo>
                  <a:pt x="14094" y="58518"/>
                  <a:pt x="14269" y="58692"/>
                  <a:pt x="14487" y="58692"/>
                </a:cubicBezTo>
                <a:close/>
                <a:moveTo>
                  <a:pt x="9658" y="58561"/>
                </a:moveTo>
                <a:cubicBezTo>
                  <a:pt x="9877" y="58561"/>
                  <a:pt x="9986" y="58299"/>
                  <a:pt x="9833" y="58146"/>
                </a:cubicBezTo>
                <a:cubicBezTo>
                  <a:pt x="9680" y="57993"/>
                  <a:pt x="9418" y="58102"/>
                  <a:pt x="9418" y="58321"/>
                </a:cubicBezTo>
                <a:cubicBezTo>
                  <a:pt x="9418" y="58452"/>
                  <a:pt x="9527" y="58561"/>
                  <a:pt x="9658" y="58561"/>
                </a:cubicBezTo>
                <a:close/>
                <a:moveTo>
                  <a:pt x="4829" y="58430"/>
                </a:moveTo>
                <a:cubicBezTo>
                  <a:pt x="4895" y="58430"/>
                  <a:pt x="4938" y="58365"/>
                  <a:pt x="4938" y="58321"/>
                </a:cubicBezTo>
                <a:cubicBezTo>
                  <a:pt x="4938" y="58168"/>
                  <a:pt x="4720" y="58168"/>
                  <a:pt x="4720" y="58321"/>
                </a:cubicBezTo>
                <a:cubicBezTo>
                  <a:pt x="4720" y="58365"/>
                  <a:pt x="4785" y="58430"/>
                  <a:pt x="4829" y="58430"/>
                </a:cubicBezTo>
                <a:close/>
                <a:moveTo>
                  <a:pt x="149591" y="53579"/>
                </a:moveTo>
                <a:cubicBezTo>
                  <a:pt x="149656" y="53579"/>
                  <a:pt x="149700" y="53536"/>
                  <a:pt x="149700" y="53492"/>
                </a:cubicBezTo>
                <a:cubicBezTo>
                  <a:pt x="149700" y="53448"/>
                  <a:pt x="149656" y="53404"/>
                  <a:pt x="149591" y="53404"/>
                </a:cubicBezTo>
                <a:cubicBezTo>
                  <a:pt x="149547" y="53404"/>
                  <a:pt x="149503" y="53448"/>
                  <a:pt x="149503" y="53492"/>
                </a:cubicBezTo>
                <a:cubicBezTo>
                  <a:pt x="149503" y="53536"/>
                  <a:pt x="149547" y="53579"/>
                  <a:pt x="149591" y="53579"/>
                </a:cubicBezTo>
                <a:close/>
                <a:moveTo>
                  <a:pt x="144784" y="53710"/>
                </a:moveTo>
                <a:cubicBezTo>
                  <a:pt x="144980" y="53710"/>
                  <a:pt x="145090" y="53470"/>
                  <a:pt x="144937" y="53317"/>
                </a:cubicBezTo>
                <a:cubicBezTo>
                  <a:pt x="144784" y="53186"/>
                  <a:pt x="144543" y="53295"/>
                  <a:pt x="144543" y="53492"/>
                </a:cubicBezTo>
                <a:cubicBezTo>
                  <a:pt x="144543" y="53623"/>
                  <a:pt x="144653" y="53710"/>
                  <a:pt x="144784" y="53710"/>
                </a:cubicBezTo>
                <a:close/>
                <a:moveTo>
                  <a:pt x="139955" y="53863"/>
                </a:moveTo>
                <a:cubicBezTo>
                  <a:pt x="140282" y="53863"/>
                  <a:pt x="140457" y="53448"/>
                  <a:pt x="140217" y="53230"/>
                </a:cubicBezTo>
                <a:cubicBezTo>
                  <a:pt x="139976" y="52989"/>
                  <a:pt x="139561" y="53164"/>
                  <a:pt x="139583" y="53492"/>
                </a:cubicBezTo>
                <a:cubicBezTo>
                  <a:pt x="139583" y="53689"/>
                  <a:pt x="139736" y="53863"/>
                  <a:pt x="139955" y="53863"/>
                </a:cubicBezTo>
                <a:close/>
                <a:moveTo>
                  <a:pt x="135126" y="53994"/>
                </a:moveTo>
                <a:cubicBezTo>
                  <a:pt x="135584" y="53994"/>
                  <a:pt x="135803" y="53448"/>
                  <a:pt x="135475" y="53120"/>
                </a:cubicBezTo>
                <a:cubicBezTo>
                  <a:pt x="135147" y="52814"/>
                  <a:pt x="134601" y="53033"/>
                  <a:pt x="134623" y="53492"/>
                </a:cubicBezTo>
                <a:cubicBezTo>
                  <a:pt x="134623" y="53776"/>
                  <a:pt x="134841" y="53994"/>
                  <a:pt x="135126" y="53994"/>
                </a:cubicBezTo>
                <a:close/>
                <a:moveTo>
                  <a:pt x="130297" y="54126"/>
                </a:moveTo>
                <a:cubicBezTo>
                  <a:pt x="130865" y="54126"/>
                  <a:pt x="131171" y="53448"/>
                  <a:pt x="130755" y="53033"/>
                </a:cubicBezTo>
                <a:cubicBezTo>
                  <a:pt x="130340" y="52618"/>
                  <a:pt x="129663" y="52924"/>
                  <a:pt x="129663" y="53492"/>
                </a:cubicBezTo>
                <a:cubicBezTo>
                  <a:pt x="129663" y="53841"/>
                  <a:pt x="129947" y="54126"/>
                  <a:pt x="130297" y="54126"/>
                </a:cubicBezTo>
                <a:close/>
                <a:moveTo>
                  <a:pt x="125489" y="54257"/>
                </a:moveTo>
                <a:cubicBezTo>
                  <a:pt x="126189" y="54257"/>
                  <a:pt x="126538" y="53404"/>
                  <a:pt x="126036" y="52924"/>
                </a:cubicBezTo>
                <a:cubicBezTo>
                  <a:pt x="125555" y="52421"/>
                  <a:pt x="124703" y="52793"/>
                  <a:pt x="124725" y="53492"/>
                </a:cubicBezTo>
                <a:cubicBezTo>
                  <a:pt x="124725" y="53907"/>
                  <a:pt x="125052" y="54235"/>
                  <a:pt x="125489" y="54257"/>
                </a:cubicBezTo>
                <a:close/>
                <a:moveTo>
                  <a:pt x="120660" y="54388"/>
                </a:moveTo>
                <a:cubicBezTo>
                  <a:pt x="121469" y="54388"/>
                  <a:pt x="121884" y="53404"/>
                  <a:pt x="121294" y="52814"/>
                </a:cubicBezTo>
                <a:cubicBezTo>
                  <a:pt x="120726" y="52246"/>
                  <a:pt x="119743" y="52662"/>
                  <a:pt x="119743" y="53470"/>
                </a:cubicBezTo>
                <a:cubicBezTo>
                  <a:pt x="119743" y="53973"/>
                  <a:pt x="120158" y="54388"/>
                  <a:pt x="120660" y="54388"/>
                </a:cubicBezTo>
                <a:close/>
                <a:moveTo>
                  <a:pt x="115831" y="54519"/>
                </a:moveTo>
                <a:cubicBezTo>
                  <a:pt x="116749" y="54519"/>
                  <a:pt x="117230" y="53383"/>
                  <a:pt x="116574" y="52727"/>
                </a:cubicBezTo>
                <a:cubicBezTo>
                  <a:pt x="115919" y="52072"/>
                  <a:pt x="114782" y="52552"/>
                  <a:pt x="114782" y="53470"/>
                </a:cubicBezTo>
                <a:cubicBezTo>
                  <a:pt x="114782" y="54038"/>
                  <a:pt x="115263" y="54519"/>
                  <a:pt x="115831" y="54519"/>
                </a:cubicBezTo>
                <a:close/>
                <a:moveTo>
                  <a:pt x="111002" y="54650"/>
                </a:moveTo>
                <a:cubicBezTo>
                  <a:pt x="112051" y="54650"/>
                  <a:pt x="112575" y="53383"/>
                  <a:pt x="111833" y="52640"/>
                </a:cubicBezTo>
                <a:cubicBezTo>
                  <a:pt x="111090" y="51897"/>
                  <a:pt x="109822" y="52421"/>
                  <a:pt x="109822" y="53470"/>
                </a:cubicBezTo>
                <a:cubicBezTo>
                  <a:pt x="109822" y="54126"/>
                  <a:pt x="110347" y="54650"/>
                  <a:pt x="111002" y="54650"/>
                </a:cubicBezTo>
                <a:close/>
                <a:moveTo>
                  <a:pt x="106173" y="54781"/>
                </a:moveTo>
                <a:cubicBezTo>
                  <a:pt x="107331" y="54781"/>
                  <a:pt x="107921" y="53361"/>
                  <a:pt x="107091" y="52552"/>
                </a:cubicBezTo>
                <a:cubicBezTo>
                  <a:pt x="106282" y="51722"/>
                  <a:pt x="104884" y="52312"/>
                  <a:pt x="104884" y="53470"/>
                </a:cubicBezTo>
                <a:cubicBezTo>
                  <a:pt x="104884" y="54191"/>
                  <a:pt x="105452" y="54781"/>
                  <a:pt x="106173" y="54781"/>
                </a:cubicBezTo>
                <a:close/>
                <a:moveTo>
                  <a:pt x="101344" y="54890"/>
                </a:moveTo>
                <a:cubicBezTo>
                  <a:pt x="102612" y="54890"/>
                  <a:pt x="103245" y="53361"/>
                  <a:pt x="102349" y="52465"/>
                </a:cubicBezTo>
                <a:cubicBezTo>
                  <a:pt x="101453" y="51569"/>
                  <a:pt x="99924" y="52203"/>
                  <a:pt x="99924" y="53470"/>
                </a:cubicBezTo>
                <a:cubicBezTo>
                  <a:pt x="99924" y="54257"/>
                  <a:pt x="100558" y="54890"/>
                  <a:pt x="101344" y="54890"/>
                </a:cubicBezTo>
                <a:close/>
                <a:moveTo>
                  <a:pt x="96515" y="55021"/>
                </a:moveTo>
                <a:cubicBezTo>
                  <a:pt x="97892" y="55000"/>
                  <a:pt x="98591" y="53339"/>
                  <a:pt x="97608" y="52377"/>
                </a:cubicBezTo>
                <a:cubicBezTo>
                  <a:pt x="96646" y="51416"/>
                  <a:pt x="94986" y="52093"/>
                  <a:pt x="94986" y="53470"/>
                </a:cubicBezTo>
                <a:cubicBezTo>
                  <a:pt x="94986" y="54322"/>
                  <a:pt x="95685" y="55021"/>
                  <a:pt x="96515" y="55021"/>
                </a:cubicBezTo>
                <a:close/>
                <a:moveTo>
                  <a:pt x="91708" y="55109"/>
                </a:moveTo>
                <a:cubicBezTo>
                  <a:pt x="93150" y="55109"/>
                  <a:pt x="93893" y="53361"/>
                  <a:pt x="92866" y="52312"/>
                </a:cubicBezTo>
                <a:cubicBezTo>
                  <a:pt x="91817" y="51285"/>
                  <a:pt x="90069" y="52028"/>
                  <a:pt x="90069" y="53470"/>
                </a:cubicBezTo>
                <a:cubicBezTo>
                  <a:pt x="90069" y="54388"/>
                  <a:pt x="90790" y="55109"/>
                  <a:pt x="91708" y="55109"/>
                </a:cubicBezTo>
                <a:close/>
                <a:moveTo>
                  <a:pt x="86879" y="55218"/>
                </a:moveTo>
                <a:cubicBezTo>
                  <a:pt x="88430" y="55218"/>
                  <a:pt x="89195" y="53339"/>
                  <a:pt x="88103" y="52246"/>
                </a:cubicBezTo>
                <a:cubicBezTo>
                  <a:pt x="87010" y="51154"/>
                  <a:pt x="85131" y="51919"/>
                  <a:pt x="85131" y="53470"/>
                </a:cubicBezTo>
                <a:cubicBezTo>
                  <a:pt x="85131" y="54431"/>
                  <a:pt x="85917" y="55218"/>
                  <a:pt x="86879" y="55218"/>
                </a:cubicBezTo>
                <a:close/>
                <a:moveTo>
                  <a:pt x="82050" y="55262"/>
                </a:moveTo>
                <a:cubicBezTo>
                  <a:pt x="83645" y="55262"/>
                  <a:pt x="84453" y="53339"/>
                  <a:pt x="83317" y="52203"/>
                </a:cubicBezTo>
                <a:cubicBezTo>
                  <a:pt x="82181" y="51066"/>
                  <a:pt x="80258" y="51875"/>
                  <a:pt x="80258" y="53470"/>
                </a:cubicBezTo>
                <a:cubicBezTo>
                  <a:pt x="80258" y="54453"/>
                  <a:pt x="81067" y="55262"/>
                  <a:pt x="82050" y="55262"/>
                </a:cubicBezTo>
                <a:close/>
                <a:moveTo>
                  <a:pt x="77221" y="55284"/>
                </a:moveTo>
                <a:cubicBezTo>
                  <a:pt x="78838" y="55284"/>
                  <a:pt x="79668" y="53339"/>
                  <a:pt x="78510" y="52181"/>
                </a:cubicBezTo>
                <a:cubicBezTo>
                  <a:pt x="77374" y="51023"/>
                  <a:pt x="75407" y="51853"/>
                  <a:pt x="75407" y="53470"/>
                </a:cubicBezTo>
                <a:cubicBezTo>
                  <a:pt x="75407" y="54475"/>
                  <a:pt x="76216" y="55284"/>
                  <a:pt x="77221" y="55284"/>
                </a:cubicBezTo>
                <a:close/>
                <a:moveTo>
                  <a:pt x="72392" y="55262"/>
                </a:moveTo>
                <a:cubicBezTo>
                  <a:pt x="73987" y="55262"/>
                  <a:pt x="74795" y="53339"/>
                  <a:pt x="73659" y="52203"/>
                </a:cubicBezTo>
                <a:cubicBezTo>
                  <a:pt x="72523" y="51066"/>
                  <a:pt x="70600" y="51875"/>
                  <a:pt x="70600" y="53470"/>
                </a:cubicBezTo>
                <a:cubicBezTo>
                  <a:pt x="70600" y="54453"/>
                  <a:pt x="71409" y="55262"/>
                  <a:pt x="72392" y="55262"/>
                </a:cubicBezTo>
                <a:close/>
                <a:moveTo>
                  <a:pt x="67563" y="55196"/>
                </a:moveTo>
                <a:cubicBezTo>
                  <a:pt x="69114" y="55196"/>
                  <a:pt x="69879" y="53339"/>
                  <a:pt x="68786" y="52246"/>
                </a:cubicBezTo>
                <a:cubicBezTo>
                  <a:pt x="67694" y="51154"/>
                  <a:pt x="65837" y="51940"/>
                  <a:pt x="65837" y="53470"/>
                </a:cubicBezTo>
                <a:cubicBezTo>
                  <a:pt x="65837" y="54431"/>
                  <a:pt x="66623" y="55196"/>
                  <a:pt x="67563" y="55196"/>
                </a:cubicBezTo>
                <a:close/>
                <a:moveTo>
                  <a:pt x="62734" y="55109"/>
                </a:moveTo>
                <a:cubicBezTo>
                  <a:pt x="64198" y="55109"/>
                  <a:pt x="64941" y="53339"/>
                  <a:pt x="63914" y="52312"/>
                </a:cubicBezTo>
                <a:cubicBezTo>
                  <a:pt x="62865" y="51263"/>
                  <a:pt x="61095" y="52006"/>
                  <a:pt x="61095" y="53470"/>
                </a:cubicBezTo>
                <a:cubicBezTo>
                  <a:pt x="61095" y="54366"/>
                  <a:pt x="61838" y="55109"/>
                  <a:pt x="62734" y="55109"/>
                </a:cubicBezTo>
                <a:close/>
                <a:moveTo>
                  <a:pt x="57927" y="55000"/>
                </a:moveTo>
                <a:cubicBezTo>
                  <a:pt x="59281" y="55021"/>
                  <a:pt x="59981" y="53361"/>
                  <a:pt x="59019" y="52377"/>
                </a:cubicBezTo>
                <a:cubicBezTo>
                  <a:pt x="58036" y="51416"/>
                  <a:pt x="56375" y="52093"/>
                  <a:pt x="56375" y="53470"/>
                </a:cubicBezTo>
                <a:cubicBezTo>
                  <a:pt x="56375" y="54322"/>
                  <a:pt x="57074" y="55000"/>
                  <a:pt x="57927" y="55000"/>
                </a:cubicBezTo>
                <a:close/>
                <a:moveTo>
                  <a:pt x="53098" y="54890"/>
                </a:moveTo>
                <a:cubicBezTo>
                  <a:pt x="54365" y="54890"/>
                  <a:pt x="54999" y="53361"/>
                  <a:pt x="54103" y="52465"/>
                </a:cubicBezTo>
                <a:cubicBezTo>
                  <a:pt x="53207" y="51569"/>
                  <a:pt x="51677" y="52203"/>
                  <a:pt x="51677" y="53470"/>
                </a:cubicBezTo>
                <a:cubicBezTo>
                  <a:pt x="51677" y="54257"/>
                  <a:pt x="52311" y="54890"/>
                  <a:pt x="53098" y="54890"/>
                </a:cubicBezTo>
                <a:close/>
                <a:moveTo>
                  <a:pt x="48268" y="54803"/>
                </a:moveTo>
                <a:cubicBezTo>
                  <a:pt x="49427" y="54803"/>
                  <a:pt x="50017" y="53404"/>
                  <a:pt x="49186" y="52574"/>
                </a:cubicBezTo>
                <a:cubicBezTo>
                  <a:pt x="48378" y="51766"/>
                  <a:pt x="46979" y="52334"/>
                  <a:pt x="46979" y="53492"/>
                </a:cubicBezTo>
                <a:cubicBezTo>
                  <a:pt x="46979" y="54213"/>
                  <a:pt x="47547" y="54803"/>
                  <a:pt x="48268" y="54803"/>
                </a:cubicBezTo>
                <a:close/>
                <a:moveTo>
                  <a:pt x="43439" y="54650"/>
                </a:moveTo>
                <a:cubicBezTo>
                  <a:pt x="44488" y="54650"/>
                  <a:pt x="44991" y="53404"/>
                  <a:pt x="44270" y="52662"/>
                </a:cubicBezTo>
                <a:cubicBezTo>
                  <a:pt x="43527" y="51940"/>
                  <a:pt x="42281" y="52465"/>
                  <a:pt x="42281" y="53492"/>
                </a:cubicBezTo>
                <a:cubicBezTo>
                  <a:pt x="42281" y="54147"/>
                  <a:pt x="42806" y="54650"/>
                  <a:pt x="43439" y="54650"/>
                </a:cubicBezTo>
                <a:close/>
                <a:moveTo>
                  <a:pt x="38610" y="54519"/>
                </a:moveTo>
                <a:cubicBezTo>
                  <a:pt x="39528" y="54519"/>
                  <a:pt x="39987" y="53404"/>
                  <a:pt x="39353" y="52771"/>
                </a:cubicBezTo>
                <a:cubicBezTo>
                  <a:pt x="38698" y="52115"/>
                  <a:pt x="37583" y="52574"/>
                  <a:pt x="37583" y="53492"/>
                </a:cubicBezTo>
                <a:cubicBezTo>
                  <a:pt x="37583" y="54060"/>
                  <a:pt x="38042" y="54519"/>
                  <a:pt x="38610" y="54519"/>
                </a:cubicBezTo>
                <a:close/>
                <a:moveTo>
                  <a:pt x="33803" y="54388"/>
                </a:moveTo>
                <a:cubicBezTo>
                  <a:pt x="34590" y="54388"/>
                  <a:pt x="35005" y="53426"/>
                  <a:pt x="34437" y="52858"/>
                </a:cubicBezTo>
                <a:cubicBezTo>
                  <a:pt x="33869" y="52290"/>
                  <a:pt x="32886" y="52683"/>
                  <a:pt x="32907" y="53492"/>
                </a:cubicBezTo>
                <a:cubicBezTo>
                  <a:pt x="32886" y="53994"/>
                  <a:pt x="33301" y="54388"/>
                  <a:pt x="33803" y="54388"/>
                </a:cubicBezTo>
                <a:close/>
                <a:moveTo>
                  <a:pt x="28974" y="54257"/>
                </a:moveTo>
                <a:cubicBezTo>
                  <a:pt x="29652" y="54257"/>
                  <a:pt x="30001" y="53426"/>
                  <a:pt x="29499" y="52946"/>
                </a:cubicBezTo>
                <a:cubicBezTo>
                  <a:pt x="29018" y="52465"/>
                  <a:pt x="28209" y="52814"/>
                  <a:pt x="28209" y="53492"/>
                </a:cubicBezTo>
                <a:cubicBezTo>
                  <a:pt x="28209" y="53907"/>
                  <a:pt x="28537" y="54257"/>
                  <a:pt x="28974" y="54257"/>
                </a:cubicBezTo>
                <a:close/>
                <a:moveTo>
                  <a:pt x="24145" y="54126"/>
                </a:moveTo>
                <a:cubicBezTo>
                  <a:pt x="24713" y="54126"/>
                  <a:pt x="24997" y="53426"/>
                  <a:pt x="24582" y="53033"/>
                </a:cubicBezTo>
                <a:cubicBezTo>
                  <a:pt x="24189" y="52640"/>
                  <a:pt x="23511" y="52924"/>
                  <a:pt x="23511" y="53492"/>
                </a:cubicBezTo>
                <a:cubicBezTo>
                  <a:pt x="23511" y="53841"/>
                  <a:pt x="23796" y="54126"/>
                  <a:pt x="24145" y="54126"/>
                </a:cubicBezTo>
                <a:close/>
                <a:moveTo>
                  <a:pt x="19316" y="53973"/>
                </a:moveTo>
                <a:cubicBezTo>
                  <a:pt x="19753" y="53973"/>
                  <a:pt x="19972" y="53448"/>
                  <a:pt x="19666" y="53120"/>
                </a:cubicBezTo>
                <a:cubicBezTo>
                  <a:pt x="19360" y="52814"/>
                  <a:pt x="18814" y="53033"/>
                  <a:pt x="18814" y="53492"/>
                </a:cubicBezTo>
                <a:cubicBezTo>
                  <a:pt x="18814" y="53754"/>
                  <a:pt x="19032" y="53973"/>
                  <a:pt x="19316" y="53973"/>
                </a:cubicBezTo>
                <a:close/>
                <a:moveTo>
                  <a:pt x="14487" y="53841"/>
                </a:moveTo>
                <a:cubicBezTo>
                  <a:pt x="14815" y="53841"/>
                  <a:pt x="14968" y="53448"/>
                  <a:pt x="14749" y="53230"/>
                </a:cubicBezTo>
                <a:cubicBezTo>
                  <a:pt x="14509" y="52989"/>
                  <a:pt x="14116" y="53164"/>
                  <a:pt x="14137" y="53492"/>
                </a:cubicBezTo>
                <a:cubicBezTo>
                  <a:pt x="14137" y="53689"/>
                  <a:pt x="14290" y="53841"/>
                  <a:pt x="14487" y="53841"/>
                </a:cubicBezTo>
                <a:close/>
                <a:moveTo>
                  <a:pt x="9658" y="53710"/>
                </a:moveTo>
                <a:cubicBezTo>
                  <a:pt x="9855" y="53710"/>
                  <a:pt x="9964" y="53470"/>
                  <a:pt x="9811" y="53339"/>
                </a:cubicBezTo>
                <a:cubicBezTo>
                  <a:pt x="9680" y="53186"/>
                  <a:pt x="9440" y="53295"/>
                  <a:pt x="9461" y="53492"/>
                </a:cubicBezTo>
                <a:cubicBezTo>
                  <a:pt x="9440" y="53601"/>
                  <a:pt x="9549" y="53710"/>
                  <a:pt x="9658" y="53710"/>
                </a:cubicBezTo>
                <a:close/>
                <a:moveTo>
                  <a:pt x="4829" y="53579"/>
                </a:moveTo>
                <a:cubicBezTo>
                  <a:pt x="4938" y="53579"/>
                  <a:pt x="4938" y="53383"/>
                  <a:pt x="4829" y="53404"/>
                </a:cubicBezTo>
                <a:cubicBezTo>
                  <a:pt x="4742" y="53426"/>
                  <a:pt x="4742" y="53557"/>
                  <a:pt x="4829" y="53579"/>
                </a:cubicBezTo>
                <a:close/>
                <a:moveTo>
                  <a:pt x="149591" y="48728"/>
                </a:moveTo>
                <a:cubicBezTo>
                  <a:pt x="149700" y="48728"/>
                  <a:pt x="149525" y="48554"/>
                  <a:pt x="149525" y="48663"/>
                </a:cubicBezTo>
                <a:cubicBezTo>
                  <a:pt x="149525" y="48707"/>
                  <a:pt x="149569" y="48728"/>
                  <a:pt x="149591" y="48728"/>
                </a:cubicBezTo>
                <a:close/>
                <a:moveTo>
                  <a:pt x="144784" y="48859"/>
                </a:moveTo>
                <a:cubicBezTo>
                  <a:pt x="144958" y="48859"/>
                  <a:pt x="145046" y="48641"/>
                  <a:pt x="144915" y="48510"/>
                </a:cubicBezTo>
                <a:cubicBezTo>
                  <a:pt x="144784" y="48401"/>
                  <a:pt x="144565" y="48488"/>
                  <a:pt x="144565" y="48663"/>
                </a:cubicBezTo>
                <a:cubicBezTo>
                  <a:pt x="144565" y="48772"/>
                  <a:pt x="144653" y="48859"/>
                  <a:pt x="144784" y="48859"/>
                </a:cubicBezTo>
                <a:close/>
                <a:moveTo>
                  <a:pt x="139955" y="48991"/>
                </a:moveTo>
                <a:cubicBezTo>
                  <a:pt x="140239" y="48991"/>
                  <a:pt x="140392" y="48641"/>
                  <a:pt x="140195" y="48422"/>
                </a:cubicBezTo>
                <a:cubicBezTo>
                  <a:pt x="139976" y="48204"/>
                  <a:pt x="139605" y="48357"/>
                  <a:pt x="139605" y="48663"/>
                </a:cubicBezTo>
                <a:cubicBezTo>
                  <a:pt x="139605" y="48838"/>
                  <a:pt x="139758" y="48991"/>
                  <a:pt x="139955" y="48991"/>
                </a:cubicBezTo>
                <a:close/>
                <a:moveTo>
                  <a:pt x="135126" y="49122"/>
                </a:moveTo>
                <a:cubicBezTo>
                  <a:pt x="135541" y="49122"/>
                  <a:pt x="135759" y="48619"/>
                  <a:pt x="135453" y="48335"/>
                </a:cubicBezTo>
                <a:cubicBezTo>
                  <a:pt x="135169" y="48029"/>
                  <a:pt x="134645" y="48248"/>
                  <a:pt x="134645" y="48663"/>
                </a:cubicBezTo>
                <a:cubicBezTo>
                  <a:pt x="134645" y="48925"/>
                  <a:pt x="134863" y="49122"/>
                  <a:pt x="135126" y="49122"/>
                </a:cubicBezTo>
                <a:close/>
                <a:moveTo>
                  <a:pt x="130297" y="49275"/>
                </a:moveTo>
                <a:cubicBezTo>
                  <a:pt x="130843" y="49253"/>
                  <a:pt x="131105" y="48619"/>
                  <a:pt x="130734" y="48226"/>
                </a:cubicBezTo>
                <a:cubicBezTo>
                  <a:pt x="130340" y="47854"/>
                  <a:pt x="129685" y="48117"/>
                  <a:pt x="129685" y="48663"/>
                </a:cubicBezTo>
                <a:cubicBezTo>
                  <a:pt x="129685" y="48991"/>
                  <a:pt x="129969" y="49275"/>
                  <a:pt x="130297" y="49275"/>
                </a:cubicBezTo>
                <a:close/>
                <a:moveTo>
                  <a:pt x="125467" y="49384"/>
                </a:moveTo>
                <a:cubicBezTo>
                  <a:pt x="126123" y="49384"/>
                  <a:pt x="126429" y="48597"/>
                  <a:pt x="125992" y="48138"/>
                </a:cubicBezTo>
                <a:cubicBezTo>
                  <a:pt x="125533" y="47701"/>
                  <a:pt x="124746" y="48007"/>
                  <a:pt x="124746" y="48663"/>
                </a:cubicBezTo>
                <a:cubicBezTo>
                  <a:pt x="124746" y="49056"/>
                  <a:pt x="125074" y="49384"/>
                  <a:pt x="125467" y="49384"/>
                </a:cubicBezTo>
                <a:close/>
                <a:moveTo>
                  <a:pt x="120638" y="49515"/>
                </a:moveTo>
                <a:cubicBezTo>
                  <a:pt x="121403" y="49515"/>
                  <a:pt x="121797" y="48597"/>
                  <a:pt x="121250" y="48051"/>
                </a:cubicBezTo>
                <a:cubicBezTo>
                  <a:pt x="120704" y="47505"/>
                  <a:pt x="119786" y="47898"/>
                  <a:pt x="119786" y="48663"/>
                </a:cubicBezTo>
                <a:cubicBezTo>
                  <a:pt x="119786" y="49144"/>
                  <a:pt x="120180" y="49515"/>
                  <a:pt x="120638" y="49515"/>
                </a:cubicBezTo>
                <a:close/>
                <a:moveTo>
                  <a:pt x="115831" y="49646"/>
                </a:moveTo>
                <a:cubicBezTo>
                  <a:pt x="116705" y="49646"/>
                  <a:pt x="117142" y="48575"/>
                  <a:pt x="116530" y="47964"/>
                </a:cubicBezTo>
                <a:cubicBezTo>
                  <a:pt x="115897" y="47330"/>
                  <a:pt x="114826" y="47767"/>
                  <a:pt x="114826" y="48663"/>
                </a:cubicBezTo>
                <a:cubicBezTo>
                  <a:pt x="114826" y="49209"/>
                  <a:pt x="115263" y="49646"/>
                  <a:pt x="115831" y="49646"/>
                </a:cubicBezTo>
                <a:close/>
                <a:moveTo>
                  <a:pt x="111002" y="49777"/>
                </a:moveTo>
                <a:cubicBezTo>
                  <a:pt x="111986" y="49777"/>
                  <a:pt x="112488" y="48575"/>
                  <a:pt x="111789" y="47876"/>
                </a:cubicBezTo>
                <a:cubicBezTo>
                  <a:pt x="111090" y="47177"/>
                  <a:pt x="109888" y="47680"/>
                  <a:pt x="109888" y="48663"/>
                </a:cubicBezTo>
                <a:cubicBezTo>
                  <a:pt x="109888" y="49275"/>
                  <a:pt x="110390" y="49777"/>
                  <a:pt x="111002" y="49777"/>
                </a:cubicBezTo>
                <a:close/>
                <a:moveTo>
                  <a:pt x="106173" y="49886"/>
                </a:moveTo>
                <a:cubicBezTo>
                  <a:pt x="107266" y="49886"/>
                  <a:pt x="107812" y="48575"/>
                  <a:pt x="107047" y="47789"/>
                </a:cubicBezTo>
                <a:cubicBezTo>
                  <a:pt x="106261" y="47024"/>
                  <a:pt x="104928" y="47570"/>
                  <a:pt x="104928" y="48663"/>
                </a:cubicBezTo>
                <a:cubicBezTo>
                  <a:pt x="104928" y="49340"/>
                  <a:pt x="105496" y="49886"/>
                  <a:pt x="106173" y="49886"/>
                </a:cubicBezTo>
                <a:close/>
                <a:moveTo>
                  <a:pt x="101344" y="50018"/>
                </a:moveTo>
                <a:cubicBezTo>
                  <a:pt x="102546" y="50018"/>
                  <a:pt x="103158" y="48554"/>
                  <a:pt x="102306" y="47701"/>
                </a:cubicBezTo>
                <a:cubicBezTo>
                  <a:pt x="101453" y="46849"/>
                  <a:pt x="99989" y="47461"/>
                  <a:pt x="99989" y="48663"/>
                </a:cubicBezTo>
                <a:cubicBezTo>
                  <a:pt x="99989" y="49406"/>
                  <a:pt x="100601" y="50018"/>
                  <a:pt x="101344" y="50018"/>
                </a:cubicBezTo>
                <a:close/>
                <a:moveTo>
                  <a:pt x="96515" y="50105"/>
                </a:moveTo>
                <a:cubicBezTo>
                  <a:pt x="97804" y="50105"/>
                  <a:pt x="98460" y="48554"/>
                  <a:pt x="97542" y="47636"/>
                </a:cubicBezTo>
                <a:cubicBezTo>
                  <a:pt x="96624" y="46718"/>
                  <a:pt x="95073" y="47374"/>
                  <a:pt x="95073" y="48663"/>
                </a:cubicBezTo>
                <a:cubicBezTo>
                  <a:pt x="95073" y="49449"/>
                  <a:pt x="95729" y="50105"/>
                  <a:pt x="96515" y="50105"/>
                </a:cubicBezTo>
                <a:close/>
                <a:moveTo>
                  <a:pt x="91686" y="50192"/>
                </a:moveTo>
                <a:cubicBezTo>
                  <a:pt x="93063" y="50192"/>
                  <a:pt x="93762" y="48532"/>
                  <a:pt x="92779" y="47570"/>
                </a:cubicBezTo>
                <a:cubicBezTo>
                  <a:pt x="91817" y="46609"/>
                  <a:pt x="90157" y="47286"/>
                  <a:pt x="90157" y="48663"/>
                </a:cubicBezTo>
                <a:cubicBezTo>
                  <a:pt x="90157" y="49515"/>
                  <a:pt x="90834" y="50192"/>
                  <a:pt x="91686" y="50192"/>
                </a:cubicBezTo>
                <a:close/>
                <a:moveTo>
                  <a:pt x="86857" y="50280"/>
                </a:moveTo>
                <a:cubicBezTo>
                  <a:pt x="88299" y="50280"/>
                  <a:pt x="89020" y="48532"/>
                  <a:pt x="88015" y="47505"/>
                </a:cubicBezTo>
                <a:cubicBezTo>
                  <a:pt x="86988" y="46500"/>
                  <a:pt x="85240" y="47221"/>
                  <a:pt x="85240" y="48663"/>
                </a:cubicBezTo>
                <a:cubicBezTo>
                  <a:pt x="85240" y="49559"/>
                  <a:pt x="85961" y="50280"/>
                  <a:pt x="86857" y="50280"/>
                </a:cubicBezTo>
                <a:close/>
                <a:moveTo>
                  <a:pt x="82028" y="50323"/>
                </a:moveTo>
                <a:cubicBezTo>
                  <a:pt x="83514" y="50323"/>
                  <a:pt x="84257" y="48532"/>
                  <a:pt x="83208" y="47483"/>
                </a:cubicBezTo>
                <a:cubicBezTo>
                  <a:pt x="82181" y="46434"/>
                  <a:pt x="80389" y="47177"/>
                  <a:pt x="80389" y="48663"/>
                </a:cubicBezTo>
                <a:cubicBezTo>
                  <a:pt x="80389" y="49581"/>
                  <a:pt x="81132" y="50323"/>
                  <a:pt x="82028" y="50323"/>
                </a:cubicBezTo>
                <a:close/>
                <a:moveTo>
                  <a:pt x="77221" y="50345"/>
                </a:moveTo>
                <a:cubicBezTo>
                  <a:pt x="78707" y="50345"/>
                  <a:pt x="79450" y="48532"/>
                  <a:pt x="78401" y="47483"/>
                </a:cubicBezTo>
                <a:cubicBezTo>
                  <a:pt x="77352" y="46412"/>
                  <a:pt x="75538" y="47177"/>
                  <a:pt x="75538" y="48663"/>
                </a:cubicBezTo>
                <a:cubicBezTo>
                  <a:pt x="75538" y="49581"/>
                  <a:pt x="76281" y="50323"/>
                  <a:pt x="77221" y="50345"/>
                </a:cubicBezTo>
                <a:close/>
                <a:moveTo>
                  <a:pt x="72392" y="50323"/>
                </a:moveTo>
                <a:cubicBezTo>
                  <a:pt x="73878" y="50323"/>
                  <a:pt x="74599" y="48532"/>
                  <a:pt x="73572" y="47483"/>
                </a:cubicBezTo>
                <a:cubicBezTo>
                  <a:pt x="72523" y="46434"/>
                  <a:pt x="70731" y="47177"/>
                  <a:pt x="70731" y="48663"/>
                </a:cubicBezTo>
                <a:cubicBezTo>
                  <a:pt x="70731" y="49581"/>
                  <a:pt x="71474" y="50323"/>
                  <a:pt x="72392" y="50323"/>
                </a:cubicBezTo>
                <a:close/>
                <a:moveTo>
                  <a:pt x="67563" y="50258"/>
                </a:moveTo>
                <a:cubicBezTo>
                  <a:pt x="68983" y="50258"/>
                  <a:pt x="69704" y="48532"/>
                  <a:pt x="68699" y="47527"/>
                </a:cubicBezTo>
                <a:cubicBezTo>
                  <a:pt x="67694" y="46521"/>
                  <a:pt x="65946" y="47221"/>
                  <a:pt x="65946" y="48663"/>
                </a:cubicBezTo>
                <a:cubicBezTo>
                  <a:pt x="65946" y="49537"/>
                  <a:pt x="66667" y="50258"/>
                  <a:pt x="67563" y="50258"/>
                </a:cubicBezTo>
                <a:close/>
                <a:moveTo>
                  <a:pt x="62734" y="50192"/>
                </a:moveTo>
                <a:cubicBezTo>
                  <a:pt x="64110" y="50192"/>
                  <a:pt x="64810" y="48554"/>
                  <a:pt x="63826" y="47570"/>
                </a:cubicBezTo>
                <a:cubicBezTo>
                  <a:pt x="62865" y="46609"/>
                  <a:pt x="61204" y="47286"/>
                  <a:pt x="61204" y="48663"/>
                </a:cubicBezTo>
                <a:cubicBezTo>
                  <a:pt x="61204" y="49515"/>
                  <a:pt x="61882" y="50192"/>
                  <a:pt x="62734" y="50192"/>
                </a:cubicBezTo>
                <a:close/>
                <a:moveTo>
                  <a:pt x="57905" y="50105"/>
                </a:moveTo>
                <a:cubicBezTo>
                  <a:pt x="59194" y="50105"/>
                  <a:pt x="59849" y="48554"/>
                  <a:pt x="58932" y="47636"/>
                </a:cubicBezTo>
                <a:cubicBezTo>
                  <a:pt x="58036" y="46718"/>
                  <a:pt x="56463" y="47374"/>
                  <a:pt x="56463" y="48663"/>
                </a:cubicBezTo>
                <a:cubicBezTo>
                  <a:pt x="56463" y="49449"/>
                  <a:pt x="57118" y="50105"/>
                  <a:pt x="57905" y="50105"/>
                </a:cubicBezTo>
                <a:close/>
                <a:moveTo>
                  <a:pt x="53076" y="49996"/>
                </a:moveTo>
                <a:cubicBezTo>
                  <a:pt x="54277" y="49996"/>
                  <a:pt x="54867" y="48554"/>
                  <a:pt x="54037" y="47723"/>
                </a:cubicBezTo>
                <a:cubicBezTo>
                  <a:pt x="53185" y="46871"/>
                  <a:pt x="51743" y="47461"/>
                  <a:pt x="51743" y="48663"/>
                </a:cubicBezTo>
                <a:cubicBezTo>
                  <a:pt x="51743" y="49406"/>
                  <a:pt x="52355" y="49996"/>
                  <a:pt x="53076" y="49996"/>
                </a:cubicBezTo>
                <a:close/>
                <a:moveTo>
                  <a:pt x="48268" y="49886"/>
                </a:moveTo>
                <a:cubicBezTo>
                  <a:pt x="49361" y="49886"/>
                  <a:pt x="49907" y="48575"/>
                  <a:pt x="49121" y="47789"/>
                </a:cubicBezTo>
                <a:cubicBezTo>
                  <a:pt x="48356" y="47024"/>
                  <a:pt x="47045" y="47570"/>
                  <a:pt x="47045" y="48663"/>
                </a:cubicBezTo>
                <a:cubicBezTo>
                  <a:pt x="47045" y="49340"/>
                  <a:pt x="47591" y="49886"/>
                  <a:pt x="48268" y="49886"/>
                </a:cubicBezTo>
                <a:close/>
                <a:moveTo>
                  <a:pt x="43439" y="49755"/>
                </a:moveTo>
                <a:cubicBezTo>
                  <a:pt x="44423" y="49755"/>
                  <a:pt x="44903" y="48575"/>
                  <a:pt x="44204" y="47898"/>
                </a:cubicBezTo>
                <a:cubicBezTo>
                  <a:pt x="43527" y="47199"/>
                  <a:pt x="42347" y="47701"/>
                  <a:pt x="42347" y="48663"/>
                </a:cubicBezTo>
                <a:cubicBezTo>
                  <a:pt x="42347" y="49275"/>
                  <a:pt x="42849" y="49755"/>
                  <a:pt x="43439" y="49755"/>
                </a:cubicBezTo>
                <a:close/>
                <a:moveTo>
                  <a:pt x="38610" y="49646"/>
                </a:moveTo>
                <a:cubicBezTo>
                  <a:pt x="39484" y="49646"/>
                  <a:pt x="39921" y="48597"/>
                  <a:pt x="39310" y="47964"/>
                </a:cubicBezTo>
                <a:cubicBezTo>
                  <a:pt x="38698" y="47352"/>
                  <a:pt x="37649" y="47789"/>
                  <a:pt x="37627" y="48663"/>
                </a:cubicBezTo>
                <a:cubicBezTo>
                  <a:pt x="37627" y="49209"/>
                  <a:pt x="38064" y="49646"/>
                  <a:pt x="38610" y="49646"/>
                </a:cubicBezTo>
                <a:close/>
                <a:moveTo>
                  <a:pt x="33781" y="49515"/>
                </a:moveTo>
                <a:cubicBezTo>
                  <a:pt x="34546" y="49515"/>
                  <a:pt x="34918" y="48597"/>
                  <a:pt x="34393" y="48073"/>
                </a:cubicBezTo>
                <a:cubicBezTo>
                  <a:pt x="33847" y="47527"/>
                  <a:pt x="32951" y="47898"/>
                  <a:pt x="32951" y="48663"/>
                </a:cubicBezTo>
                <a:cubicBezTo>
                  <a:pt x="32951" y="49122"/>
                  <a:pt x="33323" y="49515"/>
                  <a:pt x="33781" y="49515"/>
                </a:cubicBezTo>
                <a:close/>
                <a:moveTo>
                  <a:pt x="28974" y="49384"/>
                </a:moveTo>
                <a:cubicBezTo>
                  <a:pt x="29608" y="49384"/>
                  <a:pt x="29936" y="48597"/>
                  <a:pt x="29477" y="48138"/>
                </a:cubicBezTo>
                <a:cubicBezTo>
                  <a:pt x="29018" y="47701"/>
                  <a:pt x="28231" y="48007"/>
                  <a:pt x="28231" y="48663"/>
                </a:cubicBezTo>
                <a:cubicBezTo>
                  <a:pt x="28231" y="49056"/>
                  <a:pt x="28559" y="49384"/>
                  <a:pt x="28974" y="49384"/>
                </a:cubicBezTo>
                <a:close/>
                <a:moveTo>
                  <a:pt x="24145" y="49253"/>
                </a:moveTo>
                <a:cubicBezTo>
                  <a:pt x="24670" y="49253"/>
                  <a:pt x="24932" y="48619"/>
                  <a:pt x="24560" y="48248"/>
                </a:cubicBezTo>
                <a:cubicBezTo>
                  <a:pt x="24189" y="47876"/>
                  <a:pt x="23555" y="48138"/>
                  <a:pt x="23555" y="48663"/>
                </a:cubicBezTo>
                <a:cubicBezTo>
                  <a:pt x="23555" y="48991"/>
                  <a:pt x="23817" y="49253"/>
                  <a:pt x="24145" y="49253"/>
                </a:cubicBezTo>
                <a:close/>
                <a:moveTo>
                  <a:pt x="19316" y="49122"/>
                </a:moveTo>
                <a:cubicBezTo>
                  <a:pt x="19731" y="49122"/>
                  <a:pt x="19928" y="48619"/>
                  <a:pt x="19644" y="48335"/>
                </a:cubicBezTo>
                <a:cubicBezTo>
                  <a:pt x="19360" y="48051"/>
                  <a:pt x="18857" y="48248"/>
                  <a:pt x="18857" y="48663"/>
                </a:cubicBezTo>
                <a:cubicBezTo>
                  <a:pt x="18857" y="48903"/>
                  <a:pt x="19054" y="49122"/>
                  <a:pt x="19316" y="49122"/>
                </a:cubicBezTo>
                <a:close/>
                <a:moveTo>
                  <a:pt x="14487" y="48991"/>
                </a:moveTo>
                <a:cubicBezTo>
                  <a:pt x="14771" y="48991"/>
                  <a:pt x="14924" y="48641"/>
                  <a:pt x="14727" y="48444"/>
                </a:cubicBezTo>
                <a:cubicBezTo>
                  <a:pt x="14509" y="48226"/>
                  <a:pt x="14159" y="48379"/>
                  <a:pt x="14159" y="48663"/>
                </a:cubicBezTo>
                <a:cubicBezTo>
                  <a:pt x="14159" y="48838"/>
                  <a:pt x="14312" y="48991"/>
                  <a:pt x="14487" y="48991"/>
                </a:cubicBezTo>
                <a:close/>
                <a:moveTo>
                  <a:pt x="9658" y="48859"/>
                </a:moveTo>
                <a:cubicBezTo>
                  <a:pt x="9833" y="48859"/>
                  <a:pt x="9920" y="48641"/>
                  <a:pt x="9789" y="48532"/>
                </a:cubicBezTo>
                <a:cubicBezTo>
                  <a:pt x="9680" y="48401"/>
                  <a:pt x="9483" y="48488"/>
                  <a:pt x="9483" y="48663"/>
                </a:cubicBezTo>
                <a:cubicBezTo>
                  <a:pt x="9483" y="48772"/>
                  <a:pt x="9549" y="48838"/>
                  <a:pt x="9658" y="48859"/>
                </a:cubicBezTo>
                <a:close/>
                <a:moveTo>
                  <a:pt x="4829" y="48707"/>
                </a:moveTo>
                <a:cubicBezTo>
                  <a:pt x="4916" y="48707"/>
                  <a:pt x="4785" y="48575"/>
                  <a:pt x="4785" y="48663"/>
                </a:cubicBezTo>
                <a:cubicBezTo>
                  <a:pt x="4785" y="48685"/>
                  <a:pt x="4807" y="48707"/>
                  <a:pt x="4829" y="48707"/>
                </a:cubicBezTo>
                <a:close/>
                <a:moveTo>
                  <a:pt x="149591" y="43856"/>
                </a:moveTo>
                <a:cubicBezTo>
                  <a:pt x="149635" y="43856"/>
                  <a:pt x="149635" y="43812"/>
                  <a:pt x="149591" y="43812"/>
                </a:cubicBezTo>
                <a:cubicBezTo>
                  <a:pt x="149569" y="43812"/>
                  <a:pt x="149569" y="43856"/>
                  <a:pt x="149591" y="43856"/>
                </a:cubicBezTo>
                <a:close/>
                <a:moveTo>
                  <a:pt x="144784" y="43987"/>
                </a:moveTo>
                <a:cubicBezTo>
                  <a:pt x="144849" y="43987"/>
                  <a:pt x="144915" y="43921"/>
                  <a:pt x="144915" y="43834"/>
                </a:cubicBezTo>
                <a:cubicBezTo>
                  <a:pt x="144915" y="43637"/>
                  <a:pt x="144631" y="43637"/>
                  <a:pt x="144631" y="43834"/>
                </a:cubicBezTo>
                <a:cubicBezTo>
                  <a:pt x="144631" y="43921"/>
                  <a:pt x="144696" y="43987"/>
                  <a:pt x="144784" y="43987"/>
                </a:cubicBezTo>
                <a:close/>
                <a:moveTo>
                  <a:pt x="139955" y="44118"/>
                </a:moveTo>
                <a:cubicBezTo>
                  <a:pt x="140195" y="44118"/>
                  <a:pt x="140304" y="43834"/>
                  <a:pt x="140151" y="43659"/>
                </a:cubicBezTo>
                <a:cubicBezTo>
                  <a:pt x="139976" y="43484"/>
                  <a:pt x="139671" y="43593"/>
                  <a:pt x="139671" y="43856"/>
                </a:cubicBezTo>
                <a:cubicBezTo>
                  <a:pt x="139671" y="43987"/>
                  <a:pt x="139802" y="44118"/>
                  <a:pt x="139955" y="44118"/>
                </a:cubicBezTo>
                <a:close/>
                <a:moveTo>
                  <a:pt x="135126" y="44249"/>
                </a:moveTo>
                <a:cubicBezTo>
                  <a:pt x="135497" y="44249"/>
                  <a:pt x="135672" y="43812"/>
                  <a:pt x="135410" y="43550"/>
                </a:cubicBezTo>
                <a:cubicBezTo>
                  <a:pt x="135147" y="43288"/>
                  <a:pt x="134710" y="43462"/>
                  <a:pt x="134710" y="43834"/>
                </a:cubicBezTo>
                <a:cubicBezTo>
                  <a:pt x="134710" y="44074"/>
                  <a:pt x="134885" y="44249"/>
                  <a:pt x="135126" y="44249"/>
                </a:cubicBezTo>
                <a:close/>
                <a:moveTo>
                  <a:pt x="130297" y="44380"/>
                </a:moveTo>
                <a:cubicBezTo>
                  <a:pt x="130777" y="44380"/>
                  <a:pt x="131018" y="43790"/>
                  <a:pt x="130690" y="43462"/>
                </a:cubicBezTo>
                <a:cubicBezTo>
                  <a:pt x="130340" y="43113"/>
                  <a:pt x="129750" y="43353"/>
                  <a:pt x="129750" y="43834"/>
                </a:cubicBezTo>
                <a:cubicBezTo>
                  <a:pt x="129750" y="44140"/>
                  <a:pt x="129991" y="44380"/>
                  <a:pt x="130297" y="44380"/>
                </a:cubicBezTo>
                <a:close/>
                <a:moveTo>
                  <a:pt x="125467" y="44511"/>
                </a:moveTo>
                <a:cubicBezTo>
                  <a:pt x="126057" y="44511"/>
                  <a:pt x="126363" y="43790"/>
                  <a:pt x="125948" y="43353"/>
                </a:cubicBezTo>
                <a:cubicBezTo>
                  <a:pt x="125511" y="42938"/>
                  <a:pt x="124812" y="43244"/>
                  <a:pt x="124812" y="43834"/>
                </a:cubicBezTo>
                <a:cubicBezTo>
                  <a:pt x="124812" y="44205"/>
                  <a:pt x="125096" y="44511"/>
                  <a:pt x="125467" y="44511"/>
                </a:cubicBezTo>
                <a:close/>
                <a:moveTo>
                  <a:pt x="120638" y="44642"/>
                </a:moveTo>
                <a:cubicBezTo>
                  <a:pt x="121360" y="44642"/>
                  <a:pt x="121709" y="43768"/>
                  <a:pt x="121207" y="43266"/>
                </a:cubicBezTo>
                <a:cubicBezTo>
                  <a:pt x="120704" y="42763"/>
                  <a:pt x="119852" y="43113"/>
                  <a:pt x="119852" y="43834"/>
                </a:cubicBezTo>
                <a:cubicBezTo>
                  <a:pt x="119852" y="44271"/>
                  <a:pt x="120201" y="44642"/>
                  <a:pt x="120638" y="44642"/>
                </a:cubicBezTo>
                <a:close/>
                <a:moveTo>
                  <a:pt x="115831" y="44752"/>
                </a:moveTo>
                <a:cubicBezTo>
                  <a:pt x="116640" y="44752"/>
                  <a:pt x="117033" y="43768"/>
                  <a:pt x="116465" y="43200"/>
                </a:cubicBezTo>
                <a:cubicBezTo>
                  <a:pt x="115897" y="42610"/>
                  <a:pt x="114914" y="43025"/>
                  <a:pt x="114914" y="43834"/>
                </a:cubicBezTo>
                <a:cubicBezTo>
                  <a:pt x="114914" y="44336"/>
                  <a:pt x="115307" y="44752"/>
                  <a:pt x="115831" y="44752"/>
                </a:cubicBezTo>
                <a:close/>
                <a:moveTo>
                  <a:pt x="111002" y="44861"/>
                </a:moveTo>
                <a:cubicBezTo>
                  <a:pt x="111920" y="44861"/>
                  <a:pt x="112379" y="43746"/>
                  <a:pt x="111723" y="43113"/>
                </a:cubicBezTo>
                <a:cubicBezTo>
                  <a:pt x="111068" y="42457"/>
                  <a:pt x="109975" y="42916"/>
                  <a:pt x="109975" y="43834"/>
                </a:cubicBezTo>
                <a:cubicBezTo>
                  <a:pt x="109975" y="44402"/>
                  <a:pt x="110434" y="44861"/>
                  <a:pt x="111002" y="44861"/>
                </a:cubicBezTo>
                <a:close/>
                <a:moveTo>
                  <a:pt x="106173" y="44992"/>
                </a:moveTo>
                <a:cubicBezTo>
                  <a:pt x="107200" y="44992"/>
                  <a:pt x="107703" y="43746"/>
                  <a:pt x="106982" y="43025"/>
                </a:cubicBezTo>
                <a:cubicBezTo>
                  <a:pt x="106261" y="42304"/>
                  <a:pt x="105015" y="42807"/>
                  <a:pt x="105015" y="43834"/>
                </a:cubicBezTo>
                <a:cubicBezTo>
                  <a:pt x="105015" y="44467"/>
                  <a:pt x="105540" y="44992"/>
                  <a:pt x="106173" y="44992"/>
                </a:cubicBezTo>
                <a:close/>
                <a:moveTo>
                  <a:pt x="101344" y="45101"/>
                </a:moveTo>
                <a:cubicBezTo>
                  <a:pt x="102459" y="45101"/>
                  <a:pt x="103027" y="43746"/>
                  <a:pt x="102240" y="42938"/>
                </a:cubicBezTo>
                <a:cubicBezTo>
                  <a:pt x="101432" y="42151"/>
                  <a:pt x="100077" y="42719"/>
                  <a:pt x="100077" y="43834"/>
                </a:cubicBezTo>
                <a:cubicBezTo>
                  <a:pt x="100077" y="44533"/>
                  <a:pt x="100645" y="45101"/>
                  <a:pt x="101344" y="45101"/>
                </a:cubicBezTo>
                <a:close/>
                <a:moveTo>
                  <a:pt x="96515" y="45167"/>
                </a:moveTo>
                <a:cubicBezTo>
                  <a:pt x="97717" y="45167"/>
                  <a:pt x="98307" y="43725"/>
                  <a:pt x="97455" y="42894"/>
                </a:cubicBezTo>
                <a:cubicBezTo>
                  <a:pt x="96624" y="42042"/>
                  <a:pt x="95182" y="42654"/>
                  <a:pt x="95182" y="43834"/>
                </a:cubicBezTo>
                <a:cubicBezTo>
                  <a:pt x="95182" y="44577"/>
                  <a:pt x="95772" y="45167"/>
                  <a:pt x="96515" y="45167"/>
                </a:cubicBezTo>
                <a:close/>
                <a:moveTo>
                  <a:pt x="91686" y="45254"/>
                </a:moveTo>
                <a:cubicBezTo>
                  <a:pt x="92953" y="45254"/>
                  <a:pt x="93587" y="43725"/>
                  <a:pt x="92691" y="42829"/>
                </a:cubicBezTo>
                <a:cubicBezTo>
                  <a:pt x="91795" y="41933"/>
                  <a:pt x="90266" y="42566"/>
                  <a:pt x="90266" y="43834"/>
                </a:cubicBezTo>
                <a:cubicBezTo>
                  <a:pt x="90266" y="44620"/>
                  <a:pt x="90899" y="45254"/>
                  <a:pt x="91686" y="45254"/>
                </a:cubicBezTo>
                <a:close/>
                <a:moveTo>
                  <a:pt x="86857" y="45320"/>
                </a:moveTo>
                <a:cubicBezTo>
                  <a:pt x="88190" y="45320"/>
                  <a:pt x="88845" y="43725"/>
                  <a:pt x="87928" y="42785"/>
                </a:cubicBezTo>
                <a:cubicBezTo>
                  <a:pt x="86988" y="41845"/>
                  <a:pt x="85393" y="42523"/>
                  <a:pt x="85371" y="43834"/>
                </a:cubicBezTo>
                <a:cubicBezTo>
                  <a:pt x="85393" y="44664"/>
                  <a:pt x="86049" y="45320"/>
                  <a:pt x="86857" y="45320"/>
                </a:cubicBezTo>
                <a:close/>
                <a:moveTo>
                  <a:pt x="82028" y="45363"/>
                </a:moveTo>
                <a:cubicBezTo>
                  <a:pt x="83405" y="45363"/>
                  <a:pt x="84082" y="43725"/>
                  <a:pt x="83121" y="42763"/>
                </a:cubicBezTo>
                <a:cubicBezTo>
                  <a:pt x="82159" y="41802"/>
                  <a:pt x="80520" y="42479"/>
                  <a:pt x="80520" y="43834"/>
                </a:cubicBezTo>
                <a:cubicBezTo>
                  <a:pt x="80520" y="44686"/>
                  <a:pt x="81198" y="45363"/>
                  <a:pt x="82028" y="45363"/>
                </a:cubicBezTo>
                <a:close/>
                <a:moveTo>
                  <a:pt x="77221" y="45385"/>
                </a:moveTo>
                <a:cubicBezTo>
                  <a:pt x="78576" y="45385"/>
                  <a:pt x="79275" y="43725"/>
                  <a:pt x="78292" y="42741"/>
                </a:cubicBezTo>
                <a:cubicBezTo>
                  <a:pt x="77330" y="41780"/>
                  <a:pt x="75669" y="42457"/>
                  <a:pt x="75669" y="43834"/>
                </a:cubicBezTo>
                <a:cubicBezTo>
                  <a:pt x="75669" y="44686"/>
                  <a:pt x="76369" y="45385"/>
                  <a:pt x="77221" y="45385"/>
                </a:cubicBezTo>
                <a:close/>
                <a:moveTo>
                  <a:pt x="72392" y="45363"/>
                </a:moveTo>
                <a:cubicBezTo>
                  <a:pt x="73747" y="45363"/>
                  <a:pt x="74424" y="43725"/>
                  <a:pt x="73463" y="42763"/>
                </a:cubicBezTo>
                <a:cubicBezTo>
                  <a:pt x="72501" y="41802"/>
                  <a:pt x="70862" y="42479"/>
                  <a:pt x="70862" y="43834"/>
                </a:cubicBezTo>
                <a:cubicBezTo>
                  <a:pt x="70862" y="44686"/>
                  <a:pt x="71540" y="45363"/>
                  <a:pt x="72392" y="45363"/>
                </a:cubicBezTo>
                <a:close/>
                <a:moveTo>
                  <a:pt x="67563" y="45298"/>
                </a:moveTo>
                <a:cubicBezTo>
                  <a:pt x="68874" y="45298"/>
                  <a:pt x="69529" y="43725"/>
                  <a:pt x="68612" y="42785"/>
                </a:cubicBezTo>
                <a:cubicBezTo>
                  <a:pt x="67672" y="41867"/>
                  <a:pt x="66099" y="42523"/>
                  <a:pt x="66099" y="43834"/>
                </a:cubicBezTo>
                <a:cubicBezTo>
                  <a:pt x="66099" y="44642"/>
                  <a:pt x="66754" y="45298"/>
                  <a:pt x="67563" y="45298"/>
                </a:cubicBezTo>
                <a:close/>
                <a:moveTo>
                  <a:pt x="62734" y="45254"/>
                </a:moveTo>
                <a:cubicBezTo>
                  <a:pt x="64001" y="45254"/>
                  <a:pt x="64635" y="43725"/>
                  <a:pt x="63739" y="42829"/>
                </a:cubicBezTo>
                <a:cubicBezTo>
                  <a:pt x="62843" y="41933"/>
                  <a:pt x="61313" y="42566"/>
                  <a:pt x="61313" y="43834"/>
                </a:cubicBezTo>
                <a:cubicBezTo>
                  <a:pt x="61313" y="44620"/>
                  <a:pt x="61947" y="45254"/>
                  <a:pt x="62734" y="45254"/>
                </a:cubicBezTo>
                <a:close/>
                <a:moveTo>
                  <a:pt x="57905" y="45167"/>
                </a:moveTo>
                <a:cubicBezTo>
                  <a:pt x="59107" y="45167"/>
                  <a:pt x="59696" y="43725"/>
                  <a:pt x="58866" y="42894"/>
                </a:cubicBezTo>
                <a:cubicBezTo>
                  <a:pt x="58014" y="42042"/>
                  <a:pt x="56572" y="42654"/>
                  <a:pt x="56572" y="43834"/>
                </a:cubicBezTo>
                <a:cubicBezTo>
                  <a:pt x="56572" y="44577"/>
                  <a:pt x="57162" y="45167"/>
                  <a:pt x="57905" y="45167"/>
                </a:cubicBezTo>
                <a:close/>
                <a:moveTo>
                  <a:pt x="53076" y="45079"/>
                </a:moveTo>
                <a:cubicBezTo>
                  <a:pt x="54190" y="45079"/>
                  <a:pt x="54758" y="43746"/>
                  <a:pt x="53972" y="42960"/>
                </a:cubicBezTo>
                <a:cubicBezTo>
                  <a:pt x="53185" y="42173"/>
                  <a:pt x="51830" y="42719"/>
                  <a:pt x="51830" y="43834"/>
                </a:cubicBezTo>
                <a:cubicBezTo>
                  <a:pt x="51830" y="44533"/>
                  <a:pt x="52398" y="45079"/>
                  <a:pt x="53076" y="45079"/>
                </a:cubicBezTo>
                <a:close/>
                <a:moveTo>
                  <a:pt x="48268" y="44970"/>
                </a:moveTo>
                <a:cubicBezTo>
                  <a:pt x="49274" y="44970"/>
                  <a:pt x="49776" y="43746"/>
                  <a:pt x="49055" y="43025"/>
                </a:cubicBezTo>
                <a:cubicBezTo>
                  <a:pt x="48334" y="42326"/>
                  <a:pt x="47132" y="42829"/>
                  <a:pt x="47110" y="43834"/>
                </a:cubicBezTo>
                <a:cubicBezTo>
                  <a:pt x="47110" y="44467"/>
                  <a:pt x="47635" y="44970"/>
                  <a:pt x="48268" y="44970"/>
                </a:cubicBezTo>
                <a:close/>
                <a:moveTo>
                  <a:pt x="43439" y="44861"/>
                </a:moveTo>
                <a:cubicBezTo>
                  <a:pt x="44335" y="44861"/>
                  <a:pt x="44794" y="43768"/>
                  <a:pt x="44161" y="43113"/>
                </a:cubicBezTo>
                <a:cubicBezTo>
                  <a:pt x="43505" y="42479"/>
                  <a:pt x="42412" y="42938"/>
                  <a:pt x="42412" y="43834"/>
                </a:cubicBezTo>
                <a:cubicBezTo>
                  <a:pt x="42412" y="44402"/>
                  <a:pt x="42871" y="44861"/>
                  <a:pt x="43439" y="44861"/>
                </a:cubicBezTo>
                <a:close/>
                <a:moveTo>
                  <a:pt x="38610" y="44752"/>
                </a:moveTo>
                <a:cubicBezTo>
                  <a:pt x="39419" y="44752"/>
                  <a:pt x="39834" y="43768"/>
                  <a:pt x="39244" y="43200"/>
                </a:cubicBezTo>
                <a:cubicBezTo>
                  <a:pt x="38676" y="42610"/>
                  <a:pt x="37693" y="43025"/>
                  <a:pt x="37693" y="43834"/>
                </a:cubicBezTo>
                <a:cubicBezTo>
                  <a:pt x="37693" y="44336"/>
                  <a:pt x="38108" y="44752"/>
                  <a:pt x="38610" y="44752"/>
                </a:cubicBezTo>
                <a:close/>
                <a:moveTo>
                  <a:pt x="33781" y="44620"/>
                </a:moveTo>
                <a:cubicBezTo>
                  <a:pt x="34481" y="44620"/>
                  <a:pt x="34830" y="43768"/>
                  <a:pt x="34350" y="43288"/>
                </a:cubicBezTo>
                <a:cubicBezTo>
                  <a:pt x="33847" y="42785"/>
                  <a:pt x="32995" y="43135"/>
                  <a:pt x="32995" y="43834"/>
                </a:cubicBezTo>
                <a:cubicBezTo>
                  <a:pt x="32995" y="44271"/>
                  <a:pt x="33344" y="44620"/>
                  <a:pt x="33781" y="44620"/>
                </a:cubicBezTo>
                <a:close/>
                <a:moveTo>
                  <a:pt x="28952" y="44489"/>
                </a:moveTo>
                <a:cubicBezTo>
                  <a:pt x="29542" y="44489"/>
                  <a:pt x="29826" y="43790"/>
                  <a:pt x="29411" y="43375"/>
                </a:cubicBezTo>
                <a:cubicBezTo>
                  <a:pt x="29018" y="42960"/>
                  <a:pt x="28297" y="43244"/>
                  <a:pt x="28297" y="43834"/>
                </a:cubicBezTo>
                <a:cubicBezTo>
                  <a:pt x="28297" y="44205"/>
                  <a:pt x="28603" y="44489"/>
                  <a:pt x="28952" y="44489"/>
                </a:cubicBezTo>
                <a:close/>
                <a:moveTo>
                  <a:pt x="24123" y="44380"/>
                </a:moveTo>
                <a:cubicBezTo>
                  <a:pt x="24626" y="44380"/>
                  <a:pt x="24866" y="43790"/>
                  <a:pt x="24517" y="43440"/>
                </a:cubicBezTo>
                <a:cubicBezTo>
                  <a:pt x="24167" y="43091"/>
                  <a:pt x="23577" y="43331"/>
                  <a:pt x="23577" y="43834"/>
                </a:cubicBezTo>
                <a:cubicBezTo>
                  <a:pt x="23577" y="44118"/>
                  <a:pt x="23839" y="44380"/>
                  <a:pt x="24123" y="44380"/>
                </a:cubicBezTo>
                <a:close/>
                <a:moveTo>
                  <a:pt x="19294" y="44227"/>
                </a:moveTo>
                <a:cubicBezTo>
                  <a:pt x="19666" y="44227"/>
                  <a:pt x="19841" y="43812"/>
                  <a:pt x="19578" y="43550"/>
                </a:cubicBezTo>
                <a:cubicBezTo>
                  <a:pt x="19338" y="43309"/>
                  <a:pt x="18901" y="43484"/>
                  <a:pt x="18901" y="43834"/>
                </a:cubicBezTo>
                <a:cubicBezTo>
                  <a:pt x="18901" y="44052"/>
                  <a:pt x="19076" y="44227"/>
                  <a:pt x="19294" y="44227"/>
                </a:cubicBezTo>
                <a:close/>
                <a:moveTo>
                  <a:pt x="14487" y="44096"/>
                </a:moveTo>
                <a:cubicBezTo>
                  <a:pt x="14727" y="44096"/>
                  <a:pt x="14837" y="43812"/>
                  <a:pt x="14684" y="43637"/>
                </a:cubicBezTo>
                <a:cubicBezTo>
                  <a:pt x="14509" y="43462"/>
                  <a:pt x="14203" y="43593"/>
                  <a:pt x="14203" y="43834"/>
                </a:cubicBezTo>
                <a:cubicBezTo>
                  <a:pt x="14203" y="43987"/>
                  <a:pt x="14334" y="44096"/>
                  <a:pt x="14487" y="44096"/>
                </a:cubicBezTo>
                <a:close/>
                <a:moveTo>
                  <a:pt x="9658" y="43987"/>
                </a:moveTo>
                <a:cubicBezTo>
                  <a:pt x="9724" y="43987"/>
                  <a:pt x="9811" y="43921"/>
                  <a:pt x="9811" y="43834"/>
                </a:cubicBezTo>
                <a:cubicBezTo>
                  <a:pt x="9811" y="43615"/>
                  <a:pt x="9418" y="43987"/>
                  <a:pt x="9658" y="43987"/>
                </a:cubicBezTo>
                <a:close/>
                <a:moveTo>
                  <a:pt x="4829" y="43877"/>
                </a:moveTo>
                <a:cubicBezTo>
                  <a:pt x="4873" y="43877"/>
                  <a:pt x="4873" y="43812"/>
                  <a:pt x="4829" y="43812"/>
                </a:cubicBezTo>
                <a:cubicBezTo>
                  <a:pt x="4807" y="43812"/>
                  <a:pt x="4807" y="43877"/>
                  <a:pt x="4829" y="43877"/>
                </a:cubicBezTo>
                <a:close/>
                <a:moveTo>
                  <a:pt x="149591" y="39027"/>
                </a:moveTo>
                <a:cubicBezTo>
                  <a:pt x="149613" y="39027"/>
                  <a:pt x="149613" y="39005"/>
                  <a:pt x="149591" y="39005"/>
                </a:cubicBezTo>
                <a:cubicBezTo>
                  <a:pt x="149591" y="39005"/>
                  <a:pt x="149591" y="39027"/>
                  <a:pt x="149591" y="39027"/>
                </a:cubicBezTo>
                <a:close/>
                <a:moveTo>
                  <a:pt x="144784" y="39114"/>
                </a:moveTo>
                <a:cubicBezTo>
                  <a:pt x="144937" y="39114"/>
                  <a:pt x="144674" y="38852"/>
                  <a:pt x="144674" y="39027"/>
                </a:cubicBezTo>
                <a:cubicBezTo>
                  <a:pt x="144674" y="39070"/>
                  <a:pt x="144718" y="39114"/>
                  <a:pt x="144784" y="39114"/>
                </a:cubicBezTo>
                <a:close/>
                <a:moveTo>
                  <a:pt x="139955" y="39245"/>
                </a:moveTo>
                <a:cubicBezTo>
                  <a:pt x="140064" y="39245"/>
                  <a:pt x="140173" y="39136"/>
                  <a:pt x="140173" y="39005"/>
                </a:cubicBezTo>
                <a:cubicBezTo>
                  <a:pt x="140173" y="38721"/>
                  <a:pt x="139714" y="38721"/>
                  <a:pt x="139714" y="39005"/>
                </a:cubicBezTo>
                <a:cubicBezTo>
                  <a:pt x="139714" y="39136"/>
                  <a:pt x="139823" y="39245"/>
                  <a:pt x="139955" y="39245"/>
                </a:cubicBezTo>
                <a:close/>
                <a:moveTo>
                  <a:pt x="135126" y="39376"/>
                </a:moveTo>
                <a:cubicBezTo>
                  <a:pt x="135453" y="39376"/>
                  <a:pt x="135606" y="38983"/>
                  <a:pt x="135366" y="38764"/>
                </a:cubicBezTo>
                <a:cubicBezTo>
                  <a:pt x="135147" y="38524"/>
                  <a:pt x="134754" y="38699"/>
                  <a:pt x="134754" y="39005"/>
                </a:cubicBezTo>
                <a:cubicBezTo>
                  <a:pt x="134754" y="39223"/>
                  <a:pt x="134929" y="39376"/>
                  <a:pt x="135126" y="39376"/>
                </a:cubicBezTo>
                <a:close/>
                <a:moveTo>
                  <a:pt x="130297" y="39485"/>
                </a:moveTo>
                <a:cubicBezTo>
                  <a:pt x="130734" y="39485"/>
                  <a:pt x="130930" y="38983"/>
                  <a:pt x="130646" y="38677"/>
                </a:cubicBezTo>
                <a:cubicBezTo>
                  <a:pt x="130340" y="38371"/>
                  <a:pt x="129816" y="38590"/>
                  <a:pt x="129816" y="39005"/>
                </a:cubicBezTo>
                <a:cubicBezTo>
                  <a:pt x="129816" y="39289"/>
                  <a:pt x="130034" y="39485"/>
                  <a:pt x="130297" y="39485"/>
                </a:cubicBezTo>
                <a:close/>
                <a:moveTo>
                  <a:pt x="125467" y="39617"/>
                </a:moveTo>
                <a:cubicBezTo>
                  <a:pt x="126014" y="39617"/>
                  <a:pt x="126276" y="38961"/>
                  <a:pt x="125905" y="38590"/>
                </a:cubicBezTo>
                <a:cubicBezTo>
                  <a:pt x="125511" y="38218"/>
                  <a:pt x="124878" y="38480"/>
                  <a:pt x="124878" y="39005"/>
                </a:cubicBezTo>
                <a:cubicBezTo>
                  <a:pt x="124878" y="39354"/>
                  <a:pt x="125140" y="39617"/>
                  <a:pt x="125467" y="39617"/>
                </a:cubicBezTo>
                <a:close/>
                <a:moveTo>
                  <a:pt x="120638" y="39748"/>
                </a:moveTo>
                <a:cubicBezTo>
                  <a:pt x="121294" y="39748"/>
                  <a:pt x="121622" y="38961"/>
                  <a:pt x="121163" y="38502"/>
                </a:cubicBezTo>
                <a:cubicBezTo>
                  <a:pt x="120704" y="38043"/>
                  <a:pt x="119917" y="38371"/>
                  <a:pt x="119917" y="39005"/>
                </a:cubicBezTo>
                <a:cubicBezTo>
                  <a:pt x="119917" y="39420"/>
                  <a:pt x="120245" y="39748"/>
                  <a:pt x="120638" y="39748"/>
                </a:cubicBezTo>
                <a:close/>
                <a:moveTo>
                  <a:pt x="115831" y="39857"/>
                </a:moveTo>
                <a:cubicBezTo>
                  <a:pt x="116574" y="39857"/>
                  <a:pt x="116946" y="38961"/>
                  <a:pt x="116421" y="38415"/>
                </a:cubicBezTo>
                <a:cubicBezTo>
                  <a:pt x="115875" y="37890"/>
                  <a:pt x="114979" y="38262"/>
                  <a:pt x="114979" y="39005"/>
                </a:cubicBezTo>
                <a:cubicBezTo>
                  <a:pt x="114979" y="39485"/>
                  <a:pt x="115351" y="39857"/>
                  <a:pt x="115831" y="39857"/>
                </a:cubicBezTo>
                <a:close/>
                <a:moveTo>
                  <a:pt x="111002" y="39966"/>
                </a:moveTo>
                <a:cubicBezTo>
                  <a:pt x="111833" y="39966"/>
                  <a:pt x="112270" y="38939"/>
                  <a:pt x="111658" y="38349"/>
                </a:cubicBezTo>
                <a:cubicBezTo>
                  <a:pt x="111068" y="37737"/>
                  <a:pt x="110041" y="38174"/>
                  <a:pt x="110041" y="39005"/>
                </a:cubicBezTo>
                <a:cubicBezTo>
                  <a:pt x="110041" y="39551"/>
                  <a:pt x="110478" y="39966"/>
                  <a:pt x="111002" y="39966"/>
                </a:cubicBezTo>
                <a:close/>
                <a:moveTo>
                  <a:pt x="106173" y="40054"/>
                </a:moveTo>
                <a:cubicBezTo>
                  <a:pt x="107091" y="40054"/>
                  <a:pt x="107572" y="38939"/>
                  <a:pt x="106916" y="38284"/>
                </a:cubicBezTo>
                <a:cubicBezTo>
                  <a:pt x="106239" y="37628"/>
                  <a:pt x="105124" y="38087"/>
                  <a:pt x="105124" y="39005"/>
                </a:cubicBezTo>
                <a:cubicBezTo>
                  <a:pt x="105124" y="39595"/>
                  <a:pt x="105583" y="40054"/>
                  <a:pt x="106173" y="40054"/>
                </a:cubicBezTo>
                <a:close/>
                <a:moveTo>
                  <a:pt x="101344" y="40163"/>
                </a:moveTo>
                <a:cubicBezTo>
                  <a:pt x="102371" y="40163"/>
                  <a:pt x="102874" y="38917"/>
                  <a:pt x="102153" y="38196"/>
                </a:cubicBezTo>
                <a:cubicBezTo>
                  <a:pt x="101432" y="37475"/>
                  <a:pt x="100186" y="38000"/>
                  <a:pt x="100186" y="39005"/>
                </a:cubicBezTo>
                <a:cubicBezTo>
                  <a:pt x="100186" y="39660"/>
                  <a:pt x="100710" y="40163"/>
                  <a:pt x="101344" y="40163"/>
                </a:cubicBezTo>
                <a:close/>
                <a:moveTo>
                  <a:pt x="96515" y="40250"/>
                </a:moveTo>
                <a:cubicBezTo>
                  <a:pt x="97608" y="40250"/>
                  <a:pt x="98154" y="38917"/>
                  <a:pt x="97389" y="38153"/>
                </a:cubicBezTo>
                <a:cubicBezTo>
                  <a:pt x="96603" y="37366"/>
                  <a:pt x="95291" y="37912"/>
                  <a:pt x="95291" y="39005"/>
                </a:cubicBezTo>
                <a:cubicBezTo>
                  <a:pt x="95291" y="39704"/>
                  <a:pt x="95838" y="40250"/>
                  <a:pt x="96515" y="40250"/>
                </a:cubicBezTo>
                <a:close/>
                <a:moveTo>
                  <a:pt x="91686" y="40316"/>
                </a:moveTo>
                <a:cubicBezTo>
                  <a:pt x="92844" y="40316"/>
                  <a:pt x="93434" y="38917"/>
                  <a:pt x="92604" y="38087"/>
                </a:cubicBezTo>
                <a:cubicBezTo>
                  <a:pt x="91795" y="37279"/>
                  <a:pt x="90397" y="37847"/>
                  <a:pt x="90397" y="39005"/>
                </a:cubicBezTo>
                <a:cubicBezTo>
                  <a:pt x="90397" y="39726"/>
                  <a:pt x="90965" y="40316"/>
                  <a:pt x="91686" y="40316"/>
                </a:cubicBezTo>
                <a:close/>
                <a:moveTo>
                  <a:pt x="86857" y="40359"/>
                </a:moveTo>
                <a:cubicBezTo>
                  <a:pt x="88081" y="40359"/>
                  <a:pt x="88671" y="38917"/>
                  <a:pt x="87819" y="38065"/>
                </a:cubicBezTo>
                <a:cubicBezTo>
                  <a:pt x="86966" y="37213"/>
                  <a:pt x="85502" y="37803"/>
                  <a:pt x="85502" y="39005"/>
                </a:cubicBezTo>
                <a:cubicBezTo>
                  <a:pt x="85524" y="39770"/>
                  <a:pt x="86114" y="40359"/>
                  <a:pt x="86857" y="40359"/>
                </a:cubicBezTo>
                <a:close/>
                <a:moveTo>
                  <a:pt x="82028" y="40403"/>
                </a:moveTo>
                <a:cubicBezTo>
                  <a:pt x="83252" y="40403"/>
                  <a:pt x="83864" y="38939"/>
                  <a:pt x="83011" y="38065"/>
                </a:cubicBezTo>
                <a:cubicBezTo>
                  <a:pt x="82159" y="37213"/>
                  <a:pt x="80695" y="37803"/>
                  <a:pt x="80673" y="39005"/>
                </a:cubicBezTo>
                <a:cubicBezTo>
                  <a:pt x="80673" y="39770"/>
                  <a:pt x="81285" y="40403"/>
                  <a:pt x="82028" y="40403"/>
                </a:cubicBezTo>
                <a:close/>
                <a:moveTo>
                  <a:pt x="77221" y="40403"/>
                </a:moveTo>
                <a:cubicBezTo>
                  <a:pt x="78444" y="40403"/>
                  <a:pt x="79078" y="38895"/>
                  <a:pt x="78204" y="38021"/>
                </a:cubicBezTo>
                <a:cubicBezTo>
                  <a:pt x="77330" y="37147"/>
                  <a:pt x="75822" y="37759"/>
                  <a:pt x="75822" y="39005"/>
                </a:cubicBezTo>
                <a:cubicBezTo>
                  <a:pt x="75822" y="39770"/>
                  <a:pt x="76434" y="40403"/>
                  <a:pt x="77221" y="40403"/>
                </a:cubicBezTo>
                <a:close/>
                <a:moveTo>
                  <a:pt x="72392" y="40403"/>
                </a:moveTo>
                <a:cubicBezTo>
                  <a:pt x="73594" y="40403"/>
                  <a:pt x="74205" y="38939"/>
                  <a:pt x="73353" y="38065"/>
                </a:cubicBezTo>
                <a:cubicBezTo>
                  <a:pt x="72501" y="37213"/>
                  <a:pt x="71037" y="37803"/>
                  <a:pt x="71015" y="39005"/>
                </a:cubicBezTo>
                <a:cubicBezTo>
                  <a:pt x="71015" y="39770"/>
                  <a:pt x="71627" y="40403"/>
                  <a:pt x="72392" y="40403"/>
                </a:cubicBezTo>
                <a:close/>
                <a:moveTo>
                  <a:pt x="67563" y="40359"/>
                </a:moveTo>
                <a:cubicBezTo>
                  <a:pt x="68765" y="40359"/>
                  <a:pt x="69376" y="38917"/>
                  <a:pt x="68524" y="38065"/>
                </a:cubicBezTo>
                <a:cubicBezTo>
                  <a:pt x="67672" y="37213"/>
                  <a:pt x="66208" y="37803"/>
                  <a:pt x="66208" y="39005"/>
                </a:cubicBezTo>
                <a:cubicBezTo>
                  <a:pt x="66208" y="39770"/>
                  <a:pt x="66820" y="40359"/>
                  <a:pt x="67563" y="40359"/>
                </a:cubicBezTo>
                <a:close/>
                <a:moveTo>
                  <a:pt x="62756" y="40316"/>
                </a:moveTo>
                <a:cubicBezTo>
                  <a:pt x="63914" y="40316"/>
                  <a:pt x="64482" y="38917"/>
                  <a:pt x="63673" y="38109"/>
                </a:cubicBezTo>
                <a:cubicBezTo>
                  <a:pt x="62843" y="37279"/>
                  <a:pt x="61445" y="37868"/>
                  <a:pt x="61445" y="39027"/>
                </a:cubicBezTo>
                <a:cubicBezTo>
                  <a:pt x="61445" y="39726"/>
                  <a:pt x="62035" y="40316"/>
                  <a:pt x="62756" y="40316"/>
                </a:cubicBezTo>
                <a:close/>
                <a:moveTo>
                  <a:pt x="57927" y="40228"/>
                </a:moveTo>
                <a:cubicBezTo>
                  <a:pt x="58997" y="40228"/>
                  <a:pt x="59544" y="38917"/>
                  <a:pt x="58779" y="38153"/>
                </a:cubicBezTo>
                <a:cubicBezTo>
                  <a:pt x="58014" y="37388"/>
                  <a:pt x="56703" y="37934"/>
                  <a:pt x="56703" y="39027"/>
                </a:cubicBezTo>
                <a:cubicBezTo>
                  <a:pt x="56703" y="39682"/>
                  <a:pt x="57249" y="40228"/>
                  <a:pt x="57927" y="40228"/>
                </a:cubicBezTo>
                <a:close/>
                <a:moveTo>
                  <a:pt x="53098" y="40163"/>
                </a:moveTo>
                <a:cubicBezTo>
                  <a:pt x="54103" y="40163"/>
                  <a:pt x="54605" y="38939"/>
                  <a:pt x="53906" y="38218"/>
                </a:cubicBezTo>
                <a:cubicBezTo>
                  <a:pt x="53185" y="37497"/>
                  <a:pt x="51961" y="38000"/>
                  <a:pt x="51961" y="39027"/>
                </a:cubicBezTo>
                <a:cubicBezTo>
                  <a:pt x="51961" y="39638"/>
                  <a:pt x="52464" y="40163"/>
                  <a:pt x="53098" y="40163"/>
                </a:cubicBezTo>
                <a:close/>
                <a:moveTo>
                  <a:pt x="48268" y="40054"/>
                </a:moveTo>
                <a:cubicBezTo>
                  <a:pt x="49208" y="40054"/>
                  <a:pt x="49667" y="38917"/>
                  <a:pt x="49011" y="38262"/>
                </a:cubicBezTo>
                <a:cubicBezTo>
                  <a:pt x="48356" y="37606"/>
                  <a:pt x="47220" y="38065"/>
                  <a:pt x="47220" y="39005"/>
                </a:cubicBezTo>
                <a:cubicBezTo>
                  <a:pt x="47220" y="39573"/>
                  <a:pt x="47700" y="40054"/>
                  <a:pt x="48268" y="40054"/>
                </a:cubicBezTo>
                <a:close/>
                <a:moveTo>
                  <a:pt x="43439" y="39944"/>
                </a:moveTo>
                <a:cubicBezTo>
                  <a:pt x="44270" y="39944"/>
                  <a:pt x="44685" y="38939"/>
                  <a:pt x="44095" y="38349"/>
                </a:cubicBezTo>
                <a:cubicBezTo>
                  <a:pt x="43505" y="37759"/>
                  <a:pt x="42500" y="38174"/>
                  <a:pt x="42500" y="39005"/>
                </a:cubicBezTo>
                <a:cubicBezTo>
                  <a:pt x="42500" y="39529"/>
                  <a:pt x="42915" y="39944"/>
                  <a:pt x="43439" y="39944"/>
                </a:cubicBezTo>
                <a:close/>
                <a:moveTo>
                  <a:pt x="38610" y="39835"/>
                </a:moveTo>
                <a:cubicBezTo>
                  <a:pt x="39353" y="39835"/>
                  <a:pt x="39703" y="38939"/>
                  <a:pt x="39200" y="38437"/>
                </a:cubicBezTo>
                <a:cubicBezTo>
                  <a:pt x="38676" y="37912"/>
                  <a:pt x="37802" y="38284"/>
                  <a:pt x="37802" y="39005"/>
                </a:cubicBezTo>
                <a:cubicBezTo>
                  <a:pt x="37802" y="39464"/>
                  <a:pt x="38173" y="39835"/>
                  <a:pt x="38610" y="39835"/>
                </a:cubicBezTo>
                <a:close/>
                <a:moveTo>
                  <a:pt x="33781" y="39704"/>
                </a:moveTo>
                <a:cubicBezTo>
                  <a:pt x="34415" y="39704"/>
                  <a:pt x="34743" y="38939"/>
                  <a:pt x="34284" y="38502"/>
                </a:cubicBezTo>
                <a:cubicBezTo>
                  <a:pt x="33847" y="38043"/>
                  <a:pt x="33082" y="38371"/>
                  <a:pt x="33082" y="39005"/>
                </a:cubicBezTo>
                <a:cubicBezTo>
                  <a:pt x="33082" y="39398"/>
                  <a:pt x="33410" y="39704"/>
                  <a:pt x="33781" y="39704"/>
                </a:cubicBezTo>
                <a:close/>
                <a:moveTo>
                  <a:pt x="28974" y="39595"/>
                </a:moveTo>
                <a:cubicBezTo>
                  <a:pt x="29499" y="39595"/>
                  <a:pt x="29761" y="38961"/>
                  <a:pt x="29389" y="38590"/>
                </a:cubicBezTo>
                <a:cubicBezTo>
                  <a:pt x="29018" y="38218"/>
                  <a:pt x="28384" y="38480"/>
                  <a:pt x="28384" y="39005"/>
                </a:cubicBezTo>
                <a:cubicBezTo>
                  <a:pt x="28384" y="39332"/>
                  <a:pt x="28646" y="39595"/>
                  <a:pt x="28974" y="39595"/>
                </a:cubicBezTo>
                <a:close/>
                <a:moveTo>
                  <a:pt x="24145" y="39464"/>
                </a:moveTo>
                <a:cubicBezTo>
                  <a:pt x="24560" y="39464"/>
                  <a:pt x="24779" y="38961"/>
                  <a:pt x="24473" y="38677"/>
                </a:cubicBezTo>
                <a:cubicBezTo>
                  <a:pt x="24189" y="38371"/>
                  <a:pt x="23664" y="38590"/>
                  <a:pt x="23664" y="39005"/>
                </a:cubicBezTo>
                <a:cubicBezTo>
                  <a:pt x="23664" y="39267"/>
                  <a:pt x="23883" y="39464"/>
                  <a:pt x="24145" y="39464"/>
                </a:cubicBezTo>
                <a:close/>
                <a:moveTo>
                  <a:pt x="19316" y="39354"/>
                </a:moveTo>
                <a:cubicBezTo>
                  <a:pt x="19622" y="39354"/>
                  <a:pt x="19775" y="38983"/>
                  <a:pt x="19556" y="38764"/>
                </a:cubicBezTo>
                <a:cubicBezTo>
                  <a:pt x="19338" y="38546"/>
                  <a:pt x="18967" y="38699"/>
                  <a:pt x="18967" y="39005"/>
                </a:cubicBezTo>
                <a:cubicBezTo>
                  <a:pt x="18967" y="39201"/>
                  <a:pt x="19119" y="39354"/>
                  <a:pt x="19316" y="39354"/>
                </a:cubicBezTo>
                <a:close/>
                <a:moveTo>
                  <a:pt x="14487" y="39223"/>
                </a:moveTo>
                <a:cubicBezTo>
                  <a:pt x="14684" y="39223"/>
                  <a:pt x="14771" y="38983"/>
                  <a:pt x="14640" y="38852"/>
                </a:cubicBezTo>
                <a:cubicBezTo>
                  <a:pt x="14509" y="38721"/>
                  <a:pt x="14269" y="38808"/>
                  <a:pt x="14269" y="39005"/>
                </a:cubicBezTo>
                <a:cubicBezTo>
                  <a:pt x="14269" y="39136"/>
                  <a:pt x="14378" y="39223"/>
                  <a:pt x="14487" y="39223"/>
                </a:cubicBezTo>
                <a:close/>
                <a:moveTo>
                  <a:pt x="9658" y="39114"/>
                </a:moveTo>
                <a:cubicBezTo>
                  <a:pt x="9789" y="39114"/>
                  <a:pt x="9789" y="38917"/>
                  <a:pt x="9658" y="38917"/>
                </a:cubicBezTo>
                <a:cubicBezTo>
                  <a:pt x="9527" y="38917"/>
                  <a:pt x="9527" y="39114"/>
                  <a:pt x="9658" y="39114"/>
                </a:cubicBezTo>
                <a:close/>
                <a:moveTo>
                  <a:pt x="144784" y="34219"/>
                </a:moveTo>
                <a:cubicBezTo>
                  <a:pt x="144805" y="34219"/>
                  <a:pt x="144827" y="34198"/>
                  <a:pt x="144827" y="34198"/>
                </a:cubicBezTo>
                <a:cubicBezTo>
                  <a:pt x="144827" y="34132"/>
                  <a:pt x="144740" y="34132"/>
                  <a:pt x="144740" y="34198"/>
                </a:cubicBezTo>
                <a:cubicBezTo>
                  <a:pt x="144740" y="34198"/>
                  <a:pt x="144762" y="34219"/>
                  <a:pt x="144784" y="34219"/>
                </a:cubicBezTo>
                <a:close/>
                <a:moveTo>
                  <a:pt x="139955" y="34350"/>
                </a:moveTo>
                <a:cubicBezTo>
                  <a:pt x="140042" y="34350"/>
                  <a:pt x="140108" y="34285"/>
                  <a:pt x="140108" y="34176"/>
                </a:cubicBezTo>
                <a:cubicBezTo>
                  <a:pt x="140108" y="34088"/>
                  <a:pt x="140042" y="34023"/>
                  <a:pt x="139955" y="34023"/>
                </a:cubicBezTo>
                <a:cubicBezTo>
                  <a:pt x="139867" y="34023"/>
                  <a:pt x="139802" y="34088"/>
                  <a:pt x="139802" y="34176"/>
                </a:cubicBezTo>
                <a:cubicBezTo>
                  <a:pt x="139802" y="34285"/>
                  <a:pt x="139867" y="34350"/>
                  <a:pt x="139955" y="34350"/>
                </a:cubicBezTo>
                <a:close/>
                <a:moveTo>
                  <a:pt x="135126" y="34460"/>
                </a:moveTo>
                <a:cubicBezTo>
                  <a:pt x="135366" y="34460"/>
                  <a:pt x="135497" y="34176"/>
                  <a:pt x="135322" y="34001"/>
                </a:cubicBezTo>
                <a:cubicBezTo>
                  <a:pt x="135147" y="33826"/>
                  <a:pt x="134863" y="33957"/>
                  <a:pt x="134863" y="34198"/>
                </a:cubicBezTo>
                <a:cubicBezTo>
                  <a:pt x="134863" y="34350"/>
                  <a:pt x="134973" y="34460"/>
                  <a:pt x="135126" y="34460"/>
                </a:cubicBezTo>
                <a:close/>
                <a:moveTo>
                  <a:pt x="130297" y="34591"/>
                </a:moveTo>
                <a:cubicBezTo>
                  <a:pt x="130668" y="34591"/>
                  <a:pt x="130865" y="34154"/>
                  <a:pt x="130602" y="33892"/>
                </a:cubicBezTo>
                <a:cubicBezTo>
                  <a:pt x="130340" y="33629"/>
                  <a:pt x="129881" y="33826"/>
                  <a:pt x="129881" y="34198"/>
                </a:cubicBezTo>
                <a:cubicBezTo>
                  <a:pt x="129881" y="34416"/>
                  <a:pt x="130078" y="34591"/>
                  <a:pt x="130297" y="34591"/>
                </a:cubicBezTo>
                <a:close/>
                <a:moveTo>
                  <a:pt x="125489" y="34700"/>
                </a:moveTo>
                <a:cubicBezTo>
                  <a:pt x="125948" y="34700"/>
                  <a:pt x="126167" y="34132"/>
                  <a:pt x="125839" y="33804"/>
                </a:cubicBezTo>
                <a:cubicBezTo>
                  <a:pt x="125511" y="33476"/>
                  <a:pt x="124965" y="33717"/>
                  <a:pt x="124965" y="34176"/>
                </a:cubicBezTo>
                <a:cubicBezTo>
                  <a:pt x="124965" y="34482"/>
                  <a:pt x="125183" y="34700"/>
                  <a:pt x="125489" y="34700"/>
                </a:cubicBezTo>
                <a:close/>
                <a:moveTo>
                  <a:pt x="120660" y="34831"/>
                </a:moveTo>
                <a:cubicBezTo>
                  <a:pt x="121228" y="34831"/>
                  <a:pt x="121512" y="34132"/>
                  <a:pt x="121119" y="33739"/>
                </a:cubicBezTo>
                <a:cubicBezTo>
                  <a:pt x="120704" y="33323"/>
                  <a:pt x="120005" y="33608"/>
                  <a:pt x="120005" y="34176"/>
                </a:cubicBezTo>
                <a:cubicBezTo>
                  <a:pt x="120005" y="34547"/>
                  <a:pt x="120289" y="34831"/>
                  <a:pt x="120660" y="34831"/>
                </a:cubicBezTo>
                <a:close/>
                <a:moveTo>
                  <a:pt x="115831" y="34940"/>
                </a:moveTo>
                <a:cubicBezTo>
                  <a:pt x="116509" y="34940"/>
                  <a:pt x="116836" y="34132"/>
                  <a:pt x="116356" y="33651"/>
                </a:cubicBezTo>
                <a:cubicBezTo>
                  <a:pt x="115875" y="33171"/>
                  <a:pt x="115066" y="33520"/>
                  <a:pt x="115088" y="34176"/>
                </a:cubicBezTo>
                <a:cubicBezTo>
                  <a:pt x="115066" y="34591"/>
                  <a:pt x="115416" y="34940"/>
                  <a:pt x="115831" y="34940"/>
                </a:cubicBezTo>
                <a:close/>
                <a:moveTo>
                  <a:pt x="111002" y="35028"/>
                </a:moveTo>
                <a:cubicBezTo>
                  <a:pt x="111745" y="35028"/>
                  <a:pt x="112138" y="34110"/>
                  <a:pt x="111592" y="33586"/>
                </a:cubicBezTo>
                <a:cubicBezTo>
                  <a:pt x="111068" y="33061"/>
                  <a:pt x="110150" y="33433"/>
                  <a:pt x="110150" y="34176"/>
                </a:cubicBezTo>
                <a:cubicBezTo>
                  <a:pt x="110150" y="34656"/>
                  <a:pt x="110543" y="35028"/>
                  <a:pt x="111002" y="35028"/>
                </a:cubicBezTo>
                <a:close/>
                <a:moveTo>
                  <a:pt x="106173" y="35137"/>
                </a:moveTo>
                <a:cubicBezTo>
                  <a:pt x="107025" y="35137"/>
                  <a:pt x="107441" y="34110"/>
                  <a:pt x="106851" y="33520"/>
                </a:cubicBezTo>
                <a:cubicBezTo>
                  <a:pt x="106239" y="32908"/>
                  <a:pt x="105234" y="33345"/>
                  <a:pt x="105234" y="34176"/>
                </a:cubicBezTo>
                <a:cubicBezTo>
                  <a:pt x="105234" y="34722"/>
                  <a:pt x="105649" y="35137"/>
                  <a:pt x="106173" y="35137"/>
                </a:cubicBezTo>
                <a:close/>
                <a:moveTo>
                  <a:pt x="101344" y="35225"/>
                </a:moveTo>
                <a:cubicBezTo>
                  <a:pt x="102262" y="35225"/>
                  <a:pt x="102743" y="34110"/>
                  <a:pt x="102087" y="33455"/>
                </a:cubicBezTo>
                <a:cubicBezTo>
                  <a:pt x="101432" y="32799"/>
                  <a:pt x="100317" y="33258"/>
                  <a:pt x="100317" y="34176"/>
                </a:cubicBezTo>
                <a:cubicBezTo>
                  <a:pt x="100317" y="34766"/>
                  <a:pt x="100776" y="35225"/>
                  <a:pt x="101344" y="35225"/>
                </a:cubicBezTo>
                <a:close/>
                <a:moveTo>
                  <a:pt x="96515" y="35290"/>
                </a:moveTo>
                <a:cubicBezTo>
                  <a:pt x="97520" y="35290"/>
                  <a:pt x="98023" y="34088"/>
                  <a:pt x="97302" y="33389"/>
                </a:cubicBezTo>
                <a:cubicBezTo>
                  <a:pt x="96603" y="32690"/>
                  <a:pt x="95423" y="33192"/>
                  <a:pt x="95423" y="34176"/>
                </a:cubicBezTo>
                <a:cubicBezTo>
                  <a:pt x="95423" y="34809"/>
                  <a:pt x="95903" y="35290"/>
                  <a:pt x="96515" y="35290"/>
                </a:cubicBezTo>
                <a:close/>
                <a:moveTo>
                  <a:pt x="91708" y="35356"/>
                </a:moveTo>
                <a:cubicBezTo>
                  <a:pt x="92757" y="35356"/>
                  <a:pt x="93281" y="34088"/>
                  <a:pt x="92538" y="33345"/>
                </a:cubicBezTo>
                <a:cubicBezTo>
                  <a:pt x="91774" y="32602"/>
                  <a:pt x="90528" y="33127"/>
                  <a:pt x="90528" y="34176"/>
                </a:cubicBezTo>
                <a:cubicBezTo>
                  <a:pt x="90528" y="34831"/>
                  <a:pt x="91052" y="35356"/>
                  <a:pt x="91708" y="35356"/>
                </a:cubicBezTo>
                <a:close/>
                <a:moveTo>
                  <a:pt x="86879" y="35399"/>
                </a:moveTo>
                <a:cubicBezTo>
                  <a:pt x="87950" y="35399"/>
                  <a:pt x="88496" y="34088"/>
                  <a:pt x="87731" y="33323"/>
                </a:cubicBezTo>
                <a:cubicBezTo>
                  <a:pt x="86966" y="32559"/>
                  <a:pt x="85655" y="33105"/>
                  <a:pt x="85655" y="34176"/>
                </a:cubicBezTo>
                <a:cubicBezTo>
                  <a:pt x="85655" y="34853"/>
                  <a:pt x="86202" y="35399"/>
                  <a:pt x="86879" y="35399"/>
                </a:cubicBezTo>
                <a:close/>
                <a:moveTo>
                  <a:pt x="82050" y="35421"/>
                </a:moveTo>
                <a:cubicBezTo>
                  <a:pt x="83164" y="35421"/>
                  <a:pt x="83711" y="34088"/>
                  <a:pt x="82924" y="33302"/>
                </a:cubicBezTo>
                <a:cubicBezTo>
                  <a:pt x="82137" y="32515"/>
                  <a:pt x="80804" y="33083"/>
                  <a:pt x="80804" y="34176"/>
                </a:cubicBezTo>
                <a:cubicBezTo>
                  <a:pt x="80804" y="34875"/>
                  <a:pt x="81351" y="35421"/>
                  <a:pt x="82050" y="35421"/>
                </a:cubicBezTo>
                <a:close/>
                <a:moveTo>
                  <a:pt x="77221" y="35421"/>
                </a:moveTo>
                <a:cubicBezTo>
                  <a:pt x="78335" y="35421"/>
                  <a:pt x="78903" y="34066"/>
                  <a:pt x="78117" y="33280"/>
                </a:cubicBezTo>
                <a:cubicBezTo>
                  <a:pt x="77330" y="32493"/>
                  <a:pt x="75954" y="33039"/>
                  <a:pt x="75954" y="34176"/>
                </a:cubicBezTo>
                <a:cubicBezTo>
                  <a:pt x="75954" y="34875"/>
                  <a:pt x="76522" y="35421"/>
                  <a:pt x="77221" y="35421"/>
                </a:cubicBezTo>
                <a:close/>
                <a:moveTo>
                  <a:pt x="72392" y="35421"/>
                </a:moveTo>
                <a:cubicBezTo>
                  <a:pt x="73506" y="35421"/>
                  <a:pt x="74052" y="34088"/>
                  <a:pt x="73288" y="33302"/>
                </a:cubicBezTo>
                <a:cubicBezTo>
                  <a:pt x="72501" y="32515"/>
                  <a:pt x="71146" y="33083"/>
                  <a:pt x="71146" y="34176"/>
                </a:cubicBezTo>
                <a:cubicBezTo>
                  <a:pt x="71146" y="34875"/>
                  <a:pt x="71714" y="35421"/>
                  <a:pt x="72392" y="35421"/>
                </a:cubicBezTo>
                <a:close/>
                <a:moveTo>
                  <a:pt x="67563" y="35399"/>
                </a:moveTo>
                <a:cubicBezTo>
                  <a:pt x="68655" y="35399"/>
                  <a:pt x="69202" y="34088"/>
                  <a:pt x="68437" y="33323"/>
                </a:cubicBezTo>
                <a:cubicBezTo>
                  <a:pt x="67672" y="32559"/>
                  <a:pt x="66361" y="33105"/>
                  <a:pt x="66361" y="34176"/>
                </a:cubicBezTo>
                <a:cubicBezTo>
                  <a:pt x="66361" y="34853"/>
                  <a:pt x="66907" y="35399"/>
                  <a:pt x="67563" y="35399"/>
                </a:cubicBezTo>
                <a:close/>
                <a:moveTo>
                  <a:pt x="62734" y="35356"/>
                </a:moveTo>
                <a:cubicBezTo>
                  <a:pt x="63783" y="35356"/>
                  <a:pt x="64307" y="34088"/>
                  <a:pt x="63564" y="33367"/>
                </a:cubicBezTo>
                <a:cubicBezTo>
                  <a:pt x="62843" y="32624"/>
                  <a:pt x="61576" y="33149"/>
                  <a:pt x="61576" y="34176"/>
                </a:cubicBezTo>
                <a:cubicBezTo>
                  <a:pt x="61576" y="34831"/>
                  <a:pt x="62100" y="35356"/>
                  <a:pt x="62734" y="35356"/>
                </a:cubicBezTo>
                <a:close/>
                <a:moveTo>
                  <a:pt x="57927" y="35290"/>
                </a:moveTo>
                <a:cubicBezTo>
                  <a:pt x="58888" y="35290"/>
                  <a:pt x="59369" y="34110"/>
                  <a:pt x="58691" y="33411"/>
                </a:cubicBezTo>
                <a:cubicBezTo>
                  <a:pt x="57992" y="32734"/>
                  <a:pt x="56834" y="33214"/>
                  <a:pt x="56834" y="34198"/>
                </a:cubicBezTo>
                <a:cubicBezTo>
                  <a:pt x="56834" y="34788"/>
                  <a:pt x="57315" y="35290"/>
                  <a:pt x="57927" y="35290"/>
                </a:cubicBezTo>
                <a:close/>
                <a:moveTo>
                  <a:pt x="53098" y="35203"/>
                </a:moveTo>
                <a:cubicBezTo>
                  <a:pt x="53993" y="35203"/>
                  <a:pt x="54452" y="34110"/>
                  <a:pt x="53819" y="33455"/>
                </a:cubicBezTo>
                <a:cubicBezTo>
                  <a:pt x="53163" y="32821"/>
                  <a:pt x="52071" y="33280"/>
                  <a:pt x="52071" y="34176"/>
                </a:cubicBezTo>
                <a:cubicBezTo>
                  <a:pt x="52071" y="34744"/>
                  <a:pt x="52529" y="35203"/>
                  <a:pt x="53098" y="35203"/>
                </a:cubicBezTo>
                <a:close/>
                <a:moveTo>
                  <a:pt x="48268" y="35115"/>
                </a:moveTo>
                <a:cubicBezTo>
                  <a:pt x="49099" y="35115"/>
                  <a:pt x="49514" y="34110"/>
                  <a:pt x="48924" y="33520"/>
                </a:cubicBezTo>
                <a:cubicBezTo>
                  <a:pt x="48334" y="32930"/>
                  <a:pt x="47329" y="33345"/>
                  <a:pt x="47329" y="34176"/>
                </a:cubicBezTo>
                <a:cubicBezTo>
                  <a:pt x="47329" y="34700"/>
                  <a:pt x="47744" y="35115"/>
                  <a:pt x="48268" y="35115"/>
                </a:cubicBezTo>
                <a:close/>
                <a:moveTo>
                  <a:pt x="43439" y="35028"/>
                </a:moveTo>
                <a:cubicBezTo>
                  <a:pt x="44204" y="35028"/>
                  <a:pt x="44576" y="34110"/>
                  <a:pt x="44051" y="33586"/>
                </a:cubicBezTo>
                <a:cubicBezTo>
                  <a:pt x="43505" y="33061"/>
                  <a:pt x="42609" y="33433"/>
                  <a:pt x="42609" y="34176"/>
                </a:cubicBezTo>
                <a:cubicBezTo>
                  <a:pt x="42609" y="34656"/>
                  <a:pt x="42981" y="35028"/>
                  <a:pt x="43439" y="35028"/>
                </a:cubicBezTo>
                <a:close/>
                <a:moveTo>
                  <a:pt x="38610" y="34919"/>
                </a:moveTo>
                <a:cubicBezTo>
                  <a:pt x="39266" y="34919"/>
                  <a:pt x="39616" y="34132"/>
                  <a:pt x="39135" y="33673"/>
                </a:cubicBezTo>
                <a:cubicBezTo>
                  <a:pt x="38676" y="33192"/>
                  <a:pt x="37889" y="33520"/>
                  <a:pt x="37889" y="34176"/>
                </a:cubicBezTo>
                <a:cubicBezTo>
                  <a:pt x="37889" y="34591"/>
                  <a:pt x="38217" y="34919"/>
                  <a:pt x="38610" y="34919"/>
                </a:cubicBezTo>
                <a:close/>
                <a:moveTo>
                  <a:pt x="33781" y="34809"/>
                </a:moveTo>
                <a:cubicBezTo>
                  <a:pt x="34350" y="34809"/>
                  <a:pt x="34634" y="34132"/>
                  <a:pt x="34240" y="33739"/>
                </a:cubicBezTo>
                <a:cubicBezTo>
                  <a:pt x="33847" y="33345"/>
                  <a:pt x="33170" y="33629"/>
                  <a:pt x="33170" y="34176"/>
                </a:cubicBezTo>
                <a:cubicBezTo>
                  <a:pt x="33170" y="34525"/>
                  <a:pt x="33454" y="34809"/>
                  <a:pt x="33781" y="34809"/>
                </a:cubicBezTo>
                <a:close/>
                <a:moveTo>
                  <a:pt x="28974" y="34700"/>
                </a:moveTo>
                <a:cubicBezTo>
                  <a:pt x="29433" y="34700"/>
                  <a:pt x="29673" y="34132"/>
                  <a:pt x="29324" y="33804"/>
                </a:cubicBezTo>
                <a:cubicBezTo>
                  <a:pt x="28996" y="33476"/>
                  <a:pt x="28450" y="33717"/>
                  <a:pt x="28450" y="34176"/>
                </a:cubicBezTo>
                <a:cubicBezTo>
                  <a:pt x="28450" y="34482"/>
                  <a:pt x="28668" y="34700"/>
                  <a:pt x="28974" y="34700"/>
                </a:cubicBezTo>
                <a:close/>
                <a:moveTo>
                  <a:pt x="24145" y="34591"/>
                </a:moveTo>
                <a:cubicBezTo>
                  <a:pt x="24495" y="34591"/>
                  <a:pt x="24670" y="34154"/>
                  <a:pt x="24429" y="33892"/>
                </a:cubicBezTo>
                <a:cubicBezTo>
                  <a:pt x="24167" y="33651"/>
                  <a:pt x="23730" y="33826"/>
                  <a:pt x="23730" y="34176"/>
                </a:cubicBezTo>
                <a:cubicBezTo>
                  <a:pt x="23730" y="34394"/>
                  <a:pt x="23927" y="34591"/>
                  <a:pt x="24145" y="34591"/>
                </a:cubicBezTo>
                <a:close/>
                <a:moveTo>
                  <a:pt x="19316" y="34460"/>
                </a:moveTo>
                <a:cubicBezTo>
                  <a:pt x="19556" y="34460"/>
                  <a:pt x="19688" y="34176"/>
                  <a:pt x="19513" y="34001"/>
                </a:cubicBezTo>
                <a:cubicBezTo>
                  <a:pt x="19338" y="33826"/>
                  <a:pt x="19032" y="33935"/>
                  <a:pt x="19032" y="34198"/>
                </a:cubicBezTo>
                <a:cubicBezTo>
                  <a:pt x="19032" y="34329"/>
                  <a:pt x="19163" y="34460"/>
                  <a:pt x="19316" y="34460"/>
                </a:cubicBezTo>
                <a:close/>
                <a:moveTo>
                  <a:pt x="14487" y="34350"/>
                </a:moveTo>
                <a:cubicBezTo>
                  <a:pt x="14575" y="34350"/>
                  <a:pt x="14640" y="34263"/>
                  <a:pt x="14640" y="34176"/>
                </a:cubicBezTo>
                <a:cubicBezTo>
                  <a:pt x="14640" y="34088"/>
                  <a:pt x="14575" y="34023"/>
                  <a:pt x="14487" y="34023"/>
                </a:cubicBezTo>
                <a:cubicBezTo>
                  <a:pt x="14400" y="34023"/>
                  <a:pt x="14334" y="34088"/>
                  <a:pt x="14334" y="34176"/>
                </a:cubicBezTo>
                <a:cubicBezTo>
                  <a:pt x="14334" y="34263"/>
                  <a:pt x="14400" y="34350"/>
                  <a:pt x="14487" y="34350"/>
                </a:cubicBezTo>
                <a:close/>
                <a:moveTo>
                  <a:pt x="9658" y="34219"/>
                </a:moveTo>
                <a:cubicBezTo>
                  <a:pt x="9680" y="34219"/>
                  <a:pt x="9702" y="34198"/>
                  <a:pt x="9702" y="34176"/>
                </a:cubicBezTo>
                <a:cubicBezTo>
                  <a:pt x="9702" y="34154"/>
                  <a:pt x="9680" y="34132"/>
                  <a:pt x="9658" y="34132"/>
                </a:cubicBezTo>
                <a:cubicBezTo>
                  <a:pt x="9636" y="34132"/>
                  <a:pt x="9614" y="34154"/>
                  <a:pt x="9614" y="34176"/>
                </a:cubicBezTo>
                <a:cubicBezTo>
                  <a:pt x="9614" y="34198"/>
                  <a:pt x="9636" y="34219"/>
                  <a:pt x="9658" y="34219"/>
                </a:cubicBezTo>
                <a:close/>
                <a:moveTo>
                  <a:pt x="144784" y="29368"/>
                </a:moveTo>
                <a:cubicBezTo>
                  <a:pt x="144784" y="29347"/>
                  <a:pt x="144762" y="29347"/>
                  <a:pt x="144762" y="29368"/>
                </a:cubicBezTo>
                <a:lnTo>
                  <a:pt x="144762" y="29368"/>
                </a:lnTo>
                <a:close/>
                <a:moveTo>
                  <a:pt x="139955" y="29456"/>
                </a:moveTo>
                <a:cubicBezTo>
                  <a:pt x="140086" y="29456"/>
                  <a:pt x="140086" y="29259"/>
                  <a:pt x="139955" y="29259"/>
                </a:cubicBezTo>
                <a:cubicBezTo>
                  <a:pt x="139823" y="29259"/>
                  <a:pt x="139823" y="29456"/>
                  <a:pt x="139955" y="29456"/>
                </a:cubicBezTo>
                <a:close/>
                <a:moveTo>
                  <a:pt x="135126" y="29565"/>
                </a:moveTo>
                <a:cubicBezTo>
                  <a:pt x="135257" y="29565"/>
                  <a:pt x="135344" y="29478"/>
                  <a:pt x="135344" y="29347"/>
                </a:cubicBezTo>
                <a:cubicBezTo>
                  <a:pt x="135344" y="29172"/>
                  <a:pt x="135104" y="29063"/>
                  <a:pt x="134973" y="29194"/>
                </a:cubicBezTo>
                <a:cubicBezTo>
                  <a:pt x="134841" y="29347"/>
                  <a:pt x="134929" y="29565"/>
                  <a:pt x="135126" y="29565"/>
                </a:cubicBezTo>
                <a:close/>
                <a:moveTo>
                  <a:pt x="130297" y="29674"/>
                </a:moveTo>
                <a:cubicBezTo>
                  <a:pt x="130602" y="29674"/>
                  <a:pt x="130734" y="29325"/>
                  <a:pt x="130537" y="29128"/>
                </a:cubicBezTo>
                <a:cubicBezTo>
                  <a:pt x="130318" y="28931"/>
                  <a:pt x="129991" y="29063"/>
                  <a:pt x="129991" y="29347"/>
                </a:cubicBezTo>
                <a:cubicBezTo>
                  <a:pt x="129991" y="29521"/>
                  <a:pt x="130122" y="29674"/>
                  <a:pt x="130297" y="29674"/>
                </a:cubicBezTo>
                <a:close/>
                <a:moveTo>
                  <a:pt x="125489" y="29806"/>
                </a:moveTo>
                <a:cubicBezTo>
                  <a:pt x="125883" y="29784"/>
                  <a:pt x="126079" y="29325"/>
                  <a:pt x="125795" y="29041"/>
                </a:cubicBezTo>
                <a:cubicBezTo>
                  <a:pt x="125511" y="28757"/>
                  <a:pt x="125030" y="28953"/>
                  <a:pt x="125030" y="29347"/>
                </a:cubicBezTo>
                <a:cubicBezTo>
                  <a:pt x="125030" y="29609"/>
                  <a:pt x="125227" y="29806"/>
                  <a:pt x="125489" y="29806"/>
                </a:cubicBezTo>
                <a:close/>
                <a:moveTo>
                  <a:pt x="120660" y="29915"/>
                </a:moveTo>
                <a:cubicBezTo>
                  <a:pt x="121141" y="29915"/>
                  <a:pt x="121381" y="29325"/>
                  <a:pt x="121032" y="28975"/>
                </a:cubicBezTo>
                <a:cubicBezTo>
                  <a:pt x="120704" y="28626"/>
                  <a:pt x="120114" y="28866"/>
                  <a:pt x="120114" y="29368"/>
                </a:cubicBezTo>
                <a:cubicBezTo>
                  <a:pt x="120114" y="29653"/>
                  <a:pt x="120354" y="29915"/>
                  <a:pt x="120660" y="29915"/>
                </a:cubicBezTo>
                <a:close/>
                <a:moveTo>
                  <a:pt x="115831" y="30002"/>
                </a:moveTo>
                <a:cubicBezTo>
                  <a:pt x="116421" y="30002"/>
                  <a:pt x="116705" y="29303"/>
                  <a:pt x="116290" y="28888"/>
                </a:cubicBezTo>
                <a:cubicBezTo>
                  <a:pt x="115875" y="28473"/>
                  <a:pt x="115176" y="28779"/>
                  <a:pt x="115176" y="29347"/>
                </a:cubicBezTo>
                <a:cubicBezTo>
                  <a:pt x="115176" y="29718"/>
                  <a:pt x="115460" y="30002"/>
                  <a:pt x="115831" y="30002"/>
                </a:cubicBezTo>
                <a:close/>
                <a:moveTo>
                  <a:pt x="111002" y="30111"/>
                </a:moveTo>
                <a:cubicBezTo>
                  <a:pt x="111680" y="30111"/>
                  <a:pt x="112007" y="29303"/>
                  <a:pt x="111527" y="28822"/>
                </a:cubicBezTo>
                <a:cubicBezTo>
                  <a:pt x="111068" y="28341"/>
                  <a:pt x="110259" y="28691"/>
                  <a:pt x="110259" y="29347"/>
                </a:cubicBezTo>
                <a:cubicBezTo>
                  <a:pt x="110259" y="29762"/>
                  <a:pt x="110587" y="30111"/>
                  <a:pt x="111002" y="30111"/>
                </a:cubicBezTo>
                <a:close/>
                <a:moveTo>
                  <a:pt x="106173" y="30177"/>
                </a:moveTo>
                <a:cubicBezTo>
                  <a:pt x="106916" y="30177"/>
                  <a:pt x="107266" y="29303"/>
                  <a:pt x="106763" y="28779"/>
                </a:cubicBezTo>
                <a:cubicBezTo>
                  <a:pt x="106239" y="28276"/>
                  <a:pt x="105365" y="28626"/>
                  <a:pt x="105365" y="29368"/>
                </a:cubicBezTo>
                <a:cubicBezTo>
                  <a:pt x="105365" y="29806"/>
                  <a:pt x="105714" y="30177"/>
                  <a:pt x="106173" y="30177"/>
                </a:cubicBezTo>
                <a:close/>
                <a:moveTo>
                  <a:pt x="101344" y="30264"/>
                </a:moveTo>
                <a:cubicBezTo>
                  <a:pt x="102153" y="30264"/>
                  <a:pt x="102568" y="29281"/>
                  <a:pt x="102000" y="28713"/>
                </a:cubicBezTo>
                <a:cubicBezTo>
                  <a:pt x="101410" y="28145"/>
                  <a:pt x="100448" y="28538"/>
                  <a:pt x="100448" y="29347"/>
                </a:cubicBezTo>
                <a:cubicBezTo>
                  <a:pt x="100448" y="29849"/>
                  <a:pt x="100842" y="30264"/>
                  <a:pt x="101344" y="30264"/>
                </a:cubicBezTo>
                <a:close/>
                <a:moveTo>
                  <a:pt x="96515" y="30330"/>
                </a:moveTo>
                <a:cubicBezTo>
                  <a:pt x="97389" y="30330"/>
                  <a:pt x="97826" y="29281"/>
                  <a:pt x="97214" y="28669"/>
                </a:cubicBezTo>
                <a:cubicBezTo>
                  <a:pt x="96603" y="28036"/>
                  <a:pt x="95554" y="28473"/>
                  <a:pt x="95554" y="29347"/>
                </a:cubicBezTo>
                <a:cubicBezTo>
                  <a:pt x="95554" y="29893"/>
                  <a:pt x="95991" y="30330"/>
                  <a:pt x="96515" y="30330"/>
                </a:cubicBezTo>
                <a:close/>
                <a:moveTo>
                  <a:pt x="91708" y="30395"/>
                </a:moveTo>
                <a:cubicBezTo>
                  <a:pt x="92626" y="30374"/>
                  <a:pt x="93085" y="29281"/>
                  <a:pt x="92429" y="28626"/>
                </a:cubicBezTo>
                <a:cubicBezTo>
                  <a:pt x="91774" y="27970"/>
                  <a:pt x="90659" y="28429"/>
                  <a:pt x="90659" y="29347"/>
                </a:cubicBezTo>
                <a:cubicBezTo>
                  <a:pt x="90659" y="29915"/>
                  <a:pt x="91140" y="30395"/>
                  <a:pt x="91708" y="30395"/>
                </a:cubicBezTo>
                <a:close/>
                <a:moveTo>
                  <a:pt x="86879" y="30439"/>
                </a:moveTo>
                <a:cubicBezTo>
                  <a:pt x="87840" y="30439"/>
                  <a:pt x="88343" y="29259"/>
                  <a:pt x="87644" y="28582"/>
                </a:cubicBezTo>
                <a:cubicBezTo>
                  <a:pt x="86966" y="27883"/>
                  <a:pt x="85786" y="28363"/>
                  <a:pt x="85786" y="29347"/>
                </a:cubicBezTo>
                <a:cubicBezTo>
                  <a:pt x="85786" y="29958"/>
                  <a:pt x="86267" y="30439"/>
                  <a:pt x="86879" y="30439"/>
                </a:cubicBezTo>
                <a:close/>
                <a:moveTo>
                  <a:pt x="82050" y="30439"/>
                </a:moveTo>
                <a:cubicBezTo>
                  <a:pt x="83011" y="30439"/>
                  <a:pt x="83514" y="29259"/>
                  <a:pt x="82815" y="28582"/>
                </a:cubicBezTo>
                <a:cubicBezTo>
                  <a:pt x="82137" y="27883"/>
                  <a:pt x="80957" y="28363"/>
                  <a:pt x="80957" y="29347"/>
                </a:cubicBezTo>
                <a:cubicBezTo>
                  <a:pt x="80957" y="29958"/>
                  <a:pt x="81438" y="30439"/>
                  <a:pt x="82050" y="30439"/>
                </a:cubicBezTo>
                <a:close/>
                <a:moveTo>
                  <a:pt x="77221" y="30439"/>
                </a:moveTo>
                <a:cubicBezTo>
                  <a:pt x="78204" y="30439"/>
                  <a:pt x="78707" y="29237"/>
                  <a:pt x="78007" y="28538"/>
                </a:cubicBezTo>
                <a:cubicBezTo>
                  <a:pt x="77308" y="27839"/>
                  <a:pt x="76106" y="28341"/>
                  <a:pt x="76106" y="29325"/>
                </a:cubicBezTo>
                <a:cubicBezTo>
                  <a:pt x="76106" y="29937"/>
                  <a:pt x="76609" y="30439"/>
                  <a:pt x="77221" y="30439"/>
                </a:cubicBezTo>
                <a:close/>
                <a:moveTo>
                  <a:pt x="72392" y="30439"/>
                </a:moveTo>
                <a:cubicBezTo>
                  <a:pt x="73375" y="30439"/>
                  <a:pt x="73856" y="29259"/>
                  <a:pt x="73178" y="28582"/>
                </a:cubicBezTo>
                <a:cubicBezTo>
                  <a:pt x="72479" y="27883"/>
                  <a:pt x="71299" y="28363"/>
                  <a:pt x="71299" y="29347"/>
                </a:cubicBezTo>
                <a:cubicBezTo>
                  <a:pt x="71299" y="29958"/>
                  <a:pt x="71802" y="30439"/>
                  <a:pt x="72392" y="30439"/>
                </a:cubicBezTo>
                <a:close/>
                <a:moveTo>
                  <a:pt x="67563" y="30417"/>
                </a:moveTo>
                <a:cubicBezTo>
                  <a:pt x="68524" y="30417"/>
                  <a:pt x="69005" y="29259"/>
                  <a:pt x="68328" y="28582"/>
                </a:cubicBezTo>
                <a:cubicBezTo>
                  <a:pt x="67650" y="27904"/>
                  <a:pt x="66492" y="28385"/>
                  <a:pt x="66492" y="29347"/>
                </a:cubicBezTo>
                <a:cubicBezTo>
                  <a:pt x="66492" y="29937"/>
                  <a:pt x="66973" y="30417"/>
                  <a:pt x="67563" y="30417"/>
                </a:cubicBezTo>
                <a:close/>
                <a:moveTo>
                  <a:pt x="62734" y="30374"/>
                </a:moveTo>
                <a:cubicBezTo>
                  <a:pt x="63673" y="30374"/>
                  <a:pt x="64132" y="29259"/>
                  <a:pt x="63477" y="28604"/>
                </a:cubicBezTo>
                <a:cubicBezTo>
                  <a:pt x="62821" y="27948"/>
                  <a:pt x="61707" y="28429"/>
                  <a:pt x="61707" y="29347"/>
                </a:cubicBezTo>
                <a:cubicBezTo>
                  <a:pt x="61707" y="29915"/>
                  <a:pt x="62166" y="30374"/>
                  <a:pt x="62734" y="30374"/>
                </a:cubicBezTo>
                <a:close/>
                <a:moveTo>
                  <a:pt x="57927" y="30308"/>
                </a:moveTo>
                <a:cubicBezTo>
                  <a:pt x="58801" y="30308"/>
                  <a:pt x="59238" y="29259"/>
                  <a:pt x="58604" y="28647"/>
                </a:cubicBezTo>
                <a:cubicBezTo>
                  <a:pt x="57992" y="28036"/>
                  <a:pt x="56943" y="28473"/>
                  <a:pt x="56943" y="29347"/>
                </a:cubicBezTo>
                <a:cubicBezTo>
                  <a:pt x="56943" y="29871"/>
                  <a:pt x="57380" y="30308"/>
                  <a:pt x="57927" y="30308"/>
                </a:cubicBezTo>
                <a:close/>
                <a:moveTo>
                  <a:pt x="53098" y="30243"/>
                </a:moveTo>
                <a:cubicBezTo>
                  <a:pt x="53906" y="30243"/>
                  <a:pt x="54299" y="29259"/>
                  <a:pt x="53731" y="28691"/>
                </a:cubicBezTo>
                <a:cubicBezTo>
                  <a:pt x="53163" y="28123"/>
                  <a:pt x="52180" y="28538"/>
                  <a:pt x="52180" y="29347"/>
                </a:cubicBezTo>
                <a:cubicBezTo>
                  <a:pt x="52180" y="29849"/>
                  <a:pt x="52595" y="30243"/>
                  <a:pt x="53098" y="30243"/>
                </a:cubicBezTo>
                <a:close/>
                <a:moveTo>
                  <a:pt x="48268" y="30177"/>
                </a:moveTo>
                <a:cubicBezTo>
                  <a:pt x="48990" y="30177"/>
                  <a:pt x="49361" y="29281"/>
                  <a:pt x="48858" y="28779"/>
                </a:cubicBezTo>
                <a:cubicBezTo>
                  <a:pt x="48334" y="28254"/>
                  <a:pt x="47438" y="28626"/>
                  <a:pt x="47438" y="29347"/>
                </a:cubicBezTo>
                <a:cubicBezTo>
                  <a:pt x="47438" y="29806"/>
                  <a:pt x="47810" y="30177"/>
                  <a:pt x="48268" y="30177"/>
                </a:cubicBezTo>
                <a:close/>
                <a:moveTo>
                  <a:pt x="43439" y="30068"/>
                </a:moveTo>
                <a:cubicBezTo>
                  <a:pt x="44095" y="30068"/>
                  <a:pt x="44423" y="29281"/>
                  <a:pt x="43964" y="28822"/>
                </a:cubicBezTo>
                <a:cubicBezTo>
                  <a:pt x="43505" y="28341"/>
                  <a:pt x="42697" y="28691"/>
                  <a:pt x="42697" y="29347"/>
                </a:cubicBezTo>
                <a:cubicBezTo>
                  <a:pt x="42697" y="29740"/>
                  <a:pt x="43046" y="30068"/>
                  <a:pt x="43439" y="30068"/>
                </a:cubicBezTo>
                <a:close/>
                <a:moveTo>
                  <a:pt x="38610" y="29980"/>
                </a:moveTo>
                <a:cubicBezTo>
                  <a:pt x="39200" y="29980"/>
                  <a:pt x="39484" y="29281"/>
                  <a:pt x="39069" y="28888"/>
                </a:cubicBezTo>
                <a:cubicBezTo>
                  <a:pt x="38676" y="28473"/>
                  <a:pt x="37977" y="28757"/>
                  <a:pt x="37977" y="29347"/>
                </a:cubicBezTo>
                <a:cubicBezTo>
                  <a:pt x="37977" y="29696"/>
                  <a:pt x="38261" y="29980"/>
                  <a:pt x="38610" y="29980"/>
                </a:cubicBezTo>
                <a:close/>
                <a:moveTo>
                  <a:pt x="33781" y="29871"/>
                </a:moveTo>
                <a:cubicBezTo>
                  <a:pt x="34284" y="29871"/>
                  <a:pt x="34524" y="29281"/>
                  <a:pt x="34175" y="28953"/>
                </a:cubicBezTo>
                <a:cubicBezTo>
                  <a:pt x="33825" y="28604"/>
                  <a:pt x="33235" y="28844"/>
                  <a:pt x="33235" y="29325"/>
                </a:cubicBezTo>
                <a:cubicBezTo>
                  <a:pt x="33235" y="29631"/>
                  <a:pt x="33497" y="29871"/>
                  <a:pt x="33781" y="29871"/>
                </a:cubicBezTo>
                <a:close/>
                <a:moveTo>
                  <a:pt x="28974" y="29762"/>
                </a:moveTo>
                <a:cubicBezTo>
                  <a:pt x="29346" y="29762"/>
                  <a:pt x="29542" y="29303"/>
                  <a:pt x="29280" y="29041"/>
                </a:cubicBezTo>
                <a:cubicBezTo>
                  <a:pt x="28996" y="28779"/>
                  <a:pt x="28537" y="28953"/>
                  <a:pt x="28537" y="29347"/>
                </a:cubicBezTo>
                <a:cubicBezTo>
                  <a:pt x="28537" y="29587"/>
                  <a:pt x="28734" y="29762"/>
                  <a:pt x="28974" y="29762"/>
                </a:cubicBezTo>
                <a:close/>
                <a:moveTo>
                  <a:pt x="24145" y="29674"/>
                </a:moveTo>
                <a:cubicBezTo>
                  <a:pt x="24429" y="29674"/>
                  <a:pt x="24560" y="29325"/>
                  <a:pt x="24364" y="29106"/>
                </a:cubicBezTo>
                <a:cubicBezTo>
                  <a:pt x="24167" y="28910"/>
                  <a:pt x="23817" y="29063"/>
                  <a:pt x="23817" y="29347"/>
                </a:cubicBezTo>
                <a:cubicBezTo>
                  <a:pt x="23817" y="29521"/>
                  <a:pt x="23970" y="29674"/>
                  <a:pt x="24145" y="29674"/>
                </a:cubicBezTo>
                <a:close/>
                <a:moveTo>
                  <a:pt x="19316" y="29543"/>
                </a:moveTo>
                <a:cubicBezTo>
                  <a:pt x="19491" y="29543"/>
                  <a:pt x="19578" y="29325"/>
                  <a:pt x="19469" y="29194"/>
                </a:cubicBezTo>
                <a:cubicBezTo>
                  <a:pt x="19338" y="29063"/>
                  <a:pt x="19119" y="29172"/>
                  <a:pt x="19119" y="29347"/>
                </a:cubicBezTo>
                <a:cubicBezTo>
                  <a:pt x="19119" y="29456"/>
                  <a:pt x="19207" y="29543"/>
                  <a:pt x="19316" y="29543"/>
                </a:cubicBezTo>
                <a:close/>
                <a:moveTo>
                  <a:pt x="14487" y="29434"/>
                </a:moveTo>
                <a:cubicBezTo>
                  <a:pt x="14531" y="29434"/>
                  <a:pt x="14575" y="29390"/>
                  <a:pt x="14575" y="29347"/>
                </a:cubicBezTo>
                <a:cubicBezTo>
                  <a:pt x="14575" y="29303"/>
                  <a:pt x="14531" y="29259"/>
                  <a:pt x="14487" y="29259"/>
                </a:cubicBezTo>
                <a:cubicBezTo>
                  <a:pt x="14443" y="29259"/>
                  <a:pt x="14400" y="29303"/>
                  <a:pt x="14400" y="29347"/>
                </a:cubicBezTo>
                <a:cubicBezTo>
                  <a:pt x="14400" y="29390"/>
                  <a:pt x="14443" y="29434"/>
                  <a:pt x="14487" y="29434"/>
                </a:cubicBezTo>
                <a:close/>
                <a:moveTo>
                  <a:pt x="139955" y="24539"/>
                </a:moveTo>
                <a:cubicBezTo>
                  <a:pt x="139976" y="24539"/>
                  <a:pt x="139976" y="24539"/>
                  <a:pt x="139976" y="24518"/>
                </a:cubicBezTo>
                <a:cubicBezTo>
                  <a:pt x="139976" y="24496"/>
                  <a:pt x="139976" y="24496"/>
                  <a:pt x="139955" y="24496"/>
                </a:cubicBezTo>
                <a:cubicBezTo>
                  <a:pt x="139933" y="24496"/>
                  <a:pt x="139933" y="24496"/>
                  <a:pt x="139933" y="24518"/>
                </a:cubicBezTo>
                <a:cubicBezTo>
                  <a:pt x="139933" y="24539"/>
                  <a:pt x="139933" y="24539"/>
                  <a:pt x="139955" y="24539"/>
                </a:cubicBezTo>
                <a:close/>
                <a:moveTo>
                  <a:pt x="135126" y="24649"/>
                </a:moveTo>
                <a:cubicBezTo>
                  <a:pt x="135344" y="24649"/>
                  <a:pt x="134994" y="24321"/>
                  <a:pt x="134994" y="24518"/>
                </a:cubicBezTo>
                <a:cubicBezTo>
                  <a:pt x="134994" y="24605"/>
                  <a:pt x="135060" y="24649"/>
                  <a:pt x="135126" y="24649"/>
                </a:cubicBezTo>
                <a:close/>
                <a:moveTo>
                  <a:pt x="130297" y="24758"/>
                </a:moveTo>
                <a:cubicBezTo>
                  <a:pt x="130624" y="24758"/>
                  <a:pt x="130624" y="24277"/>
                  <a:pt x="130297" y="24277"/>
                </a:cubicBezTo>
                <a:cubicBezTo>
                  <a:pt x="129991" y="24277"/>
                  <a:pt x="129991" y="24758"/>
                  <a:pt x="130297" y="24758"/>
                </a:cubicBezTo>
                <a:close/>
                <a:moveTo>
                  <a:pt x="125489" y="24867"/>
                </a:moveTo>
                <a:cubicBezTo>
                  <a:pt x="125795" y="24867"/>
                  <a:pt x="125948" y="24496"/>
                  <a:pt x="125730" y="24277"/>
                </a:cubicBezTo>
                <a:cubicBezTo>
                  <a:pt x="125511" y="24059"/>
                  <a:pt x="125140" y="24212"/>
                  <a:pt x="125140" y="24518"/>
                </a:cubicBezTo>
                <a:cubicBezTo>
                  <a:pt x="125140" y="24714"/>
                  <a:pt x="125293" y="24867"/>
                  <a:pt x="125489" y="24867"/>
                </a:cubicBezTo>
                <a:close/>
                <a:moveTo>
                  <a:pt x="120660" y="24976"/>
                </a:moveTo>
                <a:cubicBezTo>
                  <a:pt x="121054" y="24976"/>
                  <a:pt x="121250" y="24474"/>
                  <a:pt x="120966" y="24190"/>
                </a:cubicBezTo>
                <a:cubicBezTo>
                  <a:pt x="120682" y="23906"/>
                  <a:pt x="120201" y="24124"/>
                  <a:pt x="120201" y="24518"/>
                </a:cubicBezTo>
                <a:cubicBezTo>
                  <a:pt x="120201" y="24780"/>
                  <a:pt x="120398" y="24976"/>
                  <a:pt x="120660" y="24976"/>
                </a:cubicBezTo>
                <a:close/>
                <a:moveTo>
                  <a:pt x="115831" y="25064"/>
                </a:moveTo>
                <a:cubicBezTo>
                  <a:pt x="116312" y="25064"/>
                  <a:pt x="116552" y="24474"/>
                  <a:pt x="116225" y="24146"/>
                </a:cubicBezTo>
                <a:cubicBezTo>
                  <a:pt x="115875" y="23797"/>
                  <a:pt x="115285" y="24037"/>
                  <a:pt x="115285" y="24518"/>
                </a:cubicBezTo>
                <a:cubicBezTo>
                  <a:pt x="115285" y="24824"/>
                  <a:pt x="115525" y="25064"/>
                  <a:pt x="115831" y="25064"/>
                </a:cubicBezTo>
                <a:close/>
                <a:moveTo>
                  <a:pt x="111002" y="25151"/>
                </a:moveTo>
                <a:cubicBezTo>
                  <a:pt x="111570" y="25151"/>
                  <a:pt x="111833" y="24474"/>
                  <a:pt x="111439" y="24081"/>
                </a:cubicBezTo>
                <a:cubicBezTo>
                  <a:pt x="111046" y="23687"/>
                  <a:pt x="110369" y="23971"/>
                  <a:pt x="110369" y="24518"/>
                </a:cubicBezTo>
                <a:cubicBezTo>
                  <a:pt x="110369" y="24867"/>
                  <a:pt x="110653" y="25151"/>
                  <a:pt x="111002" y="25151"/>
                </a:cubicBezTo>
                <a:close/>
                <a:moveTo>
                  <a:pt x="106173" y="25239"/>
                </a:moveTo>
                <a:cubicBezTo>
                  <a:pt x="106807" y="25239"/>
                  <a:pt x="107135" y="24452"/>
                  <a:pt x="106676" y="24015"/>
                </a:cubicBezTo>
                <a:cubicBezTo>
                  <a:pt x="106217" y="23556"/>
                  <a:pt x="105452" y="23884"/>
                  <a:pt x="105452" y="24518"/>
                </a:cubicBezTo>
                <a:cubicBezTo>
                  <a:pt x="105452" y="24911"/>
                  <a:pt x="105780" y="25239"/>
                  <a:pt x="106173" y="25239"/>
                </a:cubicBezTo>
                <a:close/>
                <a:moveTo>
                  <a:pt x="101344" y="25304"/>
                </a:moveTo>
                <a:cubicBezTo>
                  <a:pt x="102043" y="25304"/>
                  <a:pt x="102415" y="24452"/>
                  <a:pt x="101912" y="23971"/>
                </a:cubicBezTo>
                <a:cubicBezTo>
                  <a:pt x="101410" y="23469"/>
                  <a:pt x="100558" y="23818"/>
                  <a:pt x="100558" y="24518"/>
                </a:cubicBezTo>
                <a:cubicBezTo>
                  <a:pt x="100558" y="24955"/>
                  <a:pt x="100907" y="25304"/>
                  <a:pt x="101344" y="25304"/>
                </a:cubicBezTo>
                <a:close/>
                <a:moveTo>
                  <a:pt x="96515" y="25370"/>
                </a:moveTo>
                <a:cubicBezTo>
                  <a:pt x="97280" y="25370"/>
                  <a:pt x="97673" y="24452"/>
                  <a:pt x="97127" y="23906"/>
                </a:cubicBezTo>
                <a:cubicBezTo>
                  <a:pt x="96603" y="23381"/>
                  <a:pt x="95663" y="23753"/>
                  <a:pt x="95663" y="24518"/>
                </a:cubicBezTo>
                <a:cubicBezTo>
                  <a:pt x="95663" y="24998"/>
                  <a:pt x="96056" y="25370"/>
                  <a:pt x="96515" y="25370"/>
                </a:cubicBezTo>
                <a:close/>
                <a:moveTo>
                  <a:pt x="91708" y="25435"/>
                </a:moveTo>
                <a:cubicBezTo>
                  <a:pt x="92516" y="25435"/>
                  <a:pt x="92910" y="24452"/>
                  <a:pt x="92342" y="23884"/>
                </a:cubicBezTo>
                <a:cubicBezTo>
                  <a:pt x="91774" y="23294"/>
                  <a:pt x="90790" y="23709"/>
                  <a:pt x="90790" y="24518"/>
                </a:cubicBezTo>
                <a:cubicBezTo>
                  <a:pt x="90790" y="25020"/>
                  <a:pt x="91205" y="25435"/>
                  <a:pt x="91708" y="25435"/>
                </a:cubicBezTo>
                <a:close/>
                <a:moveTo>
                  <a:pt x="86879" y="25457"/>
                </a:moveTo>
                <a:cubicBezTo>
                  <a:pt x="87709" y="25457"/>
                  <a:pt x="88124" y="24452"/>
                  <a:pt x="87534" y="23862"/>
                </a:cubicBezTo>
                <a:cubicBezTo>
                  <a:pt x="86944" y="23272"/>
                  <a:pt x="85939" y="23687"/>
                  <a:pt x="85939" y="24518"/>
                </a:cubicBezTo>
                <a:cubicBezTo>
                  <a:pt x="85939" y="25042"/>
                  <a:pt x="86354" y="25457"/>
                  <a:pt x="86879" y="25457"/>
                </a:cubicBezTo>
                <a:close/>
                <a:moveTo>
                  <a:pt x="82050" y="25479"/>
                </a:moveTo>
                <a:cubicBezTo>
                  <a:pt x="82902" y="25479"/>
                  <a:pt x="83339" y="24452"/>
                  <a:pt x="82727" y="23840"/>
                </a:cubicBezTo>
                <a:cubicBezTo>
                  <a:pt x="82115" y="23228"/>
                  <a:pt x="81088" y="23665"/>
                  <a:pt x="81088" y="24518"/>
                </a:cubicBezTo>
                <a:cubicBezTo>
                  <a:pt x="81088" y="25042"/>
                  <a:pt x="81525" y="25479"/>
                  <a:pt x="82050" y="25479"/>
                </a:cubicBezTo>
                <a:close/>
                <a:moveTo>
                  <a:pt x="77221" y="25479"/>
                </a:moveTo>
                <a:cubicBezTo>
                  <a:pt x="78073" y="25479"/>
                  <a:pt x="78510" y="24452"/>
                  <a:pt x="77898" y="23840"/>
                </a:cubicBezTo>
                <a:cubicBezTo>
                  <a:pt x="77308" y="23228"/>
                  <a:pt x="76259" y="23665"/>
                  <a:pt x="76259" y="24518"/>
                </a:cubicBezTo>
                <a:cubicBezTo>
                  <a:pt x="76259" y="25042"/>
                  <a:pt x="76696" y="25479"/>
                  <a:pt x="77221" y="25479"/>
                </a:cubicBezTo>
                <a:close/>
                <a:moveTo>
                  <a:pt x="72392" y="25479"/>
                </a:moveTo>
                <a:cubicBezTo>
                  <a:pt x="73266" y="25479"/>
                  <a:pt x="73681" y="24452"/>
                  <a:pt x="73069" y="23840"/>
                </a:cubicBezTo>
                <a:cubicBezTo>
                  <a:pt x="72479" y="23228"/>
                  <a:pt x="71430" y="23665"/>
                  <a:pt x="71430" y="24518"/>
                </a:cubicBezTo>
                <a:cubicBezTo>
                  <a:pt x="71430" y="25042"/>
                  <a:pt x="71867" y="25479"/>
                  <a:pt x="72392" y="25479"/>
                </a:cubicBezTo>
                <a:close/>
                <a:moveTo>
                  <a:pt x="67563" y="25457"/>
                </a:moveTo>
                <a:cubicBezTo>
                  <a:pt x="68415" y="25457"/>
                  <a:pt x="68830" y="24452"/>
                  <a:pt x="68240" y="23862"/>
                </a:cubicBezTo>
                <a:cubicBezTo>
                  <a:pt x="67650" y="23272"/>
                  <a:pt x="66623" y="23687"/>
                  <a:pt x="66623" y="24518"/>
                </a:cubicBezTo>
                <a:cubicBezTo>
                  <a:pt x="66645" y="25042"/>
                  <a:pt x="67060" y="25457"/>
                  <a:pt x="67563" y="25457"/>
                </a:cubicBezTo>
                <a:close/>
                <a:moveTo>
                  <a:pt x="62734" y="25413"/>
                </a:moveTo>
                <a:cubicBezTo>
                  <a:pt x="63542" y="25413"/>
                  <a:pt x="63957" y="24452"/>
                  <a:pt x="63389" y="23884"/>
                </a:cubicBezTo>
                <a:cubicBezTo>
                  <a:pt x="62821" y="23316"/>
                  <a:pt x="61838" y="23709"/>
                  <a:pt x="61838" y="24518"/>
                </a:cubicBezTo>
                <a:cubicBezTo>
                  <a:pt x="61838" y="25020"/>
                  <a:pt x="62253" y="25413"/>
                  <a:pt x="62734" y="25413"/>
                </a:cubicBezTo>
                <a:close/>
                <a:moveTo>
                  <a:pt x="57927" y="25370"/>
                </a:moveTo>
                <a:cubicBezTo>
                  <a:pt x="58669" y="25370"/>
                  <a:pt x="59041" y="24452"/>
                  <a:pt x="58517" y="23928"/>
                </a:cubicBezTo>
                <a:cubicBezTo>
                  <a:pt x="57992" y="23381"/>
                  <a:pt x="57074" y="23775"/>
                  <a:pt x="57074" y="24518"/>
                </a:cubicBezTo>
                <a:cubicBezTo>
                  <a:pt x="57074" y="24976"/>
                  <a:pt x="57446" y="25370"/>
                  <a:pt x="57927" y="25370"/>
                </a:cubicBezTo>
                <a:close/>
                <a:moveTo>
                  <a:pt x="53098" y="25304"/>
                </a:moveTo>
                <a:cubicBezTo>
                  <a:pt x="53797" y="25304"/>
                  <a:pt x="54146" y="24452"/>
                  <a:pt x="53644" y="23971"/>
                </a:cubicBezTo>
                <a:cubicBezTo>
                  <a:pt x="53163" y="23469"/>
                  <a:pt x="52311" y="23818"/>
                  <a:pt x="52311" y="24518"/>
                </a:cubicBezTo>
                <a:cubicBezTo>
                  <a:pt x="52311" y="24955"/>
                  <a:pt x="52661" y="25304"/>
                  <a:pt x="53098" y="25304"/>
                </a:cubicBezTo>
                <a:close/>
                <a:moveTo>
                  <a:pt x="48268" y="25239"/>
                </a:moveTo>
                <a:cubicBezTo>
                  <a:pt x="48902" y="25239"/>
                  <a:pt x="49208" y="24474"/>
                  <a:pt x="48771" y="24015"/>
                </a:cubicBezTo>
                <a:cubicBezTo>
                  <a:pt x="48334" y="23578"/>
                  <a:pt x="47547" y="23884"/>
                  <a:pt x="47547" y="24518"/>
                </a:cubicBezTo>
                <a:cubicBezTo>
                  <a:pt x="47547" y="24911"/>
                  <a:pt x="47875" y="25239"/>
                  <a:pt x="48268" y="25239"/>
                </a:cubicBezTo>
                <a:close/>
                <a:moveTo>
                  <a:pt x="43439" y="25151"/>
                </a:moveTo>
                <a:cubicBezTo>
                  <a:pt x="44008" y="25151"/>
                  <a:pt x="44292" y="24474"/>
                  <a:pt x="43876" y="24081"/>
                </a:cubicBezTo>
                <a:cubicBezTo>
                  <a:pt x="43483" y="23687"/>
                  <a:pt x="42806" y="23971"/>
                  <a:pt x="42806" y="24518"/>
                </a:cubicBezTo>
                <a:cubicBezTo>
                  <a:pt x="42806" y="24867"/>
                  <a:pt x="43090" y="25151"/>
                  <a:pt x="43439" y="25151"/>
                </a:cubicBezTo>
                <a:close/>
                <a:moveTo>
                  <a:pt x="38610" y="25064"/>
                </a:moveTo>
                <a:cubicBezTo>
                  <a:pt x="39113" y="25064"/>
                  <a:pt x="39353" y="24474"/>
                  <a:pt x="39026" y="24124"/>
                </a:cubicBezTo>
                <a:cubicBezTo>
                  <a:pt x="38676" y="23775"/>
                  <a:pt x="38086" y="24015"/>
                  <a:pt x="38086" y="24518"/>
                </a:cubicBezTo>
                <a:cubicBezTo>
                  <a:pt x="38086" y="24802"/>
                  <a:pt x="38326" y="25042"/>
                  <a:pt x="38610" y="25064"/>
                </a:cubicBezTo>
                <a:close/>
                <a:moveTo>
                  <a:pt x="33781" y="24955"/>
                </a:moveTo>
                <a:cubicBezTo>
                  <a:pt x="34197" y="24955"/>
                  <a:pt x="34393" y="24496"/>
                  <a:pt x="34109" y="24212"/>
                </a:cubicBezTo>
                <a:cubicBezTo>
                  <a:pt x="33825" y="23928"/>
                  <a:pt x="33344" y="24124"/>
                  <a:pt x="33344" y="24518"/>
                </a:cubicBezTo>
                <a:cubicBezTo>
                  <a:pt x="33344" y="24758"/>
                  <a:pt x="33541" y="24955"/>
                  <a:pt x="33781" y="24955"/>
                </a:cubicBezTo>
                <a:close/>
                <a:moveTo>
                  <a:pt x="28974" y="24845"/>
                </a:moveTo>
                <a:cubicBezTo>
                  <a:pt x="29368" y="24824"/>
                  <a:pt x="29368" y="24212"/>
                  <a:pt x="28974" y="24190"/>
                </a:cubicBezTo>
                <a:cubicBezTo>
                  <a:pt x="28472" y="24146"/>
                  <a:pt x="28472" y="24889"/>
                  <a:pt x="28974" y="24845"/>
                </a:cubicBezTo>
                <a:close/>
                <a:moveTo>
                  <a:pt x="24145" y="24758"/>
                </a:moveTo>
                <a:cubicBezTo>
                  <a:pt x="24254" y="24758"/>
                  <a:pt x="24364" y="24649"/>
                  <a:pt x="24364" y="24518"/>
                </a:cubicBezTo>
                <a:cubicBezTo>
                  <a:pt x="24364" y="24212"/>
                  <a:pt x="23905" y="24212"/>
                  <a:pt x="23905" y="24518"/>
                </a:cubicBezTo>
                <a:cubicBezTo>
                  <a:pt x="23905" y="24649"/>
                  <a:pt x="24014" y="24758"/>
                  <a:pt x="24145" y="24758"/>
                </a:cubicBezTo>
                <a:close/>
                <a:moveTo>
                  <a:pt x="19316" y="24649"/>
                </a:moveTo>
                <a:cubicBezTo>
                  <a:pt x="19469" y="24649"/>
                  <a:pt x="19469" y="24408"/>
                  <a:pt x="19316" y="24408"/>
                </a:cubicBezTo>
                <a:cubicBezTo>
                  <a:pt x="19163" y="24408"/>
                  <a:pt x="19163" y="24649"/>
                  <a:pt x="19316" y="24649"/>
                </a:cubicBezTo>
                <a:close/>
                <a:moveTo>
                  <a:pt x="14487" y="24561"/>
                </a:moveTo>
                <a:cubicBezTo>
                  <a:pt x="14509" y="24539"/>
                  <a:pt x="14509" y="24539"/>
                  <a:pt x="14509" y="24518"/>
                </a:cubicBezTo>
                <a:cubicBezTo>
                  <a:pt x="14509" y="24518"/>
                  <a:pt x="14509" y="24496"/>
                  <a:pt x="14487" y="24496"/>
                </a:cubicBezTo>
                <a:cubicBezTo>
                  <a:pt x="14465" y="24496"/>
                  <a:pt x="14465" y="24518"/>
                  <a:pt x="14465" y="24518"/>
                </a:cubicBezTo>
                <a:cubicBezTo>
                  <a:pt x="14465" y="24539"/>
                  <a:pt x="14465" y="24561"/>
                  <a:pt x="14487" y="24561"/>
                </a:cubicBezTo>
                <a:close/>
                <a:moveTo>
                  <a:pt x="135126" y="19754"/>
                </a:moveTo>
                <a:cubicBezTo>
                  <a:pt x="135169" y="19754"/>
                  <a:pt x="135191" y="19732"/>
                  <a:pt x="135191" y="19689"/>
                </a:cubicBezTo>
                <a:cubicBezTo>
                  <a:pt x="135191" y="19667"/>
                  <a:pt x="135169" y="19645"/>
                  <a:pt x="135126" y="19645"/>
                </a:cubicBezTo>
                <a:cubicBezTo>
                  <a:pt x="135104" y="19645"/>
                  <a:pt x="135082" y="19667"/>
                  <a:pt x="135082" y="19689"/>
                </a:cubicBezTo>
                <a:cubicBezTo>
                  <a:pt x="135082" y="19732"/>
                  <a:pt x="135104" y="19754"/>
                  <a:pt x="135126" y="19754"/>
                </a:cubicBezTo>
                <a:close/>
                <a:moveTo>
                  <a:pt x="130297" y="19842"/>
                </a:moveTo>
                <a:cubicBezTo>
                  <a:pt x="130384" y="19842"/>
                  <a:pt x="130449" y="19776"/>
                  <a:pt x="130449" y="19689"/>
                </a:cubicBezTo>
                <a:cubicBezTo>
                  <a:pt x="130449" y="19623"/>
                  <a:pt x="130384" y="19557"/>
                  <a:pt x="130297" y="19557"/>
                </a:cubicBezTo>
                <a:cubicBezTo>
                  <a:pt x="130231" y="19557"/>
                  <a:pt x="130165" y="19623"/>
                  <a:pt x="130165" y="19689"/>
                </a:cubicBezTo>
                <a:cubicBezTo>
                  <a:pt x="130165" y="19776"/>
                  <a:pt x="130231" y="19842"/>
                  <a:pt x="130297" y="19842"/>
                </a:cubicBezTo>
                <a:close/>
                <a:moveTo>
                  <a:pt x="125489" y="19951"/>
                </a:moveTo>
                <a:cubicBezTo>
                  <a:pt x="125708" y="19951"/>
                  <a:pt x="125817" y="19667"/>
                  <a:pt x="125664" y="19514"/>
                </a:cubicBezTo>
                <a:cubicBezTo>
                  <a:pt x="125489" y="19361"/>
                  <a:pt x="125227" y="19470"/>
                  <a:pt x="125227" y="19689"/>
                </a:cubicBezTo>
                <a:cubicBezTo>
                  <a:pt x="125227" y="19842"/>
                  <a:pt x="125336" y="19951"/>
                  <a:pt x="125489" y="19951"/>
                </a:cubicBezTo>
                <a:close/>
                <a:moveTo>
                  <a:pt x="120660" y="20038"/>
                </a:moveTo>
                <a:cubicBezTo>
                  <a:pt x="120966" y="20038"/>
                  <a:pt x="121119" y="19667"/>
                  <a:pt x="120901" y="19448"/>
                </a:cubicBezTo>
                <a:cubicBezTo>
                  <a:pt x="120682" y="19230"/>
                  <a:pt x="120311" y="19383"/>
                  <a:pt x="120311" y="19689"/>
                </a:cubicBezTo>
                <a:cubicBezTo>
                  <a:pt x="120311" y="19885"/>
                  <a:pt x="120464" y="20038"/>
                  <a:pt x="120660" y="20038"/>
                </a:cubicBezTo>
                <a:close/>
                <a:moveTo>
                  <a:pt x="115831" y="20147"/>
                </a:moveTo>
                <a:cubicBezTo>
                  <a:pt x="116225" y="20147"/>
                  <a:pt x="116421" y="19667"/>
                  <a:pt x="116137" y="19383"/>
                </a:cubicBezTo>
                <a:cubicBezTo>
                  <a:pt x="115853" y="19099"/>
                  <a:pt x="115394" y="19295"/>
                  <a:pt x="115394" y="19689"/>
                </a:cubicBezTo>
                <a:cubicBezTo>
                  <a:pt x="115394" y="19951"/>
                  <a:pt x="115591" y="20147"/>
                  <a:pt x="115831" y="20147"/>
                </a:cubicBezTo>
                <a:close/>
                <a:moveTo>
                  <a:pt x="111002" y="20213"/>
                </a:moveTo>
                <a:cubicBezTo>
                  <a:pt x="111461" y="20213"/>
                  <a:pt x="111701" y="19645"/>
                  <a:pt x="111374" y="19317"/>
                </a:cubicBezTo>
                <a:cubicBezTo>
                  <a:pt x="111046" y="18989"/>
                  <a:pt x="110478" y="19230"/>
                  <a:pt x="110478" y="19689"/>
                </a:cubicBezTo>
                <a:cubicBezTo>
                  <a:pt x="110478" y="19994"/>
                  <a:pt x="110718" y="20213"/>
                  <a:pt x="111002" y="20213"/>
                </a:cubicBezTo>
                <a:close/>
                <a:moveTo>
                  <a:pt x="106173" y="20300"/>
                </a:moveTo>
                <a:cubicBezTo>
                  <a:pt x="106719" y="20300"/>
                  <a:pt x="106982" y="19645"/>
                  <a:pt x="106610" y="19273"/>
                </a:cubicBezTo>
                <a:cubicBezTo>
                  <a:pt x="106217" y="18880"/>
                  <a:pt x="105583" y="19164"/>
                  <a:pt x="105583" y="19689"/>
                </a:cubicBezTo>
                <a:cubicBezTo>
                  <a:pt x="105583" y="20038"/>
                  <a:pt x="105845" y="20300"/>
                  <a:pt x="106173" y="20300"/>
                </a:cubicBezTo>
                <a:close/>
                <a:moveTo>
                  <a:pt x="101344" y="20366"/>
                </a:moveTo>
                <a:cubicBezTo>
                  <a:pt x="101956" y="20366"/>
                  <a:pt x="102240" y="19645"/>
                  <a:pt x="101825" y="19230"/>
                </a:cubicBezTo>
                <a:cubicBezTo>
                  <a:pt x="101410" y="18793"/>
                  <a:pt x="100689" y="19099"/>
                  <a:pt x="100689" y="19689"/>
                </a:cubicBezTo>
                <a:cubicBezTo>
                  <a:pt x="100689" y="20060"/>
                  <a:pt x="100973" y="20366"/>
                  <a:pt x="101344" y="20366"/>
                </a:cubicBezTo>
                <a:close/>
                <a:moveTo>
                  <a:pt x="96515" y="20431"/>
                </a:moveTo>
                <a:cubicBezTo>
                  <a:pt x="97171" y="20431"/>
                  <a:pt x="97498" y="19645"/>
                  <a:pt x="97040" y="19186"/>
                </a:cubicBezTo>
                <a:cubicBezTo>
                  <a:pt x="96581" y="18727"/>
                  <a:pt x="95794" y="19055"/>
                  <a:pt x="95794" y="19689"/>
                </a:cubicBezTo>
                <a:cubicBezTo>
                  <a:pt x="95794" y="20104"/>
                  <a:pt x="96122" y="20431"/>
                  <a:pt x="96515" y="20431"/>
                </a:cubicBezTo>
                <a:close/>
                <a:moveTo>
                  <a:pt x="91708" y="20475"/>
                </a:moveTo>
                <a:cubicBezTo>
                  <a:pt x="92385" y="20475"/>
                  <a:pt x="92735" y="19645"/>
                  <a:pt x="92254" y="19142"/>
                </a:cubicBezTo>
                <a:cubicBezTo>
                  <a:pt x="91752" y="18662"/>
                  <a:pt x="90921" y="19011"/>
                  <a:pt x="90921" y="19689"/>
                </a:cubicBezTo>
                <a:cubicBezTo>
                  <a:pt x="90921" y="20126"/>
                  <a:pt x="91271" y="20475"/>
                  <a:pt x="91708" y="20475"/>
                </a:cubicBezTo>
                <a:close/>
                <a:moveTo>
                  <a:pt x="86879" y="20497"/>
                </a:moveTo>
                <a:cubicBezTo>
                  <a:pt x="87578" y="20497"/>
                  <a:pt x="87950" y="19645"/>
                  <a:pt x="87447" y="19120"/>
                </a:cubicBezTo>
                <a:cubicBezTo>
                  <a:pt x="86944" y="18618"/>
                  <a:pt x="86070" y="18989"/>
                  <a:pt x="86070" y="19689"/>
                </a:cubicBezTo>
                <a:cubicBezTo>
                  <a:pt x="86070" y="20147"/>
                  <a:pt x="86420" y="20497"/>
                  <a:pt x="86879" y="20497"/>
                </a:cubicBezTo>
                <a:close/>
                <a:moveTo>
                  <a:pt x="82050" y="20519"/>
                </a:moveTo>
                <a:cubicBezTo>
                  <a:pt x="82771" y="20519"/>
                  <a:pt x="83142" y="19645"/>
                  <a:pt x="82618" y="19120"/>
                </a:cubicBezTo>
                <a:cubicBezTo>
                  <a:pt x="82115" y="18618"/>
                  <a:pt x="81220" y="18967"/>
                  <a:pt x="81220" y="19710"/>
                </a:cubicBezTo>
                <a:cubicBezTo>
                  <a:pt x="81220" y="20169"/>
                  <a:pt x="81591" y="20519"/>
                  <a:pt x="82050" y="20519"/>
                </a:cubicBezTo>
                <a:close/>
                <a:moveTo>
                  <a:pt x="77221" y="20519"/>
                </a:moveTo>
                <a:cubicBezTo>
                  <a:pt x="77942" y="20519"/>
                  <a:pt x="78313" y="19645"/>
                  <a:pt x="77811" y="19120"/>
                </a:cubicBezTo>
                <a:cubicBezTo>
                  <a:pt x="77286" y="18618"/>
                  <a:pt x="76391" y="18967"/>
                  <a:pt x="76391" y="19710"/>
                </a:cubicBezTo>
                <a:cubicBezTo>
                  <a:pt x="76391" y="20169"/>
                  <a:pt x="76762" y="20519"/>
                  <a:pt x="77221" y="20519"/>
                </a:cubicBezTo>
                <a:close/>
                <a:moveTo>
                  <a:pt x="72392" y="20519"/>
                </a:moveTo>
                <a:cubicBezTo>
                  <a:pt x="73135" y="20519"/>
                  <a:pt x="73484" y="19645"/>
                  <a:pt x="72982" y="19120"/>
                </a:cubicBezTo>
                <a:cubicBezTo>
                  <a:pt x="72457" y="18618"/>
                  <a:pt x="71583" y="18967"/>
                  <a:pt x="71583" y="19710"/>
                </a:cubicBezTo>
                <a:cubicBezTo>
                  <a:pt x="71583" y="20169"/>
                  <a:pt x="71955" y="20519"/>
                  <a:pt x="72392" y="20519"/>
                </a:cubicBezTo>
                <a:close/>
                <a:moveTo>
                  <a:pt x="67563" y="20497"/>
                </a:moveTo>
                <a:cubicBezTo>
                  <a:pt x="68284" y="20497"/>
                  <a:pt x="68655" y="19645"/>
                  <a:pt x="68131" y="19120"/>
                </a:cubicBezTo>
                <a:cubicBezTo>
                  <a:pt x="67628" y="18618"/>
                  <a:pt x="66776" y="18989"/>
                  <a:pt x="66776" y="19689"/>
                </a:cubicBezTo>
                <a:cubicBezTo>
                  <a:pt x="66776" y="20147"/>
                  <a:pt x="67126" y="20497"/>
                  <a:pt x="67563" y="20497"/>
                </a:cubicBezTo>
                <a:close/>
                <a:moveTo>
                  <a:pt x="62734" y="20453"/>
                </a:moveTo>
                <a:cubicBezTo>
                  <a:pt x="63433" y="20453"/>
                  <a:pt x="63761" y="19645"/>
                  <a:pt x="63280" y="19164"/>
                </a:cubicBezTo>
                <a:cubicBezTo>
                  <a:pt x="62799" y="18683"/>
                  <a:pt x="61991" y="19011"/>
                  <a:pt x="61991" y="19689"/>
                </a:cubicBezTo>
                <a:cubicBezTo>
                  <a:pt x="61991" y="20126"/>
                  <a:pt x="62319" y="20453"/>
                  <a:pt x="62734" y="20453"/>
                </a:cubicBezTo>
                <a:close/>
                <a:moveTo>
                  <a:pt x="57927" y="20431"/>
                </a:moveTo>
                <a:cubicBezTo>
                  <a:pt x="58560" y="20431"/>
                  <a:pt x="58888" y="19645"/>
                  <a:pt x="58429" y="19186"/>
                </a:cubicBezTo>
                <a:cubicBezTo>
                  <a:pt x="57970" y="18727"/>
                  <a:pt x="57205" y="19055"/>
                  <a:pt x="57205" y="19689"/>
                </a:cubicBezTo>
                <a:cubicBezTo>
                  <a:pt x="57205" y="20104"/>
                  <a:pt x="57511" y="20410"/>
                  <a:pt x="57927" y="20431"/>
                </a:cubicBezTo>
                <a:close/>
                <a:moveTo>
                  <a:pt x="53098" y="20344"/>
                </a:moveTo>
                <a:cubicBezTo>
                  <a:pt x="53687" y="20344"/>
                  <a:pt x="53972" y="19645"/>
                  <a:pt x="53556" y="19230"/>
                </a:cubicBezTo>
                <a:cubicBezTo>
                  <a:pt x="53141" y="18815"/>
                  <a:pt x="52442" y="19120"/>
                  <a:pt x="52442" y="19689"/>
                </a:cubicBezTo>
                <a:cubicBezTo>
                  <a:pt x="52442" y="20060"/>
                  <a:pt x="52726" y="20344"/>
                  <a:pt x="53098" y="20344"/>
                </a:cubicBezTo>
                <a:close/>
                <a:moveTo>
                  <a:pt x="48268" y="20279"/>
                </a:moveTo>
                <a:cubicBezTo>
                  <a:pt x="48793" y="20279"/>
                  <a:pt x="49055" y="19645"/>
                  <a:pt x="48684" y="19273"/>
                </a:cubicBezTo>
                <a:cubicBezTo>
                  <a:pt x="48312" y="18902"/>
                  <a:pt x="47679" y="19164"/>
                  <a:pt x="47679" y="19689"/>
                </a:cubicBezTo>
                <a:cubicBezTo>
                  <a:pt x="47679" y="20016"/>
                  <a:pt x="47941" y="20279"/>
                  <a:pt x="48268" y="20279"/>
                </a:cubicBezTo>
                <a:close/>
                <a:moveTo>
                  <a:pt x="43439" y="20213"/>
                </a:moveTo>
                <a:cubicBezTo>
                  <a:pt x="43898" y="20213"/>
                  <a:pt x="44139" y="19667"/>
                  <a:pt x="43811" y="19317"/>
                </a:cubicBezTo>
                <a:cubicBezTo>
                  <a:pt x="43483" y="18989"/>
                  <a:pt x="42915" y="19230"/>
                  <a:pt x="42915" y="19689"/>
                </a:cubicBezTo>
                <a:cubicBezTo>
                  <a:pt x="42915" y="19994"/>
                  <a:pt x="43155" y="20213"/>
                  <a:pt x="43439" y="20213"/>
                </a:cubicBezTo>
                <a:close/>
                <a:moveTo>
                  <a:pt x="38610" y="20126"/>
                </a:moveTo>
                <a:cubicBezTo>
                  <a:pt x="39004" y="20126"/>
                  <a:pt x="39200" y="19667"/>
                  <a:pt x="38916" y="19404"/>
                </a:cubicBezTo>
                <a:cubicBezTo>
                  <a:pt x="38654" y="19120"/>
                  <a:pt x="38195" y="19317"/>
                  <a:pt x="38195" y="19689"/>
                </a:cubicBezTo>
                <a:cubicBezTo>
                  <a:pt x="38195" y="19929"/>
                  <a:pt x="38370" y="20126"/>
                  <a:pt x="38610" y="20126"/>
                </a:cubicBezTo>
                <a:close/>
                <a:moveTo>
                  <a:pt x="33781" y="20038"/>
                </a:moveTo>
                <a:cubicBezTo>
                  <a:pt x="34087" y="20038"/>
                  <a:pt x="34240" y="19667"/>
                  <a:pt x="34022" y="19470"/>
                </a:cubicBezTo>
                <a:cubicBezTo>
                  <a:pt x="33825" y="19252"/>
                  <a:pt x="33454" y="19404"/>
                  <a:pt x="33454" y="19689"/>
                </a:cubicBezTo>
                <a:cubicBezTo>
                  <a:pt x="33454" y="19885"/>
                  <a:pt x="33607" y="20038"/>
                  <a:pt x="33781" y="20038"/>
                </a:cubicBezTo>
                <a:close/>
                <a:moveTo>
                  <a:pt x="28974" y="19929"/>
                </a:moveTo>
                <a:cubicBezTo>
                  <a:pt x="29171" y="19929"/>
                  <a:pt x="29280" y="19689"/>
                  <a:pt x="29127" y="19536"/>
                </a:cubicBezTo>
                <a:cubicBezTo>
                  <a:pt x="28974" y="19383"/>
                  <a:pt x="28734" y="19492"/>
                  <a:pt x="28734" y="19689"/>
                </a:cubicBezTo>
                <a:cubicBezTo>
                  <a:pt x="28734" y="19820"/>
                  <a:pt x="28843" y="19929"/>
                  <a:pt x="28974" y="19929"/>
                </a:cubicBezTo>
                <a:close/>
                <a:moveTo>
                  <a:pt x="24145" y="19842"/>
                </a:moveTo>
                <a:cubicBezTo>
                  <a:pt x="24211" y="19842"/>
                  <a:pt x="24276" y="19776"/>
                  <a:pt x="24276" y="19689"/>
                </a:cubicBezTo>
                <a:cubicBezTo>
                  <a:pt x="24276" y="19492"/>
                  <a:pt x="23992" y="19492"/>
                  <a:pt x="23992" y="19689"/>
                </a:cubicBezTo>
                <a:cubicBezTo>
                  <a:pt x="23992" y="19776"/>
                  <a:pt x="24058" y="19842"/>
                  <a:pt x="24145" y="19842"/>
                </a:cubicBezTo>
                <a:close/>
                <a:moveTo>
                  <a:pt x="19316" y="19732"/>
                </a:moveTo>
                <a:cubicBezTo>
                  <a:pt x="19338" y="19732"/>
                  <a:pt x="19360" y="19710"/>
                  <a:pt x="19360" y="19689"/>
                </a:cubicBezTo>
                <a:cubicBezTo>
                  <a:pt x="19360" y="19667"/>
                  <a:pt x="19338" y="19667"/>
                  <a:pt x="19316" y="19667"/>
                </a:cubicBezTo>
                <a:cubicBezTo>
                  <a:pt x="19294" y="19667"/>
                  <a:pt x="19272" y="19667"/>
                  <a:pt x="19272" y="19689"/>
                </a:cubicBezTo>
                <a:cubicBezTo>
                  <a:pt x="19272" y="19710"/>
                  <a:pt x="19294" y="19732"/>
                  <a:pt x="19316" y="19732"/>
                </a:cubicBezTo>
                <a:close/>
                <a:moveTo>
                  <a:pt x="130297" y="14925"/>
                </a:moveTo>
                <a:cubicBezTo>
                  <a:pt x="130340" y="14925"/>
                  <a:pt x="130362" y="14903"/>
                  <a:pt x="130362" y="14881"/>
                </a:cubicBezTo>
                <a:cubicBezTo>
                  <a:pt x="130362" y="14838"/>
                  <a:pt x="130340" y="14816"/>
                  <a:pt x="130297" y="14816"/>
                </a:cubicBezTo>
                <a:cubicBezTo>
                  <a:pt x="130231" y="14794"/>
                  <a:pt x="130231" y="14947"/>
                  <a:pt x="130297" y="14925"/>
                </a:cubicBezTo>
                <a:close/>
                <a:moveTo>
                  <a:pt x="125467" y="15012"/>
                </a:moveTo>
                <a:cubicBezTo>
                  <a:pt x="125555" y="15012"/>
                  <a:pt x="125620" y="14947"/>
                  <a:pt x="125620" y="14881"/>
                </a:cubicBezTo>
                <a:cubicBezTo>
                  <a:pt x="125620" y="14794"/>
                  <a:pt x="125555" y="14728"/>
                  <a:pt x="125467" y="14728"/>
                </a:cubicBezTo>
                <a:cubicBezTo>
                  <a:pt x="125402" y="14728"/>
                  <a:pt x="125336" y="14794"/>
                  <a:pt x="125336" y="14881"/>
                </a:cubicBezTo>
                <a:cubicBezTo>
                  <a:pt x="125336" y="14947"/>
                  <a:pt x="125402" y="15012"/>
                  <a:pt x="125467" y="15012"/>
                </a:cubicBezTo>
                <a:close/>
                <a:moveTo>
                  <a:pt x="120660" y="15122"/>
                </a:moveTo>
                <a:cubicBezTo>
                  <a:pt x="120879" y="15122"/>
                  <a:pt x="120988" y="14859"/>
                  <a:pt x="120835" y="14707"/>
                </a:cubicBezTo>
                <a:cubicBezTo>
                  <a:pt x="120682" y="14554"/>
                  <a:pt x="120420" y="14663"/>
                  <a:pt x="120420" y="14881"/>
                </a:cubicBezTo>
                <a:cubicBezTo>
                  <a:pt x="120420" y="15012"/>
                  <a:pt x="120529" y="15122"/>
                  <a:pt x="120660" y="15122"/>
                </a:cubicBezTo>
                <a:close/>
                <a:moveTo>
                  <a:pt x="115831" y="15187"/>
                </a:moveTo>
                <a:cubicBezTo>
                  <a:pt x="116115" y="15187"/>
                  <a:pt x="116268" y="14838"/>
                  <a:pt x="116050" y="14641"/>
                </a:cubicBezTo>
                <a:cubicBezTo>
                  <a:pt x="115853" y="14444"/>
                  <a:pt x="115504" y="14575"/>
                  <a:pt x="115504" y="14881"/>
                </a:cubicBezTo>
                <a:cubicBezTo>
                  <a:pt x="115504" y="15056"/>
                  <a:pt x="115656" y="15187"/>
                  <a:pt x="115831" y="15187"/>
                </a:cubicBezTo>
                <a:close/>
                <a:moveTo>
                  <a:pt x="111002" y="15275"/>
                </a:moveTo>
                <a:cubicBezTo>
                  <a:pt x="111352" y="15275"/>
                  <a:pt x="111549" y="14838"/>
                  <a:pt x="111286" y="14597"/>
                </a:cubicBezTo>
                <a:cubicBezTo>
                  <a:pt x="111024" y="14335"/>
                  <a:pt x="110609" y="14510"/>
                  <a:pt x="110609" y="14881"/>
                </a:cubicBezTo>
                <a:cubicBezTo>
                  <a:pt x="110609" y="15100"/>
                  <a:pt x="110784" y="15275"/>
                  <a:pt x="111002" y="15275"/>
                </a:cubicBezTo>
                <a:close/>
                <a:moveTo>
                  <a:pt x="106173" y="15362"/>
                </a:moveTo>
                <a:cubicBezTo>
                  <a:pt x="106610" y="15362"/>
                  <a:pt x="106829" y="14838"/>
                  <a:pt x="106523" y="14532"/>
                </a:cubicBezTo>
                <a:cubicBezTo>
                  <a:pt x="106217" y="14226"/>
                  <a:pt x="105692" y="14444"/>
                  <a:pt x="105692" y="14881"/>
                </a:cubicBezTo>
                <a:cubicBezTo>
                  <a:pt x="105692" y="15144"/>
                  <a:pt x="105911" y="15362"/>
                  <a:pt x="106173" y="15362"/>
                </a:cubicBezTo>
                <a:close/>
                <a:moveTo>
                  <a:pt x="101344" y="15406"/>
                </a:moveTo>
                <a:cubicBezTo>
                  <a:pt x="101847" y="15406"/>
                  <a:pt x="102087" y="14816"/>
                  <a:pt x="101737" y="14466"/>
                </a:cubicBezTo>
                <a:cubicBezTo>
                  <a:pt x="101388" y="14138"/>
                  <a:pt x="100798" y="14379"/>
                  <a:pt x="100798" y="14859"/>
                </a:cubicBezTo>
                <a:cubicBezTo>
                  <a:pt x="100798" y="15165"/>
                  <a:pt x="101038" y="15406"/>
                  <a:pt x="101344" y="15406"/>
                </a:cubicBezTo>
                <a:close/>
                <a:moveTo>
                  <a:pt x="96537" y="15471"/>
                </a:moveTo>
                <a:cubicBezTo>
                  <a:pt x="97061" y="15471"/>
                  <a:pt x="97324" y="14838"/>
                  <a:pt x="96952" y="14466"/>
                </a:cubicBezTo>
                <a:cubicBezTo>
                  <a:pt x="96581" y="14095"/>
                  <a:pt x="95947" y="14357"/>
                  <a:pt x="95947" y="14881"/>
                </a:cubicBezTo>
                <a:cubicBezTo>
                  <a:pt x="95925" y="15209"/>
                  <a:pt x="96209" y="15471"/>
                  <a:pt x="96537" y="15471"/>
                </a:cubicBezTo>
                <a:close/>
                <a:moveTo>
                  <a:pt x="91708" y="15515"/>
                </a:moveTo>
                <a:cubicBezTo>
                  <a:pt x="92254" y="15493"/>
                  <a:pt x="92538" y="14838"/>
                  <a:pt x="92145" y="14422"/>
                </a:cubicBezTo>
                <a:cubicBezTo>
                  <a:pt x="91752" y="14029"/>
                  <a:pt x="91074" y="14313"/>
                  <a:pt x="91074" y="14881"/>
                </a:cubicBezTo>
                <a:cubicBezTo>
                  <a:pt x="91074" y="15231"/>
                  <a:pt x="91358" y="15515"/>
                  <a:pt x="91708" y="15515"/>
                </a:cubicBezTo>
                <a:close/>
                <a:moveTo>
                  <a:pt x="86879" y="15537"/>
                </a:moveTo>
                <a:cubicBezTo>
                  <a:pt x="87469" y="15537"/>
                  <a:pt x="87775" y="14816"/>
                  <a:pt x="87360" y="14401"/>
                </a:cubicBezTo>
                <a:cubicBezTo>
                  <a:pt x="86923" y="13964"/>
                  <a:pt x="86202" y="14270"/>
                  <a:pt x="86202" y="14881"/>
                </a:cubicBezTo>
                <a:cubicBezTo>
                  <a:pt x="86202" y="15253"/>
                  <a:pt x="86507" y="15537"/>
                  <a:pt x="86879" y="15537"/>
                </a:cubicBezTo>
                <a:close/>
                <a:moveTo>
                  <a:pt x="82050" y="15537"/>
                </a:moveTo>
                <a:cubicBezTo>
                  <a:pt x="82662" y="15537"/>
                  <a:pt x="82968" y="14816"/>
                  <a:pt x="82531" y="14379"/>
                </a:cubicBezTo>
                <a:cubicBezTo>
                  <a:pt x="82094" y="13942"/>
                  <a:pt x="81373" y="14248"/>
                  <a:pt x="81373" y="14859"/>
                </a:cubicBezTo>
                <a:cubicBezTo>
                  <a:pt x="81373" y="15231"/>
                  <a:pt x="81678" y="15537"/>
                  <a:pt x="82050" y="15537"/>
                </a:cubicBezTo>
                <a:close/>
                <a:moveTo>
                  <a:pt x="77221" y="15537"/>
                </a:moveTo>
                <a:cubicBezTo>
                  <a:pt x="77833" y="15537"/>
                  <a:pt x="78139" y="14816"/>
                  <a:pt x="77702" y="14379"/>
                </a:cubicBezTo>
                <a:cubicBezTo>
                  <a:pt x="77286" y="13942"/>
                  <a:pt x="76543" y="14248"/>
                  <a:pt x="76543" y="14859"/>
                </a:cubicBezTo>
                <a:cubicBezTo>
                  <a:pt x="76543" y="15231"/>
                  <a:pt x="76849" y="15537"/>
                  <a:pt x="77221" y="15537"/>
                </a:cubicBezTo>
                <a:close/>
                <a:moveTo>
                  <a:pt x="72392" y="15537"/>
                </a:moveTo>
                <a:cubicBezTo>
                  <a:pt x="73004" y="15537"/>
                  <a:pt x="73310" y="14816"/>
                  <a:pt x="72873" y="14379"/>
                </a:cubicBezTo>
                <a:cubicBezTo>
                  <a:pt x="72457" y="13942"/>
                  <a:pt x="71714" y="14248"/>
                  <a:pt x="71714" y="14859"/>
                </a:cubicBezTo>
                <a:cubicBezTo>
                  <a:pt x="71714" y="15231"/>
                  <a:pt x="72020" y="15537"/>
                  <a:pt x="72392" y="15537"/>
                </a:cubicBezTo>
                <a:close/>
                <a:moveTo>
                  <a:pt x="67563" y="15515"/>
                </a:moveTo>
                <a:cubicBezTo>
                  <a:pt x="68153" y="15515"/>
                  <a:pt x="68437" y="14816"/>
                  <a:pt x="68044" y="14401"/>
                </a:cubicBezTo>
                <a:cubicBezTo>
                  <a:pt x="67628" y="13985"/>
                  <a:pt x="66907" y="14270"/>
                  <a:pt x="66907" y="14859"/>
                </a:cubicBezTo>
                <a:cubicBezTo>
                  <a:pt x="66907" y="15231"/>
                  <a:pt x="67213" y="15515"/>
                  <a:pt x="67563" y="15515"/>
                </a:cubicBezTo>
                <a:close/>
                <a:moveTo>
                  <a:pt x="62734" y="15493"/>
                </a:moveTo>
                <a:cubicBezTo>
                  <a:pt x="63302" y="15493"/>
                  <a:pt x="63586" y="14816"/>
                  <a:pt x="63193" y="14422"/>
                </a:cubicBezTo>
                <a:cubicBezTo>
                  <a:pt x="62799" y="14029"/>
                  <a:pt x="62122" y="14291"/>
                  <a:pt x="62122" y="14859"/>
                </a:cubicBezTo>
                <a:cubicBezTo>
                  <a:pt x="62122" y="15209"/>
                  <a:pt x="62406" y="15493"/>
                  <a:pt x="62734" y="15493"/>
                </a:cubicBezTo>
                <a:close/>
                <a:moveTo>
                  <a:pt x="57927" y="15471"/>
                </a:moveTo>
                <a:cubicBezTo>
                  <a:pt x="58451" y="15471"/>
                  <a:pt x="58713" y="14838"/>
                  <a:pt x="58342" y="14466"/>
                </a:cubicBezTo>
                <a:cubicBezTo>
                  <a:pt x="57970" y="14095"/>
                  <a:pt x="57337" y="14357"/>
                  <a:pt x="57337" y="14881"/>
                </a:cubicBezTo>
                <a:cubicBezTo>
                  <a:pt x="57337" y="15209"/>
                  <a:pt x="57599" y="15471"/>
                  <a:pt x="57927" y="15471"/>
                </a:cubicBezTo>
                <a:close/>
                <a:moveTo>
                  <a:pt x="53098" y="15406"/>
                </a:moveTo>
                <a:cubicBezTo>
                  <a:pt x="53578" y="15406"/>
                  <a:pt x="53819" y="14816"/>
                  <a:pt x="53491" y="14488"/>
                </a:cubicBezTo>
                <a:cubicBezTo>
                  <a:pt x="53141" y="14138"/>
                  <a:pt x="52551" y="14379"/>
                  <a:pt x="52551" y="14859"/>
                </a:cubicBezTo>
                <a:cubicBezTo>
                  <a:pt x="52551" y="15165"/>
                  <a:pt x="52792" y="15406"/>
                  <a:pt x="53098" y="15406"/>
                </a:cubicBezTo>
                <a:close/>
                <a:moveTo>
                  <a:pt x="48268" y="15340"/>
                </a:moveTo>
                <a:cubicBezTo>
                  <a:pt x="48684" y="15340"/>
                  <a:pt x="48902" y="14838"/>
                  <a:pt x="48596" y="14532"/>
                </a:cubicBezTo>
                <a:cubicBezTo>
                  <a:pt x="48312" y="14248"/>
                  <a:pt x="47810" y="14444"/>
                  <a:pt x="47810" y="14881"/>
                </a:cubicBezTo>
                <a:cubicBezTo>
                  <a:pt x="47788" y="15144"/>
                  <a:pt x="48006" y="15340"/>
                  <a:pt x="48268" y="15340"/>
                </a:cubicBezTo>
                <a:close/>
                <a:moveTo>
                  <a:pt x="43439" y="15275"/>
                </a:moveTo>
                <a:cubicBezTo>
                  <a:pt x="43789" y="15275"/>
                  <a:pt x="43986" y="14838"/>
                  <a:pt x="43724" y="14597"/>
                </a:cubicBezTo>
                <a:cubicBezTo>
                  <a:pt x="43483" y="14335"/>
                  <a:pt x="43046" y="14510"/>
                  <a:pt x="43046" y="14881"/>
                </a:cubicBezTo>
                <a:cubicBezTo>
                  <a:pt x="43046" y="15100"/>
                  <a:pt x="43221" y="15275"/>
                  <a:pt x="43439" y="15275"/>
                </a:cubicBezTo>
                <a:close/>
                <a:moveTo>
                  <a:pt x="38610" y="15187"/>
                </a:moveTo>
                <a:cubicBezTo>
                  <a:pt x="38894" y="15187"/>
                  <a:pt x="39047" y="14838"/>
                  <a:pt x="38851" y="14641"/>
                </a:cubicBezTo>
                <a:cubicBezTo>
                  <a:pt x="38654" y="14444"/>
                  <a:pt x="38305" y="14575"/>
                  <a:pt x="38305" y="14859"/>
                </a:cubicBezTo>
                <a:cubicBezTo>
                  <a:pt x="38305" y="15034"/>
                  <a:pt x="38436" y="15187"/>
                  <a:pt x="38610" y="15187"/>
                </a:cubicBezTo>
                <a:close/>
                <a:moveTo>
                  <a:pt x="33803" y="15100"/>
                </a:moveTo>
                <a:cubicBezTo>
                  <a:pt x="33912" y="15100"/>
                  <a:pt x="34022" y="14991"/>
                  <a:pt x="34022" y="14859"/>
                </a:cubicBezTo>
                <a:cubicBezTo>
                  <a:pt x="34000" y="14597"/>
                  <a:pt x="33585" y="14597"/>
                  <a:pt x="33563" y="14859"/>
                </a:cubicBezTo>
                <a:cubicBezTo>
                  <a:pt x="33563" y="14991"/>
                  <a:pt x="33672" y="15100"/>
                  <a:pt x="33803" y="15100"/>
                </a:cubicBezTo>
                <a:close/>
                <a:moveTo>
                  <a:pt x="28974" y="15012"/>
                </a:moveTo>
                <a:cubicBezTo>
                  <a:pt x="29040" y="15012"/>
                  <a:pt x="29105" y="14947"/>
                  <a:pt x="29105" y="14859"/>
                </a:cubicBezTo>
                <a:cubicBezTo>
                  <a:pt x="29105" y="14663"/>
                  <a:pt x="28821" y="14663"/>
                  <a:pt x="28821" y="14859"/>
                </a:cubicBezTo>
                <a:cubicBezTo>
                  <a:pt x="28821" y="14947"/>
                  <a:pt x="28887" y="15012"/>
                  <a:pt x="28974" y="15012"/>
                </a:cubicBezTo>
                <a:close/>
                <a:moveTo>
                  <a:pt x="24145" y="14925"/>
                </a:moveTo>
                <a:cubicBezTo>
                  <a:pt x="24211" y="14947"/>
                  <a:pt x="24211" y="14794"/>
                  <a:pt x="24145" y="14816"/>
                </a:cubicBezTo>
                <a:cubicBezTo>
                  <a:pt x="24080" y="14794"/>
                  <a:pt x="24080" y="14947"/>
                  <a:pt x="24145" y="14925"/>
                </a:cubicBezTo>
                <a:close/>
                <a:moveTo>
                  <a:pt x="125467" y="10074"/>
                </a:moveTo>
                <a:cubicBezTo>
                  <a:pt x="125489" y="10074"/>
                  <a:pt x="125511" y="10074"/>
                  <a:pt x="125511" y="10052"/>
                </a:cubicBezTo>
                <a:cubicBezTo>
                  <a:pt x="125511" y="10030"/>
                  <a:pt x="125489" y="10009"/>
                  <a:pt x="125467" y="10009"/>
                </a:cubicBezTo>
                <a:cubicBezTo>
                  <a:pt x="125446" y="10009"/>
                  <a:pt x="125424" y="10030"/>
                  <a:pt x="125446" y="10052"/>
                </a:cubicBezTo>
                <a:cubicBezTo>
                  <a:pt x="125446" y="10074"/>
                  <a:pt x="125446" y="10074"/>
                  <a:pt x="125467" y="10074"/>
                </a:cubicBezTo>
                <a:close/>
                <a:moveTo>
                  <a:pt x="120638" y="10183"/>
                </a:moveTo>
                <a:cubicBezTo>
                  <a:pt x="120857" y="10183"/>
                  <a:pt x="120507" y="9834"/>
                  <a:pt x="120507" y="10052"/>
                </a:cubicBezTo>
                <a:cubicBezTo>
                  <a:pt x="120507" y="10118"/>
                  <a:pt x="120573" y="10183"/>
                  <a:pt x="120638" y="10183"/>
                </a:cubicBezTo>
                <a:close/>
                <a:moveTo>
                  <a:pt x="115831" y="10271"/>
                </a:moveTo>
                <a:cubicBezTo>
                  <a:pt x="115941" y="10271"/>
                  <a:pt x="116050" y="10183"/>
                  <a:pt x="116050" y="10052"/>
                </a:cubicBezTo>
                <a:cubicBezTo>
                  <a:pt x="116050" y="9877"/>
                  <a:pt x="115809" y="9768"/>
                  <a:pt x="115678" y="9899"/>
                </a:cubicBezTo>
                <a:cubicBezTo>
                  <a:pt x="115547" y="10052"/>
                  <a:pt x="115635" y="10271"/>
                  <a:pt x="115831" y="10271"/>
                </a:cubicBezTo>
                <a:close/>
                <a:moveTo>
                  <a:pt x="111002" y="10336"/>
                </a:moveTo>
                <a:cubicBezTo>
                  <a:pt x="111243" y="10336"/>
                  <a:pt x="111374" y="10052"/>
                  <a:pt x="111199" y="9877"/>
                </a:cubicBezTo>
                <a:cubicBezTo>
                  <a:pt x="111024" y="9703"/>
                  <a:pt x="110740" y="9812"/>
                  <a:pt x="110740" y="10074"/>
                </a:cubicBezTo>
                <a:cubicBezTo>
                  <a:pt x="110740" y="10227"/>
                  <a:pt x="110849" y="10336"/>
                  <a:pt x="111002" y="10336"/>
                </a:cubicBezTo>
                <a:close/>
                <a:moveTo>
                  <a:pt x="106173" y="10402"/>
                </a:moveTo>
                <a:cubicBezTo>
                  <a:pt x="106479" y="10402"/>
                  <a:pt x="106654" y="10030"/>
                  <a:pt x="106435" y="9812"/>
                </a:cubicBezTo>
                <a:cubicBezTo>
                  <a:pt x="106195" y="9593"/>
                  <a:pt x="105824" y="9746"/>
                  <a:pt x="105824" y="10052"/>
                </a:cubicBezTo>
                <a:cubicBezTo>
                  <a:pt x="105824" y="10249"/>
                  <a:pt x="105977" y="10402"/>
                  <a:pt x="106173" y="10402"/>
                </a:cubicBezTo>
                <a:close/>
                <a:moveTo>
                  <a:pt x="101344" y="10467"/>
                </a:moveTo>
                <a:cubicBezTo>
                  <a:pt x="101716" y="10489"/>
                  <a:pt x="101912" y="10052"/>
                  <a:pt x="101672" y="9768"/>
                </a:cubicBezTo>
                <a:cubicBezTo>
                  <a:pt x="101410" y="9506"/>
                  <a:pt x="100951" y="9681"/>
                  <a:pt x="100951" y="10052"/>
                </a:cubicBezTo>
                <a:cubicBezTo>
                  <a:pt x="100951" y="10271"/>
                  <a:pt x="101126" y="10467"/>
                  <a:pt x="101366" y="10467"/>
                </a:cubicBezTo>
                <a:close/>
                <a:moveTo>
                  <a:pt x="96537" y="10511"/>
                </a:moveTo>
                <a:cubicBezTo>
                  <a:pt x="96930" y="10511"/>
                  <a:pt x="97127" y="10030"/>
                  <a:pt x="96843" y="9725"/>
                </a:cubicBezTo>
                <a:cubicBezTo>
                  <a:pt x="96559" y="9440"/>
                  <a:pt x="96078" y="9659"/>
                  <a:pt x="96078" y="10052"/>
                </a:cubicBezTo>
                <a:cubicBezTo>
                  <a:pt x="96078" y="10315"/>
                  <a:pt x="96275" y="10511"/>
                  <a:pt x="96537" y="10511"/>
                </a:cubicBezTo>
                <a:close/>
                <a:moveTo>
                  <a:pt x="91708" y="10555"/>
                </a:moveTo>
                <a:cubicBezTo>
                  <a:pt x="92145" y="10555"/>
                  <a:pt x="92363" y="10009"/>
                  <a:pt x="92036" y="9703"/>
                </a:cubicBezTo>
                <a:cubicBezTo>
                  <a:pt x="91730" y="9397"/>
                  <a:pt x="91205" y="9615"/>
                  <a:pt x="91205" y="10052"/>
                </a:cubicBezTo>
                <a:cubicBezTo>
                  <a:pt x="91205" y="10336"/>
                  <a:pt x="91424" y="10555"/>
                  <a:pt x="91708" y="10555"/>
                </a:cubicBezTo>
                <a:close/>
                <a:moveTo>
                  <a:pt x="86879" y="10577"/>
                </a:moveTo>
                <a:cubicBezTo>
                  <a:pt x="87338" y="10577"/>
                  <a:pt x="87578" y="10009"/>
                  <a:pt x="87250" y="9681"/>
                </a:cubicBezTo>
                <a:cubicBezTo>
                  <a:pt x="86923" y="9353"/>
                  <a:pt x="86354" y="9593"/>
                  <a:pt x="86354" y="10052"/>
                </a:cubicBezTo>
                <a:cubicBezTo>
                  <a:pt x="86354" y="10336"/>
                  <a:pt x="86595" y="10577"/>
                  <a:pt x="86879" y="10577"/>
                </a:cubicBezTo>
                <a:close/>
                <a:moveTo>
                  <a:pt x="82050" y="10599"/>
                </a:moveTo>
                <a:cubicBezTo>
                  <a:pt x="82531" y="10599"/>
                  <a:pt x="82771" y="10009"/>
                  <a:pt x="82443" y="9659"/>
                </a:cubicBezTo>
                <a:cubicBezTo>
                  <a:pt x="82094" y="9331"/>
                  <a:pt x="81504" y="9572"/>
                  <a:pt x="81504" y="10052"/>
                </a:cubicBezTo>
                <a:cubicBezTo>
                  <a:pt x="81504" y="10358"/>
                  <a:pt x="81744" y="10599"/>
                  <a:pt x="82050" y="10599"/>
                </a:cubicBezTo>
                <a:close/>
                <a:moveTo>
                  <a:pt x="77221" y="10599"/>
                </a:moveTo>
                <a:cubicBezTo>
                  <a:pt x="77702" y="10599"/>
                  <a:pt x="77942" y="10009"/>
                  <a:pt x="77614" y="9659"/>
                </a:cubicBezTo>
                <a:cubicBezTo>
                  <a:pt x="77265" y="9331"/>
                  <a:pt x="76675" y="9572"/>
                  <a:pt x="76675" y="10052"/>
                </a:cubicBezTo>
                <a:cubicBezTo>
                  <a:pt x="76675" y="10358"/>
                  <a:pt x="76915" y="10599"/>
                  <a:pt x="77221" y="10599"/>
                </a:cubicBezTo>
                <a:close/>
                <a:moveTo>
                  <a:pt x="72392" y="10599"/>
                </a:moveTo>
                <a:cubicBezTo>
                  <a:pt x="72894" y="10599"/>
                  <a:pt x="73135" y="10009"/>
                  <a:pt x="72785" y="9659"/>
                </a:cubicBezTo>
                <a:cubicBezTo>
                  <a:pt x="72436" y="9331"/>
                  <a:pt x="71846" y="9572"/>
                  <a:pt x="71846" y="10052"/>
                </a:cubicBezTo>
                <a:cubicBezTo>
                  <a:pt x="71846" y="10358"/>
                  <a:pt x="72086" y="10599"/>
                  <a:pt x="72392" y="10599"/>
                </a:cubicBezTo>
                <a:close/>
                <a:moveTo>
                  <a:pt x="67563" y="10577"/>
                </a:moveTo>
                <a:cubicBezTo>
                  <a:pt x="68044" y="10577"/>
                  <a:pt x="68262" y="10030"/>
                  <a:pt x="67934" y="9703"/>
                </a:cubicBezTo>
                <a:cubicBezTo>
                  <a:pt x="67606" y="9375"/>
                  <a:pt x="67038" y="9593"/>
                  <a:pt x="67038" y="10074"/>
                </a:cubicBezTo>
                <a:cubicBezTo>
                  <a:pt x="67060" y="10358"/>
                  <a:pt x="67279" y="10577"/>
                  <a:pt x="67563" y="10577"/>
                </a:cubicBezTo>
                <a:close/>
                <a:moveTo>
                  <a:pt x="62756" y="10555"/>
                </a:moveTo>
                <a:cubicBezTo>
                  <a:pt x="63193" y="10555"/>
                  <a:pt x="63411" y="10009"/>
                  <a:pt x="63083" y="9703"/>
                </a:cubicBezTo>
                <a:cubicBezTo>
                  <a:pt x="62777" y="9397"/>
                  <a:pt x="62253" y="9615"/>
                  <a:pt x="62253" y="10052"/>
                </a:cubicBezTo>
                <a:cubicBezTo>
                  <a:pt x="62253" y="10315"/>
                  <a:pt x="62472" y="10555"/>
                  <a:pt x="62756" y="10555"/>
                </a:cubicBezTo>
                <a:close/>
                <a:moveTo>
                  <a:pt x="57927" y="10511"/>
                </a:moveTo>
                <a:cubicBezTo>
                  <a:pt x="58320" y="10511"/>
                  <a:pt x="58538" y="10009"/>
                  <a:pt x="58254" y="9725"/>
                </a:cubicBezTo>
                <a:cubicBezTo>
                  <a:pt x="57948" y="9440"/>
                  <a:pt x="57468" y="9637"/>
                  <a:pt x="57468" y="10052"/>
                </a:cubicBezTo>
                <a:cubicBezTo>
                  <a:pt x="57468" y="10293"/>
                  <a:pt x="57664" y="10511"/>
                  <a:pt x="57927" y="10511"/>
                </a:cubicBezTo>
                <a:close/>
                <a:moveTo>
                  <a:pt x="53098" y="10446"/>
                </a:moveTo>
                <a:cubicBezTo>
                  <a:pt x="53578" y="10402"/>
                  <a:pt x="53578" y="9681"/>
                  <a:pt x="53098" y="9659"/>
                </a:cubicBezTo>
                <a:cubicBezTo>
                  <a:pt x="52508" y="9593"/>
                  <a:pt x="52508" y="10489"/>
                  <a:pt x="53098" y="10446"/>
                </a:cubicBezTo>
                <a:close/>
                <a:moveTo>
                  <a:pt x="48268" y="10402"/>
                </a:moveTo>
                <a:cubicBezTo>
                  <a:pt x="48574" y="10402"/>
                  <a:pt x="48749" y="10030"/>
                  <a:pt x="48509" y="9812"/>
                </a:cubicBezTo>
                <a:cubicBezTo>
                  <a:pt x="48290" y="9572"/>
                  <a:pt x="47919" y="9746"/>
                  <a:pt x="47919" y="10052"/>
                </a:cubicBezTo>
                <a:cubicBezTo>
                  <a:pt x="47919" y="10249"/>
                  <a:pt x="48072" y="10402"/>
                  <a:pt x="48268" y="10402"/>
                </a:cubicBezTo>
                <a:close/>
                <a:moveTo>
                  <a:pt x="43439" y="10336"/>
                </a:moveTo>
                <a:cubicBezTo>
                  <a:pt x="43680" y="10336"/>
                  <a:pt x="43811" y="10030"/>
                  <a:pt x="43636" y="9856"/>
                </a:cubicBezTo>
                <a:cubicBezTo>
                  <a:pt x="43461" y="9703"/>
                  <a:pt x="43177" y="9812"/>
                  <a:pt x="43177" y="10052"/>
                </a:cubicBezTo>
                <a:cubicBezTo>
                  <a:pt x="43177" y="10205"/>
                  <a:pt x="43287" y="10336"/>
                  <a:pt x="43439" y="10336"/>
                </a:cubicBezTo>
                <a:close/>
                <a:moveTo>
                  <a:pt x="38610" y="10249"/>
                </a:moveTo>
                <a:cubicBezTo>
                  <a:pt x="38807" y="10249"/>
                  <a:pt x="38894" y="10030"/>
                  <a:pt x="38763" y="9899"/>
                </a:cubicBezTo>
                <a:cubicBezTo>
                  <a:pt x="38632" y="9768"/>
                  <a:pt x="38414" y="9877"/>
                  <a:pt x="38414" y="10052"/>
                </a:cubicBezTo>
                <a:cubicBezTo>
                  <a:pt x="38414" y="10162"/>
                  <a:pt x="38501" y="10249"/>
                  <a:pt x="38610" y="10249"/>
                </a:cubicBezTo>
                <a:close/>
                <a:moveTo>
                  <a:pt x="33781" y="10162"/>
                </a:moveTo>
                <a:cubicBezTo>
                  <a:pt x="33869" y="10162"/>
                  <a:pt x="33912" y="10118"/>
                  <a:pt x="33912" y="10052"/>
                </a:cubicBezTo>
                <a:cubicBezTo>
                  <a:pt x="33891" y="9921"/>
                  <a:pt x="33694" y="9921"/>
                  <a:pt x="33672" y="10052"/>
                </a:cubicBezTo>
                <a:cubicBezTo>
                  <a:pt x="33672" y="10118"/>
                  <a:pt x="33716" y="10183"/>
                  <a:pt x="33781" y="10162"/>
                </a:cubicBezTo>
                <a:close/>
                <a:moveTo>
                  <a:pt x="28974" y="10096"/>
                </a:moveTo>
                <a:cubicBezTo>
                  <a:pt x="28996" y="10096"/>
                  <a:pt x="28996" y="10074"/>
                  <a:pt x="28996" y="10052"/>
                </a:cubicBezTo>
                <a:cubicBezTo>
                  <a:pt x="28996" y="10009"/>
                  <a:pt x="28931" y="10009"/>
                  <a:pt x="28931" y="10052"/>
                </a:cubicBezTo>
                <a:cubicBezTo>
                  <a:pt x="28931" y="10074"/>
                  <a:pt x="28952" y="10096"/>
                  <a:pt x="28974" y="10096"/>
                </a:cubicBezTo>
                <a:close/>
                <a:moveTo>
                  <a:pt x="120660" y="5245"/>
                </a:moveTo>
                <a:cubicBezTo>
                  <a:pt x="120660" y="5245"/>
                  <a:pt x="120682" y="5245"/>
                  <a:pt x="120682" y="5223"/>
                </a:cubicBezTo>
                <a:cubicBezTo>
                  <a:pt x="120682" y="5201"/>
                  <a:pt x="120660" y="5201"/>
                  <a:pt x="120660" y="5201"/>
                </a:cubicBezTo>
                <a:cubicBezTo>
                  <a:pt x="120638" y="5201"/>
                  <a:pt x="120638" y="5201"/>
                  <a:pt x="120638" y="5223"/>
                </a:cubicBezTo>
                <a:cubicBezTo>
                  <a:pt x="120617" y="5245"/>
                  <a:pt x="120638" y="5245"/>
                  <a:pt x="120660" y="5245"/>
                </a:cubicBezTo>
                <a:close/>
                <a:moveTo>
                  <a:pt x="115831" y="5311"/>
                </a:moveTo>
                <a:cubicBezTo>
                  <a:pt x="115962" y="5311"/>
                  <a:pt x="115962" y="5136"/>
                  <a:pt x="115831" y="5136"/>
                </a:cubicBezTo>
                <a:cubicBezTo>
                  <a:pt x="115700" y="5136"/>
                  <a:pt x="115700" y="5311"/>
                  <a:pt x="115831" y="5311"/>
                </a:cubicBezTo>
                <a:close/>
                <a:moveTo>
                  <a:pt x="111002" y="5398"/>
                </a:moveTo>
                <a:cubicBezTo>
                  <a:pt x="111090" y="5398"/>
                  <a:pt x="111155" y="5311"/>
                  <a:pt x="111155" y="5223"/>
                </a:cubicBezTo>
                <a:cubicBezTo>
                  <a:pt x="111155" y="5136"/>
                  <a:pt x="111090" y="5070"/>
                  <a:pt x="111002" y="5070"/>
                </a:cubicBezTo>
                <a:cubicBezTo>
                  <a:pt x="110915" y="5070"/>
                  <a:pt x="110849" y="5136"/>
                  <a:pt x="110849" y="5223"/>
                </a:cubicBezTo>
                <a:cubicBezTo>
                  <a:pt x="110849" y="5311"/>
                  <a:pt x="110915" y="5398"/>
                  <a:pt x="111002" y="5398"/>
                </a:cubicBezTo>
                <a:close/>
                <a:moveTo>
                  <a:pt x="106173" y="5442"/>
                </a:moveTo>
                <a:cubicBezTo>
                  <a:pt x="106304" y="5464"/>
                  <a:pt x="106392" y="5354"/>
                  <a:pt x="106392" y="5223"/>
                </a:cubicBezTo>
                <a:cubicBezTo>
                  <a:pt x="106392" y="4917"/>
                  <a:pt x="105955" y="4917"/>
                  <a:pt x="105955" y="5223"/>
                </a:cubicBezTo>
                <a:cubicBezTo>
                  <a:pt x="105955" y="5354"/>
                  <a:pt x="106042" y="5464"/>
                  <a:pt x="106173" y="5442"/>
                </a:cubicBezTo>
                <a:close/>
                <a:moveTo>
                  <a:pt x="101344" y="5507"/>
                </a:moveTo>
                <a:cubicBezTo>
                  <a:pt x="101585" y="5507"/>
                  <a:pt x="101716" y="5223"/>
                  <a:pt x="101541" y="5048"/>
                </a:cubicBezTo>
                <a:cubicBezTo>
                  <a:pt x="101366" y="4874"/>
                  <a:pt x="101082" y="4983"/>
                  <a:pt x="101082" y="5245"/>
                </a:cubicBezTo>
                <a:cubicBezTo>
                  <a:pt x="101082" y="5376"/>
                  <a:pt x="101191" y="5507"/>
                  <a:pt x="101344" y="5507"/>
                </a:cubicBezTo>
                <a:close/>
                <a:moveTo>
                  <a:pt x="96515" y="5551"/>
                </a:moveTo>
                <a:cubicBezTo>
                  <a:pt x="96821" y="5551"/>
                  <a:pt x="96952" y="5201"/>
                  <a:pt x="96755" y="5005"/>
                </a:cubicBezTo>
                <a:cubicBezTo>
                  <a:pt x="96559" y="4786"/>
                  <a:pt x="96209" y="4939"/>
                  <a:pt x="96209" y="5223"/>
                </a:cubicBezTo>
                <a:cubicBezTo>
                  <a:pt x="96209" y="5398"/>
                  <a:pt x="96340" y="5551"/>
                  <a:pt x="96515" y="5551"/>
                </a:cubicBezTo>
                <a:close/>
                <a:moveTo>
                  <a:pt x="91708" y="5595"/>
                </a:moveTo>
                <a:cubicBezTo>
                  <a:pt x="92014" y="5595"/>
                  <a:pt x="92189" y="5201"/>
                  <a:pt x="91948" y="4961"/>
                </a:cubicBezTo>
                <a:cubicBezTo>
                  <a:pt x="91730" y="4743"/>
                  <a:pt x="91336" y="4895"/>
                  <a:pt x="91336" y="5223"/>
                </a:cubicBezTo>
                <a:cubicBezTo>
                  <a:pt x="91336" y="5420"/>
                  <a:pt x="91489" y="5595"/>
                  <a:pt x="91708" y="5595"/>
                </a:cubicBezTo>
                <a:close/>
                <a:moveTo>
                  <a:pt x="86879" y="5617"/>
                </a:moveTo>
                <a:cubicBezTo>
                  <a:pt x="87207" y="5595"/>
                  <a:pt x="87381" y="5180"/>
                  <a:pt x="87141" y="4939"/>
                </a:cubicBezTo>
                <a:cubicBezTo>
                  <a:pt x="86879" y="4699"/>
                  <a:pt x="86486" y="4874"/>
                  <a:pt x="86486" y="5223"/>
                </a:cubicBezTo>
                <a:cubicBezTo>
                  <a:pt x="86486" y="5442"/>
                  <a:pt x="86639" y="5617"/>
                  <a:pt x="86857" y="5617"/>
                </a:cubicBezTo>
                <a:close/>
                <a:moveTo>
                  <a:pt x="82050" y="5617"/>
                </a:moveTo>
                <a:cubicBezTo>
                  <a:pt x="82399" y="5617"/>
                  <a:pt x="82574" y="5180"/>
                  <a:pt x="82334" y="4939"/>
                </a:cubicBezTo>
                <a:cubicBezTo>
                  <a:pt x="82072" y="4677"/>
                  <a:pt x="81635" y="4852"/>
                  <a:pt x="81635" y="5223"/>
                </a:cubicBezTo>
                <a:cubicBezTo>
                  <a:pt x="81635" y="5442"/>
                  <a:pt x="81810" y="5638"/>
                  <a:pt x="82050" y="5638"/>
                </a:cubicBezTo>
                <a:close/>
                <a:moveTo>
                  <a:pt x="77221" y="5617"/>
                </a:moveTo>
                <a:cubicBezTo>
                  <a:pt x="77570" y="5617"/>
                  <a:pt x="77767" y="5180"/>
                  <a:pt x="77505" y="4939"/>
                </a:cubicBezTo>
                <a:cubicBezTo>
                  <a:pt x="77243" y="4677"/>
                  <a:pt x="76828" y="4852"/>
                  <a:pt x="76828" y="5223"/>
                </a:cubicBezTo>
                <a:cubicBezTo>
                  <a:pt x="76806" y="5442"/>
                  <a:pt x="77002" y="5638"/>
                  <a:pt x="77221" y="5638"/>
                </a:cubicBezTo>
                <a:close/>
                <a:moveTo>
                  <a:pt x="72392" y="5617"/>
                </a:moveTo>
                <a:cubicBezTo>
                  <a:pt x="72763" y="5617"/>
                  <a:pt x="72938" y="5180"/>
                  <a:pt x="72676" y="4917"/>
                </a:cubicBezTo>
                <a:cubicBezTo>
                  <a:pt x="72414" y="4677"/>
                  <a:pt x="71977" y="4874"/>
                  <a:pt x="71999" y="5223"/>
                </a:cubicBezTo>
                <a:cubicBezTo>
                  <a:pt x="71999" y="5442"/>
                  <a:pt x="72173" y="5638"/>
                  <a:pt x="72392" y="5638"/>
                </a:cubicBezTo>
                <a:close/>
                <a:moveTo>
                  <a:pt x="67563" y="5617"/>
                </a:moveTo>
                <a:cubicBezTo>
                  <a:pt x="67912" y="5617"/>
                  <a:pt x="68087" y="5201"/>
                  <a:pt x="67847" y="4961"/>
                </a:cubicBezTo>
                <a:cubicBezTo>
                  <a:pt x="67606" y="4699"/>
                  <a:pt x="67191" y="4874"/>
                  <a:pt x="67191" y="5223"/>
                </a:cubicBezTo>
                <a:cubicBezTo>
                  <a:pt x="67191" y="5442"/>
                  <a:pt x="67366" y="5617"/>
                  <a:pt x="67563" y="5617"/>
                </a:cubicBezTo>
                <a:close/>
                <a:moveTo>
                  <a:pt x="62734" y="5595"/>
                </a:moveTo>
                <a:cubicBezTo>
                  <a:pt x="63062" y="5595"/>
                  <a:pt x="63236" y="5201"/>
                  <a:pt x="62996" y="4961"/>
                </a:cubicBezTo>
                <a:cubicBezTo>
                  <a:pt x="62777" y="4743"/>
                  <a:pt x="62384" y="4895"/>
                  <a:pt x="62384" y="5223"/>
                </a:cubicBezTo>
                <a:cubicBezTo>
                  <a:pt x="62384" y="5420"/>
                  <a:pt x="62537" y="5595"/>
                  <a:pt x="62734" y="5595"/>
                </a:cubicBezTo>
                <a:close/>
                <a:moveTo>
                  <a:pt x="57927" y="5551"/>
                </a:moveTo>
                <a:cubicBezTo>
                  <a:pt x="58211" y="5551"/>
                  <a:pt x="58342" y="5201"/>
                  <a:pt x="58145" y="5005"/>
                </a:cubicBezTo>
                <a:cubicBezTo>
                  <a:pt x="57948" y="4786"/>
                  <a:pt x="57599" y="4939"/>
                  <a:pt x="57599" y="5223"/>
                </a:cubicBezTo>
                <a:cubicBezTo>
                  <a:pt x="57599" y="5398"/>
                  <a:pt x="57752" y="5551"/>
                  <a:pt x="57927" y="5551"/>
                </a:cubicBezTo>
                <a:close/>
                <a:moveTo>
                  <a:pt x="53098" y="5485"/>
                </a:moveTo>
                <a:cubicBezTo>
                  <a:pt x="53338" y="5485"/>
                  <a:pt x="53469" y="5201"/>
                  <a:pt x="53294" y="5027"/>
                </a:cubicBezTo>
                <a:cubicBezTo>
                  <a:pt x="53119" y="4852"/>
                  <a:pt x="52813" y="4983"/>
                  <a:pt x="52813" y="5223"/>
                </a:cubicBezTo>
                <a:cubicBezTo>
                  <a:pt x="52813" y="5376"/>
                  <a:pt x="52945" y="5485"/>
                  <a:pt x="53098" y="5485"/>
                </a:cubicBezTo>
                <a:close/>
                <a:moveTo>
                  <a:pt x="48268" y="5442"/>
                </a:moveTo>
                <a:cubicBezTo>
                  <a:pt x="48378" y="5442"/>
                  <a:pt x="48487" y="5354"/>
                  <a:pt x="48487" y="5223"/>
                </a:cubicBezTo>
                <a:cubicBezTo>
                  <a:pt x="48487" y="4939"/>
                  <a:pt x="48050" y="4939"/>
                  <a:pt x="48050" y="5223"/>
                </a:cubicBezTo>
                <a:cubicBezTo>
                  <a:pt x="48050" y="5354"/>
                  <a:pt x="48159" y="5442"/>
                  <a:pt x="48268" y="5442"/>
                </a:cubicBezTo>
                <a:close/>
                <a:moveTo>
                  <a:pt x="43439" y="5398"/>
                </a:moveTo>
                <a:cubicBezTo>
                  <a:pt x="43527" y="5398"/>
                  <a:pt x="43614" y="5311"/>
                  <a:pt x="43592" y="5223"/>
                </a:cubicBezTo>
                <a:cubicBezTo>
                  <a:pt x="43636" y="5048"/>
                  <a:pt x="43265" y="5048"/>
                  <a:pt x="43287" y="5223"/>
                </a:cubicBezTo>
                <a:cubicBezTo>
                  <a:pt x="43287" y="5311"/>
                  <a:pt x="43352" y="5398"/>
                  <a:pt x="43439" y="5398"/>
                </a:cubicBezTo>
                <a:close/>
                <a:moveTo>
                  <a:pt x="38610" y="5311"/>
                </a:moveTo>
                <a:cubicBezTo>
                  <a:pt x="38742" y="5311"/>
                  <a:pt x="38545" y="5092"/>
                  <a:pt x="38545" y="5223"/>
                </a:cubicBezTo>
                <a:cubicBezTo>
                  <a:pt x="38545" y="5267"/>
                  <a:pt x="38567" y="5311"/>
                  <a:pt x="38610" y="5311"/>
                </a:cubicBezTo>
                <a:close/>
                <a:moveTo>
                  <a:pt x="33781" y="5245"/>
                </a:moveTo>
                <a:cubicBezTo>
                  <a:pt x="33803" y="5245"/>
                  <a:pt x="33825" y="5245"/>
                  <a:pt x="33825" y="5223"/>
                </a:cubicBezTo>
                <a:cubicBezTo>
                  <a:pt x="33825" y="5201"/>
                  <a:pt x="33803" y="5201"/>
                  <a:pt x="33781" y="5201"/>
                </a:cubicBezTo>
                <a:cubicBezTo>
                  <a:pt x="33781" y="5201"/>
                  <a:pt x="33760" y="5201"/>
                  <a:pt x="33760" y="5223"/>
                </a:cubicBezTo>
                <a:cubicBezTo>
                  <a:pt x="33760" y="5245"/>
                  <a:pt x="33781" y="5245"/>
                  <a:pt x="33781" y="5245"/>
                </a:cubicBezTo>
                <a:close/>
                <a:moveTo>
                  <a:pt x="111002" y="438"/>
                </a:moveTo>
                <a:cubicBezTo>
                  <a:pt x="111024" y="438"/>
                  <a:pt x="111046" y="416"/>
                  <a:pt x="111046" y="394"/>
                </a:cubicBezTo>
                <a:cubicBezTo>
                  <a:pt x="111046" y="351"/>
                  <a:pt x="110959" y="351"/>
                  <a:pt x="110959" y="394"/>
                </a:cubicBezTo>
                <a:cubicBezTo>
                  <a:pt x="110959" y="416"/>
                  <a:pt x="110980" y="438"/>
                  <a:pt x="111002" y="438"/>
                </a:cubicBezTo>
                <a:close/>
                <a:moveTo>
                  <a:pt x="106173" y="503"/>
                </a:moveTo>
                <a:cubicBezTo>
                  <a:pt x="106217" y="503"/>
                  <a:pt x="106261" y="460"/>
                  <a:pt x="106261" y="394"/>
                </a:cubicBezTo>
                <a:cubicBezTo>
                  <a:pt x="106261" y="285"/>
                  <a:pt x="106086" y="285"/>
                  <a:pt x="106086" y="394"/>
                </a:cubicBezTo>
                <a:cubicBezTo>
                  <a:pt x="106086" y="460"/>
                  <a:pt x="106130" y="503"/>
                  <a:pt x="106173" y="503"/>
                </a:cubicBezTo>
                <a:close/>
                <a:moveTo>
                  <a:pt x="101344" y="547"/>
                </a:moveTo>
                <a:cubicBezTo>
                  <a:pt x="101541" y="547"/>
                  <a:pt x="101541" y="263"/>
                  <a:pt x="101344" y="263"/>
                </a:cubicBezTo>
                <a:cubicBezTo>
                  <a:pt x="101148" y="241"/>
                  <a:pt x="101148" y="547"/>
                  <a:pt x="101344" y="547"/>
                </a:cubicBezTo>
                <a:close/>
                <a:moveTo>
                  <a:pt x="96537" y="591"/>
                </a:moveTo>
                <a:cubicBezTo>
                  <a:pt x="96690" y="591"/>
                  <a:pt x="96777" y="394"/>
                  <a:pt x="96668" y="263"/>
                </a:cubicBezTo>
                <a:cubicBezTo>
                  <a:pt x="96537" y="154"/>
                  <a:pt x="96340" y="241"/>
                  <a:pt x="96340" y="394"/>
                </a:cubicBezTo>
                <a:cubicBezTo>
                  <a:pt x="96340" y="503"/>
                  <a:pt x="96428" y="591"/>
                  <a:pt x="96537" y="591"/>
                </a:cubicBezTo>
                <a:close/>
                <a:moveTo>
                  <a:pt x="91708" y="635"/>
                </a:moveTo>
                <a:cubicBezTo>
                  <a:pt x="91992" y="635"/>
                  <a:pt x="91992" y="176"/>
                  <a:pt x="91708" y="176"/>
                </a:cubicBezTo>
                <a:cubicBezTo>
                  <a:pt x="91402" y="176"/>
                  <a:pt x="91402" y="635"/>
                  <a:pt x="91708" y="635"/>
                </a:cubicBezTo>
                <a:close/>
                <a:moveTo>
                  <a:pt x="86879" y="635"/>
                </a:moveTo>
                <a:cubicBezTo>
                  <a:pt x="87097" y="635"/>
                  <a:pt x="87185" y="372"/>
                  <a:pt x="87032" y="219"/>
                </a:cubicBezTo>
                <a:cubicBezTo>
                  <a:pt x="86879" y="66"/>
                  <a:pt x="86639" y="176"/>
                  <a:pt x="86639" y="394"/>
                </a:cubicBezTo>
                <a:cubicBezTo>
                  <a:pt x="86639" y="525"/>
                  <a:pt x="86748" y="635"/>
                  <a:pt x="86879" y="635"/>
                </a:cubicBezTo>
                <a:close/>
                <a:moveTo>
                  <a:pt x="82050" y="635"/>
                </a:moveTo>
                <a:cubicBezTo>
                  <a:pt x="82181" y="635"/>
                  <a:pt x="82312" y="525"/>
                  <a:pt x="82312" y="394"/>
                </a:cubicBezTo>
                <a:cubicBezTo>
                  <a:pt x="82334" y="1"/>
                  <a:pt x="81744" y="1"/>
                  <a:pt x="81788" y="394"/>
                </a:cubicBezTo>
                <a:cubicBezTo>
                  <a:pt x="81788" y="525"/>
                  <a:pt x="81919" y="635"/>
                  <a:pt x="82050" y="635"/>
                </a:cubicBezTo>
                <a:close/>
                <a:moveTo>
                  <a:pt x="77221" y="635"/>
                </a:moveTo>
                <a:cubicBezTo>
                  <a:pt x="77592" y="635"/>
                  <a:pt x="77592" y="88"/>
                  <a:pt x="77221" y="88"/>
                </a:cubicBezTo>
                <a:cubicBezTo>
                  <a:pt x="76849" y="88"/>
                  <a:pt x="76849" y="635"/>
                  <a:pt x="77221" y="635"/>
                </a:cubicBezTo>
                <a:close/>
                <a:moveTo>
                  <a:pt x="72392" y="635"/>
                </a:moveTo>
                <a:cubicBezTo>
                  <a:pt x="72545" y="635"/>
                  <a:pt x="72654" y="525"/>
                  <a:pt x="72654" y="394"/>
                </a:cubicBezTo>
                <a:cubicBezTo>
                  <a:pt x="72654" y="154"/>
                  <a:pt x="72370" y="45"/>
                  <a:pt x="72217" y="198"/>
                </a:cubicBezTo>
                <a:cubicBezTo>
                  <a:pt x="72042" y="372"/>
                  <a:pt x="72173" y="635"/>
                  <a:pt x="72392" y="635"/>
                </a:cubicBezTo>
                <a:close/>
                <a:moveTo>
                  <a:pt x="67563" y="635"/>
                </a:moveTo>
                <a:cubicBezTo>
                  <a:pt x="67891" y="635"/>
                  <a:pt x="67891" y="154"/>
                  <a:pt x="67563" y="154"/>
                </a:cubicBezTo>
                <a:cubicBezTo>
                  <a:pt x="67257" y="154"/>
                  <a:pt x="67257" y="635"/>
                  <a:pt x="67563" y="635"/>
                </a:cubicBezTo>
                <a:close/>
                <a:moveTo>
                  <a:pt x="62734" y="591"/>
                </a:moveTo>
                <a:cubicBezTo>
                  <a:pt x="62930" y="591"/>
                  <a:pt x="63040" y="372"/>
                  <a:pt x="62887" y="241"/>
                </a:cubicBezTo>
                <a:cubicBezTo>
                  <a:pt x="62756" y="110"/>
                  <a:pt x="62537" y="198"/>
                  <a:pt x="62537" y="394"/>
                </a:cubicBezTo>
                <a:cubicBezTo>
                  <a:pt x="62537" y="503"/>
                  <a:pt x="62624" y="591"/>
                  <a:pt x="62734" y="591"/>
                </a:cubicBezTo>
                <a:close/>
                <a:moveTo>
                  <a:pt x="57927" y="569"/>
                </a:moveTo>
                <a:cubicBezTo>
                  <a:pt x="58080" y="569"/>
                  <a:pt x="58167" y="372"/>
                  <a:pt x="58058" y="263"/>
                </a:cubicBezTo>
                <a:cubicBezTo>
                  <a:pt x="57927" y="132"/>
                  <a:pt x="57730" y="219"/>
                  <a:pt x="57730" y="394"/>
                </a:cubicBezTo>
                <a:cubicBezTo>
                  <a:pt x="57730" y="482"/>
                  <a:pt x="57817" y="569"/>
                  <a:pt x="57927" y="569"/>
                </a:cubicBezTo>
                <a:close/>
                <a:moveTo>
                  <a:pt x="53098" y="525"/>
                </a:moveTo>
                <a:cubicBezTo>
                  <a:pt x="53338" y="525"/>
                  <a:pt x="52945" y="154"/>
                  <a:pt x="52945" y="394"/>
                </a:cubicBezTo>
                <a:cubicBezTo>
                  <a:pt x="52945" y="460"/>
                  <a:pt x="53010" y="525"/>
                  <a:pt x="53098" y="525"/>
                </a:cubicBezTo>
                <a:close/>
                <a:moveTo>
                  <a:pt x="48268" y="482"/>
                </a:moveTo>
                <a:cubicBezTo>
                  <a:pt x="48312" y="482"/>
                  <a:pt x="48356" y="438"/>
                  <a:pt x="48356" y="394"/>
                </a:cubicBezTo>
                <a:cubicBezTo>
                  <a:pt x="48356" y="329"/>
                  <a:pt x="48312" y="285"/>
                  <a:pt x="48268" y="285"/>
                </a:cubicBezTo>
                <a:cubicBezTo>
                  <a:pt x="48225" y="285"/>
                  <a:pt x="48181" y="329"/>
                  <a:pt x="48181" y="394"/>
                </a:cubicBezTo>
                <a:cubicBezTo>
                  <a:pt x="48181" y="438"/>
                  <a:pt x="48225" y="482"/>
                  <a:pt x="48268" y="482"/>
                </a:cubicBezTo>
                <a:close/>
                <a:moveTo>
                  <a:pt x="43439" y="438"/>
                </a:moveTo>
                <a:cubicBezTo>
                  <a:pt x="43461" y="438"/>
                  <a:pt x="43483" y="416"/>
                  <a:pt x="43483" y="394"/>
                </a:cubicBezTo>
                <a:cubicBezTo>
                  <a:pt x="43483" y="372"/>
                  <a:pt x="43461" y="351"/>
                  <a:pt x="43439" y="351"/>
                </a:cubicBezTo>
                <a:cubicBezTo>
                  <a:pt x="43418" y="351"/>
                  <a:pt x="43396" y="372"/>
                  <a:pt x="43396" y="394"/>
                </a:cubicBezTo>
                <a:cubicBezTo>
                  <a:pt x="43396" y="416"/>
                  <a:pt x="43418" y="438"/>
                  <a:pt x="43439" y="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4"/>
          <p:cNvSpPr/>
          <p:nvPr/>
        </p:nvSpPr>
        <p:spPr>
          <a:xfrm>
            <a:off x="447750" y="225450"/>
            <a:ext cx="8248500" cy="4692600"/>
          </a:xfrm>
          <a:prstGeom prst="roundRect">
            <a:avLst>
              <a:gd name="adj" fmla="val 3336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4"/>
          <p:cNvSpPr/>
          <p:nvPr/>
        </p:nvSpPr>
        <p:spPr>
          <a:xfrm>
            <a:off x="453134" y="225450"/>
            <a:ext cx="8238000" cy="385200"/>
          </a:xfrm>
          <a:prstGeom prst="round2SameRect">
            <a:avLst>
              <a:gd name="adj1" fmla="val 34096"/>
              <a:gd name="adj2" fmla="val 0"/>
            </a:avLst>
          </a:prstGeom>
          <a:solidFill>
            <a:srgbClr val="E94F2D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118" name="Google Shape;118;p14"/>
          <p:cNvGrpSpPr/>
          <p:nvPr/>
        </p:nvGrpSpPr>
        <p:grpSpPr>
          <a:xfrm>
            <a:off x="600646" y="346247"/>
            <a:ext cx="750477" cy="143376"/>
            <a:chOff x="7841645" y="1419444"/>
            <a:chExt cx="734897" cy="140400"/>
          </a:xfrm>
        </p:grpSpPr>
        <p:sp>
          <p:nvSpPr>
            <p:cNvPr id="119" name="Google Shape;119;p14"/>
            <p:cNvSpPr/>
            <p:nvPr/>
          </p:nvSpPr>
          <p:spPr>
            <a:xfrm>
              <a:off x="7841645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8138893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8436142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14"/>
          <p:cNvSpPr txBox="1">
            <a:spLocks noGrp="1"/>
          </p:cNvSpPr>
          <p:nvPr>
            <p:ph type="title"/>
          </p:nvPr>
        </p:nvSpPr>
        <p:spPr>
          <a:xfrm>
            <a:off x="850200" y="1890250"/>
            <a:ext cx="32778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subTitle" idx="1"/>
          </p:nvPr>
        </p:nvSpPr>
        <p:spPr>
          <a:xfrm>
            <a:off x="850200" y="2570350"/>
            <a:ext cx="3277800" cy="10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/>
          <p:nvPr/>
        </p:nvSpPr>
        <p:spPr>
          <a:xfrm>
            <a:off x="4671050" y="-2052676"/>
            <a:ext cx="7651829" cy="6727369"/>
          </a:xfrm>
          <a:custGeom>
            <a:avLst/>
            <a:gdLst/>
            <a:ahLst/>
            <a:cxnLst/>
            <a:rect l="l" t="t" r="r" b="b"/>
            <a:pathLst>
              <a:path w="154442" h="135783" extrusionOk="0">
                <a:moveTo>
                  <a:pt x="115831" y="135542"/>
                </a:moveTo>
                <a:lnTo>
                  <a:pt x="115831" y="135520"/>
                </a:lnTo>
                <a:lnTo>
                  <a:pt x="115831" y="135520"/>
                </a:lnTo>
                <a:cubicBezTo>
                  <a:pt x="115831" y="135520"/>
                  <a:pt x="115809" y="135520"/>
                  <a:pt x="115809" y="135520"/>
                </a:cubicBezTo>
                <a:close/>
                <a:moveTo>
                  <a:pt x="111002" y="135564"/>
                </a:moveTo>
                <a:cubicBezTo>
                  <a:pt x="111090" y="135564"/>
                  <a:pt x="110959" y="135433"/>
                  <a:pt x="110959" y="135520"/>
                </a:cubicBezTo>
                <a:cubicBezTo>
                  <a:pt x="110959" y="135542"/>
                  <a:pt x="110980" y="135564"/>
                  <a:pt x="111002" y="135564"/>
                </a:cubicBezTo>
                <a:close/>
                <a:moveTo>
                  <a:pt x="106173" y="135629"/>
                </a:moveTo>
                <a:cubicBezTo>
                  <a:pt x="106239" y="135629"/>
                  <a:pt x="106282" y="135586"/>
                  <a:pt x="106282" y="135520"/>
                </a:cubicBezTo>
                <a:cubicBezTo>
                  <a:pt x="106282" y="135367"/>
                  <a:pt x="106064" y="135367"/>
                  <a:pt x="106064" y="135520"/>
                </a:cubicBezTo>
                <a:cubicBezTo>
                  <a:pt x="106064" y="135586"/>
                  <a:pt x="106108" y="135629"/>
                  <a:pt x="106173" y="135629"/>
                </a:cubicBezTo>
                <a:close/>
                <a:moveTo>
                  <a:pt x="101344" y="135673"/>
                </a:moveTo>
                <a:cubicBezTo>
                  <a:pt x="101432" y="135673"/>
                  <a:pt x="101519" y="135608"/>
                  <a:pt x="101519" y="135520"/>
                </a:cubicBezTo>
                <a:cubicBezTo>
                  <a:pt x="101519" y="135433"/>
                  <a:pt x="101432" y="135367"/>
                  <a:pt x="101344" y="135367"/>
                </a:cubicBezTo>
                <a:cubicBezTo>
                  <a:pt x="101257" y="135367"/>
                  <a:pt x="101191" y="135433"/>
                  <a:pt x="101191" y="135520"/>
                </a:cubicBezTo>
                <a:cubicBezTo>
                  <a:pt x="101191" y="135608"/>
                  <a:pt x="101257" y="135673"/>
                  <a:pt x="101344" y="135673"/>
                </a:cubicBezTo>
                <a:close/>
                <a:moveTo>
                  <a:pt x="96537" y="135717"/>
                </a:moveTo>
                <a:cubicBezTo>
                  <a:pt x="96646" y="135717"/>
                  <a:pt x="96734" y="135629"/>
                  <a:pt x="96734" y="135520"/>
                </a:cubicBezTo>
                <a:cubicBezTo>
                  <a:pt x="96690" y="135280"/>
                  <a:pt x="96362" y="135280"/>
                  <a:pt x="96318" y="135520"/>
                </a:cubicBezTo>
                <a:cubicBezTo>
                  <a:pt x="96318" y="135629"/>
                  <a:pt x="96406" y="135717"/>
                  <a:pt x="96537" y="135717"/>
                </a:cubicBezTo>
                <a:close/>
                <a:moveTo>
                  <a:pt x="91708" y="135739"/>
                </a:moveTo>
                <a:cubicBezTo>
                  <a:pt x="91992" y="135739"/>
                  <a:pt x="91992" y="135280"/>
                  <a:pt x="91708" y="135302"/>
                </a:cubicBezTo>
                <a:cubicBezTo>
                  <a:pt x="91402" y="135302"/>
                  <a:pt x="91402" y="135739"/>
                  <a:pt x="91708" y="135739"/>
                </a:cubicBezTo>
                <a:close/>
                <a:moveTo>
                  <a:pt x="86879" y="135782"/>
                </a:moveTo>
                <a:cubicBezTo>
                  <a:pt x="87097" y="135782"/>
                  <a:pt x="87207" y="135498"/>
                  <a:pt x="87054" y="135345"/>
                </a:cubicBezTo>
                <a:cubicBezTo>
                  <a:pt x="86901" y="135170"/>
                  <a:pt x="86617" y="135302"/>
                  <a:pt x="86617" y="135520"/>
                </a:cubicBezTo>
                <a:cubicBezTo>
                  <a:pt x="86617" y="135651"/>
                  <a:pt x="86726" y="135782"/>
                  <a:pt x="86879" y="135782"/>
                </a:cubicBezTo>
                <a:close/>
                <a:moveTo>
                  <a:pt x="82050" y="135782"/>
                </a:moveTo>
                <a:cubicBezTo>
                  <a:pt x="82290" y="135782"/>
                  <a:pt x="82421" y="135476"/>
                  <a:pt x="82247" y="135302"/>
                </a:cubicBezTo>
                <a:cubicBezTo>
                  <a:pt x="82072" y="135127"/>
                  <a:pt x="81766" y="135258"/>
                  <a:pt x="81766" y="135498"/>
                </a:cubicBezTo>
                <a:cubicBezTo>
                  <a:pt x="81766" y="135651"/>
                  <a:pt x="81897" y="135782"/>
                  <a:pt x="82050" y="135782"/>
                </a:cubicBezTo>
                <a:close/>
                <a:moveTo>
                  <a:pt x="77221" y="135782"/>
                </a:moveTo>
                <a:cubicBezTo>
                  <a:pt x="77461" y="135782"/>
                  <a:pt x="77592" y="135498"/>
                  <a:pt x="77418" y="135323"/>
                </a:cubicBezTo>
                <a:cubicBezTo>
                  <a:pt x="77243" y="135149"/>
                  <a:pt x="76937" y="135258"/>
                  <a:pt x="76937" y="135520"/>
                </a:cubicBezTo>
                <a:cubicBezTo>
                  <a:pt x="76937" y="135673"/>
                  <a:pt x="77068" y="135782"/>
                  <a:pt x="77221" y="135782"/>
                </a:cubicBezTo>
                <a:close/>
                <a:moveTo>
                  <a:pt x="72392" y="135782"/>
                </a:moveTo>
                <a:cubicBezTo>
                  <a:pt x="72632" y="135782"/>
                  <a:pt x="72763" y="135476"/>
                  <a:pt x="72588" y="135302"/>
                </a:cubicBezTo>
                <a:cubicBezTo>
                  <a:pt x="72414" y="135127"/>
                  <a:pt x="72130" y="135258"/>
                  <a:pt x="72130" y="135498"/>
                </a:cubicBezTo>
                <a:cubicBezTo>
                  <a:pt x="72130" y="135651"/>
                  <a:pt x="72239" y="135782"/>
                  <a:pt x="72392" y="135782"/>
                </a:cubicBezTo>
                <a:close/>
                <a:moveTo>
                  <a:pt x="67563" y="135782"/>
                </a:moveTo>
                <a:cubicBezTo>
                  <a:pt x="67803" y="135782"/>
                  <a:pt x="67912" y="135498"/>
                  <a:pt x="67759" y="135345"/>
                </a:cubicBezTo>
                <a:cubicBezTo>
                  <a:pt x="67585" y="135170"/>
                  <a:pt x="67322" y="135302"/>
                  <a:pt x="67322" y="135520"/>
                </a:cubicBezTo>
                <a:cubicBezTo>
                  <a:pt x="67322" y="135651"/>
                  <a:pt x="67432" y="135782"/>
                  <a:pt x="67563" y="135782"/>
                </a:cubicBezTo>
                <a:close/>
                <a:moveTo>
                  <a:pt x="62734" y="135739"/>
                </a:moveTo>
                <a:cubicBezTo>
                  <a:pt x="62952" y="135739"/>
                  <a:pt x="63040" y="135498"/>
                  <a:pt x="62909" y="135367"/>
                </a:cubicBezTo>
                <a:cubicBezTo>
                  <a:pt x="62756" y="135214"/>
                  <a:pt x="62515" y="135323"/>
                  <a:pt x="62515" y="135520"/>
                </a:cubicBezTo>
                <a:cubicBezTo>
                  <a:pt x="62515" y="135651"/>
                  <a:pt x="62624" y="135739"/>
                  <a:pt x="62734" y="135739"/>
                </a:cubicBezTo>
                <a:close/>
                <a:moveTo>
                  <a:pt x="57927" y="135717"/>
                </a:moveTo>
                <a:cubicBezTo>
                  <a:pt x="58036" y="135717"/>
                  <a:pt x="58123" y="135629"/>
                  <a:pt x="58123" y="135520"/>
                </a:cubicBezTo>
                <a:cubicBezTo>
                  <a:pt x="58101" y="135280"/>
                  <a:pt x="57752" y="135280"/>
                  <a:pt x="57708" y="135520"/>
                </a:cubicBezTo>
                <a:cubicBezTo>
                  <a:pt x="57708" y="135629"/>
                  <a:pt x="57817" y="135717"/>
                  <a:pt x="57927" y="135717"/>
                </a:cubicBezTo>
                <a:close/>
                <a:moveTo>
                  <a:pt x="53098" y="135673"/>
                </a:moveTo>
                <a:cubicBezTo>
                  <a:pt x="53294" y="135673"/>
                  <a:pt x="53294" y="135367"/>
                  <a:pt x="53098" y="135367"/>
                </a:cubicBezTo>
                <a:cubicBezTo>
                  <a:pt x="52901" y="135367"/>
                  <a:pt x="52901" y="135673"/>
                  <a:pt x="53098" y="135673"/>
                </a:cubicBezTo>
                <a:close/>
                <a:moveTo>
                  <a:pt x="48268" y="135629"/>
                </a:moveTo>
                <a:cubicBezTo>
                  <a:pt x="48334" y="135629"/>
                  <a:pt x="48378" y="135586"/>
                  <a:pt x="48378" y="135520"/>
                </a:cubicBezTo>
                <a:cubicBezTo>
                  <a:pt x="48378" y="135455"/>
                  <a:pt x="48334" y="135411"/>
                  <a:pt x="48268" y="135411"/>
                </a:cubicBezTo>
                <a:cubicBezTo>
                  <a:pt x="48203" y="135411"/>
                  <a:pt x="48159" y="135455"/>
                  <a:pt x="48159" y="135520"/>
                </a:cubicBezTo>
                <a:cubicBezTo>
                  <a:pt x="48159" y="135586"/>
                  <a:pt x="48203" y="135629"/>
                  <a:pt x="48268" y="135629"/>
                </a:cubicBezTo>
                <a:close/>
                <a:moveTo>
                  <a:pt x="43439" y="135564"/>
                </a:moveTo>
                <a:cubicBezTo>
                  <a:pt x="43461" y="135564"/>
                  <a:pt x="43483" y="135542"/>
                  <a:pt x="43483" y="135520"/>
                </a:cubicBezTo>
                <a:cubicBezTo>
                  <a:pt x="43483" y="135498"/>
                  <a:pt x="43461" y="135476"/>
                  <a:pt x="43439" y="135476"/>
                </a:cubicBezTo>
                <a:cubicBezTo>
                  <a:pt x="43418" y="135476"/>
                  <a:pt x="43396" y="135498"/>
                  <a:pt x="43396" y="135520"/>
                </a:cubicBezTo>
                <a:cubicBezTo>
                  <a:pt x="43396" y="135542"/>
                  <a:pt x="43418" y="135564"/>
                  <a:pt x="43439" y="135564"/>
                </a:cubicBezTo>
                <a:close/>
                <a:moveTo>
                  <a:pt x="38610" y="135542"/>
                </a:moveTo>
                <a:lnTo>
                  <a:pt x="38632" y="135520"/>
                </a:lnTo>
                <a:cubicBezTo>
                  <a:pt x="38632" y="135520"/>
                  <a:pt x="38610" y="135520"/>
                  <a:pt x="38610" y="135520"/>
                </a:cubicBezTo>
                <a:cubicBezTo>
                  <a:pt x="38610" y="135520"/>
                  <a:pt x="38610" y="135520"/>
                  <a:pt x="38610" y="135520"/>
                </a:cubicBezTo>
                <a:cubicBezTo>
                  <a:pt x="38610" y="135520"/>
                  <a:pt x="38610" y="135542"/>
                  <a:pt x="38610" y="135542"/>
                </a:cubicBezTo>
                <a:close/>
                <a:moveTo>
                  <a:pt x="120660" y="130735"/>
                </a:moveTo>
                <a:cubicBezTo>
                  <a:pt x="120660" y="130735"/>
                  <a:pt x="120682" y="130713"/>
                  <a:pt x="120682" y="130713"/>
                </a:cubicBezTo>
                <a:cubicBezTo>
                  <a:pt x="120682" y="130691"/>
                  <a:pt x="120660" y="130669"/>
                  <a:pt x="120660" y="130669"/>
                </a:cubicBezTo>
                <a:cubicBezTo>
                  <a:pt x="120638" y="130669"/>
                  <a:pt x="120638" y="130691"/>
                  <a:pt x="120638" y="130713"/>
                </a:cubicBezTo>
                <a:cubicBezTo>
                  <a:pt x="120617" y="130713"/>
                  <a:pt x="120638" y="130735"/>
                  <a:pt x="120660" y="130735"/>
                </a:cubicBezTo>
                <a:close/>
                <a:moveTo>
                  <a:pt x="115831" y="130800"/>
                </a:moveTo>
                <a:cubicBezTo>
                  <a:pt x="115941" y="130778"/>
                  <a:pt x="115941" y="130604"/>
                  <a:pt x="115831" y="130604"/>
                </a:cubicBezTo>
                <a:cubicBezTo>
                  <a:pt x="115700" y="130582"/>
                  <a:pt x="115700" y="130822"/>
                  <a:pt x="115831" y="130800"/>
                </a:cubicBezTo>
                <a:close/>
                <a:moveTo>
                  <a:pt x="111002" y="130866"/>
                </a:moveTo>
                <a:cubicBezTo>
                  <a:pt x="111286" y="130866"/>
                  <a:pt x="110827" y="130429"/>
                  <a:pt x="110827" y="130713"/>
                </a:cubicBezTo>
                <a:cubicBezTo>
                  <a:pt x="110827" y="130800"/>
                  <a:pt x="110915" y="130866"/>
                  <a:pt x="111002" y="130866"/>
                </a:cubicBezTo>
                <a:close/>
                <a:moveTo>
                  <a:pt x="106173" y="130931"/>
                </a:moveTo>
                <a:cubicBezTo>
                  <a:pt x="106392" y="130931"/>
                  <a:pt x="106479" y="130691"/>
                  <a:pt x="106348" y="130538"/>
                </a:cubicBezTo>
                <a:cubicBezTo>
                  <a:pt x="106195" y="130385"/>
                  <a:pt x="105955" y="130494"/>
                  <a:pt x="105955" y="130713"/>
                </a:cubicBezTo>
                <a:cubicBezTo>
                  <a:pt x="105955" y="130822"/>
                  <a:pt x="106042" y="130931"/>
                  <a:pt x="106173" y="130931"/>
                </a:cubicBezTo>
                <a:close/>
                <a:moveTo>
                  <a:pt x="101344" y="130997"/>
                </a:moveTo>
                <a:cubicBezTo>
                  <a:pt x="101606" y="130997"/>
                  <a:pt x="101737" y="130669"/>
                  <a:pt x="101563" y="130494"/>
                </a:cubicBezTo>
                <a:cubicBezTo>
                  <a:pt x="101366" y="130298"/>
                  <a:pt x="101060" y="130429"/>
                  <a:pt x="101060" y="130713"/>
                </a:cubicBezTo>
                <a:cubicBezTo>
                  <a:pt x="101060" y="130866"/>
                  <a:pt x="101191" y="130997"/>
                  <a:pt x="101344" y="130997"/>
                </a:cubicBezTo>
                <a:close/>
                <a:moveTo>
                  <a:pt x="96515" y="131041"/>
                </a:moveTo>
                <a:cubicBezTo>
                  <a:pt x="96821" y="131041"/>
                  <a:pt x="96974" y="130669"/>
                  <a:pt x="96755" y="130451"/>
                </a:cubicBezTo>
                <a:cubicBezTo>
                  <a:pt x="96559" y="130254"/>
                  <a:pt x="96187" y="130407"/>
                  <a:pt x="96187" y="130713"/>
                </a:cubicBezTo>
                <a:cubicBezTo>
                  <a:pt x="96187" y="130888"/>
                  <a:pt x="96340" y="131041"/>
                  <a:pt x="96515" y="131041"/>
                </a:cubicBezTo>
                <a:close/>
                <a:moveTo>
                  <a:pt x="91708" y="131084"/>
                </a:moveTo>
                <a:cubicBezTo>
                  <a:pt x="92036" y="131084"/>
                  <a:pt x="92211" y="130669"/>
                  <a:pt x="91970" y="130429"/>
                </a:cubicBezTo>
                <a:cubicBezTo>
                  <a:pt x="91730" y="130188"/>
                  <a:pt x="91315" y="130363"/>
                  <a:pt x="91315" y="130713"/>
                </a:cubicBezTo>
                <a:cubicBezTo>
                  <a:pt x="91315" y="130910"/>
                  <a:pt x="91489" y="131084"/>
                  <a:pt x="91708" y="131084"/>
                </a:cubicBezTo>
                <a:close/>
                <a:moveTo>
                  <a:pt x="86879" y="131106"/>
                </a:moveTo>
                <a:cubicBezTo>
                  <a:pt x="87229" y="131106"/>
                  <a:pt x="87403" y="130669"/>
                  <a:pt x="87163" y="130407"/>
                </a:cubicBezTo>
                <a:cubicBezTo>
                  <a:pt x="86901" y="130167"/>
                  <a:pt x="86464" y="130341"/>
                  <a:pt x="86464" y="130713"/>
                </a:cubicBezTo>
                <a:cubicBezTo>
                  <a:pt x="86464" y="130931"/>
                  <a:pt x="86660" y="131106"/>
                  <a:pt x="86879" y="131106"/>
                </a:cubicBezTo>
                <a:close/>
                <a:moveTo>
                  <a:pt x="82050" y="131106"/>
                </a:moveTo>
                <a:cubicBezTo>
                  <a:pt x="82421" y="131106"/>
                  <a:pt x="82596" y="130647"/>
                  <a:pt x="82334" y="130385"/>
                </a:cubicBezTo>
                <a:cubicBezTo>
                  <a:pt x="82072" y="130123"/>
                  <a:pt x="81635" y="130320"/>
                  <a:pt x="81635" y="130691"/>
                </a:cubicBezTo>
                <a:cubicBezTo>
                  <a:pt x="81635" y="130910"/>
                  <a:pt x="81810" y="131106"/>
                  <a:pt x="82050" y="131106"/>
                </a:cubicBezTo>
                <a:close/>
                <a:moveTo>
                  <a:pt x="77221" y="131106"/>
                </a:moveTo>
                <a:cubicBezTo>
                  <a:pt x="77592" y="131106"/>
                  <a:pt x="77789" y="130647"/>
                  <a:pt x="77527" y="130385"/>
                </a:cubicBezTo>
                <a:cubicBezTo>
                  <a:pt x="77265" y="130123"/>
                  <a:pt x="76806" y="130320"/>
                  <a:pt x="76806" y="130691"/>
                </a:cubicBezTo>
                <a:cubicBezTo>
                  <a:pt x="76806" y="130910"/>
                  <a:pt x="77002" y="131106"/>
                  <a:pt x="77221" y="131106"/>
                </a:cubicBezTo>
                <a:close/>
                <a:moveTo>
                  <a:pt x="72392" y="131106"/>
                </a:moveTo>
                <a:cubicBezTo>
                  <a:pt x="72763" y="131106"/>
                  <a:pt x="72960" y="130647"/>
                  <a:pt x="72698" y="130385"/>
                </a:cubicBezTo>
                <a:cubicBezTo>
                  <a:pt x="72436" y="130123"/>
                  <a:pt x="71977" y="130320"/>
                  <a:pt x="71977" y="130691"/>
                </a:cubicBezTo>
                <a:cubicBezTo>
                  <a:pt x="71977" y="130910"/>
                  <a:pt x="72173" y="131106"/>
                  <a:pt x="72392" y="131106"/>
                </a:cubicBezTo>
                <a:close/>
                <a:moveTo>
                  <a:pt x="67563" y="131106"/>
                </a:moveTo>
                <a:cubicBezTo>
                  <a:pt x="67934" y="131106"/>
                  <a:pt x="68109" y="130669"/>
                  <a:pt x="67847" y="130407"/>
                </a:cubicBezTo>
                <a:cubicBezTo>
                  <a:pt x="67606" y="130167"/>
                  <a:pt x="67169" y="130341"/>
                  <a:pt x="67169" y="130713"/>
                </a:cubicBezTo>
                <a:cubicBezTo>
                  <a:pt x="67169" y="130931"/>
                  <a:pt x="67344" y="131106"/>
                  <a:pt x="67563" y="131106"/>
                </a:cubicBezTo>
                <a:close/>
                <a:moveTo>
                  <a:pt x="62734" y="131084"/>
                </a:moveTo>
                <a:cubicBezTo>
                  <a:pt x="63083" y="131084"/>
                  <a:pt x="63258" y="130669"/>
                  <a:pt x="63018" y="130429"/>
                </a:cubicBezTo>
                <a:cubicBezTo>
                  <a:pt x="62777" y="130188"/>
                  <a:pt x="62362" y="130363"/>
                  <a:pt x="62362" y="130713"/>
                </a:cubicBezTo>
                <a:cubicBezTo>
                  <a:pt x="62362" y="130910"/>
                  <a:pt x="62537" y="131084"/>
                  <a:pt x="62734" y="131084"/>
                </a:cubicBezTo>
                <a:close/>
                <a:moveTo>
                  <a:pt x="57927" y="131041"/>
                </a:moveTo>
                <a:cubicBezTo>
                  <a:pt x="58211" y="131041"/>
                  <a:pt x="58364" y="130669"/>
                  <a:pt x="58167" y="130473"/>
                </a:cubicBezTo>
                <a:cubicBezTo>
                  <a:pt x="57948" y="130254"/>
                  <a:pt x="57577" y="130407"/>
                  <a:pt x="57577" y="130713"/>
                </a:cubicBezTo>
                <a:cubicBezTo>
                  <a:pt x="57577" y="130888"/>
                  <a:pt x="57730" y="131041"/>
                  <a:pt x="57927" y="131041"/>
                </a:cubicBezTo>
                <a:close/>
                <a:moveTo>
                  <a:pt x="53098" y="130975"/>
                </a:moveTo>
                <a:cubicBezTo>
                  <a:pt x="53338" y="130975"/>
                  <a:pt x="53469" y="130691"/>
                  <a:pt x="53294" y="130516"/>
                </a:cubicBezTo>
                <a:cubicBezTo>
                  <a:pt x="53119" y="130341"/>
                  <a:pt x="52813" y="130473"/>
                  <a:pt x="52813" y="130713"/>
                </a:cubicBezTo>
                <a:cubicBezTo>
                  <a:pt x="52813" y="130866"/>
                  <a:pt x="52945" y="130975"/>
                  <a:pt x="53098" y="130975"/>
                </a:cubicBezTo>
                <a:close/>
                <a:moveTo>
                  <a:pt x="48268" y="130931"/>
                </a:moveTo>
                <a:cubicBezTo>
                  <a:pt x="48465" y="130931"/>
                  <a:pt x="48574" y="130691"/>
                  <a:pt x="48443" y="130538"/>
                </a:cubicBezTo>
                <a:cubicBezTo>
                  <a:pt x="48290" y="130385"/>
                  <a:pt x="48050" y="130494"/>
                  <a:pt x="48050" y="130691"/>
                </a:cubicBezTo>
                <a:cubicBezTo>
                  <a:pt x="48050" y="130822"/>
                  <a:pt x="48137" y="130931"/>
                  <a:pt x="48268" y="130931"/>
                </a:cubicBezTo>
                <a:close/>
                <a:moveTo>
                  <a:pt x="43439" y="130866"/>
                </a:moveTo>
                <a:cubicBezTo>
                  <a:pt x="43702" y="130866"/>
                  <a:pt x="43287" y="130451"/>
                  <a:pt x="43287" y="130691"/>
                </a:cubicBezTo>
                <a:cubicBezTo>
                  <a:pt x="43287" y="130800"/>
                  <a:pt x="43352" y="130866"/>
                  <a:pt x="43439" y="130866"/>
                </a:cubicBezTo>
                <a:close/>
                <a:moveTo>
                  <a:pt x="38610" y="130800"/>
                </a:moveTo>
                <a:cubicBezTo>
                  <a:pt x="38676" y="130800"/>
                  <a:pt x="38720" y="130757"/>
                  <a:pt x="38720" y="130691"/>
                </a:cubicBezTo>
                <a:cubicBezTo>
                  <a:pt x="38720" y="130560"/>
                  <a:pt x="38457" y="130800"/>
                  <a:pt x="38610" y="130800"/>
                </a:cubicBezTo>
                <a:close/>
                <a:moveTo>
                  <a:pt x="33803" y="130735"/>
                </a:moveTo>
                <a:cubicBezTo>
                  <a:pt x="33803" y="130735"/>
                  <a:pt x="33825" y="130713"/>
                  <a:pt x="33825" y="130713"/>
                </a:cubicBezTo>
                <a:cubicBezTo>
                  <a:pt x="33825" y="130669"/>
                  <a:pt x="33760" y="130669"/>
                  <a:pt x="33760" y="130713"/>
                </a:cubicBezTo>
                <a:cubicBezTo>
                  <a:pt x="33760" y="130713"/>
                  <a:pt x="33781" y="130735"/>
                  <a:pt x="33803" y="130735"/>
                </a:cubicBezTo>
                <a:close/>
                <a:moveTo>
                  <a:pt x="125489" y="125928"/>
                </a:moveTo>
                <a:cubicBezTo>
                  <a:pt x="125555" y="125928"/>
                  <a:pt x="125424" y="125775"/>
                  <a:pt x="125424" y="125862"/>
                </a:cubicBezTo>
                <a:cubicBezTo>
                  <a:pt x="125424" y="125906"/>
                  <a:pt x="125446" y="125928"/>
                  <a:pt x="125489" y="125928"/>
                </a:cubicBezTo>
                <a:close/>
                <a:moveTo>
                  <a:pt x="120660" y="125993"/>
                </a:moveTo>
                <a:cubicBezTo>
                  <a:pt x="120857" y="125993"/>
                  <a:pt x="120529" y="125665"/>
                  <a:pt x="120529" y="125862"/>
                </a:cubicBezTo>
                <a:cubicBezTo>
                  <a:pt x="120529" y="125949"/>
                  <a:pt x="120573" y="125993"/>
                  <a:pt x="120660" y="125993"/>
                </a:cubicBezTo>
                <a:close/>
                <a:moveTo>
                  <a:pt x="115831" y="126081"/>
                </a:moveTo>
                <a:cubicBezTo>
                  <a:pt x="116028" y="126081"/>
                  <a:pt x="116115" y="125840"/>
                  <a:pt x="115984" y="125709"/>
                </a:cubicBezTo>
                <a:cubicBezTo>
                  <a:pt x="115831" y="125578"/>
                  <a:pt x="115613" y="125687"/>
                  <a:pt x="115613" y="125862"/>
                </a:cubicBezTo>
                <a:cubicBezTo>
                  <a:pt x="115613" y="125993"/>
                  <a:pt x="115700" y="126081"/>
                  <a:pt x="115831" y="126081"/>
                </a:cubicBezTo>
                <a:close/>
                <a:moveTo>
                  <a:pt x="111002" y="126168"/>
                </a:moveTo>
                <a:cubicBezTo>
                  <a:pt x="111264" y="126168"/>
                  <a:pt x="111396" y="125840"/>
                  <a:pt x="111221" y="125665"/>
                </a:cubicBezTo>
                <a:cubicBezTo>
                  <a:pt x="111024" y="125469"/>
                  <a:pt x="110696" y="125600"/>
                  <a:pt x="110718" y="125862"/>
                </a:cubicBezTo>
                <a:cubicBezTo>
                  <a:pt x="110718" y="126037"/>
                  <a:pt x="110849" y="126168"/>
                  <a:pt x="111002" y="126168"/>
                </a:cubicBezTo>
                <a:close/>
                <a:moveTo>
                  <a:pt x="106173" y="126233"/>
                </a:moveTo>
                <a:cubicBezTo>
                  <a:pt x="106501" y="126233"/>
                  <a:pt x="106676" y="125840"/>
                  <a:pt x="106435" y="125600"/>
                </a:cubicBezTo>
                <a:cubicBezTo>
                  <a:pt x="106195" y="125381"/>
                  <a:pt x="105824" y="125534"/>
                  <a:pt x="105824" y="125862"/>
                </a:cubicBezTo>
                <a:cubicBezTo>
                  <a:pt x="105824" y="126059"/>
                  <a:pt x="105977" y="126233"/>
                  <a:pt x="106173" y="126233"/>
                </a:cubicBezTo>
                <a:close/>
                <a:moveTo>
                  <a:pt x="101344" y="126299"/>
                </a:moveTo>
                <a:cubicBezTo>
                  <a:pt x="101737" y="126299"/>
                  <a:pt x="101934" y="125840"/>
                  <a:pt x="101650" y="125556"/>
                </a:cubicBezTo>
                <a:cubicBezTo>
                  <a:pt x="101388" y="125294"/>
                  <a:pt x="100929" y="125491"/>
                  <a:pt x="100929" y="125862"/>
                </a:cubicBezTo>
                <a:cubicBezTo>
                  <a:pt x="100929" y="126102"/>
                  <a:pt x="101104" y="126299"/>
                  <a:pt x="101344" y="126299"/>
                </a:cubicBezTo>
                <a:close/>
                <a:moveTo>
                  <a:pt x="96515" y="126343"/>
                </a:moveTo>
                <a:cubicBezTo>
                  <a:pt x="96952" y="126343"/>
                  <a:pt x="97149" y="125818"/>
                  <a:pt x="96865" y="125534"/>
                </a:cubicBezTo>
                <a:cubicBezTo>
                  <a:pt x="96559" y="125228"/>
                  <a:pt x="96056" y="125447"/>
                  <a:pt x="96056" y="125862"/>
                </a:cubicBezTo>
                <a:cubicBezTo>
                  <a:pt x="96056" y="126124"/>
                  <a:pt x="96275" y="126343"/>
                  <a:pt x="96515" y="126343"/>
                </a:cubicBezTo>
                <a:close/>
                <a:moveTo>
                  <a:pt x="91708" y="126365"/>
                </a:moveTo>
                <a:cubicBezTo>
                  <a:pt x="92145" y="126365"/>
                  <a:pt x="92385" y="125818"/>
                  <a:pt x="92058" y="125512"/>
                </a:cubicBezTo>
                <a:cubicBezTo>
                  <a:pt x="91730" y="125185"/>
                  <a:pt x="91184" y="125425"/>
                  <a:pt x="91184" y="125862"/>
                </a:cubicBezTo>
                <a:cubicBezTo>
                  <a:pt x="91184" y="126146"/>
                  <a:pt x="91424" y="126386"/>
                  <a:pt x="91708" y="126365"/>
                </a:cubicBezTo>
                <a:close/>
                <a:moveTo>
                  <a:pt x="86879" y="126408"/>
                </a:moveTo>
                <a:cubicBezTo>
                  <a:pt x="87360" y="126408"/>
                  <a:pt x="87600" y="125818"/>
                  <a:pt x="87250" y="125469"/>
                </a:cubicBezTo>
                <a:cubicBezTo>
                  <a:pt x="86923" y="125119"/>
                  <a:pt x="86333" y="125359"/>
                  <a:pt x="86333" y="125862"/>
                </a:cubicBezTo>
                <a:cubicBezTo>
                  <a:pt x="86333" y="126168"/>
                  <a:pt x="86573" y="126408"/>
                  <a:pt x="86879" y="126408"/>
                </a:cubicBezTo>
                <a:close/>
                <a:moveTo>
                  <a:pt x="82050" y="126408"/>
                </a:moveTo>
                <a:cubicBezTo>
                  <a:pt x="82531" y="126408"/>
                  <a:pt x="82771" y="125818"/>
                  <a:pt x="82443" y="125491"/>
                </a:cubicBezTo>
                <a:cubicBezTo>
                  <a:pt x="82094" y="125141"/>
                  <a:pt x="81504" y="125381"/>
                  <a:pt x="81504" y="125862"/>
                </a:cubicBezTo>
                <a:cubicBezTo>
                  <a:pt x="81504" y="126168"/>
                  <a:pt x="81744" y="126408"/>
                  <a:pt x="82050" y="126408"/>
                </a:cubicBezTo>
                <a:close/>
                <a:moveTo>
                  <a:pt x="77221" y="126408"/>
                </a:moveTo>
                <a:cubicBezTo>
                  <a:pt x="77723" y="126408"/>
                  <a:pt x="77986" y="125796"/>
                  <a:pt x="77614" y="125447"/>
                </a:cubicBezTo>
                <a:cubicBezTo>
                  <a:pt x="77265" y="125097"/>
                  <a:pt x="76653" y="125359"/>
                  <a:pt x="76653" y="125862"/>
                </a:cubicBezTo>
                <a:cubicBezTo>
                  <a:pt x="76653" y="126168"/>
                  <a:pt x="76915" y="126430"/>
                  <a:pt x="77221" y="126408"/>
                </a:cubicBezTo>
                <a:close/>
                <a:moveTo>
                  <a:pt x="72392" y="126408"/>
                </a:moveTo>
                <a:cubicBezTo>
                  <a:pt x="72894" y="126408"/>
                  <a:pt x="73135" y="125818"/>
                  <a:pt x="72785" y="125491"/>
                </a:cubicBezTo>
                <a:cubicBezTo>
                  <a:pt x="72436" y="125141"/>
                  <a:pt x="71846" y="125381"/>
                  <a:pt x="71846" y="125862"/>
                </a:cubicBezTo>
                <a:cubicBezTo>
                  <a:pt x="71846" y="126168"/>
                  <a:pt x="72086" y="126408"/>
                  <a:pt x="72392" y="126408"/>
                </a:cubicBezTo>
                <a:close/>
                <a:moveTo>
                  <a:pt x="67563" y="126408"/>
                </a:moveTo>
                <a:cubicBezTo>
                  <a:pt x="68065" y="126408"/>
                  <a:pt x="68306" y="125818"/>
                  <a:pt x="67956" y="125469"/>
                </a:cubicBezTo>
                <a:cubicBezTo>
                  <a:pt x="67606" y="125119"/>
                  <a:pt x="67017" y="125359"/>
                  <a:pt x="67017" y="125862"/>
                </a:cubicBezTo>
                <a:cubicBezTo>
                  <a:pt x="67017" y="126168"/>
                  <a:pt x="67279" y="126408"/>
                  <a:pt x="67563" y="126408"/>
                </a:cubicBezTo>
                <a:close/>
                <a:moveTo>
                  <a:pt x="62734" y="126365"/>
                </a:moveTo>
                <a:cubicBezTo>
                  <a:pt x="63193" y="126365"/>
                  <a:pt x="63433" y="125818"/>
                  <a:pt x="63105" y="125512"/>
                </a:cubicBezTo>
                <a:cubicBezTo>
                  <a:pt x="62777" y="125185"/>
                  <a:pt x="62231" y="125425"/>
                  <a:pt x="62231" y="125862"/>
                </a:cubicBezTo>
                <a:cubicBezTo>
                  <a:pt x="62231" y="126146"/>
                  <a:pt x="62472" y="126365"/>
                  <a:pt x="62734" y="126365"/>
                </a:cubicBezTo>
                <a:close/>
                <a:moveTo>
                  <a:pt x="57927" y="126343"/>
                </a:moveTo>
                <a:cubicBezTo>
                  <a:pt x="58342" y="126343"/>
                  <a:pt x="58560" y="125840"/>
                  <a:pt x="58254" y="125534"/>
                </a:cubicBezTo>
                <a:cubicBezTo>
                  <a:pt x="57948" y="125228"/>
                  <a:pt x="57446" y="125447"/>
                  <a:pt x="57446" y="125862"/>
                </a:cubicBezTo>
                <a:cubicBezTo>
                  <a:pt x="57446" y="126124"/>
                  <a:pt x="57664" y="126343"/>
                  <a:pt x="57927" y="126343"/>
                </a:cubicBezTo>
                <a:close/>
                <a:moveTo>
                  <a:pt x="53098" y="126277"/>
                </a:moveTo>
                <a:cubicBezTo>
                  <a:pt x="53469" y="126277"/>
                  <a:pt x="53644" y="125840"/>
                  <a:pt x="53382" y="125578"/>
                </a:cubicBezTo>
                <a:cubicBezTo>
                  <a:pt x="53119" y="125316"/>
                  <a:pt x="52682" y="125491"/>
                  <a:pt x="52682" y="125862"/>
                </a:cubicBezTo>
                <a:cubicBezTo>
                  <a:pt x="52682" y="126102"/>
                  <a:pt x="52857" y="126277"/>
                  <a:pt x="53098" y="126277"/>
                </a:cubicBezTo>
                <a:close/>
                <a:moveTo>
                  <a:pt x="48268" y="126233"/>
                </a:moveTo>
                <a:cubicBezTo>
                  <a:pt x="48596" y="126233"/>
                  <a:pt x="48749" y="125840"/>
                  <a:pt x="48531" y="125600"/>
                </a:cubicBezTo>
                <a:cubicBezTo>
                  <a:pt x="48290" y="125381"/>
                  <a:pt x="47897" y="125534"/>
                  <a:pt x="47897" y="125862"/>
                </a:cubicBezTo>
                <a:cubicBezTo>
                  <a:pt x="47897" y="126059"/>
                  <a:pt x="48072" y="126233"/>
                  <a:pt x="48268" y="126233"/>
                </a:cubicBezTo>
                <a:close/>
                <a:moveTo>
                  <a:pt x="43439" y="126146"/>
                </a:moveTo>
                <a:cubicBezTo>
                  <a:pt x="43680" y="126146"/>
                  <a:pt x="43811" y="125862"/>
                  <a:pt x="43636" y="125687"/>
                </a:cubicBezTo>
                <a:cubicBezTo>
                  <a:pt x="43461" y="125512"/>
                  <a:pt x="43177" y="125622"/>
                  <a:pt x="43177" y="125884"/>
                </a:cubicBezTo>
                <a:cubicBezTo>
                  <a:pt x="43177" y="126037"/>
                  <a:pt x="43287" y="126146"/>
                  <a:pt x="43439" y="126146"/>
                </a:cubicBezTo>
                <a:close/>
                <a:moveTo>
                  <a:pt x="38610" y="126081"/>
                </a:moveTo>
                <a:cubicBezTo>
                  <a:pt x="38894" y="126081"/>
                  <a:pt x="38894" y="125665"/>
                  <a:pt x="38610" y="125665"/>
                </a:cubicBezTo>
                <a:cubicBezTo>
                  <a:pt x="38326" y="125665"/>
                  <a:pt x="38326" y="126081"/>
                  <a:pt x="38610" y="126081"/>
                </a:cubicBezTo>
                <a:close/>
                <a:moveTo>
                  <a:pt x="33803" y="126015"/>
                </a:moveTo>
                <a:cubicBezTo>
                  <a:pt x="34000" y="126015"/>
                  <a:pt x="33650" y="125665"/>
                  <a:pt x="33650" y="125862"/>
                </a:cubicBezTo>
                <a:cubicBezTo>
                  <a:pt x="33650" y="125949"/>
                  <a:pt x="33716" y="126015"/>
                  <a:pt x="33803" y="126015"/>
                </a:cubicBezTo>
                <a:close/>
                <a:moveTo>
                  <a:pt x="28974" y="125928"/>
                </a:moveTo>
                <a:cubicBezTo>
                  <a:pt x="29062" y="125928"/>
                  <a:pt x="28909" y="125775"/>
                  <a:pt x="28909" y="125862"/>
                </a:cubicBezTo>
                <a:cubicBezTo>
                  <a:pt x="28909" y="125906"/>
                  <a:pt x="28931" y="125928"/>
                  <a:pt x="28974" y="125928"/>
                </a:cubicBezTo>
                <a:close/>
                <a:moveTo>
                  <a:pt x="130297" y="121099"/>
                </a:moveTo>
                <a:cubicBezTo>
                  <a:pt x="130362" y="121099"/>
                  <a:pt x="130362" y="120989"/>
                  <a:pt x="130297" y="120989"/>
                </a:cubicBezTo>
                <a:cubicBezTo>
                  <a:pt x="130231" y="120989"/>
                  <a:pt x="130231" y="121099"/>
                  <a:pt x="130297" y="121099"/>
                </a:cubicBezTo>
                <a:close/>
                <a:moveTo>
                  <a:pt x="125467" y="121208"/>
                </a:moveTo>
                <a:cubicBezTo>
                  <a:pt x="125555" y="121208"/>
                  <a:pt x="125642" y="121142"/>
                  <a:pt x="125642" y="121055"/>
                </a:cubicBezTo>
                <a:cubicBezTo>
                  <a:pt x="125642" y="120946"/>
                  <a:pt x="125555" y="120880"/>
                  <a:pt x="125467" y="120880"/>
                </a:cubicBezTo>
                <a:cubicBezTo>
                  <a:pt x="125380" y="120880"/>
                  <a:pt x="125315" y="120946"/>
                  <a:pt x="125315" y="121055"/>
                </a:cubicBezTo>
                <a:cubicBezTo>
                  <a:pt x="125315" y="121142"/>
                  <a:pt x="125380" y="121208"/>
                  <a:pt x="125467" y="121208"/>
                </a:cubicBezTo>
                <a:close/>
                <a:moveTo>
                  <a:pt x="120638" y="121295"/>
                </a:moveTo>
                <a:cubicBezTo>
                  <a:pt x="120879" y="121295"/>
                  <a:pt x="120988" y="121033"/>
                  <a:pt x="120835" y="120858"/>
                </a:cubicBezTo>
                <a:cubicBezTo>
                  <a:pt x="120660" y="120705"/>
                  <a:pt x="120398" y="120814"/>
                  <a:pt x="120398" y="121055"/>
                </a:cubicBezTo>
                <a:cubicBezTo>
                  <a:pt x="120398" y="121186"/>
                  <a:pt x="120507" y="121295"/>
                  <a:pt x="120638" y="121295"/>
                </a:cubicBezTo>
                <a:close/>
                <a:moveTo>
                  <a:pt x="115831" y="121383"/>
                </a:moveTo>
                <a:cubicBezTo>
                  <a:pt x="116115" y="121383"/>
                  <a:pt x="116268" y="121011"/>
                  <a:pt x="116050" y="120793"/>
                </a:cubicBezTo>
                <a:cubicBezTo>
                  <a:pt x="115853" y="120596"/>
                  <a:pt x="115482" y="120749"/>
                  <a:pt x="115482" y="121055"/>
                </a:cubicBezTo>
                <a:cubicBezTo>
                  <a:pt x="115482" y="121230"/>
                  <a:pt x="115635" y="121383"/>
                  <a:pt x="115831" y="121383"/>
                </a:cubicBezTo>
                <a:close/>
                <a:moveTo>
                  <a:pt x="111002" y="121470"/>
                </a:moveTo>
                <a:cubicBezTo>
                  <a:pt x="111374" y="121470"/>
                  <a:pt x="111549" y="121011"/>
                  <a:pt x="111286" y="120749"/>
                </a:cubicBezTo>
                <a:cubicBezTo>
                  <a:pt x="111024" y="120487"/>
                  <a:pt x="110587" y="120683"/>
                  <a:pt x="110587" y="121055"/>
                </a:cubicBezTo>
                <a:cubicBezTo>
                  <a:pt x="110587" y="121273"/>
                  <a:pt x="110762" y="121470"/>
                  <a:pt x="111002" y="121470"/>
                </a:cubicBezTo>
                <a:close/>
                <a:moveTo>
                  <a:pt x="106173" y="121536"/>
                </a:moveTo>
                <a:cubicBezTo>
                  <a:pt x="106610" y="121536"/>
                  <a:pt x="106829" y="121011"/>
                  <a:pt x="106523" y="120683"/>
                </a:cubicBezTo>
                <a:cubicBezTo>
                  <a:pt x="106217" y="120377"/>
                  <a:pt x="105671" y="120596"/>
                  <a:pt x="105671" y="121055"/>
                </a:cubicBezTo>
                <a:cubicBezTo>
                  <a:pt x="105671" y="121317"/>
                  <a:pt x="105889" y="121536"/>
                  <a:pt x="106173" y="121536"/>
                </a:cubicBezTo>
                <a:close/>
                <a:moveTo>
                  <a:pt x="101344" y="121601"/>
                </a:moveTo>
                <a:cubicBezTo>
                  <a:pt x="101825" y="121601"/>
                  <a:pt x="102065" y="121011"/>
                  <a:pt x="101737" y="120661"/>
                </a:cubicBezTo>
                <a:cubicBezTo>
                  <a:pt x="101388" y="120312"/>
                  <a:pt x="100798" y="120552"/>
                  <a:pt x="100798" y="121055"/>
                </a:cubicBezTo>
                <a:cubicBezTo>
                  <a:pt x="100798" y="121339"/>
                  <a:pt x="101038" y="121601"/>
                  <a:pt x="101344" y="121601"/>
                </a:cubicBezTo>
                <a:close/>
                <a:moveTo>
                  <a:pt x="96515" y="121645"/>
                </a:moveTo>
                <a:cubicBezTo>
                  <a:pt x="97061" y="121645"/>
                  <a:pt x="97324" y="120989"/>
                  <a:pt x="96952" y="120618"/>
                </a:cubicBezTo>
                <a:cubicBezTo>
                  <a:pt x="96559" y="120246"/>
                  <a:pt x="95925" y="120509"/>
                  <a:pt x="95925" y="121055"/>
                </a:cubicBezTo>
                <a:cubicBezTo>
                  <a:pt x="95925" y="121383"/>
                  <a:pt x="96187" y="121645"/>
                  <a:pt x="96515" y="121645"/>
                </a:cubicBezTo>
                <a:close/>
                <a:moveTo>
                  <a:pt x="91686" y="121688"/>
                </a:moveTo>
                <a:cubicBezTo>
                  <a:pt x="92276" y="121688"/>
                  <a:pt x="92560" y="120989"/>
                  <a:pt x="92145" y="120596"/>
                </a:cubicBezTo>
                <a:cubicBezTo>
                  <a:pt x="91752" y="120181"/>
                  <a:pt x="91052" y="120465"/>
                  <a:pt x="91052" y="121055"/>
                </a:cubicBezTo>
                <a:cubicBezTo>
                  <a:pt x="91052" y="121404"/>
                  <a:pt x="91336" y="121688"/>
                  <a:pt x="91686" y="121688"/>
                </a:cubicBezTo>
                <a:close/>
                <a:moveTo>
                  <a:pt x="86857" y="121710"/>
                </a:moveTo>
                <a:cubicBezTo>
                  <a:pt x="87469" y="121710"/>
                  <a:pt x="87753" y="120989"/>
                  <a:pt x="87338" y="120574"/>
                </a:cubicBezTo>
                <a:cubicBezTo>
                  <a:pt x="86923" y="120159"/>
                  <a:pt x="86202" y="120443"/>
                  <a:pt x="86202" y="121055"/>
                </a:cubicBezTo>
                <a:cubicBezTo>
                  <a:pt x="86202" y="121404"/>
                  <a:pt x="86507" y="121710"/>
                  <a:pt x="86857" y="121710"/>
                </a:cubicBezTo>
                <a:close/>
                <a:moveTo>
                  <a:pt x="82050" y="121732"/>
                </a:moveTo>
                <a:cubicBezTo>
                  <a:pt x="82662" y="121732"/>
                  <a:pt x="82968" y="120989"/>
                  <a:pt x="82531" y="120552"/>
                </a:cubicBezTo>
                <a:cubicBezTo>
                  <a:pt x="82094" y="120115"/>
                  <a:pt x="81351" y="120421"/>
                  <a:pt x="81351" y="121055"/>
                </a:cubicBezTo>
                <a:cubicBezTo>
                  <a:pt x="81351" y="121426"/>
                  <a:pt x="81657" y="121732"/>
                  <a:pt x="82050" y="121732"/>
                </a:cubicBezTo>
                <a:close/>
                <a:moveTo>
                  <a:pt x="77221" y="121732"/>
                </a:moveTo>
                <a:cubicBezTo>
                  <a:pt x="77833" y="121732"/>
                  <a:pt x="78160" y="120989"/>
                  <a:pt x="77702" y="120552"/>
                </a:cubicBezTo>
                <a:cubicBezTo>
                  <a:pt x="77265" y="120115"/>
                  <a:pt x="76522" y="120421"/>
                  <a:pt x="76522" y="121055"/>
                </a:cubicBezTo>
                <a:cubicBezTo>
                  <a:pt x="76522" y="121426"/>
                  <a:pt x="76828" y="121732"/>
                  <a:pt x="77221" y="121732"/>
                </a:cubicBezTo>
                <a:close/>
                <a:moveTo>
                  <a:pt x="72392" y="121732"/>
                </a:moveTo>
                <a:cubicBezTo>
                  <a:pt x="73004" y="121732"/>
                  <a:pt x="73331" y="120989"/>
                  <a:pt x="72894" y="120552"/>
                </a:cubicBezTo>
                <a:cubicBezTo>
                  <a:pt x="72436" y="120115"/>
                  <a:pt x="71693" y="120421"/>
                  <a:pt x="71693" y="121055"/>
                </a:cubicBezTo>
                <a:cubicBezTo>
                  <a:pt x="71693" y="121426"/>
                  <a:pt x="71999" y="121732"/>
                  <a:pt x="72392" y="121732"/>
                </a:cubicBezTo>
                <a:close/>
                <a:moveTo>
                  <a:pt x="67563" y="121710"/>
                </a:moveTo>
                <a:cubicBezTo>
                  <a:pt x="68153" y="121710"/>
                  <a:pt x="68459" y="120989"/>
                  <a:pt x="68044" y="120574"/>
                </a:cubicBezTo>
                <a:cubicBezTo>
                  <a:pt x="67606" y="120159"/>
                  <a:pt x="66885" y="120443"/>
                  <a:pt x="66885" y="121055"/>
                </a:cubicBezTo>
                <a:cubicBezTo>
                  <a:pt x="66885" y="121404"/>
                  <a:pt x="67191" y="121710"/>
                  <a:pt x="67563" y="121710"/>
                </a:cubicBezTo>
                <a:close/>
                <a:moveTo>
                  <a:pt x="62734" y="121688"/>
                </a:moveTo>
                <a:cubicBezTo>
                  <a:pt x="63302" y="121688"/>
                  <a:pt x="63608" y="120989"/>
                  <a:pt x="63193" y="120596"/>
                </a:cubicBezTo>
                <a:cubicBezTo>
                  <a:pt x="62799" y="120181"/>
                  <a:pt x="62100" y="120465"/>
                  <a:pt x="62100" y="121055"/>
                </a:cubicBezTo>
                <a:cubicBezTo>
                  <a:pt x="62100" y="121404"/>
                  <a:pt x="62384" y="121688"/>
                  <a:pt x="62734" y="121688"/>
                </a:cubicBezTo>
                <a:close/>
                <a:moveTo>
                  <a:pt x="57905" y="121645"/>
                </a:moveTo>
                <a:cubicBezTo>
                  <a:pt x="58451" y="121645"/>
                  <a:pt x="58713" y="120989"/>
                  <a:pt x="58342" y="120618"/>
                </a:cubicBezTo>
                <a:cubicBezTo>
                  <a:pt x="57970" y="120246"/>
                  <a:pt x="57315" y="120509"/>
                  <a:pt x="57315" y="121055"/>
                </a:cubicBezTo>
                <a:cubicBezTo>
                  <a:pt x="57315" y="121383"/>
                  <a:pt x="57577" y="121645"/>
                  <a:pt x="57905" y="121645"/>
                </a:cubicBezTo>
                <a:close/>
                <a:moveTo>
                  <a:pt x="53098" y="121601"/>
                </a:moveTo>
                <a:cubicBezTo>
                  <a:pt x="53578" y="121601"/>
                  <a:pt x="53819" y="121011"/>
                  <a:pt x="53469" y="120661"/>
                </a:cubicBezTo>
                <a:cubicBezTo>
                  <a:pt x="53141" y="120312"/>
                  <a:pt x="52551" y="120552"/>
                  <a:pt x="52551" y="121055"/>
                </a:cubicBezTo>
                <a:cubicBezTo>
                  <a:pt x="52551" y="121339"/>
                  <a:pt x="52792" y="121601"/>
                  <a:pt x="53098" y="121601"/>
                </a:cubicBezTo>
                <a:close/>
                <a:moveTo>
                  <a:pt x="48268" y="121536"/>
                </a:moveTo>
                <a:cubicBezTo>
                  <a:pt x="48706" y="121536"/>
                  <a:pt x="48902" y="121011"/>
                  <a:pt x="48618" y="120705"/>
                </a:cubicBezTo>
                <a:cubicBezTo>
                  <a:pt x="48312" y="120399"/>
                  <a:pt x="47788" y="120618"/>
                  <a:pt x="47788" y="121055"/>
                </a:cubicBezTo>
                <a:cubicBezTo>
                  <a:pt x="47788" y="121317"/>
                  <a:pt x="48006" y="121536"/>
                  <a:pt x="48268" y="121536"/>
                </a:cubicBezTo>
                <a:close/>
                <a:moveTo>
                  <a:pt x="43439" y="121470"/>
                </a:moveTo>
                <a:cubicBezTo>
                  <a:pt x="43811" y="121470"/>
                  <a:pt x="43986" y="121011"/>
                  <a:pt x="43724" y="120749"/>
                </a:cubicBezTo>
                <a:cubicBezTo>
                  <a:pt x="43461" y="120487"/>
                  <a:pt x="43024" y="120683"/>
                  <a:pt x="43024" y="121055"/>
                </a:cubicBezTo>
                <a:cubicBezTo>
                  <a:pt x="43024" y="121273"/>
                  <a:pt x="43199" y="121470"/>
                  <a:pt x="43439" y="121470"/>
                </a:cubicBezTo>
                <a:close/>
                <a:moveTo>
                  <a:pt x="38610" y="121361"/>
                </a:moveTo>
                <a:cubicBezTo>
                  <a:pt x="38894" y="121361"/>
                  <a:pt x="39047" y="121011"/>
                  <a:pt x="38851" y="120814"/>
                </a:cubicBezTo>
                <a:cubicBezTo>
                  <a:pt x="38632" y="120618"/>
                  <a:pt x="38283" y="120749"/>
                  <a:pt x="38283" y="121055"/>
                </a:cubicBezTo>
                <a:cubicBezTo>
                  <a:pt x="38283" y="121230"/>
                  <a:pt x="38436" y="121361"/>
                  <a:pt x="38610" y="121361"/>
                </a:cubicBezTo>
                <a:close/>
                <a:moveTo>
                  <a:pt x="33781" y="121295"/>
                </a:moveTo>
                <a:cubicBezTo>
                  <a:pt x="34000" y="121295"/>
                  <a:pt x="34109" y="121033"/>
                  <a:pt x="33956" y="120880"/>
                </a:cubicBezTo>
                <a:cubicBezTo>
                  <a:pt x="33803" y="120727"/>
                  <a:pt x="33541" y="120836"/>
                  <a:pt x="33541" y="121055"/>
                </a:cubicBezTo>
                <a:cubicBezTo>
                  <a:pt x="33541" y="121186"/>
                  <a:pt x="33650" y="121295"/>
                  <a:pt x="33781" y="121295"/>
                </a:cubicBezTo>
                <a:close/>
                <a:moveTo>
                  <a:pt x="28952" y="121186"/>
                </a:moveTo>
                <a:cubicBezTo>
                  <a:pt x="29193" y="121186"/>
                  <a:pt x="28821" y="120814"/>
                  <a:pt x="28821" y="121055"/>
                </a:cubicBezTo>
                <a:cubicBezTo>
                  <a:pt x="28821" y="121120"/>
                  <a:pt x="28887" y="121186"/>
                  <a:pt x="28952" y="121186"/>
                </a:cubicBezTo>
                <a:close/>
                <a:moveTo>
                  <a:pt x="24123" y="121099"/>
                </a:moveTo>
                <a:cubicBezTo>
                  <a:pt x="24211" y="121099"/>
                  <a:pt x="24211" y="120989"/>
                  <a:pt x="24123" y="120989"/>
                </a:cubicBezTo>
                <a:cubicBezTo>
                  <a:pt x="24058" y="120989"/>
                  <a:pt x="24058" y="121099"/>
                  <a:pt x="24123" y="121099"/>
                </a:cubicBezTo>
                <a:close/>
                <a:moveTo>
                  <a:pt x="135126" y="116269"/>
                </a:moveTo>
                <a:cubicBezTo>
                  <a:pt x="135147" y="116269"/>
                  <a:pt x="135169" y="116248"/>
                  <a:pt x="135169" y="116226"/>
                </a:cubicBezTo>
                <a:cubicBezTo>
                  <a:pt x="135169" y="116182"/>
                  <a:pt x="135147" y="116160"/>
                  <a:pt x="135126" y="116160"/>
                </a:cubicBezTo>
                <a:cubicBezTo>
                  <a:pt x="135104" y="116160"/>
                  <a:pt x="135060" y="116182"/>
                  <a:pt x="135060" y="116226"/>
                </a:cubicBezTo>
                <a:cubicBezTo>
                  <a:pt x="135060" y="116248"/>
                  <a:pt x="135104" y="116269"/>
                  <a:pt x="135126" y="116269"/>
                </a:cubicBezTo>
                <a:close/>
                <a:moveTo>
                  <a:pt x="130297" y="116379"/>
                </a:moveTo>
                <a:cubicBezTo>
                  <a:pt x="130384" y="116379"/>
                  <a:pt x="130449" y="116313"/>
                  <a:pt x="130449" y="116226"/>
                </a:cubicBezTo>
                <a:cubicBezTo>
                  <a:pt x="130449" y="115964"/>
                  <a:pt x="130056" y="116379"/>
                  <a:pt x="130297" y="116379"/>
                </a:cubicBezTo>
                <a:close/>
                <a:moveTo>
                  <a:pt x="125467" y="116466"/>
                </a:moveTo>
                <a:cubicBezTo>
                  <a:pt x="125708" y="116466"/>
                  <a:pt x="125817" y="116204"/>
                  <a:pt x="125642" y="116029"/>
                </a:cubicBezTo>
                <a:cubicBezTo>
                  <a:pt x="125489" y="115876"/>
                  <a:pt x="125227" y="115985"/>
                  <a:pt x="125227" y="116226"/>
                </a:cubicBezTo>
                <a:cubicBezTo>
                  <a:pt x="125227" y="116357"/>
                  <a:pt x="125336" y="116466"/>
                  <a:pt x="125467" y="116466"/>
                </a:cubicBezTo>
                <a:close/>
                <a:moveTo>
                  <a:pt x="120638" y="116575"/>
                </a:moveTo>
                <a:cubicBezTo>
                  <a:pt x="121163" y="116619"/>
                  <a:pt x="121163" y="115811"/>
                  <a:pt x="120638" y="115854"/>
                </a:cubicBezTo>
                <a:cubicBezTo>
                  <a:pt x="120201" y="115898"/>
                  <a:pt x="120201" y="116532"/>
                  <a:pt x="120638" y="116575"/>
                </a:cubicBezTo>
                <a:close/>
                <a:moveTo>
                  <a:pt x="115831" y="116685"/>
                </a:moveTo>
                <a:cubicBezTo>
                  <a:pt x="116225" y="116685"/>
                  <a:pt x="116443" y="116182"/>
                  <a:pt x="116137" y="115898"/>
                </a:cubicBezTo>
                <a:cubicBezTo>
                  <a:pt x="115853" y="115614"/>
                  <a:pt x="115372" y="115811"/>
                  <a:pt x="115372" y="116226"/>
                </a:cubicBezTo>
                <a:cubicBezTo>
                  <a:pt x="115372" y="116466"/>
                  <a:pt x="115569" y="116685"/>
                  <a:pt x="115831" y="116685"/>
                </a:cubicBezTo>
                <a:close/>
                <a:moveTo>
                  <a:pt x="111002" y="116750"/>
                </a:moveTo>
                <a:cubicBezTo>
                  <a:pt x="111483" y="116750"/>
                  <a:pt x="111723" y="116160"/>
                  <a:pt x="111374" y="115811"/>
                </a:cubicBezTo>
                <a:cubicBezTo>
                  <a:pt x="111046" y="115483"/>
                  <a:pt x="110456" y="115723"/>
                  <a:pt x="110456" y="116204"/>
                </a:cubicBezTo>
                <a:cubicBezTo>
                  <a:pt x="110434" y="116510"/>
                  <a:pt x="110696" y="116750"/>
                  <a:pt x="111002" y="116750"/>
                </a:cubicBezTo>
                <a:close/>
                <a:moveTo>
                  <a:pt x="106173" y="116838"/>
                </a:moveTo>
                <a:cubicBezTo>
                  <a:pt x="106719" y="116838"/>
                  <a:pt x="106982" y="116160"/>
                  <a:pt x="106610" y="115789"/>
                </a:cubicBezTo>
                <a:cubicBezTo>
                  <a:pt x="106217" y="115395"/>
                  <a:pt x="105561" y="115679"/>
                  <a:pt x="105561" y="116226"/>
                </a:cubicBezTo>
                <a:cubicBezTo>
                  <a:pt x="105561" y="116554"/>
                  <a:pt x="105824" y="116838"/>
                  <a:pt x="106173" y="116838"/>
                </a:cubicBezTo>
                <a:close/>
                <a:moveTo>
                  <a:pt x="101344" y="116903"/>
                </a:moveTo>
                <a:cubicBezTo>
                  <a:pt x="101956" y="116903"/>
                  <a:pt x="102262" y="116160"/>
                  <a:pt x="101825" y="115745"/>
                </a:cubicBezTo>
                <a:cubicBezTo>
                  <a:pt x="101388" y="115308"/>
                  <a:pt x="100667" y="115614"/>
                  <a:pt x="100667" y="116226"/>
                </a:cubicBezTo>
                <a:cubicBezTo>
                  <a:pt x="100667" y="116597"/>
                  <a:pt x="100973" y="116903"/>
                  <a:pt x="101344" y="116903"/>
                </a:cubicBezTo>
                <a:close/>
                <a:moveTo>
                  <a:pt x="96515" y="116947"/>
                </a:moveTo>
                <a:cubicBezTo>
                  <a:pt x="97171" y="116947"/>
                  <a:pt x="97498" y="116160"/>
                  <a:pt x="97040" y="115701"/>
                </a:cubicBezTo>
                <a:cubicBezTo>
                  <a:pt x="96581" y="115242"/>
                  <a:pt x="95772" y="115570"/>
                  <a:pt x="95772" y="116226"/>
                </a:cubicBezTo>
                <a:cubicBezTo>
                  <a:pt x="95772" y="116619"/>
                  <a:pt x="96122" y="116947"/>
                  <a:pt x="96515" y="116947"/>
                </a:cubicBezTo>
                <a:close/>
                <a:moveTo>
                  <a:pt x="91686" y="116991"/>
                </a:moveTo>
                <a:cubicBezTo>
                  <a:pt x="92385" y="116991"/>
                  <a:pt x="92735" y="116160"/>
                  <a:pt x="92232" y="115679"/>
                </a:cubicBezTo>
                <a:cubicBezTo>
                  <a:pt x="91752" y="115177"/>
                  <a:pt x="90921" y="115527"/>
                  <a:pt x="90921" y="116226"/>
                </a:cubicBezTo>
                <a:cubicBezTo>
                  <a:pt x="90921" y="116641"/>
                  <a:pt x="91271" y="116991"/>
                  <a:pt x="91686" y="116991"/>
                </a:cubicBezTo>
                <a:close/>
                <a:moveTo>
                  <a:pt x="86857" y="117034"/>
                </a:moveTo>
                <a:cubicBezTo>
                  <a:pt x="87600" y="117034"/>
                  <a:pt x="87971" y="116160"/>
                  <a:pt x="87447" y="115636"/>
                </a:cubicBezTo>
                <a:cubicBezTo>
                  <a:pt x="86923" y="115111"/>
                  <a:pt x="86049" y="115483"/>
                  <a:pt x="86049" y="116226"/>
                </a:cubicBezTo>
                <a:cubicBezTo>
                  <a:pt x="86049" y="116663"/>
                  <a:pt x="86420" y="117034"/>
                  <a:pt x="86857" y="117034"/>
                </a:cubicBezTo>
                <a:close/>
                <a:moveTo>
                  <a:pt x="82050" y="117056"/>
                </a:moveTo>
                <a:cubicBezTo>
                  <a:pt x="82793" y="117056"/>
                  <a:pt x="83164" y="116160"/>
                  <a:pt x="82640" y="115614"/>
                </a:cubicBezTo>
                <a:cubicBezTo>
                  <a:pt x="82115" y="115090"/>
                  <a:pt x="81198" y="115461"/>
                  <a:pt x="81198" y="116226"/>
                </a:cubicBezTo>
                <a:cubicBezTo>
                  <a:pt x="81198" y="116685"/>
                  <a:pt x="81569" y="117056"/>
                  <a:pt x="82050" y="117056"/>
                </a:cubicBezTo>
                <a:close/>
                <a:moveTo>
                  <a:pt x="77221" y="117056"/>
                </a:moveTo>
                <a:cubicBezTo>
                  <a:pt x="77964" y="117056"/>
                  <a:pt x="78357" y="116160"/>
                  <a:pt x="77811" y="115614"/>
                </a:cubicBezTo>
                <a:cubicBezTo>
                  <a:pt x="77286" y="115090"/>
                  <a:pt x="76369" y="115461"/>
                  <a:pt x="76369" y="116226"/>
                </a:cubicBezTo>
                <a:cubicBezTo>
                  <a:pt x="76369" y="116685"/>
                  <a:pt x="76740" y="117056"/>
                  <a:pt x="77221" y="117056"/>
                </a:cubicBezTo>
                <a:close/>
                <a:moveTo>
                  <a:pt x="72392" y="117056"/>
                </a:moveTo>
                <a:cubicBezTo>
                  <a:pt x="73113" y="117056"/>
                  <a:pt x="73484" y="116182"/>
                  <a:pt x="72982" y="115658"/>
                </a:cubicBezTo>
                <a:cubicBezTo>
                  <a:pt x="72457" y="115155"/>
                  <a:pt x="71561" y="115505"/>
                  <a:pt x="71561" y="116248"/>
                </a:cubicBezTo>
                <a:cubicBezTo>
                  <a:pt x="71561" y="116685"/>
                  <a:pt x="71933" y="117056"/>
                  <a:pt x="72392" y="117056"/>
                </a:cubicBezTo>
                <a:close/>
                <a:moveTo>
                  <a:pt x="67563" y="117056"/>
                </a:moveTo>
                <a:cubicBezTo>
                  <a:pt x="68306" y="117056"/>
                  <a:pt x="68655" y="116160"/>
                  <a:pt x="68153" y="115658"/>
                </a:cubicBezTo>
                <a:cubicBezTo>
                  <a:pt x="67628" y="115133"/>
                  <a:pt x="66754" y="115505"/>
                  <a:pt x="66754" y="116226"/>
                </a:cubicBezTo>
                <a:cubicBezTo>
                  <a:pt x="66754" y="116685"/>
                  <a:pt x="67104" y="117056"/>
                  <a:pt x="67563" y="117056"/>
                </a:cubicBezTo>
                <a:close/>
                <a:moveTo>
                  <a:pt x="62734" y="117012"/>
                </a:moveTo>
                <a:cubicBezTo>
                  <a:pt x="63433" y="117012"/>
                  <a:pt x="63783" y="116182"/>
                  <a:pt x="63280" y="115679"/>
                </a:cubicBezTo>
                <a:cubicBezTo>
                  <a:pt x="62799" y="115199"/>
                  <a:pt x="61969" y="115548"/>
                  <a:pt x="61969" y="116226"/>
                </a:cubicBezTo>
                <a:cubicBezTo>
                  <a:pt x="61969" y="116663"/>
                  <a:pt x="62319" y="117012"/>
                  <a:pt x="62734" y="117012"/>
                </a:cubicBezTo>
                <a:close/>
                <a:moveTo>
                  <a:pt x="57905" y="116947"/>
                </a:moveTo>
                <a:cubicBezTo>
                  <a:pt x="58560" y="116947"/>
                  <a:pt x="58888" y="116182"/>
                  <a:pt x="58429" y="115723"/>
                </a:cubicBezTo>
                <a:cubicBezTo>
                  <a:pt x="57970" y="115264"/>
                  <a:pt x="57184" y="115592"/>
                  <a:pt x="57184" y="116226"/>
                </a:cubicBezTo>
                <a:cubicBezTo>
                  <a:pt x="57184" y="116619"/>
                  <a:pt x="57511" y="116947"/>
                  <a:pt x="57905" y="116947"/>
                </a:cubicBezTo>
                <a:close/>
                <a:moveTo>
                  <a:pt x="53098" y="116903"/>
                </a:moveTo>
                <a:cubicBezTo>
                  <a:pt x="53687" y="116903"/>
                  <a:pt x="53993" y="116182"/>
                  <a:pt x="53556" y="115767"/>
                </a:cubicBezTo>
                <a:cubicBezTo>
                  <a:pt x="53141" y="115330"/>
                  <a:pt x="52420" y="115636"/>
                  <a:pt x="52420" y="116226"/>
                </a:cubicBezTo>
                <a:cubicBezTo>
                  <a:pt x="52420" y="116597"/>
                  <a:pt x="52726" y="116903"/>
                  <a:pt x="53098" y="116903"/>
                </a:cubicBezTo>
                <a:close/>
                <a:moveTo>
                  <a:pt x="48268" y="116838"/>
                </a:moveTo>
                <a:cubicBezTo>
                  <a:pt x="48793" y="116838"/>
                  <a:pt x="49055" y="116182"/>
                  <a:pt x="48684" y="115811"/>
                </a:cubicBezTo>
                <a:cubicBezTo>
                  <a:pt x="48312" y="115417"/>
                  <a:pt x="47657" y="115701"/>
                  <a:pt x="47657" y="116226"/>
                </a:cubicBezTo>
                <a:cubicBezTo>
                  <a:pt x="47657" y="116554"/>
                  <a:pt x="47941" y="116838"/>
                  <a:pt x="48268" y="116838"/>
                </a:cubicBezTo>
                <a:close/>
                <a:moveTo>
                  <a:pt x="43439" y="116750"/>
                </a:moveTo>
                <a:cubicBezTo>
                  <a:pt x="43898" y="116750"/>
                  <a:pt x="44139" y="116182"/>
                  <a:pt x="43811" y="115854"/>
                </a:cubicBezTo>
                <a:cubicBezTo>
                  <a:pt x="43483" y="115527"/>
                  <a:pt x="42915" y="115767"/>
                  <a:pt x="42915" y="116226"/>
                </a:cubicBezTo>
                <a:cubicBezTo>
                  <a:pt x="42915" y="116510"/>
                  <a:pt x="43155" y="116750"/>
                  <a:pt x="43439" y="116750"/>
                </a:cubicBezTo>
                <a:close/>
                <a:moveTo>
                  <a:pt x="38610" y="116685"/>
                </a:moveTo>
                <a:cubicBezTo>
                  <a:pt x="39004" y="116685"/>
                  <a:pt x="39200" y="116204"/>
                  <a:pt x="38916" y="115920"/>
                </a:cubicBezTo>
                <a:cubicBezTo>
                  <a:pt x="38654" y="115636"/>
                  <a:pt x="38173" y="115832"/>
                  <a:pt x="38173" y="116226"/>
                </a:cubicBezTo>
                <a:cubicBezTo>
                  <a:pt x="38173" y="116466"/>
                  <a:pt x="38370" y="116685"/>
                  <a:pt x="38610" y="116685"/>
                </a:cubicBezTo>
                <a:close/>
                <a:moveTo>
                  <a:pt x="33781" y="116575"/>
                </a:moveTo>
                <a:cubicBezTo>
                  <a:pt x="34109" y="116575"/>
                  <a:pt x="34262" y="116204"/>
                  <a:pt x="34044" y="115985"/>
                </a:cubicBezTo>
                <a:cubicBezTo>
                  <a:pt x="33803" y="115767"/>
                  <a:pt x="33432" y="115920"/>
                  <a:pt x="33432" y="116226"/>
                </a:cubicBezTo>
                <a:cubicBezTo>
                  <a:pt x="33432" y="116422"/>
                  <a:pt x="33585" y="116575"/>
                  <a:pt x="33781" y="116575"/>
                </a:cubicBezTo>
                <a:close/>
                <a:moveTo>
                  <a:pt x="28952" y="116488"/>
                </a:moveTo>
                <a:cubicBezTo>
                  <a:pt x="29193" y="116488"/>
                  <a:pt x="29302" y="116204"/>
                  <a:pt x="29149" y="116051"/>
                </a:cubicBezTo>
                <a:cubicBezTo>
                  <a:pt x="28974" y="115898"/>
                  <a:pt x="28712" y="116007"/>
                  <a:pt x="28712" y="116226"/>
                </a:cubicBezTo>
                <a:cubicBezTo>
                  <a:pt x="28712" y="116379"/>
                  <a:pt x="28821" y="116488"/>
                  <a:pt x="28952" y="116488"/>
                </a:cubicBezTo>
                <a:close/>
                <a:moveTo>
                  <a:pt x="24123" y="116379"/>
                </a:moveTo>
                <a:cubicBezTo>
                  <a:pt x="24364" y="116379"/>
                  <a:pt x="23992" y="116007"/>
                  <a:pt x="23992" y="116226"/>
                </a:cubicBezTo>
                <a:cubicBezTo>
                  <a:pt x="23992" y="116313"/>
                  <a:pt x="24058" y="116379"/>
                  <a:pt x="24123" y="116379"/>
                </a:cubicBezTo>
                <a:close/>
                <a:moveTo>
                  <a:pt x="19316" y="116248"/>
                </a:moveTo>
                <a:cubicBezTo>
                  <a:pt x="19338" y="116248"/>
                  <a:pt x="19360" y="116226"/>
                  <a:pt x="19360" y="116204"/>
                </a:cubicBezTo>
                <a:cubicBezTo>
                  <a:pt x="19360" y="116182"/>
                  <a:pt x="19338" y="116160"/>
                  <a:pt x="19316" y="116182"/>
                </a:cubicBezTo>
                <a:cubicBezTo>
                  <a:pt x="19294" y="116182"/>
                  <a:pt x="19272" y="116182"/>
                  <a:pt x="19272" y="116204"/>
                </a:cubicBezTo>
                <a:cubicBezTo>
                  <a:pt x="19272" y="116226"/>
                  <a:pt x="19294" y="116248"/>
                  <a:pt x="19316" y="116248"/>
                </a:cubicBezTo>
                <a:close/>
                <a:moveTo>
                  <a:pt x="139955" y="111419"/>
                </a:moveTo>
                <a:cubicBezTo>
                  <a:pt x="139976" y="111419"/>
                  <a:pt x="139976" y="111397"/>
                  <a:pt x="139976" y="111397"/>
                </a:cubicBezTo>
                <a:cubicBezTo>
                  <a:pt x="139976" y="111375"/>
                  <a:pt x="139976" y="111353"/>
                  <a:pt x="139955" y="111353"/>
                </a:cubicBezTo>
                <a:cubicBezTo>
                  <a:pt x="139933" y="111353"/>
                  <a:pt x="139933" y="111375"/>
                  <a:pt x="139933" y="111397"/>
                </a:cubicBezTo>
                <a:cubicBezTo>
                  <a:pt x="139933" y="111397"/>
                  <a:pt x="139933" y="111419"/>
                  <a:pt x="139955" y="111419"/>
                </a:cubicBezTo>
                <a:close/>
                <a:moveTo>
                  <a:pt x="135126" y="111528"/>
                </a:moveTo>
                <a:cubicBezTo>
                  <a:pt x="135322" y="111528"/>
                  <a:pt x="135322" y="111244"/>
                  <a:pt x="135126" y="111244"/>
                </a:cubicBezTo>
                <a:cubicBezTo>
                  <a:pt x="134951" y="111244"/>
                  <a:pt x="134951" y="111528"/>
                  <a:pt x="135126" y="111528"/>
                </a:cubicBezTo>
                <a:close/>
                <a:moveTo>
                  <a:pt x="130297" y="111637"/>
                </a:moveTo>
                <a:cubicBezTo>
                  <a:pt x="130646" y="111637"/>
                  <a:pt x="130646" y="111135"/>
                  <a:pt x="130297" y="111135"/>
                </a:cubicBezTo>
                <a:cubicBezTo>
                  <a:pt x="129969" y="111135"/>
                  <a:pt x="129969" y="111637"/>
                  <a:pt x="130297" y="111637"/>
                </a:cubicBezTo>
                <a:close/>
                <a:moveTo>
                  <a:pt x="125467" y="111746"/>
                </a:moveTo>
                <a:cubicBezTo>
                  <a:pt x="125795" y="111746"/>
                  <a:pt x="125970" y="111353"/>
                  <a:pt x="125730" y="111135"/>
                </a:cubicBezTo>
                <a:cubicBezTo>
                  <a:pt x="125511" y="110894"/>
                  <a:pt x="125118" y="111069"/>
                  <a:pt x="125118" y="111375"/>
                </a:cubicBezTo>
                <a:cubicBezTo>
                  <a:pt x="125118" y="111593"/>
                  <a:pt x="125271" y="111746"/>
                  <a:pt x="125467" y="111746"/>
                </a:cubicBezTo>
                <a:close/>
                <a:moveTo>
                  <a:pt x="120660" y="111834"/>
                </a:moveTo>
                <a:cubicBezTo>
                  <a:pt x="121054" y="111834"/>
                  <a:pt x="121272" y="111353"/>
                  <a:pt x="120966" y="111069"/>
                </a:cubicBezTo>
                <a:cubicBezTo>
                  <a:pt x="120682" y="110763"/>
                  <a:pt x="120201" y="110982"/>
                  <a:pt x="120201" y="111375"/>
                </a:cubicBezTo>
                <a:cubicBezTo>
                  <a:pt x="120201" y="111637"/>
                  <a:pt x="120398" y="111834"/>
                  <a:pt x="120660" y="111834"/>
                </a:cubicBezTo>
                <a:close/>
                <a:moveTo>
                  <a:pt x="115831" y="111943"/>
                </a:moveTo>
                <a:cubicBezTo>
                  <a:pt x="116334" y="111943"/>
                  <a:pt x="116574" y="111331"/>
                  <a:pt x="116225" y="110982"/>
                </a:cubicBezTo>
                <a:cubicBezTo>
                  <a:pt x="115875" y="110632"/>
                  <a:pt x="115263" y="110894"/>
                  <a:pt x="115263" y="111375"/>
                </a:cubicBezTo>
                <a:cubicBezTo>
                  <a:pt x="115263" y="111703"/>
                  <a:pt x="115525" y="111943"/>
                  <a:pt x="115831" y="111943"/>
                </a:cubicBezTo>
                <a:close/>
                <a:moveTo>
                  <a:pt x="111002" y="112030"/>
                </a:moveTo>
                <a:cubicBezTo>
                  <a:pt x="111570" y="112030"/>
                  <a:pt x="111854" y="111331"/>
                  <a:pt x="111461" y="110938"/>
                </a:cubicBezTo>
                <a:cubicBezTo>
                  <a:pt x="111046" y="110523"/>
                  <a:pt x="110369" y="110807"/>
                  <a:pt x="110369" y="111397"/>
                </a:cubicBezTo>
                <a:cubicBezTo>
                  <a:pt x="110369" y="111746"/>
                  <a:pt x="110653" y="112030"/>
                  <a:pt x="111002" y="112030"/>
                </a:cubicBezTo>
                <a:close/>
                <a:moveTo>
                  <a:pt x="106173" y="112118"/>
                </a:moveTo>
                <a:cubicBezTo>
                  <a:pt x="106829" y="112096"/>
                  <a:pt x="107135" y="111331"/>
                  <a:pt x="106698" y="110872"/>
                </a:cubicBezTo>
                <a:cubicBezTo>
                  <a:pt x="106239" y="110413"/>
                  <a:pt x="105452" y="110741"/>
                  <a:pt x="105452" y="111397"/>
                </a:cubicBezTo>
                <a:cubicBezTo>
                  <a:pt x="105452" y="111790"/>
                  <a:pt x="105780" y="112118"/>
                  <a:pt x="106173" y="112118"/>
                </a:cubicBezTo>
                <a:close/>
                <a:moveTo>
                  <a:pt x="101344" y="112183"/>
                </a:moveTo>
                <a:cubicBezTo>
                  <a:pt x="102065" y="112183"/>
                  <a:pt x="102415" y="111309"/>
                  <a:pt x="101912" y="110807"/>
                </a:cubicBezTo>
                <a:cubicBezTo>
                  <a:pt x="101410" y="110304"/>
                  <a:pt x="100536" y="110676"/>
                  <a:pt x="100536" y="111397"/>
                </a:cubicBezTo>
                <a:cubicBezTo>
                  <a:pt x="100536" y="111834"/>
                  <a:pt x="100907" y="112183"/>
                  <a:pt x="101344" y="112183"/>
                </a:cubicBezTo>
                <a:close/>
                <a:moveTo>
                  <a:pt x="96515" y="112249"/>
                </a:moveTo>
                <a:cubicBezTo>
                  <a:pt x="97302" y="112249"/>
                  <a:pt x="97695" y="111309"/>
                  <a:pt x="97149" y="110763"/>
                </a:cubicBezTo>
                <a:cubicBezTo>
                  <a:pt x="96581" y="110217"/>
                  <a:pt x="95663" y="110610"/>
                  <a:pt x="95663" y="111397"/>
                </a:cubicBezTo>
                <a:cubicBezTo>
                  <a:pt x="95663" y="111856"/>
                  <a:pt x="96056" y="112249"/>
                  <a:pt x="96515" y="112249"/>
                </a:cubicBezTo>
                <a:close/>
                <a:moveTo>
                  <a:pt x="91708" y="112293"/>
                </a:moveTo>
                <a:cubicBezTo>
                  <a:pt x="92516" y="112293"/>
                  <a:pt x="92932" y="111309"/>
                  <a:pt x="92342" y="110741"/>
                </a:cubicBezTo>
                <a:cubicBezTo>
                  <a:pt x="91774" y="110173"/>
                  <a:pt x="90790" y="110566"/>
                  <a:pt x="90790" y="111397"/>
                </a:cubicBezTo>
                <a:cubicBezTo>
                  <a:pt x="90790" y="111877"/>
                  <a:pt x="91205" y="112293"/>
                  <a:pt x="91708" y="112293"/>
                </a:cubicBezTo>
                <a:close/>
                <a:moveTo>
                  <a:pt x="86879" y="112336"/>
                </a:moveTo>
                <a:cubicBezTo>
                  <a:pt x="87731" y="112336"/>
                  <a:pt x="88146" y="111309"/>
                  <a:pt x="87534" y="110719"/>
                </a:cubicBezTo>
                <a:cubicBezTo>
                  <a:pt x="86944" y="110108"/>
                  <a:pt x="85917" y="110545"/>
                  <a:pt x="85917" y="111375"/>
                </a:cubicBezTo>
                <a:cubicBezTo>
                  <a:pt x="85917" y="111921"/>
                  <a:pt x="86354" y="112336"/>
                  <a:pt x="86879" y="112336"/>
                </a:cubicBezTo>
                <a:close/>
                <a:moveTo>
                  <a:pt x="82050" y="112358"/>
                </a:moveTo>
                <a:cubicBezTo>
                  <a:pt x="82924" y="112358"/>
                  <a:pt x="83361" y="111309"/>
                  <a:pt x="82749" y="110697"/>
                </a:cubicBezTo>
                <a:cubicBezTo>
                  <a:pt x="82115" y="110086"/>
                  <a:pt x="81067" y="110523"/>
                  <a:pt x="81067" y="111397"/>
                </a:cubicBezTo>
                <a:cubicBezTo>
                  <a:pt x="81067" y="111921"/>
                  <a:pt x="81504" y="112358"/>
                  <a:pt x="82050" y="112358"/>
                </a:cubicBezTo>
                <a:close/>
                <a:moveTo>
                  <a:pt x="77221" y="112358"/>
                </a:moveTo>
                <a:cubicBezTo>
                  <a:pt x="78095" y="112358"/>
                  <a:pt x="78532" y="111309"/>
                  <a:pt x="77920" y="110697"/>
                </a:cubicBezTo>
                <a:cubicBezTo>
                  <a:pt x="77308" y="110086"/>
                  <a:pt x="76238" y="110523"/>
                  <a:pt x="76238" y="111397"/>
                </a:cubicBezTo>
                <a:cubicBezTo>
                  <a:pt x="76238" y="111921"/>
                  <a:pt x="76675" y="112358"/>
                  <a:pt x="77221" y="112358"/>
                </a:cubicBezTo>
                <a:close/>
                <a:moveTo>
                  <a:pt x="72392" y="112358"/>
                </a:moveTo>
                <a:cubicBezTo>
                  <a:pt x="73266" y="112358"/>
                  <a:pt x="73703" y="111309"/>
                  <a:pt x="73091" y="110697"/>
                </a:cubicBezTo>
                <a:cubicBezTo>
                  <a:pt x="72479" y="110086"/>
                  <a:pt x="71409" y="110523"/>
                  <a:pt x="71409" y="111397"/>
                </a:cubicBezTo>
                <a:cubicBezTo>
                  <a:pt x="71409" y="111921"/>
                  <a:pt x="71867" y="112358"/>
                  <a:pt x="72392" y="112358"/>
                </a:cubicBezTo>
                <a:close/>
                <a:moveTo>
                  <a:pt x="67563" y="112336"/>
                </a:moveTo>
                <a:cubicBezTo>
                  <a:pt x="68415" y="112336"/>
                  <a:pt x="68852" y="111309"/>
                  <a:pt x="68240" y="110719"/>
                </a:cubicBezTo>
                <a:cubicBezTo>
                  <a:pt x="67650" y="110108"/>
                  <a:pt x="66623" y="110545"/>
                  <a:pt x="66623" y="111375"/>
                </a:cubicBezTo>
                <a:cubicBezTo>
                  <a:pt x="66623" y="111921"/>
                  <a:pt x="67038" y="112336"/>
                  <a:pt x="67563" y="112336"/>
                </a:cubicBezTo>
                <a:close/>
                <a:moveTo>
                  <a:pt x="62734" y="112293"/>
                </a:moveTo>
                <a:cubicBezTo>
                  <a:pt x="63564" y="112293"/>
                  <a:pt x="63957" y="111309"/>
                  <a:pt x="63389" y="110741"/>
                </a:cubicBezTo>
                <a:cubicBezTo>
                  <a:pt x="62821" y="110173"/>
                  <a:pt x="61838" y="110566"/>
                  <a:pt x="61838" y="111397"/>
                </a:cubicBezTo>
                <a:cubicBezTo>
                  <a:pt x="61838" y="111877"/>
                  <a:pt x="62253" y="112293"/>
                  <a:pt x="62734" y="112293"/>
                </a:cubicBezTo>
                <a:close/>
                <a:moveTo>
                  <a:pt x="57927" y="112249"/>
                </a:moveTo>
                <a:cubicBezTo>
                  <a:pt x="58691" y="112249"/>
                  <a:pt x="59063" y="111309"/>
                  <a:pt x="58538" y="110785"/>
                </a:cubicBezTo>
                <a:cubicBezTo>
                  <a:pt x="57992" y="110239"/>
                  <a:pt x="57053" y="110610"/>
                  <a:pt x="57053" y="111397"/>
                </a:cubicBezTo>
                <a:cubicBezTo>
                  <a:pt x="57074" y="111856"/>
                  <a:pt x="57446" y="112249"/>
                  <a:pt x="57927" y="112249"/>
                </a:cubicBezTo>
                <a:close/>
                <a:moveTo>
                  <a:pt x="53098" y="112183"/>
                </a:moveTo>
                <a:cubicBezTo>
                  <a:pt x="53819" y="112183"/>
                  <a:pt x="54168" y="111309"/>
                  <a:pt x="53666" y="110807"/>
                </a:cubicBezTo>
                <a:cubicBezTo>
                  <a:pt x="53163" y="110304"/>
                  <a:pt x="52289" y="110676"/>
                  <a:pt x="52289" y="111397"/>
                </a:cubicBezTo>
                <a:cubicBezTo>
                  <a:pt x="52289" y="111834"/>
                  <a:pt x="52661" y="112183"/>
                  <a:pt x="53098" y="112183"/>
                </a:cubicBezTo>
                <a:close/>
                <a:moveTo>
                  <a:pt x="48268" y="112118"/>
                </a:moveTo>
                <a:cubicBezTo>
                  <a:pt x="48924" y="112096"/>
                  <a:pt x="49230" y="111331"/>
                  <a:pt x="48771" y="110872"/>
                </a:cubicBezTo>
                <a:cubicBezTo>
                  <a:pt x="48312" y="110413"/>
                  <a:pt x="47547" y="110741"/>
                  <a:pt x="47547" y="111397"/>
                </a:cubicBezTo>
                <a:cubicBezTo>
                  <a:pt x="47547" y="111790"/>
                  <a:pt x="47875" y="112118"/>
                  <a:pt x="48268" y="112118"/>
                </a:cubicBezTo>
                <a:close/>
                <a:moveTo>
                  <a:pt x="43439" y="112030"/>
                </a:moveTo>
                <a:cubicBezTo>
                  <a:pt x="44008" y="112030"/>
                  <a:pt x="44292" y="111331"/>
                  <a:pt x="43898" y="110938"/>
                </a:cubicBezTo>
                <a:cubicBezTo>
                  <a:pt x="43483" y="110523"/>
                  <a:pt x="42806" y="110807"/>
                  <a:pt x="42806" y="111397"/>
                </a:cubicBezTo>
                <a:cubicBezTo>
                  <a:pt x="42806" y="111746"/>
                  <a:pt x="43090" y="112030"/>
                  <a:pt x="43439" y="112030"/>
                </a:cubicBezTo>
                <a:close/>
                <a:moveTo>
                  <a:pt x="38610" y="111943"/>
                </a:moveTo>
                <a:cubicBezTo>
                  <a:pt x="39113" y="111943"/>
                  <a:pt x="39353" y="111353"/>
                  <a:pt x="39004" y="111003"/>
                </a:cubicBezTo>
                <a:cubicBezTo>
                  <a:pt x="38654" y="110654"/>
                  <a:pt x="38064" y="110894"/>
                  <a:pt x="38064" y="111397"/>
                </a:cubicBezTo>
                <a:cubicBezTo>
                  <a:pt x="38064" y="111681"/>
                  <a:pt x="38305" y="111943"/>
                  <a:pt x="38610" y="111943"/>
                </a:cubicBezTo>
                <a:close/>
                <a:moveTo>
                  <a:pt x="33781" y="111834"/>
                </a:moveTo>
                <a:cubicBezTo>
                  <a:pt x="34197" y="111834"/>
                  <a:pt x="34393" y="111353"/>
                  <a:pt x="34109" y="111069"/>
                </a:cubicBezTo>
                <a:cubicBezTo>
                  <a:pt x="33825" y="110763"/>
                  <a:pt x="33344" y="110982"/>
                  <a:pt x="33344" y="111397"/>
                </a:cubicBezTo>
                <a:cubicBezTo>
                  <a:pt x="33344" y="111637"/>
                  <a:pt x="33541" y="111834"/>
                  <a:pt x="33781" y="111834"/>
                </a:cubicBezTo>
                <a:close/>
                <a:moveTo>
                  <a:pt x="28974" y="111724"/>
                </a:moveTo>
                <a:cubicBezTo>
                  <a:pt x="29280" y="111724"/>
                  <a:pt x="29433" y="111353"/>
                  <a:pt x="29215" y="111135"/>
                </a:cubicBezTo>
                <a:cubicBezTo>
                  <a:pt x="28996" y="110916"/>
                  <a:pt x="28625" y="111069"/>
                  <a:pt x="28625" y="111397"/>
                </a:cubicBezTo>
                <a:cubicBezTo>
                  <a:pt x="28625" y="111572"/>
                  <a:pt x="28778" y="111724"/>
                  <a:pt x="28974" y="111724"/>
                </a:cubicBezTo>
                <a:close/>
                <a:moveTo>
                  <a:pt x="24145" y="111637"/>
                </a:moveTo>
                <a:cubicBezTo>
                  <a:pt x="24364" y="111637"/>
                  <a:pt x="24473" y="111375"/>
                  <a:pt x="24320" y="111222"/>
                </a:cubicBezTo>
                <a:cubicBezTo>
                  <a:pt x="24167" y="111047"/>
                  <a:pt x="23905" y="111178"/>
                  <a:pt x="23905" y="111397"/>
                </a:cubicBezTo>
                <a:cubicBezTo>
                  <a:pt x="23905" y="111528"/>
                  <a:pt x="24014" y="111637"/>
                  <a:pt x="24145" y="111637"/>
                </a:cubicBezTo>
                <a:close/>
                <a:moveTo>
                  <a:pt x="19316" y="111528"/>
                </a:moveTo>
                <a:cubicBezTo>
                  <a:pt x="19491" y="111528"/>
                  <a:pt x="19491" y="111244"/>
                  <a:pt x="19316" y="111244"/>
                </a:cubicBezTo>
                <a:cubicBezTo>
                  <a:pt x="19141" y="111244"/>
                  <a:pt x="19141" y="111528"/>
                  <a:pt x="19316" y="111528"/>
                </a:cubicBezTo>
                <a:close/>
                <a:moveTo>
                  <a:pt x="14487" y="111419"/>
                </a:moveTo>
                <a:cubicBezTo>
                  <a:pt x="14509" y="111419"/>
                  <a:pt x="14509" y="111397"/>
                  <a:pt x="14509" y="111397"/>
                </a:cubicBezTo>
                <a:cubicBezTo>
                  <a:pt x="14509" y="111375"/>
                  <a:pt x="14509" y="111353"/>
                  <a:pt x="14487" y="111353"/>
                </a:cubicBezTo>
                <a:cubicBezTo>
                  <a:pt x="14465" y="111353"/>
                  <a:pt x="14465" y="111375"/>
                  <a:pt x="14465" y="111397"/>
                </a:cubicBezTo>
                <a:cubicBezTo>
                  <a:pt x="14465" y="111397"/>
                  <a:pt x="14465" y="111419"/>
                  <a:pt x="14487" y="111419"/>
                </a:cubicBezTo>
                <a:close/>
                <a:moveTo>
                  <a:pt x="144784" y="106568"/>
                </a:moveTo>
                <a:lnTo>
                  <a:pt x="144784" y="106568"/>
                </a:lnTo>
                <a:cubicBezTo>
                  <a:pt x="144784" y="106546"/>
                  <a:pt x="144740" y="106546"/>
                  <a:pt x="144740" y="106568"/>
                </a:cubicBezTo>
                <a:lnTo>
                  <a:pt x="144762" y="106568"/>
                </a:lnTo>
                <a:close/>
                <a:moveTo>
                  <a:pt x="139955" y="106677"/>
                </a:moveTo>
                <a:cubicBezTo>
                  <a:pt x="140020" y="106655"/>
                  <a:pt x="140064" y="106611"/>
                  <a:pt x="140064" y="106568"/>
                </a:cubicBezTo>
                <a:cubicBezTo>
                  <a:pt x="140042" y="106437"/>
                  <a:pt x="139867" y="106437"/>
                  <a:pt x="139845" y="106568"/>
                </a:cubicBezTo>
                <a:cubicBezTo>
                  <a:pt x="139845" y="106611"/>
                  <a:pt x="139889" y="106677"/>
                  <a:pt x="139955" y="106677"/>
                </a:cubicBezTo>
                <a:close/>
                <a:moveTo>
                  <a:pt x="135126" y="106764"/>
                </a:moveTo>
                <a:cubicBezTo>
                  <a:pt x="135322" y="106764"/>
                  <a:pt x="135410" y="106546"/>
                  <a:pt x="135279" y="106393"/>
                </a:cubicBezTo>
                <a:cubicBezTo>
                  <a:pt x="135147" y="106262"/>
                  <a:pt x="134907" y="106371"/>
                  <a:pt x="134907" y="106568"/>
                </a:cubicBezTo>
                <a:cubicBezTo>
                  <a:pt x="134907" y="106677"/>
                  <a:pt x="135016" y="106764"/>
                  <a:pt x="135126" y="106764"/>
                </a:cubicBezTo>
                <a:close/>
                <a:moveTo>
                  <a:pt x="130297" y="106895"/>
                </a:moveTo>
                <a:cubicBezTo>
                  <a:pt x="130602" y="106895"/>
                  <a:pt x="130755" y="106524"/>
                  <a:pt x="130537" y="106327"/>
                </a:cubicBezTo>
                <a:cubicBezTo>
                  <a:pt x="130318" y="106109"/>
                  <a:pt x="129969" y="106262"/>
                  <a:pt x="129969" y="106568"/>
                </a:cubicBezTo>
                <a:cubicBezTo>
                  <a:pt x="129969" y="106742"/>
                  <a:pt x="130122" y="106895"/>
                  <a:pt x="130297" y="106895"/>
                </a:cubicBezTo>
                <a:close/>
                <a:moveTo>
                  <a:pt x="125467" y="107005"/>
                </a:moveTo>
                <a:cubicBezTo>
                  <a:pt x="125883" y="107005"/>
                  <a:pt x="126079" y="106524"/>
                  <a:pt x="125795" y="106240"/>
                </a:cubicBezTo>
                <a:cubicBezTo>
                  <a:pt x="125511" y="105956"/>
                  <a:pt x="125009" y="106153"/>
                  <a:pt x="125009" y="106568"/>
                </a:cubicBezTo>
                <a:cubicBezTo>
                  <a:pt x="125030" y="106808"/>
                  <a:pt x="125227" y="107005"/>
                  <a:pt x="125467" y="107005"/>
                </a:cubicBezTo>
                <a:close/>
                <a:moveTo>
                  <a:pt x="120638" y="107114"/>
                </a:moveTo>
                <a:cubicBezTo>
                  <a:pt x="121141" y="107114"/>
                  <a:pt x="121403" y="106524"/>
                  <a:pt x="121054" y="106153"/>
                </a:cubicBezTo>
                <a:cubicBezTo>
                  <a:pt x="120682" y="105803"/>
                  <a:pt x="120092" y="106065"/>
                  <a:pt x="120092" y="106568"/>
                </a:cubicBezTo>
                <a:cubicBezTo>
                  <a:pt x="120092" y="106874"/>
                  <a:pt x="120333" y="107114"/>
                  <a:pt x="120638" y="107114"/>
                </a:cubicBezTo>
                <a:close/>
                <a:moveTo>
                  <a:pt x="115831" y="107223"/>
                </a:moveTo>
                <a:cubicBezTo>
                  <a:pt x="116399" y="107223"/>
                  <a:pt x="116705" y="106502"/>
                  <a:pt x="116290" y="106087"/>
                </a:cubicBezTo>
                <a:cubicBezTo>
                  <a:pt x="115875" y="105694"/>
                  <a:pt x="115176" y="105978"/>
                  <a:pt x="115154" y="106568"/>
                </a:cubicBezTo>
                <a:cubicBezTo>
                  <a:pt x="115176" y="106917"/>
                  <a:pt x="115460" y="107223"/>
                  <a:pt x="115831" y="107223"/>
                </a:cubicBezTo>
                <a:close/>
                <a:moveTo>
                  <a:pt x="111002" y="107311"/>
                </a:moveTo>
                <a:cubicBezTo>
                  <a:pt x="111658" y="107311"/>
                  <a:pt x="112007" y="106502"/>
                  <a:pt x="111527" y="106021"/>
                </a:cubicBezTo>
                <a:cubicBezTo>
                  <a:pt x="111046" y="105563"/>
                  <a:pt x="110237" y="105890"/>
                  <a:pt x="110237" y="106568"/>
                </a:cubicBezTo>
                <a:cubicBezTo>
                  <a:pt x="110237" y="106983"/>
                  <a:pt x="110587" y="107311"/>
                  <a:pt x="111002" y="107311"/>
                </a:cubicBezTo>
                <a:close/>
                <a:moveTo>
                  <a:pt x="106173" y="107398"/>
                </a:moveTo>
                <a:cubicBezTo>
                  <a:pt x="106916" y="107398"/>
                  <a:pt x="107309" y="106480"/>
                  <a:pt x="106763" y="105956"/>
                </a:cubicBezTo>
                <a:cubicBezTo>
                  <a:pt x="106239" y="105431"/>
                  <a:pt x="105321" y="105803"/>
                  <a:pt x="105321" y="106568"/>
                </a:cubicBezTo>
                <a:cubicBezTo>
                  <a:pt x="105321" y="107027"/>
                  <a:pt x="105714" y="107398"/>
                  <a:pt x="106173" y="107398"/>
                </a:cubicBezTo>
                <a:close/>
                <a:moveTo>
                  <a:pt x="101344" y="107485"/>
                </a:moveTo>
                <a:cubicBezTo>
                  <a:pt x="102175" y="107485"/>
                  <a:pt x="102568" y="106480"/>
                  <a:pt x="102000" y="105912"/>
                </a:cubicBezTo>
                <a:cubicBezTo>
                  <a:pt x="101410" y="105322"/>
                  <a:pt x="100426" y="105737"/>
                  <a:pt x="100426" y="106568"/>
                </a:cubicBezTo>
                <a:cubicBezTo>
                  <a:pt x="100426" y="107070"/>
                  <a:pt x="100842" y="107485"/>
                  <a:pt x="101344" y="107485"/>
                </a:cubicBezTo>
                <a:close/>
                <a:moveTo>
                  <a:pt x="96515" y="107551"/>
                </a:moveTo>
                <a:cubicBezTo>
                  <a:pt x="97411" y="107551"/>
                  <a:pt x="97848" y="106480"/>
                  <a:pt x="97214" y="105847"/>
                </a:cubicBezTo>
                <a:cubicBezTo>
                  <a:pt x="96603" y="105235"/>
                  <a:pt x="95532" y="105672"/>
                  <a:pt x="95532" y="106568"/>
                </a:cubicBezTo>
                <a:cubicBezTo>
                  <a:pt x="95532" y="107114"/>
                  <a:pt x="95969" y="107551"/>
                  <a:pt x="96515" y="107551"/>
                </a:cubicBezTo>
                <a:close/>
                <a:moveTo>
                  <a:pt x="91686" y="107595"/>
                </a:moveTo>
                <a:cubicBezTo>
                  <a:pt x="92626" y="107595"/>
                  <a:pt x="93085" y="106480"/>
                  <a:pt x="92429" y="105825"/>
                </a:cubicBezTo>
                <a:cubicBezTo>
                  <a:pt x="91774" y="105169"/>
                  <a:pt x="90659" y="105628"/>
                  <a:pt x="90659" y="106568"/>
                </a:cubicBezTo>
                <a:cubicBezTo>
                  <a:pt x="90659" y="107136"/>
                  <a:pt x="91118" y="107595"/>
                  <a:pt x="91686" y="107595"/>
                </a:cubicBezTo>
                <a:close/>
                <a:moveTo>
                  <a:pt x="86857" y="107638"/>
                </a:moveTo>
                <a:cubicBezTo>
                  <a:pt x="87840" y="107638"/>
                  <a:pt x="88321" y="106458"/>
                  <a:pt x="87644" y="105781"/>
                </a:cubicBezTo>
                <a:cubicBezTo>
                  <a:pt x="86944" y="105082"/>
                  <a:pt x="85765" y="105584"/>
                  <a:pt x="85765" y="106546"/>
                </a:cubicBezTo>
                <a:cubicBezTo>
                  <a:pt x="85765" y="107158"/>
                  <a:pt x="86267" y="107638"/>
                  <a:pt x="86857" y="107638"/>
                </a:cubicBezTo>
                <a:close/>
                <a:moveTo>
                  <a:pt x="82050" y="107660"/>
                </a:moveTo>
                <a:cubicBezTo>
                  <a:pt x="83033" y="107660"/>
                  <a:pt x="83536" y="106480"/>
                  <a:pt x="82837" y="105781"/>
                </a:cubicBezTo>
                <a:cubicBezTo>
                  <a:pt x="82137" y="105060"/>
                  <a:pt x="80935" y="105563"/>
                  <a:pt x="80935" y="106568"/>
                </a:cubicBezTo>
                <a:cubicBezTo>
                  <a:pt x="80935" y="107179"/>
                  <a:pt x="81438" y="107660"/>
                  <a:pt x="82050" y="107660"/>
                </a:cubicBezTo>
                <a:close/>
                <a:moveTo>
                  <a:pt x="77221" y="107660"/>
                </a:moveTo>
                <a:cubicBezTo>
                  <a:pt x="78226" y="107660"/>
                  <a:pt x="78729" y="106458"/>
                  <a:pt x="78007" y="105737"/>
                </a:cubicBezTo>
                <a:cubicBezTo>
                  <a:pt x="77308" y="105038"/>
                  <a:pt x="76085" y="105541"/>
                  <a:pt x="76085" y="106546"/>
                </a:cubicBezTo>
                <a:cubicBezTo>
                  <a:pt x="76085" y="107158"/>
                  <a:pt x="76587" y="107660"/>
                  <a:pt x="77221" y="107660"/>
                </a:cubicBezTo>
                <a:close/>
                <a:moveTo>
                  <a:pt x="72392" y="107660"/>
                </a:moveTo>
                <a:cubicBezTo>
                  <a:pt x="73375" y="107660"/>
                  <a:pt x="73878" y="106480"/>
                  <a:pt x="73178" y="105759"/>
                </a:cubicBezTo>
                <a:cubicBezTo>
                  <a:pt x="72479" y="105060"/>
                  <a:pt x="71277" y="105563"/>
                  <a:pt x="71277" y="106568"/>
                </a:cubicBezTo>
                <a:cubicBezTo>
                  <a:pt x="71277" y="107179"/>
                  <a:pt x="71780" y="107660"/>
                  <a:pt x="72392" y="107660"/>
                </a:cubicBezTo>
                <a:close/>
                <a:moveTo>
                  <a:pt x="67563" y="107638"/>
                </a:moveTo>
                <a:cubicBezTo>
                  <a:pt x="68546" y="107638"/>
                  <a:pt x="69027" y="106458"/>
                  <a:pt x="68328" y="105781"/>
                </a:cubicBezTo>
                <a:cubicBezTo>
                  <a:pt x="67650" y="105082"/>
                  <a:pt x="66470" y="105584"/>
                  <a:pt x="66470" y="106546"/>
                </a:cubicBezTo>
                <a:cubicBezTo>
                  <a:pt x="66470" y="107158"/>
                  <a:pt x="66973" y="107638"/>
                  <a:pt x="67563" y="107638"/>
                </a:cubicBezTo>
                <a:close/>
                <a:moveTo>
                  <a:pt x="62734" y="107595"/>
                </a:moveTo>
                <a:cubicBezTo>
                  <a:pt x="63673" y="107595"/>
                  <a:pt x="64132" y="106480"/>
                  <a:pt x="63477" y="105825"/>
                </a:cubicBezTo>
                <a:cubicBezTo>
                  <a:pt x="62821" y="105169"/>
                  <a:pt x="61685" y="105628"/>
                  <a:pt x="61685" y="106568"/>
                </a:cubicBezTo>
                <a:cubicBezTo>
                  <a:pt x="61685" y="107136"/>
                  <a:pt x="62166" y="107595"/>
                  <a:pt x="62734" y="107595"/>
                </a:cubicBezTo>
                <a:close/>
                <a:moveTo>
                  <a:pt x="57905" y="107551"/>
                </a:moveTo>
                <a:cubicBezTo>
                  <a:pt x="58801" y="107551"/>
                  <a:pt x="59238" y="106480"/>
                  <a:pt x="58626" y="105847"/>
                </a:cubicBezTo>
                <a:cubicBezTo>
                  <a:pt x="57992" y="105235"/>
                  <a:pt x="56921" y="105672"/>
                  <a:pt x="56921" y="106568"/>
                </a:cubicBezTo>
                <a:cubicBezTo>
                  <a:pt x="56921" y="107114"/>
                  <a:pt x="57358" y="107551"/>
                  <a:pt x="57905" y="107551"/>
                </a:cubicBezTo>
                <a:close/>
                <a:moveTo>
                  <a:pt x="53098" y="107464"/>
                </a:moveTo>
                <a:cubicBezTo>
                  <a:pt x="53906" y="107464"/>
                  <a:pt x="54299" y="106480"/>
                  <a:pt x="53731" y="105912"/>
                </a:cubicBezTo>
                <a:cubicBezTo>
                  <a:pt x="53163" y="105344"/>
                  <a:pt x="52180" y="105737"/>
                  <a:pt x="52180" y="106568"/>
                </a:cubicBezTo>
                <a:cubicBezTo>
                  <a:pt x="52180" y="107070"/>
                  <a:pt x="52595" y="107464"/>
                  <a:pt x="53098" y="107464"/>
                </a:cubicBezTo>
                <a:close/>
                <a:moveTo>
                  <a:pt x="48268" y="107398"/>
                </a:moveTo>
                <a:cubicBezTo>
                  <a:pt x="49011" y="107398"/>
                  <a:pt x="49383" y="106480"/>
                  <a:pt x="48858" y="105956"/>
                </a:cubicBezTo>
                <a:cubicBezTo>
                  <a:pt x="48334" y="105431"/>
                  <a:pt x="47416" y="105803"/>
                  <a:pt x="47416" y="106568"/>
                </a:cubicBezTo>
                <a:cubicBezTo>
                  <a:pt x="47416" y="107027"/>
                  <a:pt x="47788" y="107398"/>
                  <a:pt x="48268" y="107398"/>
                </a:cubicBezTo>
                <a:close/>
                <a:moveTo>
                  <a:pt x="43439" y="107311"/>
                </a:moveTo>
                <a:cubicBezTo>
                  <a:pt x="44117" y="107311"/>
                  <a:pt x="44445" y="106502"/>
                  <a:pt x="43964" y="106021"/>
                </a:cubicBezTo>
                <a:cubicBezTo>
                  <a:pt x="43505" y="105541"/>
                  <a:pt x="42697" y="105890"/>
                  <a:pt x="42697" y="106568"/>
                </a:cubicBezTo>
                <a:cubicBezTo>
                  <a:pt x="42697" y="106983"/>
                  <a:pt x="43024" y="107311"/>
                  <a:pt x="43439" y="107311"/>
                </a:cubicBezTo>
                <a:close/>
                <a:moveTo>
                  <a:pt x="38610" y="107223"/>
                </a:moveTo>
                <a:cubicBezTo>
                  <a:pt x="39200" y="107223"/>
                  <a:pt x="39484" y="106502"/>
                  <a:pt x="39069" y="106087"/>
                </a:cubicBezTo>
                <a:cubicBezTo>
                  <a:pt x="38654" y="105694"/>
                  <a:pt x="37955" y="105978"/>
                  <a:pt x="37955" y="106568"/>
                </a:cubicBezTo>
                <a:cubicBezTo>
                  <a:pt x="37955" y="106917"/>
                  <a:pt x="38239" y="107223"/>
                  <a:pt x="38610" y="107223"/>
                </a:cubicBezTo>
                <a:close/>
                <a:moveTo>
                  <a:pt x="33781" y="107114"/>
                </a:moveTo>
                <a:cubicBezTo>
                  <a:pt x="34284" y="107114"/>
                  <a:pt x="34524" y="106524"/>
                  <a:pt x="34175" y="106174"/>
                </a:cubicBezTo>
                <a:cubicBezTo>
                  <a:pt x="33825" y="105825"/>
                  <a:pt x="33235" y="106065"/>
                  <a:pt x="33235" y="106568"/>
                </a:cubicBezTo>
                <a:cubicBezTo>
                  <a:pt x="33235" y="106874"/>
                  <a:pt x="33475" y="107114"/>
                  <a:pt x="33781" y="107114"/>
                </a:cubicBezTo>
                <a:close/>
                <a:moveTo>
                  <a:pt x="28952" y="107005"/>
                </a:moveTo>
                <a:cubicBezTo>
                  <a:pt x="29346" y="107005"/>
                  <a:pt x="29542" y="106524"/>
                  <a:pt x="29280" y="106240"/>
                </a:cubicBezTo>
                <a:cubicBezTo>
                  <a:pt x="28996" y="105956"/>
                  <a:pt x="28515" y="106174"/>
                  <a:pt x="28515" y="106568"/>
                </a:cubicBezTo>
                <a:cubicBezTo>
                  <a:pt x="28515" y="106808"/>
                  <a:pt x="28712" y="107005"/>
                  <a:pt x="28952" y="107005"/>
                </a:cubicBezTo>
                <a:close/>
                <a:moveTo>
                  <a:pt x="24123" y="106874"/>
                </a:moveTo>
                <a:cubicBezTo>
                  <a:pt x="24429" y="106874"/>
                  <a:pt x="24560" y="106524"/>
                  <a:pt x="24364" y="106327"/>
                </a:cubicBezTo>
                <a:cubicBezTo>
                  <a:pt x="24167" y="106131"/>
                  <a:pt x="23817" y="106262"/>
                  <a:pt x="23817" y="106568"/>
                </a:cubicBezTo>
                <a:cubicBezTo>
                  <a:pt x="23817" y="106742"/>
                  <a:pt x="23949" y="106874"/>
                  <a:pt x="24123" y="106874"/>
                </a:cubicBezTo>
                <a:close/>
                <a:moveTo>
                  <a:pt x="19316" y="106764"/>
                </a:moveTo>
                <a:cubicBezTo>
                  <a:pt x="19491" y="106764"/>
                  <a:pt x="19600" y="106546"/>
                  <a:pt x="19469" y="106415"/>
                </a:cubicBezTo>
                <a:cubicBezTo>
                  <a:pt x="19316" y="106262"/>
                  <a:pt x="19098" y="106371"/>
                  <a:pt x="19098" y="106568"/>
                </a:cubicBezTo>
                <a:cubicBezTo>
                  <a:pt x="19098" y="106677"/>
                  <a:pt x="19185" y="106764"/>
                  <a:pt x="19316" y="106764"/>
                </a:cubicBezTo>
                <a:close/>
                <a:moveTo>
                  <a:pt x="14487" y="106655"/>
                </a:moveTo>
                <a:cubicBezTo>
                  <a:pt x="14531" y="106655"/>
                  <a:pt x="14575" y="106611"/>
                  <a:pt x="14575" y="106568"/>
                </a:cubicBezTo>
                <a:cubicBezTo>
                  <a:pt x="14575" y="106502"/>
                  <a:pt x="14531" y="106458"/>
                  <a:pt x="14487" y="106458"/>
                </a:cubicBezTo>
                <a:cubicBezTo>
                  <a:pt x="14422" y="106458"/>
                  <a:pt x="14378" y="106502"/>
                  <a:pt x="14378" y="106568"/>
                </a:cubicBezTo>
                <a:cubicBezTo>
                  <a:pt x="14400" y="106611"/>
                  <a:pt x="14443" y="106655"/>
                  <a:pt x="14487" y="106655"/>
                </a:cubicBezTo>
                <a:close/>
                <a:moveTo>
                  <a:pt x="144762" y="101782"/>
                </a:moveTo>
                <a:cubicBezTo>
                  <a:pt x="144849" y="101782"/>
                  <a:pt x="144718" y="101651"/>
                  <a:pt x="144718" y="101739"/>
                </a:cubicBezTo>
                <a:cubicBezTo>
                  <a:pt x="144718" y="101760"/>
                  <a:pt x="144740" y="101782"/>
                  <a:pt x="144762" y="101782"/>
                </a:cubicBezTo>
                <a:close/>
                <a:moveTo>
                  <a:pt x="139955" y="101913"/>
                </a:moveTo>
                <a:cubicBezTo>
                  <a:pt x="140042" y="101913"/>
                  <a:pt x="140108" y="101826"/>
                  <a:pt x="140108" y="101739"/>
                </a:cubicBezTo>
                <a:cubicBezTo>
                  <a:pt x="140129" y="101586"/>
                  <a:pt x="139933" y="101498"/>
                  <a:pt x="139823" y="101608"/>
                </a:cubicBezTo>
                <a:cubicBezTo>
                  <a:pt x="139714" y="101717"/>
                  <a:pt x="139780" y="101913"/>
                  <a:pt x="139955" y="101913"/>
                </a:cubicBezTo>
                <a:close/>
                <a:moveTo>
                  <a:pt x="135126" y="102023"/>
                </a:moveTo>
                <a:cubicBezTo>
                  <a:pt x="135388" y="102023"/>
                  <a:pt x="135519" y="101717"/>
                  <a:pt x="135322" y="101520"/>
                </a:cubicBezTo>
                <a:cubicBezTo>
                  <a:pt x="135147" y="101345"/>
                  <a:pt x="134820" y="101476"/>
                  <a:pt x="134820" y="101739"/>
                </a:cubicBezTo>
                <a:cubicBezTo>
                  <a:pt x="134820" y="101892"/>
                  <a:pt x="134951" y="102023"/>
                  <a:pt x="135126" y="102023"/>
                </a:cubicBezTo>
                <a:close/>
                <a:moveTo>
                  <a:pt x="130297" y="102154"/>
                </a:moveTo>
                <a:cubicBezTo>
                  <a:pt x="130668" y="102154"/>
                  <a:pt x="130843" y="101695"/>
                  <a:pt x="130581" y="101433"/>
                </a:cubicBezTo>
                <a:cubicBezTo>
                  <a:pt x="130318" y="101171"/>
                  <a:pt x="129881" y="101367"/>
                  <a:pt x="129881" y="101739"/>
                </a:cubicBezTo>
                <a:cubicBezTo>
                  <a:pt x="129881" y="101957"/>
                  <a:pt x="130056" y="102154"/>
                  <a:pt x="130297" y="102154"/>
                </a:cubicBezTo>
                <a:close/>
                <a:moveTo>
                  <a:pt x="125467" y="102263"/>
                </a:moveTo>
                <a:cubicBezTo>
                  <a:pt x="125948" y="102263"/>
                  <a:pt x="126189" y="101673"/>
                  <a:pt x="125861" y="101345"/>
                </a:cubicBezTo>
                <a:cubicBezTo>
                  <a:pt x="125511" y="100996"/>
                  <a:pt x="124921" y="101236"/>
                  <a:pt x="124921" y="101717"/>
                </a:cubicBezTo>
                <a:cubicBezTo>
                  <a:pt x="124921" y="102023"/>
                  <a:pt x="125162" y="102263"/>
                  <a:pt x="125467" y="102263"/>
                </a:cubicBezTo>
                <a:close/>
                <a:moveTo>
                  <a:pt x="120638" y="102372"/>
                </a:moveTo>
                <a:cubicBezTo>
                  <a:pt x="121207" y="102372"/>
                  <a:pt x="121491" y="101673"/>
                  <a:pt x="121097" y="101280"/>
                </a:cubicBezTo>
                <a:cubicBezTo>
                  <a:pt x="120682" y="100865"/>
                  <a:pt x="120005" y="101171"/>
                  <a:pt x="120005" y="101739"/>
                </a:cubicBezTo>
                <a:cubicBezTo>
                  <a:pt x="120005" y="102088"/>
                  <a:pt x="120289" y="102372"/>
                  <a:pt x="120638" y="102372"/>
                </a:cubicBezTo>
                <a:close/>
                <a:moveTo>
                  <a:pt x="115809" y="102482"/>
                </a:moveTo>
                <a:cubicBezTo>
                  <a:pt x="116487" y="102482"/>
                  <a:pt x="116815" y="101673"/>
                  <a:pt x="116334" y="101192"/>
                </a:cubicBezTo>
                <a:cubicBezTo>
                  <a:pt x="115875" y="100733"/>
                  <a:pt x="115066" y="101061"/>
                  <a:pt x="115066" y="101739"/>
                </a:cubicBezTo>
                <a:cubicBezTo>
                  <a:pt x="115066" y="102154"/>
                  <a:pt x="115394" y="102482"/>
                  <a:pt x="115809" y="102482"/>
                </a:cubicBezTo>
                <a:close/>
                <a:moveTo>
                  <a:pt x="111002" y="102591"/>
                </a:moveTo>
                <a:cubicBezTo>
                  <a:pt x="111767" y="102591"/>
                  <a:pt x="112138" y="101673"/>
                  <a:pt x="111614" y="101127"/>
                </a:cubicBezTo>
                <a:cubicBezTo>
                  <a:pt x="111068" y="100581"/>
                  <a:pt x="110150" y="100974"/>
                  <a:pt x="110150" y="101739"/>
                </a:cubicBezTo>
                <a:cubicBezTo>
                  <a:pt x="110150" y="102219"/>
                  <a:pt x="110522" y="102591"/>
                  <a:pt x="111002" y="102591"/>
                </a:cubicBezTo>
                <a:close/>
                <a:moveTo>
                  <a:pt x="106173" y="102700"/>
                </a:moveTo>
                <a:cubicBezTo>
                  <a:pt x="107025" y="102700"/>
                  <a:pt x="107441" y="101673"/>
                  <a:pt x="106851" y="101061"/>
                </a:cubicBezTo>
                <a:cubicBezTo>
                  <a:pt x="106239" y="100471"/>
                  <a:pt x="105234" y="100886"/>
                  <a:pt x="105234" y="101739"/>
                </a:cubicBezTo>
                <a:cubicBezTo>
                  <a:pt x="105234" y="102263"/>
                  <a:pt x="105649" y="102700"/>
                  <a:pt x="106173" y="102700"/>
                </a:cubicBezTo>
                <a:close/>
                <a:moveTo>
                  <a:pt x="101344" y="102787"/>
                </a:moveTo>
                <a:cubicBezTo>
                  <a:pt x="102284" y="102787"/>
                  <a:pt x="102743" y="101651"/>
                  <a:pt x="102087" y="100996"/>
                </a:cubicBezTo>
                <a:cubicBezTo>
                  <a:pt x="101432" y="100340"/>
                  <a:pt x="100317" y="100799"/>
                  <a:pt x="100317" y="101739"/>
                </a:cubicBezTo>
                <a:cubicBezTo>
                  <a:pt x="100295" y="102307"/>
                  <a:pt x="100776" y="102787"/>
                  <a:pt x="101344" y="102787"/>
                </a:cubicBezTo>
                <a:close/>
                <a:moveTo>
                  <a:pt x="96537" y="102875"/>
                </a:moveTo>
                <a:cubicBezTo>
                  <a:pt x="97520" y="102875"/>
                  <a:pt x="98023" y="101651"/>
                  <a:pt x="97324" y="100952"/>
                </a:cubicBezTo>
                <a:cubicBezTo>
                  <a:pt x="96603" y="100253"/>
                  <a:pt x="95401" y="100755"/>
                  <a:pt x="95401" y="101739"/>
                </a:cubicBezTo>
                <a:cubicBezTo>
                  <a:pt x="95401" y="102372"/>
                  <a:pt x="95903" y="102875"/>
                  <a:pt x="96537" y="102875"/>
                </a:cubicBezTo>
                <a:close/>
                <a:moveTo>
                  <a:pt x="91708" y="102919"/>
                </a:moveTo>
                <a:cubicBezTo>
                  <a:pt x="92757" y="102919"/>
                  <a:pt x="93281" y="101651"/>
                  <a:pt x="92538" y="100908"/>
                </a:cubicBezTo>
                <a:cubicBezTo>
                  <a:pt x="91795" y="100165"/>
                  <a:pt x="90528" y="100690"/>
                  <a:pt x="90528" y="101739"/>
                </a:cubicBezTo>
                <a:cubicBezTo>
                  <a:pt x="90528" y="102394"/>
                  <a:pt x="91052" y="102919"/>
                  <a:pt x="91708" y="102919"/>
                </a:cubicBezTo>
                <a:close/>
                <a:moveTo>
                  <a:pt x="86879" y="102984"/>
                </a:moveTo>
                <a:cubicBezTo>
                  <a:pt x="87971" y="102984"/>
                  <a:pt x="88518" y="101651"/>
                  <a:pt x="87753" y="100865"/>
                </a:cubicBezTo>
                <a:cubicBezTo>
                  <a:pt x="86966" y="100100"/>
                  <a:pt x="85633" y="100646"/>
                  <a:pt x="85633" y="101739"/>
                </a:cubicBezTo>
                <a:cubicBezTo>
                  <a:pt x="85633" y="102416"/>
                  <a:pt x="86202" y="102984"/>
                  <a:pt x="86879" y="102984"/>
                </a:cubicBezTo>
                <a:close/>
                <a:moveTo>
                  <a:pt x="82050" y="103006"/>
                </a:moveTo>
                <a:cubicBezTo>
                  <a:pt x="83164" y="103006"/>
                  <a:pt x="83732" y="101651"/>
                  <a:pt x="82946" y="100865"/>
                </a:cubicBezTo>
                <a:cubicBezTo>
                  <a:pt x="82159" y="100056"/>
                  <a:pt x="80783" y="100624"/>
                  <a:pt x="80783" y="101739"/>
                </a:cubicBezTo>
                <a:cubicBezTo>
                  <a:pt x="80783" y="102438"/>
                  <a:pt x="81351" y="103006"/>
                  <a:pt x="82050" y="103006"/>
                </a:cubicBezTo>
                <a:close/>
                <a:moveTo>
                  <a:pt x="77221" y="103006"/>
                </a:moveTo>
                <a:cubicBezTo>
                  <a:pt x="78357" y="103006"/>
                  <a:pt x="78925" y="101629"/>
                  <a:pt x="78117" y="100843"/>
                </a:cubicBezTo>
                <a:cubicBezTo>
                  <a:pt x="77308" y="100034"/>
                  <a:pt x="75954" y="100602"/>
                  <a:pt x="75954" y="101739"/>
                </a:cubicBezTo>
                <a:cubicBezTo>
                  <a:pt x="75954" y="102438"/>
                  <a:pt x="76522" y="103006"/>
                  <a:pt x="77221" y="103006"/>
                </a:cubicBezTo>
                <a:close/>
                <a:moveTo>
                  <a:pt x="72392" y="103006"/>
                </a:moveTo>
                <a:cubicBezTo>
                  <a:pt x="73528" y="103006"/>
                  <a:pt x="74074" y="101651"/>
                  <a:pt x="73288" y="100865"/>
                </a:cubicBezTo>
                <a:cubicBezTo>
                  <a:pt x="72501" y="100056"/>
                  <a:pt x="71146" y="100624"/>
                  <a:pt x="71146" y="101739"/>
                </a:cubicBezTo>
                <a:cubicBezTo>
                  <a:pt x="71146" y="102438"/>
                  <a:pt x="71693" y="103006"/>
                  <a:pt x="72392" y="103006"/>
                </a:cubicBezTo>
                <a:close/>
                <a:moveTo>
                  <a:pt x="67563" y="102984"/>
                </a:moveTo>
                <a:cubicBezTo>
                  <a:pt x="68677" y="102984"/>
                  <a:pt x="69223" y="101651"/>
                  <a:pt x="68437" y="100865"/>
                </a:cubicBezTo>
                <a:cubicBezTo>
                  <a:pt x="67672" y="100100"/>
                  <a:pt x="66339" y="100646"/>
                  <a:pt x="66339" y="101739"/>
                </a:cubicBezTo>
                <a:cubicBezTo>
                  <a:pt x="66339" y="102416"/>
                  <a:pt x="66885" y="102984"/>
                  <a:pt x="67563" y="102984"/>
                </a:cubicBezTo>
                <a:close/>
                <a:moveTo>
                  <a:pt x="62734" y="102919"/>
                </a:moveTo>
                <a:cubicBezTo>
                  <a:pt x="63804" y="102919"/>
                  <a:pt x="64329" y="101651"/>
                  <a:pt x="63586" y="100908"/>
                </a:cubicBezTo>
                <a:cubicBezTo>
                  <a:pt x="62843" y="100165"/>
                  <a:pt x="61576" y="100690"/>
                  <a:pt x="61576" y="101739"/>
                </a:cubicBezTo>
                <a:cubicBezTo>
                  <a:pt x="61576" y="102394"/>
                  <a:pt x="62100" y="102919"/>
                  <a:pt x="62734" y="102919"/>
                </a:cubicBezTo>
                <a:close/>
                <a:moveTo>
                  <a:pt x="57927" y="102853"/>
                </a:moveTo>
                <a:cubicBezTo>
                  <a:pt x="58910" y="102853"/>
                  <a:pt x="59412" y="101651"/>
                  <a:pt x="58713" y="100952"/>
                </a:cubicBezTo>
                <a:cubicBezTo>
                  <a:pt x="58014" y="100253"/>
                  <a:pt x="56812" y="100755"/>
                  <a:pt x="56812" y="101739"/>
                </a:cubicBezTo>
                <a:cubicBezTo>
                  <a:pt x="56812" y="102350"/>
                  <a:pt x="57315" y="102853"/>
                  <a:pt x="57927" y="102853"/>
                </a:cubicBezTo>
                <a:close/>
                <a:moveTo>
                  <a:pt x="53098" y="102766"/>
                </a:moveTo>
                <a:cubicBezTo>
                  <a:pt x="54015" y="102766"/>
                  <a:pt x="54474" y="101673"/>
                  <a:pt x="53819" y="101018"/>
                </a:cubicBezTo>
                <a:cubicBezTo>
                  <a:pt x="53163" y="100362"/>
                  <a:pt x="52071" y="100821"/>
                  <a:pt x="52071" y="101739"/>
                </a:cubicBezTo>
                <a:cubicBezTo>
                  <a:pt x="52071" y="102307"/>
                  <a:pt x="52529" y="102766"/>
                  <a:pt x="53098" y="102766"/>
                </a:cubicBezTo>
                <a:close/>
                <a:moveTo>
                  <a:pt x="48268" y="102700"/>
                </a:moveTo>
                <a:cubicBezTo>
                  <a:pt x="49121" y="102700"/>
                  <a:pt x="49536" y="101673"/>
                  <a:pt x="48946" y="101061"/>
                </a:cubicBezTo>
                <a:cubicBezTo>
                  <a:pt x="48334" y="100471"/>
                  <a:pt x="47307" y="100886"/>
                  <a:pt x="47307" y="101739"/>
                </a:cubicBezTo>
                <a:cubicBezTo>
                  <a:pt x="47307" y="102263"/>
                  <a:pt x="47744" y="102700"/>
                  <a:pt x="48268" y="102700"/>
                </a:cubicBezTo>
                <a:close/>
                <a:moveTo>
                  <a:pt x="43439" y="102591"/>
                </a:moveTo>
                <a:cubicBezTo>
                  <a:pt x="44204" y="102591"/>
                  <a:pt x="44576" y="101673"/>
                  <a:pt x="44051" y="101149"/>
                </a:cubicBezTo>
                <a:cubicBezTo>
                  <a:pt x="43505" y="100602"/>
                  <a:pt x="42609" y="100996"/>
                  <a:pt x="42609" y="101739"/>
                </a:cubicBezTo>
                <a:cubicBezTo>
                  <a:pt x="42609" y="102219"/>
                  <a:pt x="42981" y="102591"/>
                  <a:pt x="43439" y="102591"/>
                </a:cubicBezTo>
                <a:close/>
                <a:moveTo>
                  <a:pt x="38610" y="102503"/>
                </a:moveTo>
                <a:cubicBezTo>
                  <a:pt x="39288" y="102503"/>
                  <a:pt x="39616" y="101695"/>
                  <a:pt x="39135" y="101214"/>
                </a:cubicBezTo>
                <a:cubicBezTo>
                  <a:pt x="38676" y="100733"/>
                  <a:pt x="37867" y="101083"/>
                  <a:pt x="37867" y="101739"/>
                </a:cubicBezTo>
                <a:cubicBezTo>
                  <a:pt x="37867" y="102154"/>
                  <a:pt x="38195" y="102482"/>
                  <a:pt x="38610" y="102503"/>
                </a:cubicBezTo>
                <a:close/>
                <a:moveTo>
                  <a:pt x="33781" y="102372"/>
                </a:moveTo>
                <a:cubicBezTo>
                  <a:pt x="34350" y="102372"/>
                  <a:pt x="34634" y="101695"/>
                  <a:pt x="34240" y="101302"/>
                </a:cubicBezTo>
                <a:cubicBezTo>
                  <a:pt x="33847" y="100908"/>
                  <a:pt x="33170" y="101192"/>
                  <a:pt x="33170" y="101739"/>
                </a:cubicBezTo>
                <a:cubicBezTo>
                  <a:pt x="33170" y="102088"/>
                  <a:pt x="33454" y="102372"/>
                  <a:pt x="33781" y="102372"/>
                </a:cubicBezTo>
                <a:close/>
                <a:moveTo>
                  <a:pt x="28974" y="102263"/>
                </a:moveTo>
                <a:cubicBezTo>
                  <a:pt x="29433" y="102263"/>
                  <a:pt x="29673" y="101695"/>
                  <a:pt x="29346" y="101367"/>
                </a:cubicBezTo>
                <a:cubicBezTo>
                  <a:pt x="28996" y="101039"/>
                  <a:pt x="28450" y="101280"/>
                  <a:pt x="28450" y="101739"/>
                </a:cubicBezTo>
                <a:cubicBezTo>
                  <a:pt x="28450" y="102023"/>
                  <a:pt x="28668" y="102263"/>
                  <a:pt x="28974" y="102263"/>
                </a:cubicBezTo>
                <a:close/>
                <a:moveTo>
                  <a:pt x="24145" y="102154"/>
                </a:moveTo>
                <a:cubicBezTo>
                  <a:pt x="24495" y="102154"/>
                  <a:pt x="24670" y="101717"/>
                  <a:pt x="24429" y="101455"/>
                </a:cubicBezTo>
                <a:cubicBezTo>
                  <a:pt x="24167" y="101214"/>
                  <a:pt x="23730" y="101389"/>
                  <a:pt x="23730" y="101739"/>
                </a:cubicBezTo>
                <a:cubicBezTo>
                  <a:pt x="23730" y="101957"/>
                  <a:pt x="23927" y="102154"/>
                  <a:pt x="24145" y="102154"/>
                </a:cubicBezTo>
                <a:close/>
                <a:moveTo>
                  <a:pt x="19316" y="102023"/>
                </a:moveTo>
                <a:cubicBezTo>
                  <a:pt x="19556" y="102023"/>
                  <a:pt x="19688" y="101739"/>
                  <a:pt x="19513" y="101564"/>
                </a:cubicBezTo>
                <a:cubicBezTo>
                  <a:pt x="19338" y="101389"/>
                  <a:pt x="19032" y="101498"/>
                  <a:pt x="19032" y="101760"/>
                </a:cubicBezTo>
                <a:cubicBezTo>
                  <a:pt x="19032" y="101913"/>
                  <a:pt x="19163" y="102023"/>
                  <a:pt x="19316" y="102023"/>
                </a:cubicBezTo>
                <a:close/>
                <a:moveTo>
                  <a:pt x="14487" y="101913"/>
                </a:moveTo>
                <a:cubicBezTo>
                  <a:pt x="14575" y="101913"/>
                  <a:pt x="14640" y="101826"/>
                  <a:pt x="14640" y="101739"/>
                </a:cubicBezTo>
                <a:cubicBezTo>
                  <a:pt x="14640" y="101651"/>
                  <a:pt x="14575" y="101586"/>
                  <a:pt x="14487" y="101586"/>
                </a:cubicBezTo>
                <a:cubicBezTo>
                  <a:pt x="14400" y="101586"/>
                  <a:pt x="14334" y="101651"/>
                  <a:pt x="14334" y="101739"/>
                </a:cubicBezTo>
                <a:cubicBezTo>
                  <a:pt x="14334" y="101826"/>
                  <a:pt x="14400" y="101913"/>
                  <a:pt x="14487" y="101913"/>
                </a:cubicBezTo>
                <a:close/>
                <a:moveTo>
                  <a:pt x="9658" y="101782"/>
                </a:moveTo>
                <a:cubicBezTo>
                  <a:pt x="9724" y="101782"/>
                  <a:pt x="9724" y="101695"/>
                  <a:pt x="9658" y="101695"/>
                </a:cubicBezTo>
                <a:cubicBezTo>
                  <a:pt x="9614" y="101695"/>
                  <a:pt x="9614" y="101782"/>
                  <a:pt x="9658" y="101782"/>
                </a:cubicBezTo>
                <a:close/>
                <a:moveTo>
                  <a:pt x="149613" y="96931"/>
                </a:moveTo>
                <a:cubicBezTo>
                  <a:pt x="149635" y="96931"/>
                  <a:pt x="149635" y="96888"/>
                  <a:pt x="149613" y="96888"/>
                </a:cubicBezTo>
                <a:cubicBezTo>
                  <a:pt x="149591" y="96888"/>
                  <a:pt x="149591" y="96931"/>
                  <a:pt x="149613" y="96931"/>
                </a:cubicBezTo>
                <a:close/>
                <a:moveTo>
                  <a:pt x="144784" y="97019"/>
                </a:moveTo>
                <a:cubicBezTo>
                  <a:pt x="144958" y="97019"/>
                  <a:pt x="144674" y="96735"/>
                  <a:pt x="144674" y="96910"/>
                </a:cubicBezTo>
                <a:cubicBezTo>
                  <a:pt x="144674" y="96975"/>
                  <a:pt x="144718" y="97019"/>
                  <a:pt x="144784" y="97019"/>
                </a:cubicBezTo>
                <a:close/>
                <a:moveTo>
                  <a:pt x="139955" y="97128"/>
                </a:moveTo>
                <a:cubicBezTo>
                  <a:pt x="140151" y="97128"/>
                  <a:pt x="140261" y="96888"/>
                  <a:pt x="140108" y="96735"/>
                </a:cubicBezTo>
                <a:cubicBezTo>
                  <a:pt x="139976" y="96604"/>
                  <a:pt x="139736" y="96713"/>
                  <a:pt x="139736" y="96910"/>
                </a:cubicBezTo>
                <a:cubicBezTo>
                  <a:pt x="139736" y="97041"/>
                  <a:pt x="139823" y="97128"/>
                  <a:pt x="139955" y="97128"/>
                </a:cubicBezTo>
                <a:close/>
                <a:moveTo>
                  <a:pt x="135126" y="97281"/>
                </a:moveTo>
                <a:cubicBezTo>
                  <a:pt x="135453" y="97259"/>
                  <a:pt x="135606" y="96888"/>
                  <a:pt x="135388" y="96647"/>
                </a:cubicBezTo>
                <a:cubicBezTo>
                  <a:pt x="135169" y="96429"/>
                  <a:pt x="134776" y="96582"/>
                  <a:pt x="134776" y="96910"/>
                </a:cubicBezTo>
                <a:cubicBezTo>
                  <a:pt x="134776" y="97106"/>
                  <a:pt x="134929" y="97281"/>
                  <a:pt x="135126" y="97281"/>
                </a:cubicBezTo>
                <a:close/>
                <a:moveTo>
                  <a:pt x="130297" y="97412"/>
                </a:moveTo>
                <a:cubicBezTo>
                  <a:pt x="130755" y="97390"/>
                  <a:pt x="130952" y="96866"/>
                  <a:pt x="130646" y="96560"/>
                </a:cubicBezTo>
                <a:cubicBezTo>
                  <a:pt x="130340" y="96254"/>
                  <a:pt x="129816" y="96473"/>
                  <a:pt x="129816" y="96910"/>
                </a:cubicBezTo>
                <a:cubicBezTo>
                  <a:pt x="129816" y="97172"/>
                  <a:pt x="130034" y="97412"/>
                  <a:pt x="130297" y="97412"/>
                </a:cubicBezTo>
                <a:close/>
                <a:moveTo>
                  <a:pt x="125489" y="97521"/>
                </a:moveTo>
                <a:cubicBezTo>
                  <a:pt x="126036" y="97521"/>
                  <a:pt x="126298" y="96866"/>
                  <a:pt x="125905" y="96473"/>
                </a:cubicBezTo>
                <a:cubicBezTo>
                  <a:pt x="125533" y="96079"/>
                  <a:pt x="124856" y="96363"/>
                  <a:pt x="124856" y="96910"/>
                </a:cubicBezTo>
                <a:cubicBezTo>
                  <a:pt x="124856" y="97237"/>
                  <a:pt x="125140" y="97521"/>
                  <a:pt x="125489" y="97521"/>
                </a:cubicBezTo>
                <a:close/>
                <a:moveTo>
                  <a:pt x="120660" y="97631"/>
                </a:moveTo>
                <a:cubicBezTo>
                  <a:pt x="121294" y="97631"/>
                  <a:pt x="121622" y="96844"/>
                  <a:pt x="121163" y="96385"/>
                </a:cubicBezTo>
                <a:cubicBezTo>
                  <a:pt x="120704" y="95948"/>
                  <a:pt x="119939" y="96254"/>
                  <a:pt x="119939" y="96910"/>
                </a:cubicBezTo>
                <a:cubicBezTo>
                  <a:pt x="119939" y="97303"/>
                  <a:pt x="120245" y="97631"/>
                  <a:pt x="120660" y="97631"/>
                </a:cubicBezTo>
                <a:close/>
                <a:moveTo>
                  <a:pt x="115831" y="97762"/>
                </a:moveTo>
                <a:cubicBezTo>
                  <a:pt x="116574" y="97740"/>
                  <a:pt x="116968" y="96844"/>
                  <a:pt x="116421" y="96320"/>
                </a:cubicBezTo>
                <a:cubicBezTo>
                  <a:pt x="115897" y="95773"/>
                  <a:pt x="114979" y="96145"/>
                  <a:pt x="114979" y="96910"/>
                </a:cubicBezTo>
                <a:cubicBezTo>
                  <a:pt x="114979" y="97368"/>
                  <a:pt x="115372" y="97762"/>
                  <a:pt x="115831" y="97762"/>
                </a:cubicBezTo>
                <a:close/>
                <a:moveTo>
                  <a:pt x="111002" y="97849"/>
                </a:moveTo>
                <a:cubicBezTo>
                  <a:pt x="111854" y="97849"/>
                  <a:pt x="112270" y="96844"/>
                  <a:pt x="111680" y="96232"/>
                </a:cubicBezTo>
                <a:cubicBezTo>
                  <a:pt x="111068" y="95642"/>
                  <a:pt x="110041" y="96057"/>
                  <a:pt x="110041" y="96910"/>
                </a:cubicBezTo>
                <a:cubicBezTo>
                  <a:pt x="110041" y="97434"/>
                  <a:pt x="110478" y="97849"/>
                  <a:pt x="111002" y="97849"/>
                </a:cubicBezTo>
                <a:close/>
                <a:moveTo>
                  <a:pt x="106173" y="97958"/>
                </a:moveTo>
                <a:cubicBezTo>
                  <a:pt x="107113" y="97958"/>
                  <a:pt x="107594" y="96822"/>
                  <a:pt x="106916" y="96167"/>
                </a:cubicBezTo>
                <a:cubicBezTo>
                  <a:pt x="106261" y="95489"/>
                  <a:pt x="105124" y="95970"/>
                  <a:pt x="105124" y="96910"/>
                </a:cubicBezTo>
                <a:cubicBezTo>
                  <a:pt x="105124" y="97500"/>
                  <a:pt x="105583" y="97958"/>
                  <a:pt x="106173" y="97958"/>
                </a:cubicBezTo>
                <a:close/>
                <a:moveTo>
                  <a:pt x="101344" y="98046"/>
                </a:moveTo>
                <a:cubicBezTo>
                  <a:pt x="102371" y="98046"/>
                  <a:pt x="102896" y="96822"/>
                  <a:pt x="102153" y="96101"/>
                </a:cubicBezTo>
                <a:cubicBezTo>
                  <a:pt x="101432" y="95380"/>
                  <a:pt x="100208" y="95883"/>
                  <a:pt x="100208" y="96910"/>
                </a:cubicBezTo>
                <a:cubicBezTo>
                  <a:pt x="100208" y="97543"/>
                  <a:pt x="100710" y="98046"/>
                  <a:pt x="101344" y="98046"/>
                </a:cubicBezTo>
                <a:close/>
                <a:moveTo>
                  <a:pt x="96515" y="98155"/>
                </a:moveTo>
                <a:cubicBezTo>
                  <a:pt x="97630" y="98155"/>
                  <a:pt x="98198" y="96800"/>
                  <a:pt x="97411" y="96036"/>
                </a:cubicBezTo>
                <a:cubicBezTo>
                  <a:pt x="96624" y="95249"/>
                  <a:pt x="95270" y="95795"/>
                  <a:pt x="95270" y="96910"/>
                </a:cubicBezTo>
                <a:cubicBezTo>
                  <a:pt x="95291" y="97587"/>
                  <a:pt x="95838" y="98155"/>
                  <a:pt x="96515" y="98155"/>
                </a:cubicBezTo>
                <a:close/>
                <a:moveTo>
                  <a:pt x="91708" y="98221"/>
                </a:moveTo>
                <a:cubicBezTo>
                  <a:pt x="92866" y="98221"/>
                  <a:pt x="93456" y="96800"/>
                  <a:pt x="92626" y="95970"/>
                </a:cubicBezTo>
                <a:cubicBezTo>
                  <a:pt x="91795" y="95162"/>
                  <a:pt x="90397" y="95730"/>
                  <a:pt x="90397" y="96910"/>
                </a:cubicBezTo>
                <a:cubicBezTo>
                  <a:pt x="90397" y="97631"/>
                  <a:pt x="90965" y="98221"/>
                  <a:pt x="91708" y="98221"/>
                </a:cubicBezTo>
                <a:close/>
                <a:moveTo>
                  <a:pt x="86879" y="98264"/>
                </a:moveTo>
                <a:cubicBezTo>
                  <a:pt x="88081" y="98264"/>
                  <a:pt x="88693" y="96800"/>
                  <a:pt x="87840" y="95948"/>
                </a:cubicBezTo>
                <a:cubicBezTo>
                  <a:pt x="86988" y="95074"/>
                  <a:pt x="85502" y="95686"/>
                  <a:pt x="85502" y="96910"/>
                </a:cubicBezTo>
                <a:cubicBezTo>
                  <a:pt x="85502" y="97653"/>
                  <a:pt x="86114" y="98264"/>
                  <a:pt x="86879" y="98264"/>
                </a:cubicBezTo>
                <a:close/>
                <a:moveTo>
                  <a:pt x="82050" y="98308"/>
                </a:moveTo>
                <a:cubicBezTo>
                  <a:pt x="83295" y="98308"/>
                  <a:pt x="83907" y="96800"/>
                  <a:pt x="83033" y="95926"/>
                </a:cubicBezTo>
                <a:cubicBezTo>
                  <a:pt x="82159" y="95052"/>
                  <a:pt x="80651" y="95664"/>
                  <a:pt x="80651" y="96910"/>
                </a:cubicBezTo>
                <a:cubicBezTo>
                  <a:pt x="80651" y="97674"/>
                  <a:pt x="81285" y="98308"/>
                  <a:pt x="82050" y="98308"/>
                </a:cubicBezTo>
                <a:close/>
                <a:moveTo>
                  <a:pt x="77221" y="98308"/>
                </a:moveTo>
                <a:cubicBezTo>
                  <a:pt x="78466" y="98308"/>
                  <a:pt x="79100" y="96778"/>
                  <a:pt x="78204" y="95904"/>
                </a:cubicBezTo>
                <a:cubicBezTo>
                  <a:pt x="77330" y="95009"/>
                  <a:pt x="75801" y="95664"/>
                  <a:pt x="75822" y="96910"/>
                </a:cubicBezTo>
                <a:cubicBezTo>
                  <a:pt x="75822" y="97696"/>
                  <a:pt x="76456" y="98308"/>
                  <a:pt x="77221" y="98308"/>
                </a:cubicBezTo>
                <a:close/>
                <a:moveTo>
                  <a:pt x="72392" y="98308"/>
                </a:moveTo>
                <a:cubicBezTo>
                  <a:pt x="73637" y="98308"/>
                  <a:pt x="74249" y="96800"/>
                  <a:pt x="73375" y="95926"/>
                </a:cubicBezTo>
                <a:cubicBezTo>
                  <a:pt x="72501" y="95052"/>
                  <a:pt x="70993" y="95664"/>
                  <a:pt x="70993" y="96910"/>
                </a:cubicBezTo>
                <a:cubicBezTo>
                  <a:pt x="70993" y="97674"/>
                  <a:pt x="71627" y="98308"/>
                  <a:pt x="72392" y="98308"/>
                </a:cubicBezTo>
                <a:close/>
                <a:moveTo>
                  <a:pt x="67563" y="98264"/>
                </a:moveTo>
                <a:cubicBezTo>
                  <a:pt x="68786" y="98264"/>
                  <a:pt x="69376" y="96800"/>
                  <a:pt x="68524" y="95948"/>
                </a:cubicBezTo>
                <a:cubicBezTo>
                  <a:pt x="67672" y="95096"/>
                  <a:pt x="66208" y="95708"/>
                  <a:pt x="66208" y="96910"/>
                </a:cubicBezTo>
                <a:cubicBezTo>
                  <a:pt x="66208" y="97653"/>
                  <a:pt x="66820" y="98264"/>
                  <a:pt x="67563" y="98264"/>
                </a:cubicBezTo>
                <a:close/>
                <a:moveTo>
                  <a:pt x="62756" y="98221"/>
                </a:moveTo>
                <a:cubicBezTo>
                  <a:pt x="63914" y="98221"/>
                  <a:pt x="64482" y="96822"/>
                  <a:pt x="63673" y="96014"/>
                </a:cubicBezTo>
                <a:cubicBezTo>
                  <a:pt x="62843" y="95183"/>
                  <a:pt x="61445" y="95773"/>
                  <a:pt x="61445" y="96931"/>
                </a:cubicBezTo>
                <a:cubicBezTo>
                  <a:pt x="61445" y="97631"/>
                  <a:pt x="62035" y="98221"/>
                  <a:pt x="62756" y="98221"/>
                </a:cubicBezTo>
                <a:close/>
                <a:moveTo>
                  <a:pt x="57927" y="98155"/>
                </a:moveTo>
                <a:cubicBezTo>
                  <a:pt x="59019" y="98155"/>
                  <a:pt x="59565" y="96822"/>
                  <a:pt x="58801" y="96057"/>
                </a:cubicBezTo>
                <a:cubicBezTo>
                  <a:pt x="58014" y="95271"/>
                  <a:pt x="56681" y="95817"/>
                  <a:pt x="56681" y="96931"/>
                </a:cubicBezTo>
                <a:cubicBezTo>
                  <a:pt x="56681" y="97609"/>
                  <a:pt x="57249" y="98155"/>
                  <a:pt x="57927" y="98155"/>
                </a:cubicBezTo>
                <a:close/>
                <a:moveTo>
                  <a:pt x="53098" y="98068"/>
                </a:moveTo>
                <a:cubicBezTo>
                  <a:pt x="54125" y="98068"/>
                  <a:pt x="54627" y="96822"/>
                  <a:pt x="53906" y="96101"/>
                </a:cubicBezTo>
                <a:cubicBezTo>
                  <a:pt x="53185" y="95380"/>
                  <a:pt x="51939" y="95904"/>
                  <a:pt x="51939" y="96931"/>
                </a:cubicBezTo>
                <a:cubicBezTo>
                  <a:pt x="51939" y="97565"/>
                  <a:pt x="52464" y="98068"/>
                  <a:pt x="53098" y="98068"/>
                </a:cubicBezTo>
                <a:close/>
                <a:moveTo>
                  <a:pt x="48268" y="97958"/>
                </a:moveTo>
                <a:cubicBezTo>
                  <a:pt x="49208" y="97958"/>
                  <a:pt x="49667" y="96822"/>
                  <a:pt x="49011" y="96167"/>
                </a:cubicBezTo>
                <a:cubicBezTo>
                  <a:pt x="48356" y="95511"/>
                  <a:pt x="47220" y="95970"/>
                  <a:pt x="47220" y="96910"/>
                </a:cubicBezTo>
                <a:cubicBezTo>
                  <a:pt x="47220" y="97478"/>
                  <a:pt x="47700" y="97958"/>
                  <a:pt x="48268" y="97958"/>
                </a:cubicBezTo>
                <a:close/>
                <a:moveTo>
                  <a:pt x="43439" y="97849"/>
                </a:moveTo>
                <a:cubicBezTo>
                  <a:pt x="44292" y="97871"/>
                  <a:pt x="44729" y="96844"/>
                  <a:pt x="44117" y="96232"/>
                </a:cubicBezTo>
                <a:cubicBezTo>
                  <a:pt x="43527" y="95620"/>
                  <a:pt x="42500" y="96057"/>
                  <a:pt x="42500" y="96910"/>
                </a:cubicBezTo>
                <a:cubicBezTo>
                  <a:pt x="42500" y="97434"/>
                  <a:pt x="42915" y="97871"/>
                  <a:pt x="43439" y="97871"/>
                </a:cubicBezTo>
                <a:close/>
                <a:moveTo>
                  <a:pt x="38610" y="97740"/>
                </a:moveTo>
                <a:cubicBezTo>
                  <a:pt x="39353" y="97740"/>
                  <a:pt x="39703" y="96844"/>
                  <a:pt x="39200" y="96341"/>
                </a:cubicBezTo>
                <a:cubicBezTo>
                  <a:pt x="38676" y="95817"/>
                  <a:pt x="37802" y="96189"/>
                  <a:pt x="37802" y="96910"/>
                </a:cubicBezTo>
                <a:cubicBezTo>
                  <a:pt x="37802" y="97368"/>
                  <a:pt x="38173" y="97740"/>
                  <a:pt x="38610" y="97740"/>
                </a:cubicBezTo>
                <a:close/>
                <a:moveTo>
                  <a:pt x="33781" y="97631"/>
                </a:moveTo>
                <a:cubicBezTo>
                  <a:pt x="34437" y="97631"/>
                  <a:pt x="34765" y="96844"/>
                  <a:pt x="34306" y="96385"/>
                </a:cubicBezTo>
                <a:cubicBezTo>
                  <a:pt x="33847" y="95926"/>
                  <a:pt x="33060" y="96254"/>
                  <a:pt x="33060" y="96910"/>
                </a:cubicBezTo>
                <a:cubicBezTo>
                  <a:pt x="33060" y="97303"/>
                  <a:pt x="33388" y="97631"/>
                  <a:pt x="33781" y="97631"/>
                </a:cubicBezTo>
                <a:close/>
                <a:moveTo>
                  <a:pt x="28974" y="97500"/>
                </a:moveTo>
                <a:cubicBezTo>
                  <a:pt x="29499" y="97500"/>
                  <a:pt x="29783" y="96866"/>
                  <a:pt x="29389" y="96473"/>
                </a:cubicBezTo>
                <a:cubicBezTo>
                  <a:pt x="29018" y="96101"/>
                  <a:pt x="28362" y="96363"/>
                  <a:pt x="28362" y="96910"/>
                </a:cubicBezTo>
                <a:cubicBezTo>
                  <a:pt x="28362" y="97237"/>
                  <a:pt x="28625" y="97500"/>
                  <a:pt x="28974" y="97500"/>
                </a:cubicBezTo>
                <a:close/>
                <a:moveTo>
                  <a:pt x="24145" y="97412"/>
                </a:moveTo>
                <a:cubicBezTo>
                  <a:pt x="24560" y="97412"/>
                  <a:pt x="24779" y="96888"/>
                  <a:pt x="24473" y="96582"/>
                </a:cubicBezTo>
                <a:cubicBezTo>
                  <a:pt x="24189" y="96276"/>
                  <a:pt x="23664" y="96494"/>
                  <a:pt x="23664" y="96910"/>
                </a:cubicBezTo>
                <a:cubicBezTo>
                  <a:pt x="23643" y="97194"/>
                  <a:pt x="23861" y="97412"/>
                  <a:pt x="24145" y="97412"/>
                </a:cubicBezTo>
                <a:close/>
                <a:moveTo>
                  <a:pt x="19316" y="97259"/>
                </a:moveTo>
                <a:cubicBezTo>
                  <a:pt x="19622" y="97259"/>
                  <a:pt x="19775" y="96888"/>
                  <a:pt x="19556" y="96669"/>
                </a:cubicBezTo>
                <a:cubicBezTo>
                  <a:pt x="19338" y="96451"/>
                  <a:pt x="18967" y="96604"/>
                  <a:pt x="18967" y="96931"/>
                </a:cubicBezTo>
                <a:cubicBezTo>
                  <a:pt x="18967" y="97106"/>
                  <a:pt x="19119" y="97259"/>
                  <a:pt x="19316" y="97259"/>
                </a:cubicBezTo>
                <a:close/>
                <a:moveTo>
                  <a:pt x="14487" y="97128"/>
                </a:moveTo>
                <a:cubicBezTo>
                  <a:pt x="14684" y="97128"/>
                  <a:pt x="14793" y="96888"/>
                  <a:pt x="14640" y="96735"/>
                </a:cubicBezTo>
                <a:cubicBezTo>
                  <a:pt x="14509" y="96604"/>
                  <a:pt x="14269" y="96713"/>
                  <a:pt x="14269" y="96910"/>
                </a:cubicBezTo>
                <a:cubicBezTo>
                  <a:pt x="14269" y="97019"/>
                  <a:pt x="14356" y="97128"/>
                  <a:pt x="14487" y="97128"/>
                </a:cubicBezTo>
                <a:close/>
                <a:moveTo>
                  <a:pt x="9658" y="96997"/>
                </a:moveTo>
                <a:cubicBezTo>
                  <a:pt x="9724" y="96997"/>
                  <a:pt x="9767" y="96953"/>
                  <a:pt x="9767" y="96910"/>
                </a:cubicBezTo>
                <a:cubicBezTo>
                  <a:pt x="9767" y="96844"/>
                  <a:pt x="9724" y="96800"/>
                  <a:pt x="9658" y="96822"/>
                </a:cubicBezTo>
                <a:cubicBezTo>
                  <a:pt x="9614" y="96822"/>
                  <a:pt x="9571" y="96844"/>
                  <a:pt x="9571" y="96910"/>
                </a:cubicBezTo>
                <a:cubicBezTo>
                  <a:pt x="9571" y="96953"/>
                  <a:pt x="9614" y="96997"/>
                  <a:pt x="9658" y="96997"/>
                </a:cubicBezTo>
                <a:close/>
                <a:moveTo>
                  <a:pt x="149613" y="92102"/>
                </a:moveTo>
                <a:cubicBezTo>
                  <a:pt x="149613" y="92102"/>
                  <a:pt x="149635" y="92102"/>
                  <a:pt x="149635" y="92081"/>
                </a:cubicBezTo>
                <a:cubicBezTo>
                  <a:pt x="149635" y="92059"/>
                  <a:pt x="149613" y="92059"/>
                  <a:pt x="149613" y="92059"/>
                </a:cubicBezTo>
                <a:cubicBezTo>
                  <a:pt x="149591" y="92059"/>
                  <a:pt x="149569" y="92059"/>
                  <a:pt x="149591" y="92081"/>
                </a:cubicBezTo>
                <a:cubicBezTo>
                  <a:pt x="149569" y="92102"/>
                  <a:pt x="149591" y="92102"/>
                  <a:pt x="149613" y="92102"/>
                </a:cubicBezTo>
                <a:close/>
                <a:moveTo>
                  <a:pt x="144784" y="92233"/>
                </a:moveTo>
                <a:cubicBezTo>
                  <a:pt x="144871" y="92233"/>
                  <a:pt x="144937" y="92168"/>
                  <a:pt x="144937" y="92081"/>
                </a:cubicBezTo>
                <a:cubicBezTo>
                  <a:pt x="144937" y="91862"/>
                  <a:pt x="144631" y="91862"/>
                  <a:pt x="144631" y="92081"/>
                </a:cubicBezTo>
                <a:cubicBezTo>
                  <a:pt x="144631" y="92168"/>
                  <a:pt x="144696" y="92233"/>
                  <a:pt x="144784" y="92233"/>
                </a:cubicBezTo>
                <a:close/>
                <a:moveTo>
                  <a:pt x="139955" y="92365"/>
                </a:moveTo>
                <a:cubicBezTo>
                  <a:pt x="140217" y="92365"/>
                  <a:pt x="140348" y="92059"/>
                  <a:pt x="140173" y="91862"/>
                </a:cubicBezTo>
                <a:cubicBezTo>
                  <a:pt x="139976" y="91687"/>
                  <a:pt x="139671" y="91818"/>
                  <a:pt x="139671" y="92081"/>
                </a:cubicBezTo>
                <a:cubicBezTo>
                  <a:pt x="139671" y="92233"/>
                  <a:pt x="139802" y="92365"/>
                  <a:pt x="139955" y="92365"/>
                </a:cubicBezTo>
                <a:close/>
                <a:moveTo>
                  <a:pt x="135126" y="92518"/>
                </a:moveTo>
                <a:cubicBezTo>
                  <a:pt x="135519" y="92496"/>
                  <a:pt x="135694" y="92037"/>
                  <a:pt x="135431" y="91775"/>
                </a:cubicBezTo>
                <a:cubicBezTo>
                  <a:pt x="135169" y="91512"/>
                  <a:pt x="134710" y="91687"/>
                  <a:pt x="134710" y="92081"/>
                </a:cubicBezTo>
                <a:cubicBezTo>
                  <a:pt x="134710" y="92321"/>
                  <a:pt x="134885" y="92496"/>
                  <a:pt x="135126" y="92518"/>
                </a:cubicBezTo>
                <a:close/>
                <a:moveTo>
                  <a:pt x="130297" y="92627"/>
                </a:moveTo>
                <a:cubicBezTo>
                  <a:pt x="130799" y="92627"/>
                  <a:pt x="131039" y="92037"/>
                  <a:pt x="130690" y="91687"/>
                </a:cubicBezTo>
                <a:cubicBezTo>
                  <a:pt x="130340" y="91359"/>
                  <a:pt x="129750" y="91600"/>
                  <a:pt x="129750" y="92081"/>
                </a:cubicBezTo>
                <a:cubicBezTo>
                  <a:pt x="129750" y="92386"/>
                  <a:pt x="130012" y="92627"/>
                  <a:pt x="130297" y="92627"/>
                </a:cubicBezTo>
                <a:close/>
                <a:moveTo>
                  <a:pt x="125489" y="92758"/>
                </a:moveTo>
                <a:cubicBezTo>
                  <a:pt x="126079" y="92758"/>
                  <a:pt x="126385" y="92015"/>
                  <a:pt x="125970" y="91600"/>
                </a:cubicBezTo>
                <a:cubicBezTo>
                  <a:pt x="125533" y="91163"/>
                  <a:pt x="124790" y="91469"/>
                  <a:pt x="124790" y="92081"/>
                </a:cubicBezTo>
                <a:cubicBezTo>
                  <a:pt x="124790" y="92452"/>
                  <a:pt x="125096" y="92758"/>
                  <a:pt x="125489" y="92758"/>
                </a:cubicBezTo>
                <a:close/>
                <a:moveTo>
                  <a:pt x="120660" y="92889"/>
                </a:moveTo>
                <a:cubicBezTo>
                  <a:pt x="121360" y="92889"/>
                  <a:pt x="121731" y="92037"/>
                  <a:pt x="121228" y="91512"/>
                </a:cubicBezTo>
                <a:cubicBezTo>
                  <a:pt x="120726" y="91010"/>
                  <a:pt x="119874" y="91359"/>
                  <a:pt x="119852" y="92059"/>
                </a:cubicBezTo>
                <a:cubicBezTo>
                  <a:pt x="119830" y="92518"/>
                  <a:pt x="120201" y="92889"/>
                  <a:pt x="120660" y="92889"/>
                </a:cubicBezTo>
                <a:close/>
                <a:moveTo>
                  <a:pt x="115831" y="92998"/>
                </a:moveTo>
                <a:cubicBezTo>
                  <a:pt x="116640" y="92998"/>
                  <a:pt x="117055" y="92015"/>
                  <a:pt x="116487" y="91425"/>
                </a:cubicBezTo>
                <a:cubicBezTo>
                  <a:pt x="115897" y="90835"/>
                  <a:pt x="114914" y="91250"/>
                  <a:pt x="114914" y="92081"/>
                </a:cubicBezTo>
                <a:cubicBezTo>
                  <a:pt x="114892" y="92583"/>
                  <a:pt x="115307" y="92998"/>
                  <a:pt x="115831" y="92998"/>
                </a:cubicBezTo>
                <a:close/>
                <a:moveTo>
                  <a:pt x="111002" y="93129"/>
                </a:moveTo>
                <a:cubicBezTo>
                  <a:pt x="111942" y="93129"/>
                  <a:pt x="112401" y="91993"/>
                  <a:pt x="111745" y="91338"/>
                </a:cubicBezTo>
                <a:cubicBezTo>
                  <a:pt x="111090" y="90682"/>
                  <a:pt x="109953" y="91141"/>
                  <a:pt x="109953" y="92081"/>
                </a:cubicBezTo>
                <a:cubicBezTo>
                  <a:pt x="109953" y="92649"/>
                  <a:pt x="110434" y="93129"/>
                  <a:pt x="111002" y="93129"/>
                </a:cubicBezTo>
                <a:close/>
                <a:moveTo>
                  <a:pt x="106173" y="93239"/>
                </a:moveTo>
                <a:cubicBezTo>
                  <a:pt x="107200" y="93239"/>
                  <a:pt x="107725" y="91993"/>
                  <a:pt x="106982" y="91272"/>
                </a:cubicBezTo>
                <a:cubicBezTo>
                  <a:pt x="106261" y="90529"/>
                  <a:pt x="105015" y="91054"/>
                  <a:pt x="105015" y="92081"/>
                </a:cubicBezTo>
                <a:cubicBezTo>
                  <a:pt x="105015" y="92714"/>
                  <a:pt x="105540" y="93239"/>
                  <a:pt x="106173" y="93239"/>
                </a:cubicBezTo>
                <a:close/>
                <a:moveTo>
                  <a:pt x="101344" y="93326"/>
                </a:moveTo>
                <a:cubicBezTo>
                  <a:pt x="102480" y="93326"/>
                  <a:pt x="103027" y="91971"/>
                  <a:pt x="102240" y="91185"/>
                </a:cubicBezTo>
                <a:cubicBezTo>
                  <a:pt x="101453" y="90398"/>
                  <a:pt x="100099" y="90966"/>
                  <a:pt x="100099" y="92081"/>
                </a:cubicBezTo>
                <a:cubicBezTo>
                  <a:pt x="100099" y="92780"/>
                  <a:pt x="100645" y="93326"/>
                  <a:pt x="101344" y="93326"/>
                </a:cubicBezTo>
                <a:close/>
                <a:moveTo>
                  <a:pt x="96515" y="93435"/>
                </a:moveTo>
                <a:cubicBezTo>
                  <a:pt x="97739" y="93435"/>
                  <a:pt x="98372" y="91971"/>
                  <a:pt x="97520" y="91097"/>
                </a:cubicBezTo>
                <a:cubicBezTo>
                  <a:pt x="96646" y="90245"/>
                  <a:pt x="95182" y="90835"/>
                  <a:pt x="95182" y="92059"/>
                </a:cubicBezTo>
                <a:cubicBezTo>
                  <a:pt x="95160" y="92823"/>
                  <a:pt x="95772" y="93435"/>
                  <a:pt x="96515" y="93435"/>
                </a:cubicBezTo>
                <a:close/>
                <a:moveTo>
                  <a:pt x="91708" y="93501"/>
                </a:moveTo>
                <a:cubicBezTo>
                  <a:pt x="92975" y="93501"/>
                  <a:pt x="93609" y="91971"/>
                  <a:pt x="92713" y="91075"/>
                </a:cubicBezTo>
                <a:cubicBezTo>
                  <a:pt x="91817" y="90158"/>
                  <a:pt x="90266" y="90813"/>
                  <a:pt x="90266" y="92081"/>
                </a:cubicBezTo>
                <a:cubicBezTo>
                  <a:pt x="90266" y="92867"/>
                  <a:pt x="90899" y="93501"/>
                  <a:pt x="91708" y="93501"/>
                </a:cubicBezTo>
                <a:close/>
                <a:moveTo>
                  <a:pt x="86879" y="93566"/>
                </a:moveTo>
                <a:cubicBezTo>
                  <a:pt x="88212" y="93566"/>
                  <a:pt x="88889" y="91971"/>
                  <a:pt x="87928" y="91010"/>
                </a:cubicBezTo>
                <a:cubicBezTo>
                  <a:pt x="86988" y="90070"/>
                  <a:pt x="85371" y="90748"/>
                  <a:pt x="85371" y="92081"/>
                </a:cubicBezTo>
                <a:cubicBezTo>
                  <a:pt x="85371" y="92911"/>
                  <a:pt x="86049" y="93566"/>
                  <a:pt x="86879" y="93566"/>
                </a:cubicBezTo>
                <a:close/>
                <a:moveTo>
                  <a:pt x="82050" y="93610"/>
                </a:moveTo>
                <a:cubicBezTo>
                  <a:pt x="83426" y="93610"/>
                  <a:pt x="84104" y="91949"/>
                  <a:pt x="83142" y="90988"/>
                </a:cubicBezTo>
                <a:cubicBezTo>
                  <a:pt x="82159" y="90027"/>
                  <a:pt x="80498" y="90704"/>
                  <a:pt x="80498" y="92081"/>
                </a:cubicBezTo>
                <a:cubicBezTo>
                  <a:pt x="80498" y="92933"/>
                  <a:pt x="81198" y="93610"/>
                  <a:pt x="82050" y="93610"/>
                </a:cubicBezTo>
                <a:close/>
                <a:moveTo>
                  <a:pt x="77221" y="93632"/>
                </a:moveTo>
                <a:cubicBezTo>
                  <a:pt x="78597" y="93632"/>
                  <a:pt x="79297" y="91949"/>
                  <a:pt x="78313" y="90988"/>
                </a:cubicBezTo>
                <a:cubicBezTo>
                  <a:pt x="77352" y="90005"/>
                  <a:pt x="75669" y="90682"/>
                  <a:pt x="75669" y="92081"/>
                </a:cubicBezTo>
                <a:cubicBezTo>
                  <a:pt x="75669" y="92933"/>
                  <a:pt x="76369" y="93632"/>
                  <a:pt x="77221" y="93632"/>
                </a:cubicBezTo>
                <a:close/>
                <a:moveTo>
                  <a:pt x="72392" y="93610"/>
                </a:moveTo>
                <a:cubicBezTo>
                  <a:pt x="73768" y="93610"/>
                  <a:pt x="74468" y="91949"/>
                  <a:pt x="73484" y="90988"/>
                </a:cubicBezTo>
                <a:cubicBezTo>
                  <a:pt x="72523" y="90027"/>
                  <a:pt x="70862" y="90704"/>
                  <a:pt x="70862" y="92081"/>
                </a:cubicBezTo>
                <a:cubicBezTo>
                  <a:pt x="70862" y="92933"/>
                  <a:pt x="71540" y="93610"/>
                  <a:pt x="72392" y="93610"/>
                </a:cubicBezTo>
                <a:close/>
                <a:moveTo>
                  <a:pt x="67563" y="93566"/>
                </a:moveTo>
                <a:cubicBezTo>
                  <a:pt x="68896" y="93566"/>
                  <a:pt x="69551" y="91971"/>
                  <a:pt x="68612" y="91032"/>
                </a:cubicBezTo>
                <a:cubicBezTo>
                  <a:pt x="67694" y="90092"/>
                  <a:pt x="66077" y="90748"/>
                  <a:pt x="66077" y="92081"/>
                </a:cubicBezTo>
                <a:cubicBezTo>
                  <a:pt x="66077" y="92889"/>
                  <a:pt x="66754" y="93566"/>
                  <a:pt x="67563" y="93566"/>
                </a:cubicBezTo>
                <a:close/>
                <a:moveTo>
                  <a:pt x="62734" y="93501"/>
                </a:moveTo>
                <a:cubicBezTo>
                  <a:pt x="64001" y="93501"/>
                  <a:pt x="64657" y="91971"/>
                  <a:pt x="63761" y="91075"/>
                </a:cubicBezTo>
                <a:cubicBezTo>
                  <a:pt x="62865" y="90180"/>
                  <a:pt x="61335" y="90813"/>
                  <a:pt x="61335" y="92081"/>
                </a:cubicBezTo>
                <a:cubicBezTo>
                  <a:pt x="61335" y="92867"/>
                  <a:pt x="61969" y="93501"/>
                  <a:pt x="62734" y="93501"/>
                </a:cubicBezTo>
                <a:close/>
                <a:moveTo>
                  <a:pt x="57927" y="93435"/>
                </a:moveTo>
                <a:cubicBezTo>
                  <a:pt x="59128" y="93435"/>
                  <a:pt x="59762" y="91971"/>
                  <a:pt x="58910" y="91097"/>
                </a:cubicBezTo>
                <a:cubicBezTo>
                  <a:pt x="58036" y="90245"/>
                  <a:pt x="56572" y="90835"/>
                  <a:pt x="56572" y="92059"/>
                </a:cubicBezTo>
                <a:cubicBezTo>
                  <a:pt x="56550" y="92823"/>
                  <a:pt x="57162" y="93435"/>
                  <a:pt x="57927" y="93435"/>
                </a:cubicBezTo>
                <a:close/>
                <a:moveTo>
                  <a:pt x="53098" y="93326"/>
                </a:moveTo>
                <a:cubicBezTo>
                  <a:pt x="54212" y="93326"/>
                  <a:pt x="54780" y="91971"/>
                  <a:pt x="53993" y="91185"/>
                </a:cubicBezTo>
                <a:cubicBezTo>
                  <a:pt x="53185" y="90398"/>
                  <a:pt x="51830" y="90966"/>
                  <a:pt x="51830" y="92081"/>
                </a:cubicBezTo>
                <a:cubicBezTo>
                  <a:pt x="51830" y="92780"/>
                  <a:pt x="52398" y="93348"/>
                  <a:pt x="53098" y="93326"/>
                </a:cubicBezTo>
                <a:close/>
                <a:moveTo>
                  <a:pt x="48268" y="93239"/>
                </a:moveTo>
                <a:cubicBezTo>
                  <a:pt x="49295" y="93239"/>
                  <a:pt x="49820" y="91993"/>
                  <a:pt x="49077" y="91272"/>
                </a:cubicBezTo>
                <a:cubicBezTo>
                  <a:pt x="48356" y="90529"/>
                  <a:pt x="47110" y="91054"/>
                  <a:pt x="47110" y="92081"/>
                </a:cubicBezTo>
                <a:cubicBezTo>
                  <a:pt x="47110" y="92714"/>
                  <a:pt x="47635" y="93239"/>
                  <a:pt x="48268" y="93239"/>
                </a:cubicBezTo>
                <a:close/>
                <a:moveTo>
                  <a:pt x="43439" y="93108"/>
                </a:moveTo>
                <a:cubicBezTo>
                  <a:pt x="44357" y="93108"/>
                  <a:pt x="44816" y="91993"/>
                  <a:pt x="44182" y="91359"/>
                </a:cubicBezTo>
                <a:cubicBezTo>
                  <a:pt x="43527" y="90704"/>
                  <a:pt x="42412" y="91163"/>
                  <a:pt x="42412" y="92081"/>
                </a:cubicBezTo>
                <a:cubicBezTo>
                  <a:pt x="42412" y="92649"/>
                  <a:pt x="42871" y="93108"/>
                  <a:pt x="43439" y="93108"/>
                </a:cubicBezTo>
                <a:close/>
                <a:moveTo>
                  <a:pt x="38610" y="92998"/>
                </a:moveTo>
                <a:cubicBezTo>
                  <a:pt x="39419" y="92998"/>
                  <a:pt x="39834" y="92015"/>
                  <a:pt x="39266" y="91425"/>
                </a:cubicBezTo>
                <a:cubicBezTo>
                  <a:pt x="38698" y="90857"/>
                  <a:pt x="37715" y="91272"/>
                  <a:pt x="37715" y="92081"/>
                </a:cubicBezTo>
                <a:cubicBezTo>
                  <a:pt x="37715" y="92583"/>
                  <a:pt x="38108" y="92998"/>
                  <a:pt x="38610" y="92998"/>
                </a:cubicBezTo>
                <a:close/>
                <a:moveTo>
                  <a:pt x="33781" y="92867"/>
                </a:moveTo>
                <a:cubicBezTo>
                  <a:pt x="34502" y="92867"/>
                  <a:pt x="34852" y="92015"/>
                  <a:pt x="34350" y="91534"/>
                </a:cubicBezTo>
                <a:cubicBezTo>
                  <a:pt x="33847" y="91032"/>
                  <a:pt x="32995" y="91381"/>
                  <a:pt x="32995" y="92081"/>
                </a:cubicBezTo>
                <a:cubicBezTo>
                  <a:pt x="32995" y="92518"/>
                  <a:pt x="33366" y="92867"/>
                  <a:pt x="33781" y="92867"/>
                </a:cubicBezTo>
                <a:close/>
                <a:moveTo>
                  <a:pt x="28974" y="92758"/>
                </a:moveTo>
                <a:cubicBezTo>
                  <a:pt x="29564" y="92758"/>
                  <a:pt x="29870" y="92037"/>
                  <a:pt x="29433" y="91622"/>
                </a:cubicBezTo>
                <a:cubicBezTo>
                  <a:pt x="29018" y="91206"/>
                  <a:pt x="28297" y="91491"/>
                  <a:pt x="28297" y="92102"/>
                </a:cubicBezTo>
                <a:cubicBezTo>
                  <a:pt x="28297" y="92452"/>
                  <a:pt x="28603" y="92758"/>
                  <a:pt x="28974" y="92758"/>
                </a:cubicBezTo>
                <a:close/>
                <a:moveTo>
                  <a:pt x="24145" y="92627"/>
                </a:moveTo>
                <a:cubicBezTo>
                  <a:pt x="24626" y="92627"/>
                  <a:pt x="24866" y="92037"/>
                  <a:pt x="24517" y="91687"/>
                </a:cubicBezTo>
                <a:cubicBezTo>
                  <a:pt x="24189" y="91359"/>
                  <a:pt x="23599" y="91600"/>
                  <a:pt x="23599" y="92081"/>
                </a:cubicBezTo>
                <a:cubicBezTo>
                  <a:pt x="23599" y="92386"/>
                  <a:pt x="23839" y="92627"/>
                  <a:pt x="24145" y="92627"/>
                </a:cubicBezTo>
                <a:close/>
                <a:moveTo>
                  <a:pt x="19316" y="92518"/>
                </a:moveTo>
                <a:cubicBezTo>
                  <a:pt x="19688" y="92518"/>
                  <a:pt x="19862" y="92059"/>
                  <a:pt x="19600" y="91796"/>
                </a:cubicBezTo>
                <a:cubicBezTo>
                  <a:pt x="19360" y="91534"/>
                  <a:pt x="18901" y="91731"/>
                  <a:pt x="18901" y="92102"/>
                </a:cubicBezTo>
                <a:cubicBezTo>
                  <a:pt x="18901" y="92321"/>
                  <a:pt x="19076" y="92518"/>
                  <a:pt x="19316" y="92518"/>
                </a:cubicBezTo>
                <a:close/>
                <a:moveTo>
                  <a:pt x="14487" y="92365"/>
                </a:moveTo>
                <a:cubicBezTo>
                  <a:pt x="14727" y="92365"/>
                  <a:pt x="14859" y="92081"/>
                  <a:pt x="14684" y="91906"/>
                </a:cubicBezTo>
                <a:cubicBezTo>
                  <a:pt x="14509" y="91731"/>
                  <a:pt x="14225" y="91862"/>
                  <a:pt x="14225" y="92102"/>
                </a:cubicBezTo>
                <a:cubicBezTo>
                  <a:pt x="14225" y="92255"/>
                  <a:pt x="14334" y="92365"/>
                  <a:pt x="14487" y="92365"/>
                </a:cubicBezTo>
                <a:close/>
                <a:moveTo>
                  <a:pt x="9658" y="92233"/>
                </a:moveTo>
                <a:cubicBezTo>
                  <a:pt x="9833" y="92255"/>
                  <a:pt x="9833" y="91928"/>
                  <a:pt x="9658" y="91949"/>
                </a:cubicBezTo>
                <a:cubicBezTo>
                  <a:pt x="9483" y="91971"/>
                  <a:pt x="9483" y="92212"/>
                  <a:pt x="9658" y="92233"/>
                </a:cubicBezTo>
                <a:close/>
                <a:moveTo>
                  <a:pt x="4829" y="92124"/>
                </a:moveTo>
                <a:cubicBezTo>
                  <a:pt x="4851" y="92124"/>
                  <a:pt x="4873" y="92102"/>
                  <a:pt x="4873" y="92081"/>
                </a:cubicBezTo>
                <a:cubicBezTo>
                  <a:pt x="4873" y="92081"/>
                  <a:pt x="4851" y="92059"/>
                  <a:pt x="4829" y="92059"/>
                </a:cubicBezTo>
                <a:cubicBezTo>
                  <a:pt x="4829" y="92059"/>
                  <a:pt x="4807" y="92081"/>
                  <a:pt x="4807" y="92081"/>
                </a:cubicBezTo>
                <a:cubicBezTo>
                  <a:pt x="4807" y="92102"/>
                  <a:pt x="4829" y="92124"/>
                  <a:pt x="4829" y="92124"/>
                </a:cubicBezTo>
                <a:close/>
                <a:moveTo>
                  <a:pt x="149591" y="87339"/>
                </a:moveTo>
                <a:cubicBezTo>
                  <a:pt x="149700" y="87339"/>
                  <a:pt x="149525" y="87164"/>
                  <a:pt x="149525" y="87273"/>
                </a:cubicBezTo>
                <a:cubicBezTo>
                  <a:pt x="149525" y="87295"/>
                  <a:pt x="149569" y="87339"/>
                  <a:pt x="149591" y="87339"/>
                </a:cubicBezTo>
                <a:close/>
                <a:moveTo>
                  <a:pt x="144784" y="87470"/>
                </a:moveTo>
                <a:cubicBezTo>
                  <a:pt x="144958" y="87470"/>
                  <a:pt x="145046" y="87251"/>
                  <a:pt x="144915" y="87120"/>
                </a:cubicBezTo>
                <a:cubicBezTo>
                  <a:pt x="144784" y="86989"/>
                  <a:pt x="144565" y="87077"/>
                  <a:pt x="144565" y="87273"/>
                </a:cubicBezTo>
                <a:cubicBezTo>
                  <a:pt x="144565" y="87383"/>
                  <a:pt x="144653" y="87470"/>
                  <a:pt x="144784" y="87470"/>
                </a:cubicBezTo>
                <a:close/>
                <a:moveTo>
                  <a:pt x="139955" y="87601"/>
                </a:moveTo>
                <a:cubicBezTo>
                  <a:pt x="140239" y="87601"/>
                  <a:pt x="140392" y="87230"/>
                  <a:pt x="140195" y="87033"/>
                </a:cubicBezTo>
                <a:cubicBezTo>
                  <a:pt x="139976" y="86814"/>
                  <a:pt x="139605" y="86967"/>
                  <a:pt x="139605" y="87273"/>
                </a:cubicBezTo>
                <a:cubicBezTo>
                  <a:pt x="139605" y="87448"/>
                  <a:pt x="139758" y="87601"/>
                  <a:pt x="139955" y="87601"/>
                </a:cubicBezTo>
                <a:close/>
                <a:moveTo>
                  <a:pt x="135126" y="87732"/>
                </a:moveTo>
                <a:cubicBezTo>
                  <a:pt x="135541" y="87732"/>
                  <a:pt x="135759" y="87230"/>
                  <a:pt x="135453" y="86924"/>
                </a:cubicBezTo>
                <a:cubicBezTo>
                  <a:pt x="135147" y="86640"/>
                  <a:pt x="134645" y="86858"/>
                  <a:pt x="134645" y="87273"/>
                </a:cubicBezTo>
                <a:cubicBezTo>
                  <a:pt x="134645" y="87536"/>
                  <a:pt x="134863" y="87732"/>
                  <a:pt x="135126" y="87732"/>
                </a:cubicBezTo>
                <a:close/>
                <a:moveTo>
                  <a:pt x="130297" y="87863"/>
                </a:moveTo>
                <a:cubicBezTo>
                  <a:pt x="130843" y="87863"/>
                  <a:pt x="131105" y="87208"/>
                  <a:pt x="130712" y="86836"/>
                </a:cubicBezTo>
                <a:cubicBezTo>
                  <a:pt x="130340" y="86465"/>
                  <a:pt x="129685" y="86727"/>
                  <a:pt x="129685" y="87273"/>
                </a:cubicBezTo>
                <a:cubicBezTo>
                  <a:pt x="129707" y="87601"/>
                  <a:pt x="129969" y="87863"/>
                  <a:pt x="130297" y="87863"/>
                </a:cubicBezTo>
                <a:close/>
                <a:moveTo>
                  <a:pt x="125467" y="87994"/>
                </a:moveTo>
                <a:cubicBezTo>
                  <a:pt x="126123" y="87994"/>
                  <a:pt x="126451" y="87208"/>
                  <a:pt x="125992" y="86749"/>
                </a:cubicBezTo>
                <a:cubicBezTo>
                  <a:pt x="125533" y="86268"/>
                  <a:pt x="124725" y="86618"/>
                  <a:pt x="124746" y="87273"/>
                </a:cubicBezTo>
                <a:cubicBezTo>
                  <a:pt x="124746" y="87667"/>
                  <a:pt x="125074" y="87994"/>
                  <a:pt x="125467" y="87994"/>
                </a:cubicBezTo>
                <a:close/>
                <a:moveTo>
                  <a:pt x="120638" y="88147"/>
                </a:moveTo>
                <a:cubicBezTo>
                  <a:pt x="121425" y="88147"/>
                  <a:pt x="121818" y="87208"/>
                  <a:pt x="121272" y="86640"/>
                </a:cubicBezTo>
                <a:cubicBezTo>
                  <a:pt x="120704" y="86093"/>
                  <a:pt x="119764" y="86487"/>
                  <a:pt x="119786" y="87273"/>
                </a:cubicBezTo>
                <a:cubicBezTo>
                  <a:pt x="119786" y="87754"/>
                  <a:pt x="120158" y="88126"/>
                  <a:pt x="120638" y="88147"/>
                </a:cubicBezTo>
                <a:close/>
                <a:moveTo>
                  <a:pt x="115831" y="88257"/>
                </a:moveTo>
                <a:cubicBezTo>
                  <a:pt x="116705" y="88257"/>
                  <a:pt x="117142" y="87186"/>
                  <a:pt x="116530" y="86552"/>
                </a:cubicBezTo>
                <a:cubicBezTo>
                  <a:pt x="115897" y="85940"/>
                  <a:pt x="114826" y="86377"/>
                  <a:pt x="114826" y="87273"/>
                </a:cubicBezTo>
                <a:cubicBezTo>
                  <a:pt x="114826" y="87820"/>
                  <a:pt x="115263" y="88257"/>
                  <a:pt x="115831" y="88257"/>
                </a:cubicBezTo>
                <a:close/>
                <a:moveTo>
                  <a:pt x="111002" y="88388"/>
                </a:moveTo>
                <a:cubicBezTo>
                  <a:pt x="112007" y="88388"/>
                  <a:pt x="112510" y="87186"/>
                  <a:pt x="111789" y="86465"/>
                </a:cubicBezTo>
                <a:cubicBezTo>
                  <a:pt x="111090" y="85766"/>
                  <a:pt x="109866" y="86268"/>
                  <a:pt x="109888" y="87273"/>
                </a:cubicBezTo>
                <a:cubicBezTo>
                  <a:pt x="109866" y="87885"/>
                  <a:pt x="110390" y="88388"/>
                  <a:pt x="111002" y="88388"/>
                </a:cubicBezTo>
                <a:close/>
                <a:moveTo>
                  <a:pt x="106173" y="88519"/>
                </a:moveTo>
                <a:cubicBezTo>
                  <a:pt x="107288" y="88519"/>
                  <a:pt x="107834" y="87164"/>
                  <a:pt x="107047" y="86377"/>
                </a:cubicBezTo>
                <a:cubicBezTo>
                  <a:pt x="106261" y="85591"/>
                  <a:pt x="104928" y="86159"/>
                  <a:pt x="104928" y="87273"/>
                </a:cubicBezTo>
                <a:cubicBezTo>
                  <a:pt x="104928" y="87951"/>
                  <a:pt x="105496" y="88519"/>
                  <a:pt x="106173" y="88519"/>
                </a:cubicBezTo>
                <a:close/>
                <a:moveTo>
                  <a:pt x="101344" y="88628"/>
                </a:moveTo>
                <a:cubicBezTo>
                  <a:pt x="102546" y="88628"/>
                  <a:pt x="103158" y="87164"/>
                  <a:pt x="102306" y="86312"/>
                </a:cubicBezTo>
                <a:cubicBezTo>
                  <a:pt x="101453" y="85460"/>
                  <a:pt x="99989" y="86072"/>
                  <a:pt x="99989" y="87273"/>
                </a:cubicBezTo>
                <a:cubicBezTo>
                  <a:pt x="99989" y="88016"/>
                  <a:pt x="100601" y="88628"/>
                  <a:pt x="101344" y="88628"/>
                </a:cubicBezTo>
                <a:close/>
                <a:moveTo>
                  <a:pt x="96537" y="88715"/>
                </a:moveTo>
                <a:cubicBezTo>
                  <a:pt x="97826" y="88715"/>
                  <a:pt x="98482" y="87142"/>
                  <a:pt x="97542" y="86224"/>
                </a:cubicBezTo>
                <a:cubicBezTo>
                  <a:pt x="96624" y="85307"/>
                  <a:pt x="95073" y="85962"/>
                  <a:pt x="95073" y="87273"/>
                </a:cubicBezTo>
                <a:cubicBezTo>
                  <a:pt x="95073" y="88082"/>
                  <a:pt x="95729" y="88737"/>
                  <a:pt x="96537" y="88715"/>
                </a:cubicBezTo>
                <a:close/>
                <a:moveTo>
                  <a:pt x="91708" y="88825"/>
                </a:moveTo>
                <a:cubicBezTo>
                  <a:pt x="93085" y="88825"/>
                  <a:pt x="93784" y="87142"/>
                  <a:pt x="92800" y="86159"/>
                </a:cubicBezTo>
                <a:cubicBezTo>
                  <a:pt x="91817" y="85198"/>
                  <a:pt x="90135" y="85875"/>
                  <a:pt x="90157" y="87273"/>
                </a:cubicBezTo>
                <a:cubicBezTo>
                  <a:pt x="90157" y="88126"/>
                  <a:pt x="90834" y="88825"/>
                  <a:pt x="91708" y="88825"/>
                </a:cubicBezTo>
                <a:close/>
                <a:moveTo>
                  <a:pt x="86879" y="88890"/>
                </a:moveTo>
                <a:cubicBezTo>
                  <a:pt x="88321" y="88890"/>
                  <a:pt x="89042" y="87142"/>
                  <a:pt x="88015" y="86115"/>
                </a:cubicBezTo>
                <a:cubicBezTo>
                  <a:pt x="86988" y="85110"/>
                  <a:pt x="85262" y="85831"/>
                  <a:pt x="85262" y="87273"/>
                </a:cubicBezTo>
                <a:cubicBezTo>
                  <a:pt x="85262" y="88169"/>
                  <a:pt x="85983" y="88890"/>
                  <a:pt x="86879" y="88890"/>
                </a:cubicBezTo>
                <a:close/>
                <a:moveTo>
                  <a:pt x="82050" y="88934"/>
                </a:moveTo>
                <a:cubicBezTo>
                  <a:pt x="83536" y="88934"/>
                  <a:pt x="84279" y="87142"/>
                  <a:pt x="83230" y="86093"/>
                </a:cubicBezTo>
                <a:cubicBezTo>
                  <a:pt x="82181" y="85023"/>
                  <a:pt x="80367" y="85787"/>
                  <a:pt x="80367" y="87273"/>
                </a:cubicBezTo>
                <a:cubicBezTo>
                  <a:pt x="80367" y="88191"/>
                  <a:pt x="81132" y="88934"/>
                  <a:pt x="82050" y="88934"/>
                </a:cubicBezTo>
                <a:close/>
                <a:moveTo>
                  <a:pt x="77221" y="88956"/>
                </a:moveTo>
                <a:cubicBezTo>
                  <a:pt x="78729" y="88956"/>
                  <a:pt x="79471" y="87142"/>
                  <a:pt x="78423" y="86072"/>
                </a:cubicBezTo>
                <a:cubicBezTo>
                  <a:pt x="77352" y="85001"/>
                  <a:pt x="75538" y="85766"/>
                  <a:pt x="75538" y="87273"/>
                </a:cubicBezTo>
                <a:cubicBezTo>
                  <a:pt x="75538" y="88191"/>
                  <a:pt x="76281" y="88956"/>
                  <a:pt x="77221" y="88956"/>
                </a:cubicBezTo>
                <a:close/>
                <a:moveTo>
                  <a:pt x="72392" y="88934"/>
                </a:moveTo>
                <a:cubicBezTo>
                  <a:pt x="73878" y="88934"/>
                  <a:pt x="74621" y="87142"/>
                  <a:pt x="73572" y="86072"/>
                </a:cubicBezTo>
                <a:cubicBezTo>
                  <a:pt x="72523" y="85023"/>
                  <a:pt x="70731" y="85766"/>
                  <a:pt x="70731" y="87273"/>
                </a:cubicBezTo>
                <a:cubicBezTo>
                  <a:pt x="70731" y="88191"/>
                  <a:pt x="71474" y="88934"/>
                  <a:pt x="72392" y="88934"/>
                </a:cubicBezTo>
                <a:close/>
                <a:moveTo>
                  <a:pt x="67563" y="88890"/>
                </a:moveTo>
                <a:cubicBezTo>
                  <a:pt x="69005" y="88890"/>
                  <a:pt x="69726" y="87142"/>
                  <a:pt x="68721" y="86115"/>
                </a:cubicBezTo>
                <a:cubicBezTo>
                  <a:pt x="67694" y="85110"/>
                  <a:pt x="65946" y="85831"/>
                  <a:pt x="65946" y="87273"/>
                </a:cubicBezTo>
                <a:cubicBezTo>
                  <a:pt x="65946" y="88169"/>
                  <a:pt x="66667" y="88890"/>
                  <a:pt x="67563" y="88890"/>
                </a:cubicBezTo>
                <a:close/>
                <a:moveTo>
                  <a:pt x="62734" y="88803"/>
                </a:moveTo>
                <a:cubicBezTo>
                  <a:pt x="64110" y="88803"/>
                  <a:pt x="64810" y="87142"/>
                  <a:pt x="63826" y="86181"/>
                </a:cubicBezTo>
                <a:cubicBezTo>
                  <a:pt x="62865" y="85198"/>
                  <a:pt x="61204" y="85897"/>
                  <a:pt x="61204" y="87273"/>
                </a:cubicBezTo>
                <a:cubicBezTo>
                  <a:pt x="61204" y="88104"/>
                  <a:pt x="61903" y="88803"/>
                  <a:pt x="62734" y="88803"/>
                </a:cubicBezTo>
                <a:close/>
                <a:moveTo>
                  <a:pt x="57927" y="88715"/>
                </a:moveTo>
                <a:cubicBezTo>
                  <a:pt x="59216" y="88715"/>
                  <a:pt x="59849" y="87164"/>
                  <a:pt x="58932" y="86246"/>
                </a:cubicBezTo>
                <a:cubicBezTo>
                  <a:pt x="58036" y="85329"/>
                  <a:pt x="56463" y="85984"/>
                  <a:pt x="56463" y="87273"/>
                </a:cubicBezTo>
                <a:cubicBezTo>
                  <a:pt x="56463" y="88060"/>
                  <a:pt x="57118" y="88715"/>
                  <a:pt x="57927" y="88715"/>
                </a:cubicBezTo>
                <a:close/>
                <a:moveTo>
                  <a:pt x="53098" y="88606"/>
                </a:moveTo>
                <a:cubicBezTo>
                  <a:pt x="54277" y="88606"/>
                  <a:pt x="54889" y="87164"/>
                  <a:pt x="54037" y="86312"/>
                </a:cubicBezTo>
                <a:cubicBezTo>
                  <a:pt x="53207" y="85482"/>
                  <a:pt x="51765" y="86072"/>
                  <a:pt x="51765" y="87273"/>
                </a:cubicBezTo>
                <a:cubicBezTo>
                  <a:pt x="51765" y="87994"/>
                  <a:pt x="52355" y="88606"/>
                  <a:pt x="53098" y="88606"/>
                </a:cubicBezTo>
                <a:close/>
                <a:moveTo>
                  <a:pt x="48268" y="88497"/>
                </a:moveTo>
                <a:cubicBezTo>
                  <a:pt x="49361" y="88497"/>
                  <a:pt x="49907" y="87164"/>
                  <a:pt x="49143" y="86399"/>
                </a:cubicBezTo>
                <a:cubicBezTo>
                  <a:pt x="48356" y="85613"/>
                  <a:pt x="47045" y="86159"/>
                  <a:pt x="47045" y="87273"/>
                </a:cubicBezTo>
                <a:cubicBezTo>
                  <a:pt x="47045" y="87951"/>
                  <a:pt x="47591" y="88497"/>
                  <a:pt x="48268" y="88497"/>
                </a:cubicBezTo>
                <a:close/>
                <a:moveTo>
                  <a:pt x="43439" y="88366"/>
                </a:moveTo>
                <a:cubicBezTo>
                  <a:pt x="44445" y="88366"/>
                  <a:pt x="44925" y="87186"/>
                  <a:pt x="44226" y="86487"/>
                </a:cubicBezTo>
                <a:cubicBezTo>
                  <a:pt x="43527" y="85766"/>
                  <a:pt x="42325" y="86268"/>
                  <a:pt x="42325" y="87273"/>
                </a:cubicBezTo>
                <a:cubicBezTo>
                  <a:pt x="42325" y="87885"/>
                  <a:pt x="42828" y="88366"/>
                  <a:pt x="43439" y="88366"/>
                </a:cubicBezTo>
                <a:close/>
                <a:moveTo>
                  <a:pt x="38610" y="88235"/>
                </a:moveTo>
                <a:cubicBezTo>
                  <a:pt x="39484" y="88235"/>
                  <a:pt x="39921" y="87186"/>
                  <a:pt x="39310" y="86574"/>
                </a:cubicBezTo>
                <a:cubicBezTo>
                  <a:pt x="38698" y="85962"/>
                  <a:pt x="37627" y="86399"/>
                  <a:pt x="37627" y="87273"/>
                </a:cubicBezTo>
                <a:cubicBezTo>
                  <a:pt x="37627" y="87798"/>
                  <a:pt x="38086" y="88235"/>
                  <a:pt x="38610" y="88235"/>
                </a:cubicBezTo>
                <a:close/>
                <a:moveTo>
                  <a:pt x="33803" y="88126"/>
                </a:moveTo>
                <a:cubicBezTo>
                  <a:pt x="34568" y="88126"/>
                  <a:pt x="34939" y="87186"/>
                  <a:pt x="34393" y="86662"/>
                </a:cubicBezTo>
                <a:cubicBezTo>
                  <a:pt x="33847" y="86115"/>
                  <a:pt x="32929" y="86487"/>
                  <a:pt x="32929" y="87273"/>
                </a:cubicBezTo>
                <a:cubicBezTo>
                  <a:pt x="32929" y="87732"/>
                  <a:pt x="33323" y="88126"/>
                  <a:pt x="33803" y="88126"/>
                </a:cubicBezTo>
                <a:close/>
                <a:moveTo>
                  <a:pt x="28974" y="87994"/>
                </a:moveTo>
                <a:cubicBezTo>
                  <a:pt x="29608" y="87973"/>
                  <a:pt x="29936" y="87208"/>
                  <a:pt x="29477" y="86749"/>
                </a:cubicBezTo>
                <a:cubicBezTo>
                  <a:pt x="29018" y="86290"/>
                  <a:pt x="28231" y="86618"/>
                  <a:pt x="28253" y="87273"/>
                </a:cubicBezTo>
                <a:cubicBezTo>
                  <a:pt x="28253" y="87667"/>
                  <a:pt x="28559" y="87994"/>
                  <a:pt x="28974" y="87994"/>
                </a:cubicBezTo>
                <a:close/>
                <a:moveTo>
                  <a:pt x="24145" y="87841"/>
                </a:moveTo>
                <a:cubicBezTo>
                  <a:pt x="24670" y="87841"/>
                  <a:pt x="24932" y="87208"/>
                  <a:pt x="24560" y="86836"/>
                </a:cubicBezTo>
                <a:cubicBezTo>
                  <a:pt x="24189" y="86465"/>
                  <a:pt x="23555" y="86727"/>
                  <a:pt x="23555" y="87251"/>
                </a:cubicBezTo>
                <a:cubicBezTo>
                  <a:pt x="23555" y="87579"/>
                  <a:pt x="23817" y="87841"/>
                  <a:pt x="24145" y="87841"/>
                </a:cubicBezTo>
                <a:close/>
                <a:moveTo>
                  <a:pt x="19316" y="87710"/>
                </a:moveTo>
                <a:cubicBezTo>
                  <a:pt x="19731" y="87710"/>
                  <a:pt x="19928" y="87230"/>
                  <a:pt x="19644" y="86924"/>
                </a:cubicBezTo>
                <a:cubicBezTo>
                  <a:pt x="19360" y="86640"/>
                  <a:pt x="18857" y="86858"/>
                  <a:pt x="18857" y="87251"/>
                </a:cubicBezTo>
                <a:cubicBezTo>
                  <a:pt x="18857" y="87514"/>
                  <a:pt x="19054" y="87710"/>
                  <a:pt x="19316" y="87710"/>
                </a:cubicBezTo>
                <a:close/>
                <a:moveTo>
                  <a:pt x="14487" y="87579"/>
                </a:moveTo>
                <a:cubicBezTo>
                  <a:pt x="14880" y="87536"/>
                  <a:pt x="14880" y="86967"/>
                  <a:pt x="14487" y="86924"/>
                </a:cubicBezTo>
                <a:cubicBezTo>
                  <a:pt x="14028" y="86880"/>
                  <a:pt x="14028" y="87623"/>
                  <a:pt x="14487" y="87579"/>
                </a:cubicBezTo>
                <a:close/>
                <a:moveTo>
                  <a:pt x="9658" y="87448"/>
                </a:moveTo>
                <a:cubicBezTo>
                  <a:pt x="9767" y="87448"/>
                  <a:pt x="9855" y="87361"/>
                  <a:pt x="9855" y="87251"/>
                </a:cubicBezTo>
                <a:cubicBezTo>
                  <a:pt x="9855" y="87011"/>
                  <a:pt x="9483" y="87011"/>
                  <a:pt x="9483" y="87251"/>
                </a:cubicBezTo>
                <a:cubicBezTo>
                  <a:pt x="9483" y="87361"/>
                  <a:pt x="9549" y="87426"/>
                  <a:pt x="9658" y="87448"/>
                </a:cubicBezTo>
                <a:close/>
                <a:moveTo>
                  <a:pt x="4829" y="87295"/>
                </a:moveTo>
                <a:cubicBezTo>
                  <a:pt x="4873" y="87295"/>
                  <a:pt x="4895" y="87273"/>
                  <a:pt x="4895" y="87251"/>
                </a:cubicBezTo>
                <a:cubicBezTo>
                  <a:pt x="4895" y="87186"/>
                  <a:pt x="4785" y="87186"/>
                  <a:pt x="4785" y="87251"/>
                </a:cubicBezTo>
                <a:cubicBezTo>
                  <a:pt x="4785" y="87273"/>
                  <a:pt x="4807" y="87295"/>
                  <a:pt x="4829" y="87295"/>
                </a:cubicBezTo>
                <a:close/>
                <a:moveTo>
                  <a:pt x="149591" y="82510"/>
                </a:moveTo>
                <a:cubicBezTo>
                  <a:pt x="149656" y="82510"/>
                  <a:pt x="149700" y="82466"/>
                  <a:pt x="149700" y="82422"/>
                </a:cubicBezTo>
                <a:cubicBezTo>
                  <a:pt x="149700" y="82379"/>
                  <a:pt x="149656" y="82335"/>
                  <a:pt x="149591" y="82335"/>
                </a:cubicBezTo>
                <a:cubicBezTo>
                  <a:pt x="149547" y="82335"/>
                  <a:pt x="149503" y="82379"/>
                  <a:pt x="149503" y="82422"/>
                </a:cubicBezTo>
                <a:cubicBezTo>
                  <a:pt x="149503" y="82466"/>
                  <a:pt x="149547" y="82510"/>
                  <a:pt x="149591" y="82510"/>
                </a:cubicBezTo>
                <a:close/>
                <a:moveTo>
                  <a:pt x="144784" y="82663"/>
                </a:moveTo>
                <a:cubicBezTo>
                  <a:pt x="144980" y="82663"/>
                  <a:pt x="145068" y="82401"/>
                  <a:pt x="144937" y="82269"/>
                </a:cubicBezTo>
                <a:cubicBezTo>
                  <a:pt x="144784" y="82117"/>
                  <a:pt x="144543" y="82226"/>
                  <a:pt x="144543" y="82422"/>
                </a:cubicBezTo>
                <a:cubicBezTo>
                  <a:pt x="144543" y="82554"/>
                  <a:pt x="144653" y="82663"/>
                  <a:pt x="144784" y="82663"/>
                </a:cubicBezTo>
                <a:close/>
                <a:moveTo>
                  <a:pt x="139955" y="82794"/>
                </a:moveTo>
                <a:cubicBezTo>
                  <a:pt x="140282" y="82794"/>
                  <a:pt x="140435" y="82401"/>
                  <a:pt x="140217" y="82160"/>
                </a:cubicBezTo>
                <a:cubicBezTo>
                  <a:pt x="139976" y="81920"/>
                  <a:pt x="139583" y="82095"/>
                  <a:pt x="139583" y="82422"/>
                </a:cubicBezTo>
                <a:cubicBezTo>
                  <a:pt x="139561" y="82641"/>
                  <a:pt x="139736" y="82794"/>
                  <a:pt x="139955" y="82794"/>
                </a:cubicBezTo>
                <a:close/>
                <a:moveTo>
                  <a:pt x="135126" y="82925"/>
                </a:moveTo>
                <a:cubicBezTo>
                  <a:pt x="135584" y="82925"/>
                  <a:pt x="135803" y="82379"/>
                  <a:pt x="135475" y="82073"/>
                </a:cubicBezTo>
                <a:cubicBezTo>
                  <a:pt x="135147" y="81745"/>
                  <a:pt x="134623" y="81964"/>
                  <a:pt x="134623" y="82422"/>
                </a:cubicBezTo>
                <a:cubicBezTo>
                  <a:pt x="134601" y="82707"/>
                  <a:pt x="134841" y="82925"/>
                  <a:pt x="135126" y="82925"/>
                </a:cubicBezTo>
                <a:close/>
                <a:moveTo>
                  <a:pt x="130297" y="83078"/>
                </a:moveTo>
                <a:cubicBezTo>
                  <a:pt x="130865" y="83078"/>
                  <a:pt x="131149" y="82379"/>
                  <a:pt x="130755" y="81964"/>
                </a:cubicBezTo>
                <a:cubicBezTo>
                  <a:pt x="130340" y="81570"/>
                  <a:pt x="129663" y="81854"/>
                  <a:pt x="129663" y="82422"/>
                </a:cubicBezTo>
                <a:cubicBezTo>
                  <a:pt x="129663" y="82772"/>
                  <a:pt x="129947" y="83078"/>
                  <a:pt x="130297" y="83078"/>
                </a:cubicBezTo>
                <a:close/>
                <a:moveTo>
                  <a:pt x="125489" y="83209"/>
                </a:moveTo>
                <a:cubicBezTo>
                  <a:pt x="126167" y="83209"/>
                  <a:pt x="126538" y="82379"/>
                  <a:pt x="126036" y="81876"/>
                </a:cubicBezTo>
                <a:cubicBezTo>
                  <a:pt x="125555" y="81374"/>
                  <a:pt x="124703" y="81745"/>
                  <a:pt x="124725" y="82444"/>
                </a:cubicBezTo>
                <a:cubicBezTo>
                  <a:pt x="124725" y="82859"/>
                  <a:pt x="125052" y="83187"/>
                  <a:pt x="125489" y="83209"/>
                </a:cubicBezTo>
                <a:close/>
                <a:moveTo>
                  <a:pt x="120660" y="83340"/>
                </a:moveTo>
                <a:cubicBezTo>
                  <a:pt x="121469" y="83340"/>
                  <a:pt x="121862" y="82357"/>
                  <a:pt x="121294" y="81789"/>
                </a:cubicBezTo>
                <a:cubicBezTo>
                  <a:pt x="120726" y="81199"/>
                  <a:pt x="119743" y="81614"/>
                  <a:pt x="119743" y="82422"/>
                </a:cubicBezTo>
                <a:cubicBezTo>
                  <a:pt x="119743" y="82925"/>
                  <a:pt x="120158" y="83340"/>
                  <a:pt x="120660" y="83340"/>
                </a:cubicBezTo>
                <a:close/>
                <a:moveTo>
                  <a:pt x="115831" y="83471"/>
                </a:moveTo>
                <a:cubicBezTo>
                  <a:pt x="116749" y="83471"/>
                  <a:pt x="117230" y="82335"/>
                  <a:pt x="116574" y="81680"/>
                </a:cubicBezTo>
                <a:cubicBezTo>
                  <a:pt x="115919" y="81024"/>
                  <a:pt x="114782" y="81505"/>
                  <a:pt x="114782" y="82422"/>
                </a:cubicBezTo>
                <a:cubicBezTo>
                  <a:pt x="114782" y="82991"/>
                  <a:pt x="115263" y="83471"/>
                  <a:pt x="115831" y="83471"/>
                </a:cubicBezTo>
                <a:close/>
                <a:moveTo>
                  <a:pt x="111002" y="83602"/>
                </a:moveTo>
                <a:cubicBezTo>
                  <a:pt x="112051" y="83602"/>
                  <a:pt x="112575" y="82335"/>
                  <a:pt x="111833" y="81592"/>
                </a:cubicBezTo>
                <a:cubicBezTo>
                  <a:pt x="111090" y="80849"/>
                  <a:pt x="109822" y="81374"/>
                  <a:pt x="109822" y="82422"/>
                </a:cubicBezTo>
                <a:cubicBezTo>
                  <a:pt x="109822" y="83078"/>
                  <a:pt x="110347" y="83602"/>
                  <a:pt x="111002" y="83602"/>
                </a:cubicBezTo>
                <a:close/>
                <a:moveTo>
                  <a:pt x="106173" y="83733"/>
                </a:moveTo>
                <a:cubicBezTo>
                  <a:pt x="107353" y="83733"/>
                  <a:pt x="107921" y="82313"/>
                  <a:pt x="107113" y="81505"/>
                </a:cubicBezTo>
                <a:cubicBezTo>
                  <a:pt x="106282" y="80674"/>
                  <a:pt x="104862" y="81264"/>
                  <a:pt x="104862" y="82422"/>
                </a:cubicBezTo>
                <a:cubicBezTo>
                  <a:pt x="104862" y="83144"/>
                  <a:pt x="105452" y="83733"/>
                  <a:pt x="106173" y="83733"/>
                </a:cubicBezTo>
                <a:close/>
                <a:moveTo>
                  <a:pt x="101344" y="83865"/>
                </a:moveTo>
                <a:cubicBezTo>
                  <a:pt x="102633" y="83865"/>
                  <a:pt x="103267" y="82313"/>
                  <a:pt x="102371" y="81417"/>
                </a:cubicBezTo>
                <a:cubicBezTo>
                  <a:pt x="101453" y="80521"/>
                  <a:pt x="99924" y="81155"/>
                  <a:pt x="99924" y="82422"/>
                </a:cubicBezTo>
                <a:cubicBezTo>
                  <a:pt x="99924" y="83209"/>
                  <a:pt x="100558" y="83865"/>
                  <a:pt x="101344" y="83865"/>
                </a:cubicBezTo>
                <a:close/>
                <a:moveTo>
                  <a:pt x="96515" y="83974"/>
                </a:moveTo>
                <a:cubicBezTo>
                  <a:pt x="97914" y="83974"/>
                  <a:pt x="98591" y="82313"/>
                  <a:pt x="97630" y="81330"/>
                </a:cubicBezTo>
                <a:cubicBezTo>
                  <a:pt x="96646" y="80347"/>
                  <a:pt x="94964" y="81046"/>
                  <a:pt x="94964" y="82422"/>
                </a:cubicBezTo>
                <a:cubicBezTo>
                  <a:pt x="94964" y="83275"/>
                  <a:pt x="95663" y="83974"/>
                  <a:pt x="96515" y="83974"/>
                </a:cubicBezTo>
                <a:close/>
                <a:moveTo>
                  <a:pt x="91708" y="84083"/>
                </a:moveTo>
                <a:cubicBezTo>
                  <a:pt x="93172" y="84083"/>
                  <a:pt x="93915" y="82291"/>
                  <a:pt x="92866" y="81242"/>
                </a:cubicBezTo>
                <a:cubicBezTo>
                  <a:pt x="91817" y="80194"/>
                  <a:pt x="90047" y="80937"/>
                  <a:pt x="90047" y="82422"/>
                </a:cubicBezTo>
                <a:cubicBezTo>
                  <a:pt x="90047" y="83340"/>
                  <a:pt x="90790" y="84083"/>
                  <a:pt x="91708" y="84083"/>
                </a:cubicBezTo>
                <a:close/>
                <a:moveTo>
                  <a:pt x="86879" y="84171"/>
                </a:moveTo>
                <a:cubicBezTo>
                  <a:pt x="88430" y="84171"/>
                  <a:pt x="89195" y="82291"/>
                  <a:pt x="88103" y="81199"/>
                </a:cubicBezTo>
                <a:cubicBezTo>
                  <a:pt x="87010" y="80106"/>
                  <a:pt x="85131" y="80871"/>
                  <a:pt x="85131" y="82422"/>
                </a:cubicBezTo>
                <a:cubicBezTo>
                  <a:pt x="85131" y="83384"/>
                  <a:pt x="85917" y="84171"/>
                  <a:pt x="86879" y="84171"/>
                </a:cubicBezTo>
                <a:close/>
                <a:moveTo>
                  <a:pt x="82050" y="84236"/>
                </a:moveTo>
                <a:cubicBezTo>
                  <a:pt x="83645" y="84236"/>
                  <a:pt x="84453" y="82291"/>
                  <a:pt x="83317" y="81155"/>
                </a:cubicBezTo>
                <a:cubicBezTo>
                  <a:pt x="82181" y="80019"/>
                  <a:pt x="80236" y="80827"/>
                  <a:pt x="80236" y="82422"/>
                </a:cubicBezTo>
                <a:cubicBezTo>
                  <a:pt x="80236" y="83428"/>
                  <a:pt x="81045" y="84236"/>
                  <a:pt x="82050" y="84236"/>
                </a:cubicBezTo>
                <a:close/>
                <a:moveTo>
                  <a:pt x="77221" y="84258"/>
                </a:moveTo>
                <a:cubicBezTo>
                  <a:pt x="78860" y="84258"/>
                  <a:pt x="79668" y="82291"/>
                  <a:pt x="78510" y="81133"/>
                </a:cubicBezTo>
                <a:cubicBezTo>
                  <a:pt x="77352" y="79975"/>
                  <a:pt x="75385" y="80784"/>
                  <a:pt x="75385" y="82422"/>
                </a:cubicBezTo>
                <a:cubicBezTo>
                  <a:pt x="75385" y="83428"/>
                  <a:pt x="76216" y="84258"/>
                  <a:pt x="77221" y="84258"/>
                </a:cubicBezTo>
                <a:close/>
                <a:moveTo>
                  <a:pt x="72392" y="84236"/>
                </a:moveTo>
                <a:cubicBezTo>
                  <a:pt x="74009" y="84236"/>
                  <a:pt x="74817" y="82291"/>
                  <a:pt x="73681" y="81155"/>
                </a:cubicBezTo>
                <a:cubicBezTo>
                  <a:pt x="72545" y="80019"/>
                  <a:pt x="70600" y="80827"/>
                  <a:pt x="70600" y="82422"/>
                </a:cubicBezTo>
                <a:cubicBezTo>
                  <a:pt x="70600" y="83428"/>
                  <a:pt x="71409" y="84236"/>
                  <a:pt x="72392" y="84236"/>
                </a:cubicBezTo>
                <a:close/>
                <a:moveTo>
                  <a:pt x="67563" y="84171"/>
                </a:moveTo>
                <a:cubicBezTo>
                  <a:pt x="69114" y="84171"/>
                  <a:pt x="69901" y="82291"/>
                  <a:pt x="68808" y="81199"/>
                </a:cubicBezTo>
                <a:cubicBezTo>
                  <a:pt x="67716" y="80106"/>
                  <a:pt x="65837" y="80871"/>
                  <a:pt x="65837" y="82422"/>
                </a:cubicBezTo>
                <a:cubicBezTo>
                  <a:pt x="65837" y="83384"/>
                  <a:pt x="66601" y="84171"/>
                  <a:pt x="67563" y="84171"/>
                </a:cubicBezTo>
                <a:close/>
                <a:moveTo>
                  <a:pt x="62734" y="84061"/>
                </a:moveTo>
                <a:cubicBezTo>
                  <a:pt x="64198" y="84061"/>
                  <a:pt x="64941" y="82313"/>
                  <a:pt x="63914" y="81264"/>
                </a:cubicBezTo>
                <a:cubicBezTo>
                  <a:pt x="62865" y="80237"/>
                  <a:pt x="61095" y="80980"/>
                  <a:pt x="61095" y="82422"/>
                </a:cubicBezTo>
                <a:cubicBezTo>
                  <a:pt x="61095" y="83340"/>
                  <a:pt x="61838" y="84061"/>
                  <a:pt x="62734" y="84061"/>
                </a:cubicBezTo>
                <a:close/>
                <a:moveTo>
                  <a:pt x="57927" y="83974"/>
                </a:moveTo>
                <a:cubicBezTo>
                  <a:pt x="59281" y="83974"/>
                  <a:pt x="59981" y="82313"/>
                  <a:pt x="59019" y="81330"/>
                </a:cubicBezTo>
                <a:cubicBezTo>
                  <a:pt x="58036" y="80368"/>
                  <a:pt x="56375" y="81046"/>
                  <a:pt x="56375" y="82422"/>
                </a:cubicBezTo>
                <a:cubicBezTo>
                  <a:pt x="56375" y="83275"/>
                  <a:pt x="57074" y="83974"/>
                  <a:pt x="57927" y="83974"/>
                </a:cubicBezTo>
                <a:close/>
                <a:moveTo>
                  <a:pt x="53098" y="83843"/>
                </a:moveTo>
                <a:cubicBezTo>
                  <a:pt x="54365" y="83843"/>
                  <a:pt x="54999" y="82313"/>
                  <a:pt x="54103" y="81417"/>
                </a:cubicBezTo>
                <a:cubicBezTo>
                  <a:pt x="53207" y="80521"/>
                  <a:pt x="51677" y="81155"/>
                  <a:pt x="51677" y="82422"/>
                </a:cubicBezTo>
                <a:cubicBezTo>
                  <a:pt x="51677" y="83209"/>
                  <a:pt x="52311" y="83843"/>
                  <a:pt x="53098" y="83843"/>
                </a:cubicBezTo>
                <a:close/>
                <a:moveTo>
                  <a:pt x="48268" y="83755"/>
                </a:moveTo>
                <a:cubicBezTo>
                  <a:pt x="49427" y="83755"/>
                  <a:pt x="49995" y="82357"/>
                  <a:pt x="49186" y="81527"/>
                </a:cubicBezTo>
                <a:cubicBezTo>
                  <a:pt x="48378" y="80718"/>
                  <a:pt x="46979" y="81286"/>
                  <a:pt x="46979" y="82444"/>
                </a:cubicBezTo>
                <a:cubicBezTo>
                  <a:pt x="46979" y="83165"/>
                  <a:pt x="47547" y="83755"/>
                  <a:pt x="48268" y="83755"/>
                </a:cubicBezTo>
                <a:close/>
                <a:moveTo>
                  <a:pt x="43439" y="83624"/>
                </a:moveTo>
                <a:cubicBezTo>
                  <a:pt x="44488" y="83624"/>
                  <a:pt x="45013" y="82357"/>
                  <a:pt x="44270" y="81614"/>
                </a:cubicBezTo>
                <a:cubicBezTo>
                  <a:pt x="43527" y="80871"/>
                  <a:pt x="42260" y="81395"/>
                  <a:pt x="42260" y="82444"/>
                </a:cubicBezTo>
                <a:cubicBezTo>
                  <a:pt x="42260" y="83100"/>
                  <a:pt x="42784" y="83624"/>
                  <a:pt x="43439" y="83624"/>
                </a:cubicBezTo>
                <a:close/>
                <a:moveTo>
                  <a:pt x="38610" y="83471"/>
                </a:moveTo>
                <a:cubicBezTo>
                  <a:pt x="39528" y="83471"/>
                  <a:pt x="39987" y="82357"/>
                  <a:pt x="39353" y="81723"/>
                </a:cubicBezTo>
                <a:cubicBezTo>
                  <a:pt x="38698" y="81068"/>
                  <a:pt x="37583" y="81527"/>
                  <a:pt x="37583" y="82444"/>
                </a:cubicBezTo>
                <a:cubicBezTo>
                  <a:pt x="37583" y="83012"/>
                  <a:pt x="38042" y="83471"/>
                  <a:pt x="38610" y="83471"/>
                </a:cubicBezTo>
                <a:close/>
                <a:moveTo>
                  <a:pt x="33803" y="83362"/>
                </a:moveTo>
                <a:cubicBezTo>
                  <a:pt x="34612" y="83362"/>
                  <a:pt x="35005" y="82379"/>
                  <a:pt x="34437" y="81811"/>
                </a:cubicBezTo>
                <a:cubicBezTo>
                  <a:pt x="33869" y="81221"/>
                  <a:pt x="32886" y="81636"/>
                  <a:pt x="32886" y="82444"/>
                </a:cubicBezTo>
                <a:cubicBezTo>
                  <a:pt x="32886" y="82947"/>
                  <a:pt x="33301" y="83362"/>
                  <a:pt x="33803" y="83362"/>
                </a:cubicBezTo>
                <a:close/>
                <a:moveTo>
                  <a:pt x="28974" y="83209"/>
                </a:moveTo>
                <a:cubicBezTo>
                  <a:pt x="29652" y="83209"/>
                  <a:pt x="30001" y="82357"/>
                  <a:pt x="29520" y="81876"/>
                </a:cubicBezTo>
                <a:cubicBezTo>
                  <a:pt x="29018" y="81395"/>
                  <a:pt x="28188" y="81723"/>
                  <a:pt x="28188" y="82422"/>
                </a:cubicBezTo>
                <a:cubicBezTo>
                  <a:pt x="28188" y="82859"/>
                  <a:pt x="28537" y="83209"/>
                  <a:pt x="28974" y="83209"/>
                </a:cubicBezTo>
                <a:close/>
                <a:moveTo>
                  <a:pt x="24145" y="83056"/>
                </a:moveTo>
                <a:cubicBezTo>
                  <a:pt x="24691" y="83056"/>
                  <a:pt x="24976" y="82379"/>
                  <a:pt x="24582" y="81985"/>
                </a:cubicBezTo>
                <a:cubicBezTo>
                  <a:pt x="24189" y="81592"/>
                  <a:pt x="23511" y="81876"/>
                  <a:pt x="23511" y="82422"/>
                </a:cubicBezTo>
                <a:cubicBezTo>
                  <a:pt x="23511" y="82772"/>
                  <a:pt x="23796" y="83056"/>
                  <a:pt x="24145" y="83056"/>
                </a:cubicBezTo>
                <a:close/>
                <a:moveTo>
                  <a:pt x="19316" y="82925"/>
                </a:moveTo>
                <a:cubicBezTo>
                  <a:pt x="19753" y="82925"/>
                  <a:pt x="19972" y="82401"/>
                  <a:pt x="19666" y="82095"/>
                </a:cubicBezTo>
                <a:cubicBezTo>
                  <a:pt x="19360" y="81767"/>
                  <a:pt x="18814" y="81985"/>
                  <a:pt x="18814" y="82444"/>
                </a:cubicBezTo>
                <a:cubicBezTo>
                  <a:pt x="18814" y="82707"/>
                  <a:pt x="19032" y="82925"/>
                  <a:pt x="19316" y="82925"/>
                </a:cubicBezTo>
                <a:close/>
                <a:moveTo>
                  <a:pt x="14487" y="82794"/>
                </a:moveTo>
                <a:cubicBezTo>
                  <a:pt x="14815" y="82794"/>
                  <a:pt x="14968" y="82401"/>
                  <a:pt x="14749" y="82182"/>
                </a:cubicBezTo>
                <a:cubicBezTo>
                  <a:pt x="14509" y="81942"/>
                  <a:pt x="14137" y="82117"/>
                  <a:pt x="14137" y="82444"/>
                </a:cubicBezTo>
                <a:cubicBezTo>
                  <a:pt x="14116" y="82641"/>
                  <a:pt x="14290" y="82794"/>
                  <a:pt x="14487" y="82794"/>
                </a:cubicBezTo>
                <a:close/>
                <a:moveTo>
                  <a:pt x="9658" y="82663"/>
                </a:moveTo>
                <a:cubicBezTo>
                  <a:pt x="9855" y="82663"/>
                  <a:pt x="9964" y="82422"/>
                  <a:pt x="9833" y="82269"/>
                </a:cubicBezTo>
                <a:cubicBezTo>
                  <a:pt x="9680" y="82117"/>
                  <a:pt x="9440" y="82226"/>
                  <a:pt x="9440" y="82422"/>
                </a:cubicBezTo>
                <a:cubicBezTo>
                  <a:pt x="9440" y="82554"/>
                  <a:pt x="9527" y="82663"/>
                  <a:pt x="9658" y="82663"/>
                </a:cubicBezTo>
                <a:close/>
                <a:moveTo>
                  <a:pt x="4829" y="82510"/>
                </a:moveTo>
                <a:cubicBezTo>
                  <a:pt x="4873" y="82510"/>
                  <a:pt x="4916" y="82466"/>
                  <a:pt x="4916" y="82422"/>
                </a:cubicBezTo>
                <a:cubicBezTo>
                  <a:pt x="4916" y="82379"/>
                  <a:pt x="4873" y="82357"/>
                  <a:pt x="4829" y="82335"/>
                </a:cubicBezTo>
                <a:cubicBezTo>
                  <a:pt x="4785" y="82357"/>
                  <a:pt x="4763" y="82379"/>
                  <a:pt x="4763" y="82422"/>
                </a:cubicBezTo>
                <a:cubicBezTo>
                  <a:pt x="4763" y="82466"/>
                  <a:pt x="4785" y="82510"/>
                  <a:pt x="4829" y="82510"/>
                </a:cubicBezTo>
                <a:close/>
                <a:moveTo>
                  <a:pt x="154442" y="77615"/>
                </a:moveTo>
                <a:cubicBezTo>
                  <a:pt x="154442" y="77615"/>
                  <a:pt x="154442" y="77593"/>
                  <a:pt x="154442" y="77593"/>
                </a:cubicBezTo>
                <a:close/>
                <a:moveTo>
                  <a:pt x="149613" y="77725"/>
                </a:moveTo>
                <a:cubicBezTo>
                  <a:pt x="149787" y="77725"/>
                  <a:pt x="149482" y="77419"/>
                  <a:pt x="149482" y="77593"/>
                </a:cubicBezTo>
                <a:cubicBezTo>
                  <a:pt x="149482" y="77659"/>
                  <a:pt x="149547" y="77725"/>
                  <a:pt x="149613" y="77725"/>
                </a:cubicBezTo>
                <a:close/>
                <a:moveTo>
                  <a:pt x="144784" y="77856"/>
                </a:moveTo>
                <a:cubicBezTo>
                  <a:pt x="145002" y="77856"/>
                  <a:pt x="145111" y="77572"/>
                  <a:pt x="144958" y="77419"/>
                </a:cubicBezTo>
                <a:cubicBezTo>
                  <a:pt x="144805" y="77266"/>
                  <a:pt x="144521" y="77375"/>
                  <a:pt x="144521" y="77593"/>
                </a:cubicBezTo>
                <a:cubicBezTo>
                  <a:pt x="144521" y="77746"/>
                  <a:pt x="144631" y="77856"/>
                  <a:pt x="144784" y="77856"/>
                </a:cubicBezTo>
                <a:close/>
                <a:moveTo>
                  <a:pt x="139955" y="78009"/>
                </a:moveTo>
                <a:cubicBezTo>
                  <a:pt x="140304" y="78009"/>
                  <a:pt x="140501" y="77572"/>
                  <a:pt x="140239" y="77309"/>
                </a:cubicBezTo>
                <a:cubicBezTo>
                  <a:pt x="139976" y="77069"/>
                  <a:pt x="139561" y="77244"/>
                  <a:pt x="139561" y="77593"/>
                </a:cubicBezTo>
                <a:cubicBezTo>
                  <a:pt x="139561" y="77834"/>
                  <a:pt x="139736" y="78009"/>
                  <a:pt x="139955" y="78009"/>
                </a:cubicBezTo>
                <a:close/>
                <a:moveTo>
                  <a:pt x="135126" y="78140"/>
                </a:moveTo>
                <a:cubicBezTo>
                  <a:pt x="135628" y="78140"/>
                  <a:pt x="135868" y="77550"/>
                  <a:pt x="135519" y="77200"/>
                </a:cubicBezTo>
                <a:cubicBezTo>
                  <a:pt x="135169" y="76850"/>
                  <a:pt x="134579" y="77113"/>
                  <a:pt x="134579" y="77593"/>
                </a:cubicBezTo>
                <a:cubicBezTo>
                  <a:pt x="134579" y="77899"/>
                  <a:pt x="134820" y="78140"/>
                  <a:pt x="135126" y="78140"/>
                </a:cubicBezTo>
                <a:close/>
                <a:moveTo>
                  <a:pt x="130297" y="78271"/>
                </a:moveTo>
                <a:cubicBezTo>
                  <a:pt x="130908" y="78271"/>
                  <a:pt x="131192" y="77550"/>
                  <a:pt x="130777" y="77135"/>
                </a:cubicBezTo>
                <a:cubicBezTo>
                  <a:pt x="130362" y="76698"/>
                  <a:pt x="129641" y="77003"/>
                  <a:pt x="129641" y="77593"/>
                </a:cubicBezTo>
                <a:cubicBezTo>
                  <a:pt x="129641" y="77965"/>
                  <a:pt x="129925" y="78271"/>
                  <a:pt x="130297" y="78271"/>
                </a:cubicBezTo>
                <a:close/>
                <a:moveTo>
                  <a:pt x="125489" y="78424"/>
                </a:moveTo>
                <a:cubicBezTo>
                  <a:pt x="126210" y="78424"/>
                  <a:pt x="126582" y="77528"/>
                  <a:pt x="126057" y="77025"/>
                </a:cubicBezTo>
                <a:cubicBezTo>
                  <a:pt x="125533" y="76501"/>
                  <a:pt x="124659" y="76872"/>
                  <a:pt x="124659" y="77593"/>
                </a:cubicBezTo>
                <a:cubicBezTo>
                  <a:pt x="124659" y="78052"/>
                  <a:pt x="125030" y="78424"/>
                  <a:pt x="125489" y="78424"/>
                </a:cubicBezTo>
                <a:close/>
                <a:moveTo>
                  <a:pt x="120660" y="78555"/>
                </a:moveTo>
                <a:cubicBezTo>
                  <a:pt x="121491" y="78555"/>
                  <a:pt x="121928" y="77528"/>
                  <a:pt x="121338" y="76938"/>
                </a:cubicBezTo>
                <a:cubicBezTo>
                  <a:pt x="120726" y="76326"/>
                  <a:pt x="119699" y="76763"/>
                  <a:pt x="119699" y="77593"/>
                </a:cubicBezTo>
                <a:cubicBezTo>
                  <a:pt x="119699" y="78118"/>
                  <a:pt x="120136" y="78555"/>
                  <a:pt x="120660" y="78555"/>
                </a:cubicBezTo>
                <a:close/>
                <a:moveTo>
                  <a:pt x="115831" y="78686"/>
                </a:moveTo>
                <a:cubicBezTo>
                  <a:pt x="116793" y="78686"/>
                  <a:pt x="117295" y="77506"/>
                  <a:pt x="116596" y="76829"/>
                </a:cubicBezTo>
                <a:cubicBezTo>
                  <a:pt x="115919" y="76129"/>
                  <a:pt x="114739" y="76610"/>
                  <a:pt x="114739" y="77593"/>
                </a:cubicBezTo>
                <a:cubicBezTo>
                  <a:pt x="114739" y="78205"/>
                  <a:pt x="115219" y="78686"/>
                  <a:pt x="115831" y="78686"/>
                </a:cubicBezTo>
                <a:close/>
                <a:moveTo>
                  <a:pt x="111002" y="78839"/>
                </a:moveTo>
                <a:cubicBezTo>
                  <a:pt x="112095" y="78839"/>
                  <a:pt x="112641" y="77506"/>
                  <a:pt x="111876" y="76719"/>
                </a:cubicBezTo>
                <a:cubicBezTo>
                  <a:pt x="111090" y="75955"/>
                  <a:pt x="109779" y="76501"/>
                  <a:pt x="109779" y="77593"/>
                </a:cubicBezTo>
                <a:cubicBezTo>
                  <a:pt x="109779" y="78271"/>
                  <a:pt x="110325" y="78839"/>
                  <a:pt x="111002" y="78839"/>
                </a:cubicBezTo>
                <a:close/>
                <a:moveTo>
                  <a:pt x="106173" y="78970"/>
                </a:moveTo>
                <a:cubicBezTo>
                  <a:pt x="107397" y="78970"/>
                  <a:pt x="108009" y="77484"/>
                  <a:pt x="107135" y="76632"/>
                </a:cubicBezTo>
                <a:cubicBezTo>
                  <a:pt x="106282" y="75780"/>
                  <a:pt x="104818" y="76392"/>
                  <a:pt x="104818" y="77593"/>
                </a:cubicBezTo>
                <a:cubicBezTo>
                  <a:pt x="104818" y="78358"/>
                  <a:pt x="105430" y="78970"/>
                  <a:pt x="106173" y="78970"/>
                </a:cubicBezTo>
                <a:close/>
                <a:moveTo>
                  <a:pt x="101344" y="79101"/>
                </a:moveTo>
                <a:cubicBezTo>
                  <a:pt x="102677" y="79101"/>
                  <a:pt x="103354" y="77484"/>
                  <a:pt x="102415" y="76545"/>
                </a:cubicBezTo>
                <a:cubicBezTo>
                  <a:pt x="101475" y="75583"/>
                  <a:pt x="99858" y="76260"/>
                  <a:pt x="99858" y="77593"/>
                </a:cubicBezTo>
                <a:cubicBezTo>
                  <a:pt x="99858" y="78424"/>
                  <a:pt x="100514" y="79101"/>
                  <a:pt x="101344" y="79101"/>
                </a:cubicBezTo>
                <a:close/>
                <a:moveTo>
                  <a:pt x="96537" y="79210"/>
                </a:moveTo>
                <a:cubicBezTo>
                  <a:pt x="97979" y="79210"/>
                  <a:pt x="98700" y="77484"/>
                  <a:pt x="97673" y="76457"/>
                </a:cubicBezTo>
                <a:cubicBezTo>
                  <a:pt x="96646" y="75430"/>
                  <a:pt x="94898" y="76151"/>
                  <a:pt x="94898" y="77593"/>
                </a:cubicBezTo>
                <a:cubicBezTo>
                  <a:pt x="94898" y="78489"/>
                  <a:pt x="95641" y="79210"/>
                  <a:pt x="96537" y="79210"/>
                </a:cubicBezTo>
                <a:close/>
                <a:moveTo>
                  <a:pt x="91708" y="79341"/>
                </a:moveTo>
                <a:cubicBezTo>
                  <a:pt x="93259" y="79341"/>
                  <a:pt x="94024" y="77462"/>
                  <a:pt x="92932" y="76370"/>
                </a:cubicBezTo>
                <a:cubicBezTo>
                  <a:pt x="91839" y="75277"/>
                  <a:pt x="89960" y="76042"/>
                  <a:pt x="89960" y="77593"/>
                </a:cubicBezTo>
                <a:cubicBezTo>
                  <a:pt x="89960" y="78555"/>
                  <a:pt x="90747" y="79341"/>
                  <a:pt x="91708" y="79341"/>
                </a:cubicBezTo>
                <a:close/>
                <a:moveTo>
                  <a:pt x="86879" y="79451"/>
                </a:moveTo>
                <a:cubicBezTo>
                  <a:pt x="88540" y="79451"/>
                  <a:pt x="89370" y="77462"/>
                  <a:pt x="88190" y="76282"/>
                </a:cubicBezTo>
                <a:cubicBezTo>
                  <a:pt x="87010" y="75102"/>
                  <a:pt x="85022" y="75933"/>
                  <a:pt x="85022" y="77593"/>
                </a:cubicBezTo>
                <a:cubicBezTo>
                  <a:pt x="85022" y="78620"/>
                  <a:pt x="85852" y="79451"/>
                  <a:pt x="86879" y="79451"/>
                </a:cubicBezTo>
                <a:close/>
                <a:moveTo>
                  <a:pt x="82050" y="79538"/>
                </a:moveTo>
                <a:cubicBezTo>
                  <a:pt x="83776" y="79538"/>
                  <a:pt x="84650" y="77440"/>
                  <a:pt x="83426" y="76217"/>
                </a:cubicBezTo>
                <a:cubicBezTo>
                  <a:pt x="82203" y="75015"/>
                  <a:pt x="80105" y="75867"/>
                  <a:pt x="80105" y="77593"/>
                </a:cubicBezTo>
                <a:cubicBezTo>
                  <a:pt x="80105" y="78664"/>
                  <a:pt x="80979" y="79538"/>
                  <a:pt x="82050" y="79538"/>
                </a:cubicBezTo>
                <a:close/>
                <a:moveTo>
                  <a:pt x="77221" y="79560"/>
                </a:moveTo>
                <a:cubicBezTo>
                  <a:pt x="78969" y="79560"/>
                  <a:pt x="79843" y="77440"/>
                  <a:pt x="78619" y="76217"/>
                </a:cubicBezTo>
                <a:cubicBezTo>
                  <a:pt x="77374" y="74971"/>
                  <a:pt x="75254" y="75845"/>
                  <a:pt x="75254" y="77593"/>
                </a:cubicBezTo>
                <a:cubicBezTo>
                  <a:pt x="75254" y="78686"/>
                  <a:pt x="76128" y="79560"/>
                  <a:pt x="77221" y="79560"/>
                </a:cubicBezTo>
                <a:close/>
                <a:moveTo>
                  <a:pt x="72392" y="79538"/>
                </a:moveTo>
                <a:cubicBezTo>
                  <a:pt x="74118" y="79538"/>
                  <a:pt x="74992" y="77440"/>
                  <a:pt x="73768" y="76217"/>
                </a:cubicBezTo>
                <a:cubicBezTo>
                  <a:pt x="72545" y="75015"/>
                  <a:pt x="70447" y="75867"/>
                  <a:pt x="70447" y="77593"/>
                </a:cubicBezTo>
                <a:cubicBezTo>
                  <a:pt x="70447" y="78664"/>
                  <a:pt x="71321" y="79538"/>
                  <a:pt x="72392" y="79538"/>
                </a:cubicBezTo>
                <a:close/>
                <a:moveTo>
                  <a:pt x="67563" y="79451"/>
                </a:moveTo>
                <a:cubicBezTo>
                  <a:pt x="69223" y="79451"/>
                  <a:pt x="70032" y="77462"/>
                  <a:pt x="68874" y="76304"/>
                </a:cubicBezTo>
                <a:cubicBezTo>
                  <a:pt x="67716" y="75124"/>
                  <a:pt x="65727" y="75955"/>
                  <a:pt x="65727" y="77593"/>
                </a:cubicBezTo>
                <a:cubicBezTo>
                  <a:pt x="65727" y="78620"/>
                  <a:pt x="66558" y="79451"/>
                  <a:pt x="67563" y="79451"/>
                </a:cubicBezTo>
                <a:close/>
                <a:moveTo>
                  <a:pt x="62734" y="79341"/>
                </a:moveTo>
                <a:cubicBezTo>
                  <a:pt x="64285" y="79341"/>
                  <a:pt x="65072" y="77462"/>
                  <a:pt x="63979" y="76370"/>
                </a:cubicBezTo>
                <a:cubicBezTo>
                  <a:pt x="62887" y="75277"/>
                  <a:pt x="61008" y="76042"/>
                  <a:pt x="61008" y="77593"/>
                </a:cubicBezTo>
                <a:cubicBezTo>
                  <a:pt x="61008" y="78555"/>
                  <a:pt x="61794" y="79341"/>
                  <a:pt x="62734" y="79341"/>
                </a:cubicBezTo>
                <a:close/>
                <a:moveTo>
                  <a:pt x="57927" y="79210"/>
                </a:moveTo>
                <a:cubicBezTo>
                  <a:pt x="59369" y="79210"/>
                  <a:pt x="60090" y="77484"/>
                  <a:pt x="59063" y="76457"/>
                </a:cubicBezTo>
                <a:cubicBezTo>
                  <a:pt x="58058" y="75430"/>
                  <a:pt x="56310" y="76151"/>
                  <a:pt x="56310" y="77593"/>
                </a:cubicBezTo>
                <a:cubicBezTo>
                  <a:pt x="56310" y="78489"/>
                  <a:pt x="57031" y="79210"/>
                  <a:pt x="57927" y="79210"/>
                </a:cubicBezTo>
                <a:close/>
                <a:moveTo>
                  <a:pt x="53098" y="79101"/>
                </a:moveTo>
                <a:cubicBezTo>
                  <a:pt x="54409" y="79101"/>
                  <a:pt x="55086" y="77506"/>
                  <a:pt x="54146" y="76566"/>
                </a:cubicBezTo>
                <a:cubicBezTo>
                  <a:pt x="53207" y="75627"/>
                  <a:pt x="51612" y="76304"/>
                  <a:pt x="51612" y="77615"/>
                </a:cubicBezTo>
                <a:cubicBezTo>
                  <a:pt x="51612" y="78446"/>
                  <a:pt x="52267" y="79101"/>
                  <a:pt x="53098" y="79101"/>
                </a:cubicBezTo>
                <a:close/>
                <a:moveTo>
                  <a:pt x="48268" y="78970"/>
                </a:moveTo>
                <a:cubicBezTo>
                  <a:pt x="49470" y="78948"/>
                  <a:pt x="50060" y="77506"/>
                  <a:pt x="49208" y="76654"/>
                </a:cubicBezTo>
                <a:cubicBezTo>
                  <a:pt x="48356" y="75823"/>
                  <a:pt x="46914" y="76413"/>
                  <a:pt x="46914" y="77615"/>
                </a:cubicBezTo>
                <a:cubicBezTo>
                  <a:pt x="46914" y="78358"/>
                  <a:pt x="47504" y="78970"/>
                  <a:pt x="48268" y="78970"/>
                </a:cubicBezTo>
                <a:close/>
                <a:moveTo>
                  <a:pt x="43439" y="78839"/>
                </a:moveTo>
                <a:cubicBezTo>
                  <a:pt x="44532" y="78839"/>
                  <a:pt x="45078" y="77528"/>
                  <a:pt x="44313" y="76763"/>
                </a:cubicBezTo>
                <a:cubicBezTo>
                  <a:pt x="43549" y="75976"/>
                  <a:pt x="42238" y="76523"/>
                  <a:pt x="42238" y="77615"/>
                </a:cubicBezTo>
                <a:cubicBezTo>
                  <a:pt x="42216" y="78293"/>
                  <a:pt x="42762" y="78839"/>
                  <a:pt x="43439" y="78839"/>
                </a:cubicBezTo>
                <a:close/>
                <a:moveTo>
                  <a:pt x="38610" y="78708"/>
                </a:moveTo>
                <a:cubicBezTo>
                  <a:pt x="39594" y="78708"/>
                  <a:pt x="40074" y="77528"/>
                  <a:pt x="39397" y="76829"/>
                </a:cubicBezTo>
                <a:cubicBezTo>
                  <a:pt x="38698" y="76151"/>
                  <a:pt x="37518" y="76632"/>
                  <a:pt x="37518" y="77615"/>
                </a:cubicBezTo>
                <a:cubicBezTo>
                  <a:pt x="37518" y="78205"/>
                  <a:pt x="38020" y="78708"/>
                  <a:pt x="38610" y="78708"/>
                </a:cubicBezTo>
                <a:close/>
                <a:moveTo>
                  <a:pt x="33803" y="78555"/>
                </a:moveTo>
                <a:cubicBezTo>
                  <a:pt x="34634" y="78555"/>
                  <a:pt x="35049" y="77550"/>
                  <a:pt x="34459" y="76960"/>
                </a:cubicBezTo>
                <a:cubicBezTo>
                  <a:pt x="33869" y="76370"/>
                  <a:pt x="32864" y="76785"/>
                  <a:pt x="32864" y="77615"/>
                </a:cubicBezTo>
                <a:cubicBezTo>
                  <a:pt x="32864" y="78140"/>
                  <a:pt x="33279" y="78555"/>
                  <a:pt x="33803" y="78555"/>
                </a:cubicBezTo>
                <a:close/>
                <a:moveTo>
                  <a:pt x="28974" y="78424"/>
                </a:moveTo>
                <a:cubicBezTo>
                  <a:pt x="29673" y="78424"/>
                  <a:pt x="30045" y="77550"/>
                  <a:pt x="29542" y="77047"/>
                </a:cubicBezTo>
                <a:cubicBezTo>
                  <a:pt x="29018" y="76545"/>
                  <a:pt x="28166" y="76916"/>
                  <a:pt x="28166" y="77615"/>
                </a:cubicBezTo>
                <a:cubicBezTo>
                  <a:pt x="28166" y="78074"/>
                  <a:pt x="28515" y="78424"/>
                  <a:pt x="28974" y="78424"/>
                </a:cubicBezTo>
                <a:close/>
                <a:moveTo>
                  <a:pt x="24145" y="78293"/>
                </a:moveTo>
                <a:cubicBezTo>
                  <a:pt x="24735" y="78293"/>
                  <a:pt x="25041" y="77572"/>
                  <a:pt x="24604" y="77135"/>
                </a:cubicBezTo>
                <a:cubicBezTo>
                  <a:pt x="24189" y="76719"/>
                  <a:pt x="23468" y="77025"/>
                  <a:pt x="23468" y="77615"/>
                </a:cubicBezTo>
                <a:cubicBezTo>
                  <a:pt x="23468" y="77987"/>
                  <a:pt x="23774" y="78293"/>
                  <a:pt x="24145" y="78293"/>
                </a:cubicBezTo>
                <a:close/>
                <a:moveTo>
                  <a:pt x="19316" y="78140"/>
                </a:moveTo>
                <a:cubicBezTo>
                  <a:pt x="19775" y="78140"/>
                  <a:pt x="20015" y="77572"/>
                  <a:pt x="19688" y="77244"/>
                </a:cubicBezTo>
                <a:cubicBezTo>
                  <a:pt x="19360" y="76916"/>
                  <a:pt x="18792" y="77156"/>
                  <a:pt x="18792" y="77615"/>
                </a:cubicBezTo>
                <a:cubicBezTo>
                  <a:pt x="18792" y="77899"/>
                  <a:pt x="19032" y="78140"/>
                  <a:pt x="19316" y="78140"/>
                </a:cubicBezTo>
                <a:close/>
                <a:moveTo>
                  <a:pt x="14487" y="78009"/>
                </a:moveTo>
                <a:cubicBezTo>
                  <a:pt x="14837" y="78009"/>
                  <a:pt x="14990" y="77593"/>
                  <a:pt x="14749" y="77353"/>
                </a:cubicBezTo>
                <a:cubicBezTo>
                  <a:pt x="14509" y="77113"/>
                  <a:pt x="14116" y="77266"/>
                  <a:pt x="14094" y="77615"/>
                </a:cubicBezTo>
                <a:cubicBezTo>
                  <a:pt x="14094" y="77834"/>
                  <a:pt x="14269" y="78009"/>
                  <a:pt x="14487" y="78009"/>
                </a:cubicBezTo>
                <a:close/>
                <a:moveTo>
                  <a:pt x="9658" y="77856"/>
                </a:moveTo>
                <a:cubicBezTo>
                  <a:pt x="9877" y="77856"/>
                  <a:pt x="9986" y="77615"/>
                  <a:pt x="9833" y="77462"/>
                </a:cubicBezTo>
                <a:cubicBezTo>
                  <a:pt x="9680" y="77309"/>
                  <a:pt x="9418" y="77419"/>
                  <a:pt x="9418" y="77615"/>
                </a:cubicBezTo>
                <a:cubicBezTo>
                  <a:pt x="9418" y="77746"/>
                  <a:pt x="9527" y="77856"/>
                  <a:pt x="9658" y="77856"/>
                </a:cubicBezTo>
                <a:close/>
                <a:moveTo>
                  <a:pt x="4829" y="77725"/>
                </a:moveTo>
                <a:cubicBezTo>
                  <a:pt x="4895" y="77725"/>
                  <a:pt x="4938" y="77681"/>
                  <a:pt x="4938" y="77615"/>
                </a:cubicBezTo>
                <a:cubicBezTo>
                  <a:pt x="4938" y="77484"/>
                  <a:pt x="4742" y="77484"/>
                  <a:pt x="4742" y="77615"/>
                </a:cubicBezTo>
                <a:cubicBezTo>
                  <a:pt x="4720" y="77681"/>
                  <a:pt x="4785" y="77725"/>
                  <a:pt x="4829" y="77725"/>
                </a:cubicBezTo>
                <a:close/>
                <a:moveTo>
                  <a:pt x="154442" y="72808"/>
                </a:moveTo>
                <a:lnTo>
                  <a:pt x="154442" y="72808"/>
                </a:lnTo>
                <a:cubicBezTo>
                  <a:pt x="154442" y="72808"/>
                  <a:pt x="154442" y="72808"/>
                  <a:pt x="154442" y="72808"/>
                </a:cubicBezTo>
                <a:close/>
                <a:moveTo>
                  <a:pt x="149613" y="72939"/>
                </a:moveTo>
                <a:cubicBezTo>
                  <a:pt x="149831" y="72939"/>
                  <a:pt x="149460" y="72590"/>
                  <a:pt x="149482" y="72808"/>
                </a:cubicBezTo>
                <a:cubicBezTo>
                  <a:pt x="149482" y="72874"/>
                  <a:pt x="149525" y="72939"/>
                  <a:pt x="149613" y="72939"/>
                </a:cubicBezTo>
                <a:close/>
                <a:moveTo>
                  <a:pt x="144784" y="73070"/>
                </a:moveTo>
                <a:cubicBezTo>
                  <a:pt x="144937" y="73070"/>
                  <a:pt x="145046" y="72939"/>
                  <a:pt x="145046" y="72786"/>
                </a:cubicBezTo>
                <a:cubicBezTo>
                  <a:pt x="145046" y="72437"/>
                  <a:pt x="144500" y="72437"/>
                  <a:pt x="144500" y="72786"/>
                </a:cubicBezTo>
                <a:cubicBezTo>
                  <a:pt x="144500" y="72939"/>
                  <a:pt x="144631" y="73070"/>
                  <a:pt x="144784" y="73070"/>
                </a:cubicBezTo>
                <a:close/>
                <a:moveTo>
                  <a:pt x="139955" y="73223"/>
                </a:moveTo>
                <a:cubicBezTo>
                  <a:pt x="140326" y="73223"/>
                  <a:pt x="140501" y="72764"/>
                  <a:pt x="140239" y="72502"/>
                </a:cubicBezTo>
                <a:cubicBezTo>
                  <a:pt x="139976" y="72240"/>
                  <a:pt x="139539" y="72437"/>
                  <a:pt x="139539" y="72808"/>
                </a:cubicBezTo>
                <a:cubicBezTo>
                  <a:pt x="139539" y="73027"/>
                  <a:pt x="139736" y="73223"/>
                  <a:pt x="139955" y="73223"/>
                </a:cubicBezTo>
                <a:close/>
                <a:moveTo>
                  <a:pt x="135126" y="73354"/>
                </a:moveTo>
                <a:cubicBezTo>
                  <a:pt x="135628" y="73354"/>
                  <a:pt x="135868" y="72764"/>
                  <a:pt x="135519" y="72415"/>
                </a:cubicBezTo>
                <a:cubicBezTo>
                  <a:pt x="135169" y="72065"/>
                  <a:pt x="134579" y="72305"/>
                  <a:pt x="134579" y="72808"/>
                </a:cubicBezTo>
                <a:cubicBezTo>
                  <a:pt x="134579" y="73114"/>
                  <a:pt x="134820" y="73354"/>
                  <a:pt x="135126" y="73354"/>
                </a:cubicBezTo>
                <a:close/>
                <a:moveTo>
                  <a:pt x="130297" y="73507"/>
                </a:moveTo>
                <a:cubicBezTo>
                  <a:pt x="130930" y="73485"/>
                  <a:pt x="131236" y="72742"/>
                  <a:pt x="130799" y="72305"/>
                </a:cubicBezTo>
                <a:cubicBezTo>
                  <a:pt x="130362" y="71868"/>
                  <a:pt x="129597" y="72174"/>
                  <a:pt x="129619" y="72808"/>
                </a:cubicBezTo>
                <a:cubicBezTo>
                  <a:pt x="129619" y="73180"/>
                  <a:pt x="129925" y="73507"/>
                  <a:pt x="130297" y="73507"/>
                </a:cubicBezTo>
                <a:close/>
                <a:moveTo>
                  <a:pt x="125489" y="73638"/>
                </a:moveTo>
                <a:cubicBezTo>
                  <a:pt x="126232" y="73638"/>
                  <a:pt x="126604" y="72721"/>
                  <a:pt x="126079" y="72196"/>
                </a:cubicBezTo>
                <a:cubicBezTo>
                  <a:pt x="125533" y="71672"/>
                  <a:pt x="124637" y="72043"/>
                  <a:pt x="124637" y="72808"/>
                </a:cubicBezTo>
                <a:cubicBezTo>
                  <a:pt x="124637" y="73267"/>
                  <a:pt x="125009" y="73638"/>
                  <a:pt x="125489" y="73638"/>
                </a:cubicBezTo>
                <a:close/>
                <a:moveTo>
                  <a:pt x="120660" y="73769"/>
                </a:moveTo>
                <a:cubicBezTo>
                  <a:pt x="121534" y="73769"/>
                  <a:pt x="121950" y="72721"/>
                  <a:pt x="121338" y="72109"/>
                </a:cubicBezTo>
                <a:cubicBezTo>
                  <a:pt x="120726" y="71497"/>
                  <a:pt x="119677" y="71934"/>
                  <a:pt x="119677" y="72808"/>
                </a:cubicBezTo>
                <a:cubicBezTo>
                  <a:pt x="119677" y="73332"/>
                  <a:pt x="120114" y="73769"/>
                  <a:pt x="120660" y="73769"/>
                </a:cubicBezTo>
                <a:close/>
                <a:moveTo>
                  <a:pt x="115831" y="73901"/>
                </a:moveTo>
                <a:cubicBezTo>
                  <a:pt x="116815" y="73901"/>
                  <a:pt x="117317" y="72721"/>
                  <a:pt x="116618" y="72000"/>
                </a:cubicBezTo>
                <a:cubicBezTo>
                  <a:pt x="115919" y="71300"/>
                  <a:pt x="114717" y="71803"/>
                  <a:pt x="114717" y="72808"/>
                </a:cubicBezTo>
                <a:cubicBezTo>
                  <a:pt x="114717" y="73420"/>
                  <a:pt x="115219" y="73901"/>
                  <a:pt x="115831" y="73901"/>
                </a:cubicBezTo>
                <a:close/>
                <a:moveTo>
                  <a:pt x="111002" y="74054"/>
                </a:moveTo>
                <a:cubicBezTo>
                  <a:pt x="112117" y="74054"/>
                  <a:pt x="112685" y="72699"/>
                  <a:pt x="111898" y="71912"/>
                </a:cubicBezTo>
                <a:cubicBezTo>
                  <a:pt x="111090" y="71104"/>
                  <a:pt x="109735" y="71672"/>
                  <a:pt x="109735" y="72808"/>
                </a:cubicBezTo>
                <a:cubicBezTo>
                  <a:pt x="109735" y="73485"/>
                  <a:pt x="110303" y="74054"/>
                  <a:pt x="111002" y="74054"/>
                </a:cubicBezTo>
                <a:close/>
                <a:moveTo>
                  <a:pt x="106173" y="74185"/>
                </a:moveTo>
                <a:cubicBezTo>
                  <a:pt x="107419" y="74185"/>
                  <a:pt x="108052" y="72699"/>
                  <a:pt x="107156" y="71803"/>
                </a:cubicBezTo>
                <a:cubicBezTo>
                  <a:pt x="106282" y="70929"/>
                  <a:pt x="104775" y="71563"/>
                  <a:pt x="104797" y="72808"/>
                </a:cubicBezTo>
                <a:cubicBezTo>
                  <a:pt x="104797" y="73573"/>
                  <a:pt x="105408" y="74185"/>
                  <a:pt x="106173" y="74185"/>
                </a:cubicBezTo>
                <a:close/>
                <a:moveTo>
                  <a:pt x="101344" y="74338"/>
                </a:moveTo>
                <a:cubicBezTo>
                  <a:pt x="102721" y="74338"/>
                  <a:pt x="103420" y="72677"/>
                  <a:pt x="102437" y="71716"/>
                </a:cubicBezTo>
                <a:cubicBezTo>
                  <a:pt x="101475" y="70732"/>
                  <a:pt x="99815" y="71431"/>
                  <a:pt x="99815" y="72808"/>
                </a:cubicBezTo>
                <a:cubicBezTo>
                  <a:pt x="99815" y="73660"/>
                  <a:pt x="100492" y="74338"/>
                  <a:pt x="101344" y="74338"/>
                </a:cubicBezTo>
                <a:close/>
                <a:moveTo>
                  <a:pt x="96537" y="74469"/>
                </a:moveTo>
                <a:cubicBezTo>
                  <a:pt x="98023" y="74469"/>
                  <a:pt x="98766" y="72655"/>
                  <a:pt x="97717" y="71606"/>
                </a:cubicBezTo>
                <a:cubicBezTo>
                  <a:pt x="96646" y="70557"/>
                  <a:pt x="94854" y="71300"/>
                  <a:pt x="94854" y="72786"/>
                </a:cubicBezTo>
                <a:cubicBezTo>
                  <a:pt x="94854" y="73704"/>
                  <a:pt x="95597" y="74469"/>
                  <a:pt x="96537" y="74469"/>
                </a:cubicBezTo>
                <a:close/>
                <a:moveTo>
                  <a:pt x="91708" y="74600"/>
                </a:moveTo>
                <a:cubicBezTo>
                  <a:pt x="93303" y="74600"/>
                  <a:pt x="94112" y="72655"/>
                  <a:pt x="92975" y="71497"/>
                </a:cubicBezTo>
                <a:cubicBezTo>
                  <a:pt x="91839" y="70361"/>
                  <a:pt x="89894" y="71169"/>
                  <a:pt x="89894" y="72786"/>
                </a:cubicBezTo>
                <a:cubicBezTo>
                  <a:pt x="89894" y="73791"/>
                  <a:pt x="90703" y="74600"/>
                  <a:pt x="91708" y="74600"/>
                </a:cubicBezTo>
                <a:close/>
                <a:moveTo>
                  <a:pt x="86879" y="74731"/>
                </a:moveTo>
                <a:cubicBezTo>
                  <a:pt x="88605" y="74731"/>
                  <a:pt x="89479" y="72633"/>
                  <a:pt x="88256" y="71410"/>
                </a:cubicBezTo>
                <a:cubicBezTo>
                  <a:pt x="87032" y="70186"/>
                  <a:pt x="84934" y="71060"/>
                  <a:pt x="84934" y="72786"/>
                </a:cubicBezTo>
                <a:cubicBezTo>
                  <a:pt x="84934" y="73857"/>
                  <a:pt x="85808" y="74731"/>
                  <a:pt x="86879" y="74731"/>
                </a:cubicBezTo>
                <a:close/>
                <a:moveTo>
                  <a:pt x="82050" y="74840"/>
                </a:moveTo>
                <a:cubicBezTo>
                  <a:pt x="83864" y="74840"/>
                  <a:pt x="84781" y="72633"/>
                  <a:pt x="83492" y="71344"/>
                </a:cubicBezTo>
                <a:cubicBezTo>
                  <a:pt x="82203" y="70055"/>
                  <a:pt x="79996" y="70973"/>
                  <a:pt x="79996" y="72786"/>
                </a:cubicBezTo>
                <a:cubicBezTo>
                  <a:pt x="79996" y="73922"/>
                  <a:pt x="80914" y="74840"/>
                  <a:pt x="82050" y="74840"/>
                </a:cubicBezTo>
                <a:close/>
                <a:moveTo>
                  <a:pt x="77221" y="74884"/>
                </a:moveTo>
                <a:cubicBezTo>
                  <a:pt x="79100" y="74884"/>
                  <a:pt x="80040" y="72633"/>
                  <a:pt x="78707" y="71300"/>
                </a:cubicBezTo>
                <a:cubicBezTo>
                  <a:pt x="77374" y="69967"/>
                  <a:pt x="75123" y="70907"/>
                  <a:pt x="75123" y="72786"/>
                </a:cubicBezTo>
                <a:cubicBezTo>
                  <a:pt x="75123" y="73944"/>
                  <a:pt x="76063" y="74884"/>
                  <a:pt x="77221" y="74884"/>
                </a:cubicBezTo>
                <a:close/>
                <a:moveTo>
                  <a:pt x="72392" y="74840"/>
                </a:moveTo>
                <a:cubicBezTo>
                  <a:pt x="74227" y="74840"/>
                  <a:pt x="75145" y="72633"/>
                  <a:pt x="73834" y="71344"/>
                </a:cubicBezTo>
                <a:cubicBezTo>
                  <a:pt x="72545" y="70055"/>
                  <a:pt x="70338" y="70973"/>
                  <a:pt x="70338" y="72786"/>
                </a:cubicBezTo>
                <a:cubicBezTo>
                  <a:pt x="70338" y="73922"/>
                  <a:pt x="71256" y="74840"/>
                  <a:pt x="72392" y="74840"/>
                </a:cubicBezTo>
                <a:close/>
                <a:moveTo>
                  <a:pt x="67563" y="74709"/>
                </a:moveTo>
                <a:cubicBezTo>
                  <a:pt x="69289" y="74709"/>
                  <a:pt x="70141" y="72633"/>
                  <a:pt x="68939" y="71431"/>
                </a:cubicBezTo>
                <a:cubicBezTo>
                  <a:pt x="67716" y="70208"/>
                  <a:pt x="65640" y="71060"/>
                  <a:pt x="65640" y="72786"/>
                </a:cubicBezTo>
                <a:cubicBezTo>
                  <a:pt x="65640" y="73857"/>
                  <a:pt x="66514" y="74709"/>
                  <a:pt x="67563" y="74709"/>
                </a:cubicBezTo>
                <a:close/>
                <a:moveTo>
                  <a:pt x="62734" y="74578"/>
                </a:moveTo>
                <a:cubicBezTo>
                  <a:pt x="64351" y="74578"/>
                  <a:pt x="65137" y="72655"/>
                  <a:pt x="64023" y="71519"/>
                </a:cubicBezTo>
                <a:cubicBezTo>
                  <a:pt x="62887" y="70383"/>
                  <a:pt x="60942" y="71191"/>
                  <a:pt x="60942" y="72786"/>
                </a:cubicBezTo>
                <a:cubicBezTo>
                  <a:pt x="60964" y="73769"/>
                  <a:pt x="61750" y="74578"/>
                  <a:pt x="62734" y="74578"/>
                </a:cubicBezTo>
                <a:close/>
                <a:moveTo>
                  <a:pt x="57927" y="74447"/>
                </a:moveTo>
                <a:cubicBezTo>
                  <a:pt x="59391" y="74447"/>
                  <a:pt x="60133" y="72655"/>
                  <a:pt x="59085" y="71606"/>
                </a:cubicBezTo>
                <a:cubicBezTo>
                  <a:pt x="58058" y="70557"/>
                  <a:pt x="56266" y="71300"/>
                  <a:pt x="56266" y="72786"/>
                </a:cubicBezTo>
                <a:cubicBezTo>
                  <a:pt x="56266" y="73704"/>
                  <a:pt x="57009" y="74447"/>
                  <a:pt x="57927" y="74447"/>
                </a:cubicBezTo>
                <a:close/>
                <a:moveTo>
                  <a:pt x="53098" y="74316"/>
                </a:moveTo>
                <a:cubicBezTo>
                  <a:pt x="54452" y="74316"/>
                  <a:pt x="55130" y="72677"/>
                  <a:pt x="54168" y="71716"/>
                </a:cubicBezTo>
                <a:cubicBezTo>
                  <a:pt x="53207" y="70754"/>
                  <a:pt x="51568" y="71431"/>
                  <a:pt x="51568" y="72786"/>
                </a:cubicBezTo>
                <a:cubicBezTo>
                  <a:pt x="51568" y="73638"/>
                  <a:pt x="52245" y="74316"/>
                  <a:pt x="53098" y="74316"/>
                </a:cubicBezTo>
                <a:close/>
                <a:moveTo>
                  <a:pt x="48268" y="74163"/>
                </a:moveTo>
                <a:cubicBezTo>
                  <a:pt x="49492" y="74163"/>
                  <a:pt x="50082" y="72677"/>
                  <a:pt x="49208" y="71825"/>
                </a:cubicBezTo>
                <a:cubicBezTo>
                  <a:pt x="48356" y="70973"/>
                  <a:pt x="46892" y="71584"/>
                  <a:pt x="46892" y="72808"/>
                </a:cubicBezTo>
                <a:cubicBezTo>
                  <a:pt x="46892" y="73551"/>
                  <a:pt x="47504" y="74163"/>
                  <a:pt x="48268" y="74163"/>
                </a:cubicBezTo>
                <a:close/>
                <a:moveTo>
                  <a:pt x="43439" y="74032"/>
                </a:moveTo>
                <a:cubicBezTo>
                  <a:pt x="44554" y="74032"/>
                  <a:pt x="45122" y="72699"/>
                  <a:pt x="44335" y="71912"/>
                </a:cubicBezTo>
                <a:cubicBezTo>
                  <a:pt x="43549" y="71126"/>
                  <a:pt x="42194" y="71672"/>
                  <a:pt x="42194" y="72786"/>
                </a:cubicBezTo>
                <a:cubicBezTo>
                  <a:pt x="42194" y="73485"/>
                  <a:pt x="42762" y="74032"/>
                  <a:pt x="43439" y="74032"/>
                </a:cubicBezTo>
                <a:close/>
                <a:moveTo>
                  <a:pt x="38610" y="73879"/>
                </a:moveTo>
                <a:cubicBezTo>
                  <a:pt x="39594" y="73879"/>
                  <a:pt x="40074" y="72699"/>
                  <a:pt x="39397" y="72021"/>
                </a:cubicBezTo>
                <a:cubicBezTo>
                  <a:pt x="38698" y="71322"/>
                  <a:pt x="37518" y="71825"/>
                  <a:pt x="37518" y="72786"/>
                </a:cubicBezTo>
                <a:cubicBezTo>
                  <a:pt x="37518" y="73398"/>
                  <a:pt x="38020" y="73879"/>
                  <a:pt x="38610" y="73879"/>
                </a:cubicBezTo>
                <a:close/>
                <a:moveTo>
                  <a:pt x="33781" y="73748"/>
                </a:moveTo>
                <a:cubicBezTo>
                  <a:pt x="34655" y="73748"/>
                  <a:pt x="35092" y="72721"/>
                  <a:pt x="34481" y="72109"/>
                </a:cubicBezTo>
                <a:cubicBezTo>
                  <a:pt x="33869" y="71497"/>
                  <a:pt x="32820" y="71934"/>
                  <a:pt x="32820" y="72786"/>
                </a:cubicBezTo>
                <a:cubicBezTo>
                  <a:pt x="32820" y="73311"/>
                  <a:pt x="33257" y="73748"/>
                  <a:pt x="33781" y="73748"/>
                </a:cubicBezTo>
                <a:close/>
                <a:moveTo>
                  <a:pt x="28974" y="73617"/>
                </a:moveTo>
                <a:cubicBezTo>
                  <a:pt x="29695" y="73617"/>
                  <a:pt x="30067" y="72742"/>
                  <a:pt x="29542" y="72218"/>
                </a:cubicBezTo>
                <a:cubicBezTo>
                  <a:pt x="29040" y="71694"/>
                  <a:pt x="28144" y="72065"/>
                  <a:pt x="28144" y="72786"/>
                </a:cubicBezTo>
                <a:cubicBezTo>
                  <a:pt x="28144" y="73245"/>
                  <a:pt x="28515" y="73617"/>
                  <a:pt x="28974" y="73617"/>
                </a:cubicBezTo>
                <a:close/>
                <a:moveTo>
                  <a:pt x="24145" y="73464"/>
                </a:moveTo>
                <a:cubicBezTo>
                  <a:pt x="24757" y="73464"/>
                  <a:pt x="25063" y="72742"/>
                  <a:pt x="24626" y="72305"/>
                </a:cubicBezTo>
                <a:cubicBezTo>
                  <a:pt x="24189" y="71868"/>
                  <a:pt x="23446" y="72174"/>
                  <a:pt x="23446" y="72786"/>
                </a:cubicBezTo>
                <a:cubicBezTo>
                  <a:pt x="23468" y="73158"/>
                  <a:pt x="23774" y="73464"/>
                  <a:pt x="24145" y="73464"/>
                </a:cubicBezTo>
                <a:close/>
                <a:moveTo>
                  <a:pt x="19316" y="73332"/>
                </a:moveTo>
                <a:cubicBezTo>
                  <a:pt x="19797" y="73332"/>
                  <a:pt x="20037" y="72742"/>
                  <a:pt x="19709" y="72393"/>
                </a:cubicBezTo>
                <a:cubicBezTo>
                  <a:pt x="19360" y="72065"/>
                  <a:pt x="18770" y="72305"/>
                  <a:pt x="18770" y="72786"/>
                </a:cubicBezTo>
                <a:cubicBezTo>
                  <a:pt x="18770" y="73092"/>
                  <a:pt x="19010" y="73332"/>
                  <a:pt x="19316" y="73332"/>
                </a:cubicBezTo>
                <a:close/>
                <a:moveTo>
                  <a:pt x="14487" y="73180"/>
                </a:moveTo>
                <a:cubicBezTo>
                  <a:pt x="14859" y="73201"/>
                  <a:pt x="15033" y="72764"/>
                  <a:pt x="14771" y="72502"/>
                </a:cubicBezTo>
                <a:cubicBezTo>
                  <a:pt x="14531" y="72240"/>
                  <a:pt x="14094" y="72437"/>
                  <a:pt x="14094" y="72786"/>
                </a:cubicBezTo>
                <a:cubicBezTo>
                  <a:pt x="14094" y="73005"/>
                  <a:pt x="14269" y="73180"/>
                  <a:pt x="14509" y="73180"/>
                </a:cubicBezTo>
                <a:close/>
                <a:moveTo>
                  <a:pt x="9658" y="73048"/>
                </a:moveTo>
                <a:cubicBezTo>
                  <a:pt x="9811" y="73048"/>
                  <a:pt x="9920" y="72939"/>
                  <a:pt x="9920" y="72786"/>
                </a:cubicBezTo>
                <a:cubicBezTo>
                  <a:pt x="9920" y="72458"/>
                  <a:pt x="9418" y="72458"/>
                  <a:pt x="9418" y="72786"/>
                </a:cubicBezTo>
                <a:cubicBezTo>
                  <a:pt x="9418" y="72917"/>
                  <a:pt x="9527" y="73048"/>
                  <a:pt x="9658" y="73048"/>
                </a:cubicBezTo>
                <a:close/>
                <a:moveTo>
                  <a:pt x="4829" y="72895"/>
                </a:moveTo>
                <a:cubicBezTo>
                  <a:pt x="4895" y="72917"/>
                  <a:pt x="4960" y="72852"/>
                  <a:pt x="4960" y="72786"/>
                </a:cubicBezTo>
                <a:cubicBezTo>
                  <a:pt x="4960" y="72633"/>
                  <a:pt x="4720" y="72633"/>
                  <a:pt x="4720" y="72786"/>
                </a:cubicBezTo>
                <a:cubicBezTo>
                  <a:pt x="4720" y="72852"/>
                  <a:pt x="4763" y="72917"/>
                  <a:pt x="4829" y="72895"/>
                </a:cubicBezTo>
                <a:close/>
                <a:moveTo>
                  <a:pt x="22" y="72808"/>
                </a:moveTo>
                <a:lnTo>
                  <a:pt x="22" y="72808"/>
                </a:lnTo>
                <a:cubicBezTo>
                  <a:pt x="22" y="72786"/>
                  <a:pt x="22" y="72786"/>
                  <a:pt x="22" y="72786"/>
                </a:cubicBezTo>
                <a:lnTo>
                  <a:pt x="0" y="72808"/>
                </a:lnTo>
                <a:close/>
                <a:moveTo>
                  <a:pt x="154442" y="67979"/>
                </a:moveTo>
                <a:cubicBezTo>
                  <a:pt x="154442" y="67979"/>
                  <a:pt x="154442" y="67979"/>
                  <a:pt x="154442" y="67957"/>
                </a:cubicBezTo>
                <a:cubicBezTo>
                  <a:pt x="154442" y="67957"/>
                  <a:pt x="154442" y="67957"/>
                  <a:pt x="154442" y="67957"/>
                </a:cubicBezTo>
                <a:lnTo>
                  <a:pt x="154442" y="67957"/>
                </a:lnTo>
                <a:cubicBezTo>
                  <a:pt x="154442" y="67957"/>
                  <a:pt x="154442" y="67979"/>
                  <a:pt x="154442" y="67979"/>
                </a:cubicBezTo>
                <a:close/>
                <a:moveTo>
                  <a:pt x="149613" y="68088"/>
                </a:moveTo>
                <a:cubicBezTo>
                  <a:pt x="149809" y="68088"/>
                  <a:pt x="149482" y="67760"/>
                  <a:pt x="149482" y="67957"/>
                </a:cubicBezTo>
                <a:cubicBezTo>
                  <a:pt x="149482" y="68045"/>
                  <a:pt x="149525" y="68088"/>
                  <a:pt x="149613" y="68088"/>
                </a:cubicBezTo>
                <a:close/>
                <a:moveTo>
                  <a:pt x="144784" y="68241"/>
                </a:moveTo>
                <a:cubicBezTo>
                  <a:pt x="145024" y="68241"/>
                  <a:pt x="145155" y="67957"/>
                  <a:pt x="144980" y="67782"/>
                </a:cubicBezTo>
                <a:cubicBezTo>
                  <a:pt x="144805" y="67608"/>
                  <a:pt x="144500" y="67717"/>
                  <a:pt x="144500" y="67979"/>
                </a:cubicBezTo>
                <a:cubicBezTo>
                  <a:pt x="144500" y="68132"/>
                  <a:pt x="144631" y="68241"/>
                  <a:pt x="144784" y="68241"/>
                </a:cubicBezTo>
                <a:close/>
                <a:moveTo>
                  <a:pt x="139955" y="68372"/>
                </a:moveTo>
                <a:cubicBezTo>
                  <a:pt x="140413" y="68307"/>
                  <a:pt x="140413" y="67629"/>
                  <a:pt x="139955" y="67564"/>
                </a:cubicBezTo>
                <a:cubicBezTo>
                  <a:pt x="139474" y="67476"/>
                  <a:pt x="139474" y="68460"/>
                  <a:pt x="139955" y="68372"/>
                </a:cubicBezTo>
                <a:close/>
                <a:moveTo>
                  <a:pt x="135126" y="68525"/>
                </a:moveTo>
                <a:cubicBezTo>
                  <a:pt x="135628" y="68525"/>
                  <a:pt x="135890" y="67913"/>
                  <a:pt x="135519" y="67564"/>
                </a:cubicBezTo>
                <a:cubicBezTo>
                  <a:pt x="135169" y="67214"/>
                  <a:pt x="134557" y="67455"/>
                  <a:pt x="134557" y="67957"/>
                </a:cubicBezTo>
                <a:cubicBezTo>
                  <a:pt x="134557" y="68263"/>
                  <a:pt x="134820" y="68525"/>
                  <a:pt x="135126" y="68525"/>
                </a:cubicBezTo>
                <a:close/>
                <a:moveTo>
                  <a:pt x="130297" y="68656"/>
                </a:moveTo>
                <a:cubicBezTo>
                  <a:pt x="130930" y="68656"/>
                  <a:pt x="131236" y="67913"/>
                  <a:pt x="130799" y="67476"/>
                </a:cubicBezTo>
                <a:cubicBezTo>
                  <a:pt x="130362" y="67039"/>
                  <a:pt x="129619" y="67345"/>
                  <a:pt x="129597" y="67957"/>
                </a:cubicBezTo>
                <a:cubicBezTo>
                  <a:pt x="129619" y="68350"/>
                  <a:pt x="129925" y="68656"/>
                  <a:pt x="130297" y="68656"/>
                </a:cubicBezTo>
                <a:close/>
                <a:moveTo>
                  <a:pt x="125467" y="68809"/>
                </a:moveTo>
                <a:cubicBezTo>
                  <a:pt x="126232" y="68809"/>
                  <a:pt x="126604" y="67892"/>
                  <a:pt x="126079" y="67367"/>
                </a:cubicBezTo>
                <a:cubicBezTo>
                  <a:pt x="125533" y="66821"/>
                  <a:pt x="124637" y="67214"/>
                  <a:pt x="124637" y="67957"/>
                </a:cubicBezTo>
                <a:cubicBezTo>
                  <a:pt x="124637" y="68438"/>
                  <a:pt x="125009" y="68809"/>
                  <a:pt x="125467" y="68809"/>
                </a:cubicBezTo>
                <a:close/>
                <a:moveTo>
                  <a:pt x="120660" y="68940"/>
                </a:moveTo>
                <a:cubicBezTo>
                  <a:pt x="121534" y="68940"/>
                  <a:pt x="121950" y="67892"/>
                  <a:pt x="121338" y="67258"/>
                </a:cubicBezTo>
                <a:cubicBezTo>
                  <a:pt x="120726" y="66646"/>
                  <a:pt x="119677" y="67083"/>
                  <a:pt x="119677" y="67957"/>
                </a:cubicBezTo>
                <a:cubicBezTo>
                  <a:pt x="119677" y="68503"/>
                  <a:pt x="120114" y="68940"/>
                  <a:pt x="120660" y="68940"/>
                </a:cubicBezTo>
                <a:close/>
                <a:moveTo>
                  <a:pt x="115831" y="69093"/>
                </a:moveTo>
                <a:cubicBezTo>
                  <a:pt x="116836" y="69093"/>
                  <a:pt x="117339" y="67870"/>
                  <a:pt x="116618" y="67171"/>
                </a:cubicBezTo>
                <a:cubicBezTo>
                  <a:pt x="115919" y="66449"/>
                  <a:pt x="114695" y="66952"/>
                  <a:pt x="114695" y="67957"/>
                </a:cubicBezTo>
                <a:cubicBezTo>
                  <a:pt x="114695" y="68591"/>
                  <a:pt x="115198" y="69093"/>
                  <a:pt x="115831" y="69093"/>
                </a:cubicBezTo>
                <a:close/>
                <a:moveTo>
                  <a:pt x="111002" y="69225"/>
                </a:moveTo>
                <a:cubicBezTo>
                  <a:pt x="112138" y="69225"/>
                  <a:pt x="112707" y="67870"/>
                  <a:pt x="111898" y="67061"/>
                </a:cubicBezTo>
                <a:cubicBezTo>
                  <a:pt x="111090" y="66253"/>
                  <a:pt x="109735" y="66821"/>
                  <a:pt x="109735" y="67957"/>
                </a:cubicBezTo>
                <a:cubicBezTo>
                  <a:pt x="109735" y="68656"/>
                  <a:pt x="110303" y="69225"/>
                  <a:pt x="111002" y="69225"/>
                </a:cubicBezTo>
                <a:close/>
                <a:moveTo>
                  <a:pt x="106173" y="69356"/>
                </a:moveTo>
                <a:cubicBezTo>
                  <a:pt x="107441" y="69377"/>
                  <a:pt x="108052" y="67848"/>
                  <a:pt x="107178" y="66974"/>
                </a:cubicBezTo>
                <a:cubicBezTo>
                  <a:pt x="106282" y="66078"/>
                  <a:pt x="104775" y="66712"/>
                  <a:pt x="104775" y="67957"/>
                </a:cubicBezTo>
                <a:cubicBezTo>
                  <a:pt x="104775" y="68744"/>
                  <a:pt x="105408" y="69356"/>
                  <a:pt x="106173" y="69356"/>
                </a:cubicBezTo>
                <a:close/>
                <a:moveTo>
                  <a:pt x="101344" y="69509"/>
                </a:moveTo>
                <a:cubicBezTo>
                  <a:pt x="102743" y="69509"/>
                  <a:pt x="103442" y="67848"/>
                  <a:pt x="102459" y="66865"/>
                </a:cubicBezTo>
                <a:cubicBezTo>
                  <a:pt x="101475" y="65881"/>
                  <a:pt x="99793" y="66581"/>
                  <a:pt x="99793" y="67957"/>
                </a:cubicBezTo>
                <a:cubicBezTo>
                  <a:pt x="99793" y="68809"/>
                  <a:pt x="100492" y="69509"/>
                  <a:pt x="101344" y="69509"/>
                </a:cubicBezTo>
                <a:close/>
                <a:moveTo>
                  <a:pt x="96515" y="69640"/>
                </a:moveTo>
                <a:cubicBezTo>
                  <a:pt x="98023" y="69640"/>
                  <a:pt x="98788" y="67826"/>
                  <a:pt x="97717" y="66755"/>
                </a:cubicBezTo>
                <a:cubicBezTo>
                  <a:pt x="96646" y="65707"/>
                  <a:pt x="94833" y="66449"/>
                  <a:pt x="94833" y="67957"/>
                </a:cubicBezTo>
                <a:cubicBezTo>
                  <a:pt x="94833" y="68897"/>
                  <a:pt x="95597" y="69640"/>
                  <a:pt x="96515" y="69640"/>
                </a:cubicBezTo>
                <a:close/>
                <a:moveTo>
                  <a:pt x="91708" y="69793"/>
                </a:moveTo>
                <a:cubicBezTo>
                  <a:pt x="93325" y="69793"/>
                  <a:pt x="94155" y="67826"/>
                  <a:pt x="92997" y="66668"/>
                </a:cubicBezTo>
                <a:cubicBezTo>
                  <a:pt x="91839" y="65510"/>
                  <a:pt x="89872" y="66318"/>
                  <a:pt x="89872" y="67957"/>
                </a:cubicBezTo>
                <a:cubicBezTo>
                  <a:pt x="89872" y="68984"/>
                  <a:pt x="90681" y="69793"/>
                  <a:pt x="91708" y="69793"/>
                </a:cubicBezTo>
                <a:close/>
                <a:moveTo>
                  <a:pt x="86879" y="69924"/>
                </a:moveTo>
                <a:cubicBezTo>
                  <a:pt x="88627" y="69924"/>
                  <a:pt x="89501" y="67804"/>
                  <a:pt x="88256" y="66581"/>
                </a:cubicBezTo>
                <a:cubicBezTo>
                  <a:pt x="87032" y="65335"/>
                  <a:pt x="84912" y="66209"/>
                  <a:pt x="84912" y="67957"/>
                </a:cubicBezTo>
                <a:cubicBezTo>
                  <a:pt x="84912" y="69050"/>
                  <a:pt x="85786" y="69924"/>
                  <a:pt x="86879" y="69924"/>
                </a:cubicBezTo>
                <a:close/>
                <a:moveTo>
                  <a:pt x="82050" y="70055"/>
                </a:moveTo>
                <a:cubicBezTo>
                  <a:pt x="83929" y="70055"/>
                  <a:pt x="84869" y="67804"/>
                  <a:pt x="83536" y="66471"/>
                </a:cubicBezTo>
                <a:cubicBezTo>
                  <a:pt x="82203" y="65138"/>
                  <a:pt x="79952" y="66078"/>
                  <a:pt x="79952" y="67957"/>
                </a:cubicBezTo>
                <a:cubicBezTo>
                  <a:pt x="79952" y="69115"/>
                  <a:pt x="80892" y="70055"/>
                  <a:pt x="82050" y="70055"/>
                </a:cubicBezTo>
                <a:close/>
                <a:moveTo>
                  <a:pt x="77221" y="70164"/>
                </a:moveTo>
                <a:cubicBezTo>
                  <a:pt x="79166" y="70164"/>
                  <a:pt x="80149" y="67804"/>
                  <a:pt x="78772" y="66428"/>
                </a:cubicBezTo>
                <a:cubicBezTo>
                  <a:pt x="77396" y="65051"/>
                  <a:pt x="75036" y="66034"/>
                  <a:pt x="75036" y="67979"/>
                </a:cubicBezTo>
                <a:cubicBezTo>
                  <a:pt x="75036" y="69181"/>
                  <a:pt x="76019" y="70164"/>
                  <a:pt x="77221" y="70164"/>
                </a:cubicBezTo>
                <a:close/>
                <a:moveTo>
                  <a:pt x="72392" y="70055"/>
                </a:moveTo>
                <a:cubicBezTo>
                  <a:pt x="74271" y="70055"/>
                  <a:pt x="75189" y="67804"/>
                  <a:pt x="73878" y="66493"/>
                </a:cubicBezTo>
                <a:cubicBezTo>
                  <a:pt x="72567" y="65160"/>
                  <a:pt x="70316" y="66100"/>
                  <a:pt x="70316" y="67957"/>
                </a:cubicBezTo>
                <a:cubicBezTo>
                  <a:pt x="70316" y="69115"/>
                  <a:pt x="71256" y="70055"/>
                  <a:pt x="72392" y="70055"/>
                </a:cubicBezTo>
                <a:close/>
                <a:moveTo>
                  <a:pt x="67563" y="69924"/>
                </a:moveTo>
                <a:cubicBezTo>
                  <a:pt x="69311" y="69924"/>
                  <a:pt x="70185" y="67804"/>
                  <a:pt x="68961" y="66581"/>
                </a:cubicBezTo>
                <a:cubicBezTo>
                  <a:pt x="67716" y="65335"/>
                  <a:pt x="65618" y="66209"/>
                  <a:pt x="65618" y="67957"/>
                </a:cubicBezTo>
                <a:cubicBezTo>
                  <a:pt x="65618" y="69050"/>
                  <a:pt x="66492" y="69924"/>
                  <a:pt x="67563" y="69924"/>
                </a:cubicBezTo>
                <a:close/>
                <a:moveTo>
                  <a:pt x="62734" y="69771"/>
                </a:moveTo>
                <a:cubicBezTo>
                  <a:pt x="64373" y="69793"/>
                  <a:pt x="65181" y="67826"/>
                  <a:pt x="64045" y="66668"/>
                </a:cubicBezTo>
                <a:cubicBezTo>
                  <a:pt x="62887" y="65532"/>
                  <a:pt x="60920" y="66340"/>
                  <a:pt x="60920" y="67957"/>
                </a:cubicBezTo>
                <a:cubicBezTo>
                  <a:pt x="60920" y="68962"/>
                  <a:pt x="61750" y="69771"/>
                  <a:pt x="62734" y="69771"/>
                </a:cubicBezTo>
                <a:close/>
                <a:moveTo>
                  <a:pt x="57927" y="69640"/>
                </a:moveTo>
                <a:cubicBezTo>
                  <a:pt x="59412" y="69640"/>
                  <a:pt x="60155" y="67826"/>
                  <a:pt x="59107" y="66777"/>
                </a:cubicBezTo>
                <a:cubicBezTo>
                  <a:pt x="58058" y="65728"/>
                  <a:pt x="56244" y="66471"/>
                  <a:pt x="56244" y="67957"/>
                </a:cubicBezTo>
                <a:cubicBezTo>
                  <a:pt x="56244" y="68875"/>
                  <a:pt x="56987" y="69640"/>
                  <a:pt x="57927" y="69640"/>
                </a:cubicBezTo>
                <a:close/>
                <a:moveTo>
                  <a:pt x="53098" y="69509"/>
                </a:moveTo>
                <a:cubicBezTo>
                  <a:pt x="54474" y="69509"/>
                  <a:pt x="55152" y="67848"/>
                  <a:pt x="54190" y="66865"/>
                </a:cubicBezTo>
                <a:cubicBezTo>
                  <a:pt x="53207" y="65903"/>
                  <a:pt x="51546" y="66581"/>
                  <a:pt x="51546" y="67957"/>
                </a:cubicBezTo>
                <a:cubicBezTo>
                  <a:pt x="51546" y="68809"/>
                  <a:pt x="52245" y="69509"/>
                  <a:pt x="53098" y="69509"/>
                </a:cubicBezTo>
                <a:close/>
                <a:moveTo>
                  <a:pt x="48268" y="69356"/>
                </a:moveTo>
                <a:cubicBezTo>
                  <a:pt x="49514" y="69356"/>
                  <a:pt x="50126" y="67848"/>
                  <a:pt x="49252" y="66974"/>
                </a:cubicBezTo>
                <a:cubicBezTo>
                  <a:pt x="48378" y="66100"/>
                  <a:pt x="46870" y="66712"/>
                  <a:pt x="46870" y="67957"/>
                </a:cubicBezTo>
                <a:cubicBezTo>
                  <a:pt x="46870" y="68722"/>
                  <a:pt x="47482" y="69356"/>
                  <a:pt x="48268" y="69356"/>
                </a:cubicBezTo>
                <a:close/>
                <a:moveTo>
                  <a:pt x="43439" y="69225"/>
                </a:moveTo>
                <a:cubicBezTo>
                  <a:pt x="44576" y="69225"/>
                  <a:pt x="45122" y="67870"/>
                  <a:pt x="44335" y="67061"/>
                </a:cubicBezTo>
                <a:cubicBezTo>
                  <a:pt x="43549" y="66275"/>
                  <a:pt x="42194" y="66843"/>
                  <a:pt x="42194" y="67957"/>
                </a:cubicBezTo>
                <a:cubicBezTo>
                  <a:pt x="42194" y="68656"/>
                  <a:pt x="42740" y="69225"/>
                  <a:pt x="43439" y="69225"/>
                </a:cubicBezTo>
                <a:close/>
                <a:moveTo>
                  <a:pt x="38610" y="69072"/>
                </a:moveTo>
                <a:cubicBezTo>
                  <a:pt x="39616" y="69072"/>
                  <a:pt x="40096" y="67870"/>
                  <a:pt x="39397" y="67171"/>
                </a:cubicBezTo>
                <a:cubicBezTo>
                  <a:pt x="38698" y="66471"/>
                  <a:pt x="37496" y="66974"/>
                  <a:pt x="37496" y="67957"/>
                </a:cubicBezTo>
                <a:cubicBezTo>
                  <a:pt x="37518" y="68569"/>
                  <a:pt x="37999" y="69072"/>
                  <a:pt x="38610" y="69072"/>
                </a:cubicBezTo>
                <a:close/>
                <a:moveTo>
                  <a:pt x="33781" y="68919"/>
                </a:moveTo>
                <a:cubicBezTo>
                  <a:pt x="34655" y="68919"/>
                  <a:pt x="35071" y="67892"/>
                  <a:pt x="34481" y="67280"/>
                </a:cubicBezTo>
                <a:cubicBezTo>
                  <a:pt x="33869" y="66668"/>
                  <a:pt x="32820" y="67105"/>
                  <a:pt x="32820" y="67957"/>
                </a:cubicBezTo>
                <a:cubicBezTo>
                  <a:pt x="32820" y="68503"/>
                  <a:pt x="33257" y="68919"/>
                  <a:pt x="33781" y="68919"/>
                </a:cubicBezTo>
                <a:close/>
                <a:moveTo>
                  <a:pt x="28974" y="68787"/>
                </a:moveTo>
                <a:cubicBezTo>
                  <a:pt x="29695" y="68787"/>
                  <a:pt x="30067" y="67913"/>
                  <a:pt x="29542" y="67389"/>
                </a:cubicBezTo>
                <a:cubicBezTo>
                  <a:pt x="29040" y="66865"/>
                  <a:pt x="28144" y="67236"/>
                  <a:pt x="28144" y="67979"/>
                </a:cubicBezTo>
                <a:cubicBezTo>
                  <a:pt x="28144" y="68416"/>
                  <a:pt x="28515" y="68787"/>
                  <a:pt x="28974" y="68787"/>
                </a:cubicBezTo>
                <a:close/>
                <a:moveTo>
                  <a:pt x="24145" y="68635"/>
                </a:moveTo>
                <a:cubicBezTo>
                  <a:pt x="24757" y="68635"/>
                  <a:pt x="25063" y="67913"/>
                  <a:pt x="24626" y="67476"/>
                </a:cubicBezTo>
                <a:cubicBezTo>
                  <a:pt x="24189" y="67039"/>
                  <a:pt x="23446" y="67345"/>
                  <a:pt x="23446" y="67957"/>
                </a:cubicBezTo>
                <a:cubicBezTo>
                  <a:pt x="23446" y="68350"/>
                  <a:pt x="23752" y="68635"/>
                  <a:pt x="24145" y="68635"/>
                </a:cubicBezTo>
                <a:close/>
                <a:moveTo>
                  <a:pt x="19316" y="68503"/>
                </a:moveTo>
                <a:cubicBezTo>
                  <a:pt x="19797" y="68503"/>
                  <a:pt x="20037" y="67913"/>
                  <a:pt x="19709" y="67586"/>
                </a:cubicBezTo>
                <a:cubicBezTo>
                  <a:pt x="19360" y="67236"/>
                  <a:pt x="18770" y="67476"/>
                  <a:pt x="18770" y="67957"/>
                </a:cubicBezTo>
                <a:cubicBezTo>
                  <a:pt x="18770" y="68263"/>
                  <a:pt x="19010" y="68503"/>
                  <a:pt x="19316" y="68503"/>
                </a:cubicBezTo>
                <a:close/>
                <a:moveTo>
                  <a:pt x="14487" y="68372"/>
                </a:moveTo>
                <a:cubicBezTo>
                  <a:pt x="14859" y="68372"/>
                  <a:pt x="15033" y="67935"/>
                  <a:pt x="14771" y="67673"/>
                </a:cubicBezTo>
                <a:cubicBezTo>
                  <a:pt x="14531" y="67433"/>
                  <a:pt x="14094" y="67608"/>
                  <a:pt x="14094" y="67957"/>
                </a:cubicBezTo>
                <a:cubicBezTo>
                  <a:pt x="14094" y="68176"/>
                  <a:pt x="14269" y="68372"/>
                  <a:pt x="14509" y="68372"/>
                </a:cubicBezTo>
                <a:close/>
                <a:moveTo>
                  <a:pt x="9658" y="68219"/>
                </a:moveTo>
                <a:cubicBezTo>
                  <a:pt x="9898" y="68219"/>
                  <a:pt x="10030" y="67935"/>
                  <a:pt x="9855" y="67760"/>
                </a:cubicBezTo>
                <a:cubicBezTo>
                  <a:pt x="9680" y="67586"/>
                  <a:pt x="9396" y="67717"/>
                  <a:pt x="9396" y="67957"/>
                </a:cubicBezTo>
                <a:cubicBezTo>
                  <a:pt x="9396" y="68110"/>
                  <a:pt x="9505" y="68219"/>
                  <a:pt x="9658" y="68219"/>
                </a:cubicBezTo>
                <a:close/>
                <a:moveTo>
                  <a:pt x="4829" y="68088"/>
                </a:moveTo>
                <a:cubicBezTo>
                  <a:pt x="4895" y="68088"/>
                  <a:pt x="4960" y="68023"/>
                  <a:pt x="4960" y="67957"/>
                </a:cubicBezTo>
                <a:cubicBezTo>
                  <a:pt x="4960" y="67804"/>
                  <a:pt x="4720" y="67804"/>
                  <a:pt x="4720" y="67957"/>
                </a:cubicBezTo>
                <a:cubicBezTo>
                  <a:pt x="4720" y="68023"/>
                  <a:pt x="4763" y="68088"/>
                  <a:pt x="4829" y="68088"/>
                </a:cubicBezTo>
                <a:close/>
                <a:moveTo>
                  <a:pt x="22" y="67979"/>
                </a:moveTo>
                <a:cubicBezTo>
                  <a:pt x="22" y="67979"/>
                  <a:pt x="22" y="67957"/>
                  <a:pt x="22" y="67957"/>
                </a:cubicBezTo>
                <a:cubicBezTo>
                  <a:pt x="22" y="67957"/>
                  <a:pt x="22" y="67957"/>
                  <a:pt x="22" y="67957"/>
                </a:cubicBezTo>
                <a:lnTo>
                  <a:pt x="0" y="67957"/>
                </a:lnTo>
                <a:cubicBezTo>
                  <a:pt x="0" y="67979"/>
                  <a:pt x="0" y="67979"/>
                  <a:pt x="22" y="67979"/>
                </a:cubicBezTo>
                <a:close/>
                <a:moveTo>
                  <a:pt x="154442" y="63150"/>
                </a:moveTo>
                <a:cubicBezTo>
                  <a:pt x="154442" y="63150"/>
                  <a:pt x="154442" y="63128"/>
                  <a:pt x="154442" y="63128"/>
                </a:cubicBezTo>
                <a:close/>
                <a:moveTo>
                  <a:pt x="149613" y="63259"/>
                </a:moveTo>
                <a:cubicBezTo>
                  <a:pt x="149809" y="63259"/>
                  <a:pt x="149482" y="62931"/>
                  <a:pt x="149482" y="63128"/>
                </a:cubicBezTo>
                <a:cubicBezTo>
                  <a:pt x="149482" y="63216"/>
                  <a:pt x="149525" y="63259"/>
                  <a:pt x="149613" y="63259"/>
                </a:cubicBezTo>
                <a:close/>
                <a:moveTo>
                  <a:pt x="144784" y="63412"/>
                </a:moveTo>
                <a:cubicBezTo>
                  <a:pt x="145024" y="63412"/>
                  <a:pt x="145155" y="63106"/>
                  <a:pt x="144980" y="62931"/>
                </a:cubicBezTo>
                <a:cubicBezTo>
                  <a:pt x="144805" y="62757"/>
                  <a:pt x="144500" y="62888"/>
                  <a:pt x="144500" y="63128"/>
                </a:cubicBezTo>
                <a:cubicBezTo>
                  <a:pt x="144500" y="63281"/>
                  <a:pt x="144631" y="63412"/>
                  <a:pt x="144784" y="63412"/>
                </a:cubicBezTo>
                <a:close/>
                <a:moveTo>
                  <a:pt x="139955" y="63543"/>
                </a:moveTo>
                <a:cubicBezTo>
                  <a:pt x="140326" y="63543"/>
                  <a:pt x="140501" y="63106"/>
                  <a:pt x="140239" y="62844"/>
                </a:cubicBezTo>
                <a:cubicBezTo>
                  <a:pt x="139976" y="62582"/>
                  <a:pt x="139539" y="62757"/>
                  <a:pt x="139539" y="63128"/>
                </a:cubicBezTo>
                <a:cubicBezTo>
                  <a:pt x="139539" y="63368"/>
                  <a:pt x="139736" y="63543"/>
                  <a:pt x="139955" y="63543"/>
                </a:cubicBezTo>
                <a:close/>
                <a:moveTo>
                  <a:pt x="135126" y="63674"/>
                </a:moveTo>
                <a:cubicBezTo>
                  <a:pt x="135628" y="63674"/>
                  <a:pt x="135868" y="63106"/>
                  <a:pt x="135519" y="62757"/>
                </a:cubicBezTo>
                <a:cubicBezTo>
                  <a:pt x="135169" y="62407"/>
                  <a:pt x="134579" y="62647"/>
                  <a:pt x="134579" y="63128"/>
                </a:cubicBezTo>
                <a:cubicBezTo>
                  <a:pt x="134579" y="63434"/>
                  <a:pt x="134820" y="63674"/>
                  <a:pt x="135126" y="63674"/>
                </a:cubicBezTo>
                <a:close/>
                <a:moveTo>
                  <a:pt x="130297" y="63827"/>
                </a:moveTo>
                <a:cubicBezTo>
                  <a:pt x="130930" y="63827"/>
                  <a:pt x="131236" y="63084"/>
                  <a:pt x="130799" y="62647"/>
                </a:cubicBezTo>
                <a:cubicBezTo>
                  <a:pt x="130362" y="62210"/>
                  <a:pt x="129597" y="62516"/>
                  <a:pt x="129597" y="63128"/>
                </a:cubicBezTo>
                <a:cubicBezTo>
                  <a:pt x="129619" y="63521"/>
                  <a:pt x="129925" y="63827"/>
                  <a:pt x="130297" y="63827"/>
                </a:cubicBezTo>
                <a:close/>
                <a:moveTo>
                  <a:pt x="125467" y="63958"/>
                </a:moveTo>
                <a:cubicBezTo>
                  <a:pt x="126210" y="63958"/>
                  <a:pt x="126582" y="63084"/>
                  <a:pt x="126057" y="62560"/>
                </a:cubicBezTo>
                <a:cubicBezTo>
                  <a:pt x="125533" y="62057"/>
                  <a:pt x="124659" y="62407"/>
                  <a:pt x="124659" y="63150"/>
                </a:cubicBezTo>
                <a:cubicBezTo>
                  <a:pt x="124659" y="63609"/>
                  <a:pt x="125030" y="63958"/>
                  <a:pt x="125467" y="63958"/>
                </a:cubicBezTo>
                <a:close/>
                <a:moveTo>
                  <a:pt x="120660" y="64111"/>
                </a:moveTo>
                <a:cubicBezTo>
                  <a:pt x="121512" y="64111"/>
                  <a:pt x="121950" y="63063"/>
                  <a:pt x="121338" y="62451"/>
                </a:cubicBezTo>
                <a:cubicBezTo>
                  <a:pt x="120726" y="61839"/>
                  <a:pt x="119677" y="62276"/>
                  <a:pt x="119677" y="63128"/>
                </a:cubicBezTo>
                <a:cubicBezTo>
                  <a:pt x="119677" y="63674"/>
                  <a:pt x="120114" y="64111"/>
                  <a:pt x="120660" y="64111"/>
                </a:cubicBezTo>
                <a:close/>
                <a:moveTo>
                  <a:pt x="115831" y="64243"/>
                </a:moveTo>
                <a:cubicBezTo>
                  <a:pt x="116815" y="64243"/>
                  <a:pt x="117317" y="63041"/>
                  <a:pt x="116618" y="62341"/>
                </a:cubicBezTo>
                <a:cubicBezTo>
                  <a:pt x="115919" y="61642"/>
                  <a:pt x="114717" y="62145"/>
                  <a:pt x="114717" y="63128"/>
                </a:cubicBezTo>
                <a:cubicBezTo>
                  <a:pt x="114717" y="63740"/>
                  <a:pt x="115219" y="64243"/>
                  <a:pt x="115831" y="64243"/>
                </a:cubicBezTo>
                <a:close/>
                <a:moveTo>
                  <a:pt x="111002" y="64395"/>
                </a:moveTo>
                <a:cubicBezTo>
                  <a:pt x="112117" y="64395"/>
                  <a:pt x="112685" y="63041"/>
                  <a:pt x="111898" y="62232"/>
                </a:cubicBezTo>
                <a:cubicBezTo>
                  <a:pt x="111090" y="61446"/>
                  <a:pt x="109735" y="62014"/>
                  <a:pt x="109735" y="63128"/>
                </a:cubicBezTo>
                <a:cubicBezTo>
                  <a:pt x="109735" y="63827"/>
                  <a:pt x="110303" y="64395"/>
                  <a:pt x="111002" y="64395"/>
                </a:cubicBezTo>
                <a:close/>
                <a:moveTo>
                  <a:pt x="106173" y="64527"/>
                </a:moveTo>
                <a:cubicBezTo>
                  <a:pt x="107419" y="64527"/>
                  <a:pt x="108031" y="63019"/>
                  <a:pt x="107156" y="62145"/>
                </a:cubicBezTo>
                <a:cubicBezTo>
                  <a:pt x="106282" y="61271"/>
                  <a:pt x="104775" y="61904"/>
                  <a:pt x="104775" y="63128"/>
                </a:cubicBezTo>
                <a:cubicBezTo>
                  <a:pt x="104797" y="63893"/>
                  <a:pt x="105408" y="64527"/>
                  <a:pt x="106173" y="64527"/>
                </a:cubicBezTo>
                <a:close/>
                <a:moveTo>
                  <a:pt x="101344" y="64680"/>
                </a:moveTo>
                <a:cubicBezTo>
                  <a:pt x="102721" y="64680"/>
                  <a:pt x="103398" y="63019"/>
                  <a:pt x="102437" y="62057"/>
                </a:cubicBezTo>
                <a:cubicBezTo>
                  <a:pt x="101475" y="61074"/>
                  <a:pt x="99815" y="61773"/>
                  <a:pt x="99815" y="63128"/>
                </a:cubicBezTo>
                <a:cubicBezTo>
                  <a:pt x="99815" y="63980"/>
                  <a:pt x="100492" y="64680"/>
                  <a:pt x="101344" y="64680"/>
                </a:cubicBezTo>
                <a:close/>
                <a:moveTo>
                  <a:pt x="96515" y="64811"/>
                </a:moveTo>
                <a:cubicBezTo>
                  <a:pt x="98023" y="64811"/>
                  <a:pt x="98766" y="62997"/>
                  <a:pt x="97695" y="61948"/>
                </a:cubicBezTo>
                <a:cubicBezTo>
                  <a:pt x="96646" y="60899"/>
                  <a:pt x="94854" y="61642"/>
                  <a:pt x="94854" y="63128"/>
                </a:cubicBezTo>
                <a:cubicBezTo>
                  <a:pt x="94854" y="64068"/>
                  <a:pt x="95597" y="64811"/>
                  <a:pt x="96515" y="64811"/>
                </a:cubicBezTo>
                <a:close/>
                <a:moveTo>
                  <a:pt x="91708" y="64942"/>
                </a:moveTo>
                <a:cubicBezTo>
                  <a:pt x="93303" y="64942"/>
                  <a:pt x="94112" y="62997"/>
                  <a:pt x="92975" y="61861"/>
                </a:cubicBezTo>
                <a:cubicBezTo>
                  <a:pt x="91839" y="60725"/>
                  <a:pt x="89894" y="61533"/>
                  <a:pt x="89894" y="63128"/>
                </a:cubicBezTo>
                <a:cubicBezTo>
                  <a:pt x="89894" y="64133"/>
                  <a:pt x="90703" y="64942"/>
                  <a:pt x="91708" y="64942"/>
                </a:cubicBezTo>
                <a:close/>
                <a:moveTo>
                  <a:pt x="86879" y="65073"/>
                </a:moveTo>
                <a:cubicBezTo>
                  <a:pt x="88605" y="65073"/>
                  <a:pt x="89457" y="62975"/>
                  <a:pt x="88234" y="61773"/>
                </a:cubicBezTo>
                <a:cubicBezTo>
                  <a:pt x="87010" y="60550"/>
                  <a:pt x="84934" y="61402"/>
                  <a:pt x="84934" y="63128"/>
                </a:cubicBezTo>
                <a:cubicBezTo>
                  <a:pt x="84934" y="64199"/>
                  <a:pt x="85808" y="65073"/>
                  <a:pt x="86879" y="65073"/>
                </a:cubicBezTo>
                <a:close/>
                <a:moveTo>
                  <a:pt x="82050" y="65182"/>
                </a:moveTo>
                <a:cubicBezTo>
                  <a:pt x="83864" y="65182"/>
                  <a:pt x="84781" y="62975"/>
                  <a:pt x="83492" y="61686"/>
                </a:cubicBezTo>
                <a:cubicBezTo>
                  <a:pt x="82203" y="60397"/>
                  <a:pt x="79996" y="61314"/>
                  <a:pt x="79996" y="63128"/>
                </a:cubicBezTo>
                <a:cubicBezTo>
                  <a:pt x="79996" y="64264"/>
                  <a:pt x="80914" y="65182"/>
                  <a:pt x="82050" y="65182"/>
                </a:cubicBezTo>
                <a:close/>
                <a:moveTo>
                  <a:pt x="77221" y="65226"/>
                </a:moveTo>
                <a:cubicBezTo>
                  <a:pt x="79078" y="65226"/>
                  <a:pt x="80018" y="62975"/>
                  <a:pt x="78707" y="61664"/>
                </a:cubicBezTo>
                <a:cubicBezTo>
                  <a:pt x="77374" y="60353"/>
                  <a:pt x="75123" y="61271"/>
                  <a:pt x="75123" y="63128"/>
                </a:cubicBezTo>
                <a:cubicBezTo>
                  <a:pt x="75145" y="64286"/>
                  <a:pt x="76063" y="65226"/>
                  <a:pt x="77221" y="65226"/>
                </a:cubicBezTo>
                <a:close/>
                <a:moveTo>
                  <a:pt x="72392" y="65182"/>
                </a:moveTo>
                <a:cubicBezTo>
                  <a:pt x="74205" y="65182"/>
                  <a:pt x="75123" y="62975"/>
                  <a:pt x="73834" y="61708"/>
                </a:cubicBezTo>
                <a:cubicBezTo>
                  <a:pt x="72545" y="60419"/>
                  <a:pt x="70360" y="61336"/>
                  <a:pt x="70360" y="63150"/>
                </a:cubicBezTo>
                <a:cubicBezTo>
                  <a:pt x="70360" y="64264"/>
                  <a:pt x="71277" y="65182"/>
                  <a:pt x="72392" y="65182"/>
                </a:cubicBezTo>
                <a:close/>
                <a:moveTo>
                  <a:pt x="67563" y="65073"/>
                </a:moveTo>
                <a:cubicBezTo>
                  <a:pt x="69289" y="65073"/>
                  <a:pt x="70141" y="62997"/>
                  <a:pt x="68939" y="61773"/>
                </a:cubicBezTo>
                <a:cubicBezTo>
                  <a:pt x="67716" y="60550"/>
                  <a:pt x="65640" y="61424"/>
                  <a:pt x="65640" y="63150"/>
                </a:cubicBezTo>
                <a:cubicBezTo>
                  <a:pt x="65640" y="64199"/>
                  <a:pt x="66514" y="65073"/>
                  <a:pt x="67563" y="65073"/>
                </a:cubicBezTo>
                <a:close/>
                <a:moveTo>
                  <a:pt x="62734" y="64942"/>
                </a:moveTo>
                <a:cubicBezTo>
                  <a:pt x="64351" y="64942"/>
                  <a:pt x="65137" y="62997"/>
                  <a:pt x="64023" y="61861"/>
                </a:cubicBezTo>
                <a:cubicBezTo>
                  <a:pt x="62887" y="60746"/>
                  <a:pt x="60942" y="61533"/>
                  <a:pt x="60942" y="63150"/>
                </a:cubicBezTo>
                <a:cubicBezTo>
                  <a:pt x="60942" y="64133"/>
                  <a:pt x="61750" y="64942"/>
                  <a:pt x="62734" y="64942"/>
                </a:cubicBezTo>
                <a:close/>
                <a:moveTo>
                  <a:pt x="57927" y="64811"/>
                </a:moveTo>
                <a:cubicBezTo>
                  <a:pt x="59391" y="64811"/>
                  <a:pt x="60133" y="63019"/>
                  <a:pt x="59107" y="61970"/>
                </a:cubicBezTo>
                <a:cubicBezTo>
                  <a:pt x="58058" y="60921"/>
                  <a:pt x="56266" y="61664"/>
                  <a:pt x="56266" y="63150"/>
                </a:cubicBezTo>
                <a:cubicBezTo>
                  <a:pt x="56266" y="64046"/>
                  <a:pt x="57009" y="64789"/>
                  <a:pt x="57927" y="64811"/>
                </a:cubicBezTo>
                <a:close/>
                <a:moveTo>
                  <a:pt x="53098" y="64658"/>
                </a:moveTo>
                <a:cubicBezTo>
                  <a:pt x="54452" y="64658"/>
                  <a:pt x="55130" y="63019"/>
                  <a:pt x="54168" y="62057"/>
                </a:cubicBezTo>
                <a:cubicBezTo>
                  <a:pt x="53207" y="61096"/>
                  <a:pt x="51568" y="61773"/>
                  <a:pt x="51568" y="63150"/>
                </a:cubicBezTo>
                <a:cubicBezTo>
                  <a:pt x="51568" y="63980"/>
                  <a:pt x="52245" y="64658"/>
                  <a:pt x="53098" y="64658"/>
                </a:cubicBezTo>
                <a:close/>
                <a:moveTo>
                  <a:pt x="48268" y="64527"/>
                </a:moveTo>
                <a:cubicBezTo>
                  <a:pt x="49492" y="64527"/>
                  <a:pt x="50104" y="63041"/>
                  <a:pt x="49252" y="62167"/>
                </a:cubicBezTo>
                <a:cubicBezTo>
                  <a:pt x="48378" y="61293"/>
                  <a:pt x="46892" y="61904"/>
                  <a:pt x="46892" y="63150"/>
                </a:cubicBezTo>
                <a:cubicBezTo>
                  <a:pt x="46892" y="63915"/>
                  <a:pt x="47504" y="64527"/>
                  <a:pt x="48268" y="64527"/>
                </a:cubicBezTo>
                <a:close/>
                <a:moveTo>
                  <a:pt x="43439" y="64374"/>
                </a:moveTo>
                <a:cubicBezTo>
                  <a:pt x="44554" y="64374"/>
                  <a:pt x="45122" y="63041"/>
                  <a:pt x="44335" y="62254"/>
                </a:cubicBezTo>
                <a:cubicBezTo>
                  <a:pt x="43549" y="61467"/>
                  <a:pt x="42194" y="62036"/>
                  <a:pt x="42194" y="63150"/>
                </a:cubicBezTo>
                <a:cubicBezTo>
                  <a:pt x="42194" y="63827"/>
                  <a:pt x="42762" y="64374"/>
                  <a:pt x="43439" y="64374"/>
                </a:cubicBezTo>
                <a:close/>
                <a:moveTo>
                  <a:pt x="38610" y="64243"/>
                </a:moveTo>
                <a:cubicBezTo>
                  <a:pt x="39594" y="64243"/>
                  <a:pt x="40074" y="63063"/>
                  <a:pt x="39397" y="62363"/>
                </a:cubicBezTo>
                <a:cubicBezTo>
                  <a:pt x="38698" y="61686"/>
                  <a:pt x="37518" y="62167"/>
                  <a:pt x="37518" y="63150"/>
                </a:cubicBezTo>
                <a:cubicBezTo>
                  <a:pt x="37518" y="63740"/>
                  <a:pt x="38020" y="64243"/>
                  <a:pt x="38610" y="64243"/>
                </a:cubicBezTo>
                <a:close/>
                <a:moveTo>
                  <a:pt x="33781" y="64111"/>
                </a:moveTo>
                <a:cubicBezTo>
                  <a:pt x="34655" y="64111"/>
                  <a:pt x="35071" y="63063"/>
                  <a:pt x="34481" y="62451"/>
                </a:cubicBezTo>
                <a:cubicBezTo>
                  <a:pt x="33869" y="61861"/>
                  <a:pt x="32820" y="62276"/>
                  <a:pt x="32820" y="63150"/>
                </a:cubicBezTo>
                <a:cubicBezTo>
                  <a:pt x="32820" y="63674"/>
                  <a:pt x="33257" y="64111"/>
                  <a:pt x="33781" y="64111"/>
                </a:cubicBezTo>
                <a:close/>
                <a:moveTo>
                  <a:pt x="28974" y="63980"/>
                </a:moveTo>
                <a:cubicBezTo>
                  <a:pt x="29695" y="63980"/>
                  <a:pt x="30067" y="63084"/>
                  <a:pt x="29542" y="62560"/>
                </a:cubicBezTo>
                <a:cubicBezTo>
                  <a:pt x="29040" y="62057"/>
                  <a:pt x="28144" y="62429"/>
                  <a:pt x="28144" y="63150"/>
                </a:cubicBezTo>
                <a:cubicBezTo>
                  <a:pt x="28144" y="63609"/>
                  <a:pt x="28515" y="63980"/>
                  <a:pt x="28974" y="63980"/>
                </a:cubicBezTo>
                <a:close/>
                <a:moveTo>
                  <a:pt x="24145" y="63805"/>
                </a:moveTo>
                <a:cubicBezTo>
                  <a:pt x="24757" y="63805"/>
                  <a:pt x="25063" y="63063"/>
                  <a:pt x="24626" y="62647"/>
                </a:cubicBezTo>
                <a:cubicBezTo>
                  <a:pt x="24189" y="62210"/>
                  <a:pt x="23468" y="62516"/>
                  <a:pt x="23468" y="63128"/>
                </a:cubicBezTo>
                <a:cubicBezTo>
                  <a:pt x="23468" y="63500"/>
                  <a:pt x="23752" y="63805"/>
                  <a:pt x="24145" y="63805"/>
                </a:cubicBezTo>
                <a:close/>
                <a:moveTo>
                  <a:pt x="19316" y="63653"/>
                </a:moveTo>
                <a:cubicBezTo>
                  <a:pt x="19797" y="63653"/>
                  <a:pt x="20037" y="63063"/>
                  <a:pt x="19709" y="62735"/>
                </a:cubicBezTo>
                <a:cubicBezTo>
                  <a:pt x="19360" y="62385"/>
                  <a:pt x="18770" y="62626"/>
                  <a:pt x="18770" y="63106"/>
                </a:cubicBezTo>
                <a:cubicBezTo>
                  <a:pt x="18770" y="63412"/>
                  <a:pt x="19010" y="63653"/>
                  <a:pt x="19316" y="63653"/>
                </a:cubicBezTo>
                <a:close/>
                <a:moveTo>
                  <a:pt x="14487" y="63543"/>
                </a:moveTo>
                <a:cubicBezTo>
                  <a:pt x="14859" y="63543"/>
                  <a:pt x="15033" y="63106"/>
                  <a:pt x="14771" y="62844"/>
                </a:cubicBezTo>
                <a:cubicBezTo>
                  <a:pt x="14531" y="62604"/>
                  <a:pt x="14094" y="62778"/>
                  <a:pt x="14094" y="63128"/>
                </a:cubicBezTo>
                <a:cubicBezTo>
                  <a:pt x="14094" y="63347"/>
                  <a:pt x="14269" y="63521"/>
                  <a:pt x="14487" y="63543"/>
                </a:cubicBezTo>
                <a:close/>
                <a:moveTo>
                  <a:pt x="9658" y="63390"/>
                </a:moveTo>
                <a:cubicBezTo>
                  <a:pt x="10008" y="63390"/>
                  <a:pt x="10008" y="62888"/>
                  <a:pt x="9658" y="62888"/>
                </a:cubicBezTo>
                <a:cubicBezTo>
                  <a:pt x="9330" y="62888"/>
                  <a:pt x="9330" y="63390"/>
                  <a:pt x="9658" y="63390"/>
                </a:cubicBezTo>
                <a:close/>
                <a:moveTo>
                  <a:pt x="4829" y="63259"/>
                </a:moveTo>
                <a:cubicBezTo>
                  <a:pt x="5026" y="63259"/>
                  <a:pt x="4720" y="62953"/>
                  <a:pt x="4720" y="63150"/>
                </a:cubicBezTo>
                <a:cubicBezTo>
                  <a:pt x="4720" y="63216"/>
                  <a:pt x="4763" y="63259"/>
                  <a:pt x="4829" y="63259"/>
                </a:cubicBezTo>
                <a:close/>
                <a:moveTo>
                  <a:pt x="22" y="63150"/>
                </a:moveTo>
                <a:lnTo>
                  <a:pt x="22" y="63128"/>
                </a:lnTo>
                <a:cubicBezTo>
                  <a:pt x="0" y="63128"/>
                  <a:pt x="0" y="63150"/>
                  <a:pt x="22" y="63150"/>
                </a:cubicBezTo>
                <a:close/>
                <a:moveTo>
                  <a:pt x="154442" y="58321"/>
                </a:moveTo>
                <a:cubicBezTo>
                  <a:pt x="154442" y="58321"/>
                  <a:pt x="154442" y="58321"/>
                  <a:pt x="154442" y="58321"/>
                </a:cubicBezTo>
                <a:cubicBezTo>
                  <a:pt x="154442" y="58299"/>
                  <a:pt x="154442" y="58299"/>
                  <a:pt x="154442" y="58299"/>
                </a:cubicBezTo>
                <a:cubicBezTo>
                  <a:pt x="154442" y="58299"/>
                  <a:pt x="154442" y="58321"/>
                  <a:pt x="154442" y="58321"/>
                </a:cubicBezTo>
                <a:close/>
                <a:moveTo>
                  <a:pt x="149613" y="58430"/>
                </a:moveTo>
                <a:cubicBezTo>
                  <a:pt x="149678" y="58430"/>
                  <a:pt x="149722" y="58386"/>
                  <a:pt x="149722" y="58321"/>
                </a:cubicBezTo>
                <a:cubicBezTo>
                  <a:pt x="149722" y="58146"/>
                  <a:pt x="149482" y="58146"/>
                  <a:pt x="149482" y="58321"/>
                </a:cubicBezTo>
                <a:cubicBezTo>
                  <a:pt x="149482" y="58386"/>
                  <a:pt x="149547" y="58430"/>
                  <a:pt x="149613" y="58430"/>
                </a:cubicBezTo>
                <a:close/>
                <a:moveTo>
                  <a:pt x="144784" y="58561"/>
                </a:moveTo>
                <a:cubicBezTo>
                  <a:pt x="145002" y="58561"/>
                  <a:pt x="145111" y="58299"/>
                  <a:pt x="144958" y="58146"/>
                </a:cubicBezTo>
                <a:cubicBezTo>
                  <a:pt x="144805" y="57971"/>
                  <a:pt x="144521" y="58081"/>
                  <a:pt x="144521" y="58321"/>
                </a:cubicBezTo>
                <a:cubicBezTo>
                  <a:pt x="144521" y="58452"/>
                  <a:pt x="144631" y="58561"/>
                  <a:pt x="144784" y="58561"/>
                </a:cubicBezTo>
                <a:close/>
                <a:moveTo>
                  <a:pt x="139955" y="58714"/>
                </a:moveTo>
                <a:cubicBezTo>
                  <a:pt x="140304" y="58714"/>
                  <a:pt x="140501" y="58277"/>
                  <a:pt x="140239" y="58037"/>
                </a:cubicBezTo>
                <a:cubicBezTo>
                  <a:pt x="139976" y="57775"/>
                  <a:pt x="139561" y="57949"/>
                  <a:pt x="139561" y="58321"/>
                </a:cubicBezTo>
                <a:cubicBezTo>
                  <a:pt x="139561" y="58539"/>
                  <a:pt x="139736" y="58714"/>
                  <a:pt x="139955" y="58714"/>
                </a:cubicBezTo>
                <a:close/>
                <a:moveTo>
                  <a:pt x="135126" y="58845"/>
                </a:moveTo>
                <a:cubicBezTo>
                  <a:pt x="135628" y="58845"/>
                  <a:pt x="135868" y="58255"/>
                  <a:pt x="135519" y="57928"/>
                </a:cubicBezTo>
                <a:cubicBezTo>
                  <a:pt x="135169" y="57578"/>
                  <a:pt x="134579" y="57818"/>
                  <a:pt x="134579" y="58299"/>
                </a:cubicBezTo>
                <a:cubicBezTo>
                  <a:pt x="134579" y="58605"/>
                  <a:pt x="134820" y="58867"/>
                  <a:pt x="135126" y="58845"/>
                </a:cubicBezTo>
                <a:close/>
                <a:moveTo>
                  <a:pt x="130297" y="58976"/>
                </a:moveTo>
                <a:cubicBezTo>
                  <a:pt x="130908" y="58976"/>
                  <a:pt x="131192" y="58255"/>
                  <a:pt x="130777" y="57840"/>
                </a:cubicBezTo>
                <a:cubicBezTo>
                  <a:pt x="130362" y="57425"/>
                  <a:pt x="129641" y="57709"/>
                  <a:pt x="129641" y="58321"/>
                </a:cubicBezTo>
                <a:cubicBezTo>
                  <a:pt x="129641" y="58692"/>
                  <a:pt x="129925" y="58976"/>
                  <a:pt x="130297" y="58976"/>
                </a:cubicBezTo>
                <a:close/>
                <a:moveTo>
                  <a:pt x="125489" y="59129"/>
                </a:moveTo>
                <a:cubicBezTo>
                  <a:pt x="126210" y="59129"/>
                  <a:pt x="126582" y="58255"/>
                  <a:pt x="126057" y="57731"/>
                </a:cubicBezTo>
                <a:cubicBezTo>
                  <a:pt x="125533" y="57207"/>
                  <a:pt x="124659" y="57578"/>
                  <a:pt x="124659" y="58321"/>
                </a:cubicBezTo>
                <a:cubicBezTo>
                  <a:pt x="124659" y="58758"/>
                  <a:pt x="125030" y="59129"/>
                  <a:pt x="125489" y="59129"/>
                </a:cubicBezTo>
                <a:close/>
                <a:moveTo>
                  <a:pt x="120660" y="59261"/>
                </a:moveTo>
                <a:cubicBezTo>
                  <a:pt x="121491" y="59261"/>
                  <a:pt x="121928" y="58234"/>
                  <a:pt x="121338" y="57644"/>
                </a:cubicBezTo>
                <a:cubicBezTo>
                  <a:pt x="120726" y="57054"/>
                  <a:pt x="119699" y="57469"/>
                  <a:pt x="119699" y="58321"/>
                </a:cubicBezTo>
                <a:cubicBezTo>
                  <a:pt x="119699" y="58845"/>
                  <a:pt x="120136" y="59261"/>
                  <a:pt x="120660" y="59261"/>
                </a:cubicBezTo>
                <a:close/>
                <a:moveTo>
                  <a:pt x="115831" y="59392"/>
                </a:moveTo>
                <a:cubicBezTo>
                  <a:pt x="116793" y="59392"/>
                  <a:pt x="117295" y="58234"/>
                  <a:pt x="116596" y="57534"/>
                </a:cubicBezTo>
                <a:cubicBezTo>
                  <a:pt x="115919" y="56857"/>
                  <a:pt x="114739" y="57338"/>
                  <a:pt x="114739" y="58299"/>
                </a:cubicBezTo>
                <a:cubicBezTo>
                  <a:pt x="114739" y="58911"/>
                  <a:pt x="115219" y="59392"/>
                  <a:pt x="115831" y="59392"/>
                </a:cubicBezTo>
                <a:close/>
                <a:moveTo>
                  <a:pt x="111002" y="59545"/>
                </a:moveTo>
                <a:cubicBezTo>
                  <a:pt x="112095" y="59545"/>
                  <a:pt x="112641" y="58212"/>
                  <a:pt x="111876" y="57447"/>
                </a:cubicBezTo>
                <a:cubicBezTo>
                  <a:pt x="111090" y="56660"/>
                  <a:pt x="109779" y="57228"/>
                  <a:pt x="109779" y="58321"/>
                </a:cubicBezTo>
                <a:cubicBezTo>
                  <a:pt x="109779" y="58998"/>
                  <a:pt x="110325" y="59545"/>
                  <a:pt x="111002" y="59545"/>
                </a:cubicBezTo>
                <a:close/>
                <a:moveTo>
                  <a:pt x="106173" y="59676"/>
                </a:moveTo>
                <a:cubicBezTo>
                  <a:pt x="107375" y="59676"/>
                  <a:pt x="107987" y="58212"/>
                  <a:pt x="107135" y="57359"/>
                </a:cubicBezTo>
                <a:cubicBezTo>
                  <a:pt x="106282" y="56507"/>
                  <a:pt x="104818" y="57119"/>
                  <a:pt x="104818" y="58321"/>
                </a:cubicBezTo>
                <a:cubicBezTo>
                  <a:pt x="104840" y="59064"/>
                  <a:pt x="105430" y="59654"/>
                  <a:pt x="106173" y="59676"/>
                </a:cubicBezTo>
                <a:close/>
                <a:moveTo>
                  <a:pt x="101344" y="59807"/>
                </a:moveTo>
                <a:cubicBezTo>
                  <a:pt x="102677" y="59807"/>
                  <a:pt x="103333" y="58212"/>
                  <a:pt x="102393" y="57272"/>
                </a:cubicBezTo>
                <a:cubicBezTo>
                  <a:pt x="101453" y="56332"/>
                  <a:pt x="99858" y="56988"/>
                  <a:pt x="99858" y="58321"/>
                </a:cubicBezTo>
                <a:cubicBezTo>
                  <a:pt x="99858" y="59129"/>
                  <a:pt x="100536" y="59807"/>
                  <a:pt x="101344" y="59807"/>
                </a:cubicBezTo>
                <a:close/>
                <a:moveTo>
                  <a:pt x="96537" y="59938"/>
                </a:moveTo>
                <a:cubicBezTo>
                  <a:pt x="97979" y="59938"/>
                  <a:pt x="98700" y="58190"/>
                  <a:pt x="97673" y="57163"/>
                </a:cubicBezTo>
                <a:cubicBezTo>
                  <a:pt x="96646" y="56158"/>
                  <a:pt x="94898" y="56879"/>
                  <a:pt x="94898" y="58321"/>
                </a:cubicBezTo>
                <a:cubicBezTo>
                  <a:pt x="94898" y="59217"/>
                  <a:pt x="95641" y="59938"/>
                  <a:pt x="96537" y="59938"/>
                </a:cubicBezTo>
                <a:close/>
                <a:moveTo>
                  <a:pt x="91708" y="60047"/>
                </a:moveTo>
                <a:cubicBezTo>
                  <a:pt x="93259" y="60047"/>
                  <a:pt x="94024" y="58190"/>
                  <a:pt x="92932" y="57075"/>
                </a:cubicBezTo>
                <a:cubicBezTo>
                  <a:pt x="91839" y="55983"/>
                  <a:pt x="89960" y="56770"/>
                  <a:pt x="89960" y="58321"/>
                </a:cubicBezTo>
                <a:cubicBezTo>
                  <a:pt x="89960" y="59282"/>
                  <a:pt x="90747" y="60047"/>
                  <a:pt x="91708" y="60047"/>
                </a:cubicBezTo>
                <a:close/>
                <a:moveTo>
                  <a:pt x="86879" y="60156"/>
                </a:moveTo>
                <a:cubicBezTo>
                  <a:pt x="88518" y="60156"/>
                  <a:pt x="89348" y="58168"/>
                  <a:pt x="88168" y="57010"/>
                </a:cubicBezTo>
                <a:cubicBezTo>
                  <a:pt x="87010" y="55852"/>
                  <a:pt x="85022" y="56660"/>
                  <a:pt x="85022" y="58321"/>
                </a:cubicBezTo>
                <a:cubicBezTo>
                  <a:pt x="85022" y="59326"/>
                  <a:pt x="85852" y="60156"/>
                  <a:pt x="86879" y="60156"/>
                </a:cubicBezTo>
                <a:close/>
                <a:moveTo>
                  <a:pt x="82050" y="60244"/>
                </a:moveTo>
                <a:cubicBezTo>
                  <a:pt x="83754" y="60244"/>
                  <a:pt x="84628" y="58168"/>
                  <a:pt x="83405" y="56944"/>
                </a:cubicBezTo>
                <a:cubicBezTo>
                  <a:pt x="82203" y="55743"/>
                  <a:pt x="80127" y="56595"/>
                  <a:pt x="80127" y="58321"/>
                </a:cubicBezTo>
                <a:cubicBezTo>
                  <a:pt x="80127" y="59370"/>
                  <a:pt x="80979" y="60244"/>
                  <a:pt x="82050" y="60244"/>
                </a:cubicBezTo>
                <a:close/>
                <a:moveTo>
                  <a:pt x="77221" y="60266"/>
                </a:moveTo>
                <a:cubicBezTo>
                  <a:pt x="78969" y="60266"/>
                  <a:pt x="79843" y="58168"/>
                  <a:pt x="78597" y="56944"/>
                </a:cubicBezTo>
                <a:cubicBezTo>
                  <a:pt x="77374" y="55699"/>
                  <a:pt x="75276" y="56573"/>
                  <a:pt x="75276" y="58321"/>
                </a:cubicBezTo>
                <a:cubicBezTo>
                  <a:pt x="75276" y="59392"/>
                  <a:pt x="76150" y="60266"/>
                  <a:pt x="77221" y="60266"/>
                </a:cubicBezTo>
                <a:close/>
                <a:moveTo>
                  <a:pt x="72392" y="60244"/>
                </a:moveTo>
                <a:cubicBezTo>
                  <a:pt x="74118" y="60244"/>
                  <a:pt x="74970" y="58168"/>
                  <a:pt x="73747" y="56944"/>
                </a:cubicBezTo>
                <a:cubicBezTo>
                  <a:pt x="72545" y="55743"/>
                  <a:pt x="70469" y="56595"/>
                  <a:pt x="70469" y="58321"/>
                </a:cubicBezTo>
                <a:cubicBezTo>
                  <a:pt x="70469" y="59392"/>
                  <a:pt x="71321" y="60244"/>
                  <a:pt x="72392" y="60244"/>
                </a:cubicBezTo>
                <a:close/>
                <a:moveTo>
                  <a:pt x="67563" y="60156"/>
                </a:moveTo>
                <a:cubicBezTo>
                  <a:pt x="69202" y="60156"/>
                  <a:pt x="70032" y="58168"/>
                  <a:pt x="68874" y="57010"/>
                </a:cubicBezTo>
                <a:cubicBezTo>
                  <a:pt x="67716" y="55874"/>
                  <a:pt x="65727" y="56682"/>
                  <a:pt x="65727" y="58321"/>
                </a:cubicBezTo>
                <a:cubicBezTo>
                  <a:pt x="65727" y="59326"/>
                  <a:pt x="66558" y="60156"/>
                  <a:pt x="67563" y="60156"/>
                </a:cubicBezTo>
                <a:close/>
                <a:moveTo>
                  <a:pt x="62734" y="60047"/>
                </a:moveTo>
                <a:cubicBezTo>
                  <a:pt x="64285" y="60047"/>
                  <a:pt x="65050" y="58190"/>
                  <a:pt x="63957" y="57097"/>
                </a:cubicBezTo>
                <a:cubicBezTo>
                  <a:pt x="62887" y="56005"/>
                  <a:pt x="61008" y="56770"/>
                  <a:pt x="61008" y="58321"/>
                </a:cubicBezTo>
                <a:cubicBezTo>
                  <a:pt x="61008" y="59261"/>
                  <a:pt x="61794" y="60047"/>
                  <a:pt x="62734" y="60047"/>
                </a:cubicBezTo>
                <a:close/>
                <a:moveTo>
                  <a:pt x="57927" y="59916"/>
                </a:moveTo>
                <a:cubicBezTo>
                  <a:pt x="59347" y="59916"/>
                  <a:pt x="60068" y="58190"/>
                  <a:pt x="59063" y="57185"/>
                </a:cubicBezTo>
                <a:cubicBezTo>
                  <a:pt x="58036" y="56158"/>
                  <a:pt x="56310" y="56879"/>
                  <a:pt x="56310" y="58321"/>
                </a:cubicBezTo>
                <a:cubicBezTo>
                  <a:pt x="56310" y="59195"/>
                  <a:pt x="57031" y="59916"/>
                  <a:pt x="57927" y="59916"/>
                </a:cubicBezTo>
                <a:close/>
                <a:moveTo>
                  <a:pt x="53098" y="59785"/>
                </a:moveTo>
                <a:cubicBezTo>
                  <a:pt x="54409" y="59785"/>
                  <a:pt x="55064" y="58212"/>
                  <a:pt x="54146" y="57272"/>
                </a:cubicBezTo>
                <a:cubicBezTo>
                  <a:pt x="53207" y="56354"/>
                  <a:pt x="51612" y="57010"/>
                  <a:pt x="51612" y="58321"/>
                </a:cubicBezTo>
                <a:cubicBezTo>
                  <a:pt x="51612" y="59129"/>
                  <a:pt x="52289" y="59785"/>
                  <a:pt x="53098" y="59785"/>
                </a:cubicBezTo>
                <a:close/>
                <a:moveTo>
                  <a:pt x="48268" y="59676"/>
                </a:moveTo>
                <a:cubicBezTo>
                  <a:pt x="49470" y="59654"/>
                  <a:pt x="50060" y="58190"/>
                  <a:pt x="49208" y="57359"/>
                </a:cubicBezTo>
                <a:cubicBezTo>
                  <a:pt x="48356" y="56507"/>
                  <a:pt x="46914" y="57119"/>
                  <a:pt x="46892" y="58321"/>
                </a:cubicBezTo>
                <a:cubicBezTo>
                  <a:pt x="46914" y="59064"/>
                  <a:pt x="47526" y="59676"/>
                  <a:pt x="48268" y="59676"/>
                </a:cubicBezTo>
                <a:close/>
                <a:moveTo>
                  <a:pt x="43439" y="59545"/>
                </a:moveTo>
                <a:cubicBezTo>
                  <a:pt x="44532" y="59545"/>
                  <a:pt x="45078" y="58234"/>
                  <a:pt x="44313" y="57447"/>
                </a:cubicBezTo>
                <a:cubicBezTo>
                  <a:pt x="43549" y="56682"/>
                  <a:pt x="42238" y="57228"/>
                  <a:pt x="42216" y="58321"/>
                </a:cubicBezTo>
                <a:cubicBezTo>
                  <a:pt x="42216" y="58976"/>
                  <a:pt x="42762" y="59523"/>
                  <a:pt x="43439" y="59545"/>
                </a:cubicBezTo>
                <a:close/>
                <a:moveTo>
                  <a:pt x="38610" y="59392"/>
                </a:moveTo>
                <a:cubicBezTo>
                  <a:pt x="39572" y="59392"/>
                  <a:pt x="40053" y="58234"/>
                  <a:pt x="39375" y="57556"/>
                </a:cubicBezTo>
                <a:cubicBezTo>
                  <a:pt x="38698" y="56879"/>
                  <a:pt x="37540" y="57359"/>
                  <a:pt x="37540" y="58321"/>
                </a:cubicBezTo>
                <a:cubicBezTo>
                  <a:pt x="37540" y="58911"/>
                  <a:pt x="38020" y="59392"/>
                  <a:pt x="38610" y="59392"/>
                </a:cubicBezTo>
                <a:close/>
                <a:moveTo>
                  <a:pt x="33781" y="59261"/>
                </a:moveTo>
                <a:cubicBezTo>
                  <a:pt x="34634" y="59261"/>
                  <a:pt x="35049" y="58234"/>
                  <a:pt x="34459" y="57644"/>
                </a:cubicBezTo>
                <a:cubicBezTo>
                  <a:pt x="33869" y="57054"/>
                  <a:pt x="32864" y="57491"/>
                  <a:pt x="32864" y="58321"/>
                </a:cubicBezTo>
                <a:cubicBezTo>
                  <a:pt x="32864" y="58823"/>
                  <a:pt x="33279" y="59261"/>
                  <a:pt x="33781" y="59261"/>
                </a:cubicBezTo>
                <a:close/>
                <a:moveTo>
                  <a:pt x="28974" y="59129"/>
                </a:moveTo>
                <a:cubicBezTo>
                  <a:pt x="29673" y="59129"/>
                  <a:pt x="30045" y="58255"/>
                  <a:pt x="29542" y="57753"/>
                </a:cubicBezTo>
                <a:cubicBezTo>
                  <a:pt x="29018" y="57250"/>
                  <a:pt x="28166" y="57600"/>
                  <a:pt x="28166" y="58321"/>
                </a:cubicBezTo>
                <a:cubicBezTo>
                  <a:pt x="28166" y="58758"/>
                  <a:pt x="28515" y="59129"/>
                  <a:pt x="28974" y="59129"/>
                </a:cubicBezTo>
                <a:close/>
                <a:moveTo>
                  <a:pt x="24145" y="58976"/>
                </a:moveTo>
                <a:cubicBezTo>
                  <a:pt x="24713" y="58976"/>
                  <a:pt x="25019" y="58255"/>
                  <a:pt x="24604" y="57862"/>
                </a:cubicBezTo>
                <a:cubicBezTo>
                  <a:pt x="24189" y="57447"/>
                  <a:pt x="23490" y="57731"/>
                  <a:pt x="23490" y="58321"/>
                </a:cubicBezTo>
                <a:cubicBezTo>
                  <a:pt x="23490" y="58671"/>
                  <a:pt x="23774" y="58976"/>
                  <a:pt x="24145" y="58976"/>
                </a:cubicBezTo>
                <a:close/>
                <a:moveTo>
                  <a:pt x="19316" y="58845"/>
                </a:moveTo>
                <a:cubicBezTo>
                  <a:pt x="19775" y="58845"/>
                  <a:pt x="20015" y="58277"/>
                  <a:pt x="19688" y="57949"/>
                </a:cubicBezTo>
                <a:cubicBezTo>
                  <a:pt x="19360" y="57622"/>
                  <a:pt x="18792" y="57840"/>
                  <a:pt x="18792" y="58321"/>
                </a:cubicBezTo>
                <a:cubicBezTo>
                  <a:pt x="18792" y="58605"/>
                  <a:pt x="19032" y="58845"/>
                  <a:pt x="19316" y="58845"/>
                </a:cubicBezTo>
                <a:close/>
                <a:moveTo>
                  <a:pt x="14487" y="58714"/>
                </a:moveTo>
                <a:cubicBezTo>
                  <a:pt x="14837" y="58692"/>
                  <a:pt x="14990" y="58277"/>
                  <a:pt x="14749" y="58037"/>
                </a:cubicBezTo>
                <a:cubicBezTo>
                  <a:pt x="14509" y="57796"/>
                  <a:pt x="14094" y="57971"/>
                  <a:pt x="14094" y="58299"/>
                </a:cubicBezTo>
                <a:cubicBezTo>
                  <a:pt x="14094" y="58518"/>
                  <a:pt x="14269" y="58692"/>
                  <a:pt x="14487" y="58692"/>
                </a:cubicBezTo>
                <a:close/>
                <a:moveTo>
                  <a:pt x="9658" y="58561"/>
                </a:moveTo>
                <a:cubicBezTo>
                  <a:pt x="9877" y="58561"/>
                  <a:pt x="9986" y="58299"/>
                  <a:pt x="9833" y="58146"/>
                </a:cubicBezTo>
                <a:cubicBezTo>
                  <a:pt x="9680" y="57993"/>
                  <a:pt x="9418" y="58102"/>
                  <a:pt x="9418" y="58321"/>
                </a:cubicBezTo>
                <a:cubicBezTo>
                  <a:pt x="9418" y="58452"/>
                  <a:pt x="9527" y="58561"/>
                  <a:pt x="9658" y="58561"/>
                </a:cubicBezTo>
                <a:close/>
                <a:moveTo>
                  <a:pt x="4829" y="58430"/>
                </a:moveTo>
                <a:cubicBezTo>
                  <a:pt x="4895" y="58430"/>
                  <a:pt x="4938" y="58365"/>
                  <a:pt x="4938" y="58321"/>
                </a:cubicBezTo>
                <a:cubicBezTo>
                  <a:pt x="4938" y="58168"/>
                  <a:pt x="4720" y="58168"/>
                  <a:pt x="4720" y="58321"/>
                </a:cubicBezTo>
                <a:cubicBezTo>
                  <a:pt x="4720" y="58365"/>
                  <a:pt x="4785" y="58430"/>
                  <a:pt x="4829" y="58430"/>
                </a:cubicBezTo>
                <a:close/>
                <a:moveTo>
                  <a:pt x="149591" y="53579"/>
                </a:moveTo>
                <a:cubicBezTo>
                  <a:pt x="149656" y="53579"/>
                  <a:pt x="149700" y="53536"/>
                  <a:pt x="149700" y="53492"/>
                </a:cubicBezTo>
                <a:cubicBezTo>
                  <a:pt x="149700" y="53448"/>
                  <a:pt x="149656" y="53404"/>
                  <a:pt x="149591" y="53404"/>
                </a:cubicBezTo>
                <a:cubicBezTo>
                  <a:pt x="149547" y="53404"/>
                  <a:pt x="149503" y="53448"/>
                  <a:pt x="149503" y="53492"/>
                </a:cubicBezTo>
                <a:cubicBezTo>
                  <a:pt x="149503" y="53536"/>
                  <a:pt x="149547" y="53579"/>
                  <a:pt x="149591" y="53579"/>
                </a:cubicBezTo>
                <a:close/>
                <a:moveTo>
                  <a:pt x="144784" y="53710"/>
                </a:moveTo>
                <a:cubicBezTo>
                  <a:pt x="144980" y="53710"/>
                  <a:pt x="145090" y="53470"/>
                  <a:pt x="144937" y="53317"/>
                </a:cubicBezTo>
                <a:cubicBezTo>
                  <a:pt x="144784" y="53186"/>
                  <a:pt x="144543" y="53295"/>
                  <a:pt x="144543" y="53492"/>
                </a:cubicBezTo>
                <a:cubicBezTo>
                  <a:pt x="144543" y="53623"/>
                  <a:pt x="144653" y="53710"/>
                  <a:pt x="144784" y="53710"/>
                </a:cubicBezTo>
                <a:close/>
                <a:moveTo>
                  <a:pt x="139955" y="53863"/>
                </a:moveTo>
                <a:cubicBezTo>
                  <a:pt x="140282" y="53863"/>
                  <a:pt x="140457" y="53448"/>
                  <a:pt x="140217" y="53230"/>
                </a:cubicBezTo>
                <a:cubicBezTo>
                  <a:pt x="139976" y="52989"/>
                  <a:pt x="139561" y="53164"/>
                  <a:pt x="139583" y="53492"/>
                </a:cubicBezTo>
                <a:cubicBezTo>
                  <a:pt x="139583" y="53689"/>
                  <a:pt x="139736" y="53863"/>
                  <a:pt x="139955" y="53863"/>
                </a:cubicBezTo>
                <a:close/>
                <a:moveTo>
                  <a:pt x="135126" y="53994"/>
                </a:moveTo>
                <a:cubicBezTo>
                  <a:pt x="135584" y="53994"/>
                  <a:pt x="135803" y="53448"/>
                  <a:pt x="135475" y="53120"/>
                </a:cubicBezTo>
                <a:cubicBezTo>
                  <a:pt x="135147" y="52814"/>
                  <a:pt x="134601" y="53033"/>
                  <a:pt x="134623" y="53492"/>
                </a:cubicBezTo>
                <a:cubicBezTo>
                  <a:pt x="134623" y="53776"/>
                  <a:pt x="134841" y="53994"/>
                  <a:pt x="135126" y="53994"/>
                </a:cubicBezTo>
                <a:close/>
                <a:moveTo>
                  <a:pt x="130297" y="54126"/>
                </a:moveTo>
                <a:cubicBezTo>
                  <a:pt x="130865" y="54126"/>
                  <a:pt x="131171" y="53448"/>
                  <a:pt x="130755" y="53033"/>
                </a:cubicBezTo>
                <a:cubicBezTo>
                  <a:pt x="130340" y="52618"/>
                  <a:pt x="129663" y="52924"/>
                  <a:pt x="129663" y="53492"/>
                </a:cubicBezTo>
                <a:cubicBezTo>
                  <a:pt x="129663" y="53841"/>
                  <a:pt x="129947" y="54126"/>
                  <a:pt x="130297" y="54126"/>
                </a:cubicBezTo>
                <a:close/>
                <a:moveTo>
                  <a:pt x="125489" y="54257"/>
                </a:moveTo>
                <a:cubicBezTo>
                  <a:pt x="126189" y="54257"/>
                  <a:pt x="126538" y="53404"/>
                  <a:pt x="126036" y="52924"/>
                </a:cubicBezTo>
                <a:cubicBezTo>
                  <a:pt x="125555" y="52421"/>
                  <a:pt x="124703" y="52793"/>
                  <a:pt x="124725" y="53492"/>
                </a:cubicBezTo>
                <a:cubicBezTo>
                  <a:pt x="124725" y="53907"/>
                  <a:pt x="125052" y="54235"/>
                  <a:pt x="125489" y="54257"/>
                </a:cubicBezTo>
                <a:close/>
                <a:moveTo>
                  <a:pt x="120660" y="54388"/>
                </a:moveTo>
                <a:cubicBezTo>
                  <a:pt x="121469" y="54388"/>
                  <a:pt x="121884" y="53404"/>
                  <a:pt x="121294" y="52814"/>
                </a:cubicBezTo>
                <a:cubicBezTo>
                  <a:pt x="120726" y="52246"/>
                  <a:pt x="119743" y="52662"/>
                  <a:pt x="119743" y="53470"/>
                </a:cubicBezTo>
                <a:cubicBezTo>
                  <a:pt x="119743" y="53973"/>
                  <a:pt x="120158" y="54388"/>
                  <a:pt x="120660" y="54388"/>
                </a:cubicBezTo>
                <a:close/>
                <a:moveTo>
                  <a:pt x="115831" y="54519"/>
                </a:moveTo>
                <a:cubicBezTo>
                  <a:pt x="116749" y="54519"/>
                  <a:pt x="117230" y="53383"/>
                  <a:pt x="116574" y="52727"/>
                </a:cubicBezTo>
                <a:cubicBezTo>
                  <a:pt x="115919" y="52072"/>
                  <a:pt x="114782" y="52552"/>
                  <a:pt x="114782" y="53470"/>
                </a:cubicBezTo>
                <a:cubicBezTo>
                  <a:pt x="114782" y="54038"/>
                  <a:pt x="115263" y="54519"/>
                  <a:pt x="115831" y="54519"/>
                </a:cubicBezTo>
                <a:close/>
                <a:moveTo>
                  <a:pt x="111002" y="54650"/>
                </a:moveTo>
                <a:cubicBezTo>
                  <a:pt x="112051" y="54650"/>
                  <a:pt x="112575" y="53383"/>
                  <a:pt x="111833" y="52640"/>
                </a:cubicBezTo>
                <a:cubicBezTo>
                  <a:pt x="111090" y="51897"/>
                  <a:pt x="109822" y="52421"/>
                  <a:pt x="109822" y="53470"/>
                </a:cubicBezTo>
                <a:cubicBezTo>
                  <a:pt x="109822" y="54126"/>
                  <a:pt x="110347" y="54650"/>
                  <a:pt x="111002" y="54650"/>
                </a:cubicBezTo>
                <a:close/>
                <a:moveTo>
                  <a:pt x="106173" y="54781"/>
                </a:moveTo>
                <a:cubicBezTo>
                  <a:pt x="107331" y="54781"/>
                  <a:pt x="107921" y="53361"/>
                  <a:pt x="107091" y="52552"/>
                </a:cubicBezTo>
                <a:cubicBezTo>
                  <a:pt x="106282" y="51722"/>
                  <a:pt x="104884" y="52312"/>
                  <a:pt x="104884" y="53470"/>
                </a:cubicBezTo>
                <a:cubicBezTo>
                  <a:pt x="104884" y="54191"/>
                  <a:pt x="105452" y="54781"/>
                  <a:pt x="106173" y="54781"/>
                </a:cubicBezTo>
                <a:close/>
                <a:moveTo>
                  <a:pt x="101344" y="54890"/>
                </a:moveTo>
                <a:cubicBezTo>
                  <a:pt x="102612" y="54890"/>
                  <a:pt x="103245" y="53361"/>
                  <a:pt x="102349" y="52465"/>
                </a:cubicBezTo>
                <a:cubicBezTo>
                  <a:pt x="101453" y="51569"/>
                  <a:pt x="99924" y="52203"/>
                  <a:pt x="99924" y="53470"/>
                </a:cubicBezTo>
                <a:cubicBezTo>
                  <a:pt x="99924" y="54257"/>
                  <a:pt x="100558" y="54890"/>
                  <a:pt x="101344" y="54890"/>
                </a:cubicBezTo>
                <a:close/>
                <a:moveTo>
                  <a:pt x="96515" y="55021"/>
                </a:moveTo>
                <a:cubicBezTo>
                  <a:pt x="97892" y="55000"/>
                  <a:pt x="98591" y="53339"/>
                  <a:pt x="97608" y="52377"/>
                </a:cubicBezTo>
                <a:cubicBezTo>
                  <a:pt x="96646" y="51416"/>
                  <a:pt x="94986" y="52093"/>
                  <a:pt x="94986" y="53470"/>
                </a:cubicBezTo>
                <a:cubicBezTo>
                  <a:pt x="94986" y="54322"/>
                  <a:pt x="95685" y="55021"/>
                  <a:pt x="96515" y="55021"/>
                </a:cubicBezTo>
                <a:close/>
                <a:moveTo>
                  <a:pt x="91708" y="55109"/>
                </a:moveTo>
                <a:cubicBezTo>
                  <a:pt x="93150" y="55109"/>
                  <a:pt x="93893" y="53361"/>
                  <a:pt x="92866" y="52312"/>
                </a:cubicBezTo>
                <a:cubicBezTo>
                  <a:pt x="91817" y="51285"/>
                  <a:pt x="90069" y="52028"/>
                  <a:pt x="90069" y="53470"/>
                </a:cubicBezTo>
                <a:cubicBezTo>
                  <a:pt x="90069" y="54388"/>
                  <a:pt x="90790" y="55109"/>
                  <a:pt x="91708" y="55109"/>
                </a:cubicBezTo>
                <a:close/>
                <a:moveTo>
                  <a:pt x="86879" y="55218"/>
                </a:moveTo>
                <a:cubicBezTo>
                  <a:pt x="88430" y="55218"/>
                  <a:pt x="89195" y="53339"/>
                  <a:pt x="88103" y="52246"/>
                </a:cubicBezTo>
                <a:cubicBezTo>
                  <a:pt x="87010" y="51154"/>
                  <a:pt x="85131" y="51919"/>
                  <a:pt x="85131" y="53470"/>
                </a:cubicBezTo>
                <a:cubicBezTo>
                  <a:pt x="85131" y="54431"/>
                  <a:pt x="85917" y="55218"/>
                  <a:pt x="86879" y="55218"/>
                </a:cubicBezTo>
                <a:close/>
                <a:moveTo>
                  <a:pt x="82050" y="55262"/>
                </a:moveTo>
                <a:cubicBezTo>
                  <a:pt x="83645" y="55262"/>
                  <a:pt x="84453" y="53339"/>
                  <a:pt x="83317" y="52203"/>
                </a:cubicBezTo>
                <a:cubicBezTo>
                  <a:pt x="82181" y="51066"/>
                  <a:pt x="80258" y="51875"/>
                  <a:pt x="80258" y="53470"/>
                </a:cubicBezTo>
                <a:cubicBezTo>
                  <a:pt x="80258" y="54453"/>
                  <a:pt x="81067" y="55262"/>
                  <a:pt x="82050" y="55262"/>
                </a:cubicBezTo>
                <a:close/>
                <a:moveTo>
                  <a:pt x="77221" y="55284"/>
                </a:moveTo>
                <a:cubicBezTo>
                  <a:pt x="78838" y="55284"/>
                  <a:pt x="79668" y="53339"/>
                  <a:pt x="78510" y="52181"/>
                </a:cubicBezTo>
                <a:cubicBezTo>
                  <a:pt x="77374" y="51023"/>
                  <a:pt x="75407" y="51853"/>
                  <a:pt x="75407" y="53470"/>
                </a:cubicBezTo>
                <a:cubicBezTo>
                  <a:pt x="75407" y="54475"/>
                  <a:pt x="76216" y="55284"/>
                  <a:pt x="77221" y="55284"/>
                </a:cubicBezTo>
                <a:close/>
                <a:moveTo>
                  <a:pt x="72392" y="55262"/>
                </a:moveTo>
                <a:cubicBezTo>
                  <a:pt x="73987" y="55262"/>
                  <a:pt x="74795" y="53339"/>
                  <a:pt x="73659" y="52203"/>
                </a:cubicBezTo>
                <a:cubicBezTo>
                  <a:pt x="72523" y="51066"/>
                  <a:pt x="70600" y="51875"/>
                  <a:pt x="70600" y="53470"/>
                </a:cubicBezTo>
                <a:cubicBezTo>
                  <a:pt x="70600" y="54453"/>
                  <a:pt x="71409" y="55262"/>
                  <a:pt x="72392" y="55262"/>
                </a:cubicBezTo>
                <a:close/>
                <a:moveTo>
                  <a:pt x="67563" y="55196"/>
                </a:moveTo>
                <a:cubicBezTo>
                  <a:pt x="69114" y="55196"/>
                  <a:pt x="69879" y="53339"/>
                  <a:pt x="68786" y="52246"/>
                </a:cubicBezTo>
                <a:cubicBezTo>
                  <a:pt x="67694" y="51154"/>
                  <a:pt x="65837" y="51940"/>
                  <a:pt x="65837" y="53470"/>
                </a:cubicBezTo>
                <a:cubicBezTo>
                  <a:pt x="65837" y="54431"/>
                  <a:pt x="66623" y="55196"/>
                  <a:pt x="67563" y="55196"/>
                </a:cubicBezTo>
                <a:close/>
                <a:moveTo>
                  <a:pt x="62734" y="55109"/>
                </a:moveTo>
                <a:cubicBezTo>
                  <a:pt x="64198" y="55109"/>
                  <a:pt x="64941" y="53339"/>
                  <a:pt x="63914" y="52312"/>
                </a:cubicBezTo>
                <a:cubicBezTo>
                  <a:pt x="62865" y="51263"/>
                  <a:pt x="61095" y="52006"/>
                  <a:pt x="61095" y="53470"/>
                </a:cubicBezTo>
                <a:cubicBezTo>
                  <a:pt x="61095" y="54366"/>
                  <a:pt x="61838" y="55109"/>
                  <a:pt x="62734" y="55109"/>
                </a:cubicBezTo>
                <a:close/>
                <a:moveTo>
                  <a:pt x="57927" y="55000"/>
                </a:moveTo>
                <a:cubicBezTo>
                  <a:pt x="59281" y="55021"/>
                  <a:pt x="59981" y="53361"/>
                  <a:pt x="59019" y="52377"/>
                </a:cubicBezTo>
                <a:cubicBezTo>
                  <a:pt x="58036" y="51416"/>
                  <a:pt x="56375" y="52093"/>
                  <a:pt x="56375" y="53470"/>
                </a:cubicBezTo>
                <a:cubicBezTo>
                  <a:pt x="56375" y="54322"/>
                  <a:pt x="57074" y="55000"/>
                  <a:pt x="57927" y="55000"/>
                </a:cubicBezTo>
                <a:close/>
                <a:moveTo>
                  <a:pt x="53098" y="54890"/>
                </a:moveTo>
                <a:cubicBezTo>
                  <a:pt x="54365" y="54890"/>
                  <a:pt x="54999" y="53361"/>
                  <a:pt x="54103" y="52465"/>
                </a:cubicBezTo>
                <a:cubicBezTo>
                  <a:pt x="53207" y="51569"/>
                  <a:pt x="51677" y="52203"/>
                  <a:pt x="51677" y="53470"/>
                </a:cubicBezTo>
                <a:cubicBezTo>
                  <a:pt x="51677" y="54257"/>
                  <a:pt x="52311" y="54890"/>
                  <a:pt x="53098" y="54890"/>
                </a:cubicBezTo>
                <a:close/>
                <a:moveTo>
                  <a:pt x="48268" y="54803"/>
                </a:moveTo>
                <a:cubicBezTo>
                  <a:pt x="49427" y="54803"/>
                  <a:pt x="50017" y="53404"/>
                  <a:pt x="49186" y="52574"/>
                </a:cubicBezTo>
                <a:cubicBezTo>
                  <a:pt x="48378" y="51766"/>
                  <a:pt x="46979" y="52334"/>
                  <a:pt x="46979" y="53492"/>
                </a:cubicBezTo>
                <a:cubicBezTo>
                  <a:pt x="46979" y="54213"/>
                  <a:pt x="47547" y="54803"/>
                  <a:pt x="48268" y="54803"/>
                </a:cubicBezTo>
                <a:close/>
                <a:moveTo>
                  <a:pt x="43439" y="54650"/>
                </a:moveTo>
                <a:cubicBezTo>
                  <a:pt x="44488" y="54650"/>
                  <a:pt x="44991" y="53404"/>
                  <a:pt x="44270" y="52662"/>
                </a:cubicBezTo>
                <a:cubicBezTo>
                  <a:pt x="43527" y="51940"/>
                  <a:pt x="42281" y="52465"/>
                  <a:pt x="42281" y="53492"/>
                </a:cubicBezTo>
                <a:cubicBezTo>
                  <a:pt x="42281" y="54147"/>
                  <a:pt x="42806" y="54650"/>
                  <a:pt x="43439" y="54650"/>
                </a:cubicBezTo>
                <a:close/>
                <a:moveTo>
                  <a:pt x="38610" y="54519"/>
                </a:moveTo>
                <a:cubicBezTo>
                  <a:pt x="39528" y="54519"/>
                  <a:pt x="39987" y="53404"/>
                  <a:pt x="39353" y="52771"/>
                </a:cubicBezTo>
                <a:cubicBezTo>
                  <a:pt x="38698" y="52115"/>
                  <a:pt x="37583" y="52574"/>
                  <a:pt x="37583" y="53492"/>
                </a:cubicBezTo>
                <a:cubicBezTo>
                  <a:pt x="37583" y="54060"/>
                  <a:pt x="38042" y="54519"/>
                  <a:pt x="38610" y="54519"/>
                </a:cubicBezTo>
                <a:close/>
                <a:moveTo>
                  <a:pt x="33803" y="54388"/>
                </a:moveTo>
                <a:cubicBezTo>
                  <a:pt x="34590" y="54388"/>
                  <a:pt x="35005" y="53426"/>
                  <a:pt x="34437" y="52858"/>
                </a:cubicBezTo>
                <a:cubicBezTo>
                  <a:pt x="33869" y="52290"/>
                  <a:pt x="32886" y="52683"/>
                  <a:pt x="32907" y="53492"/>
                </a:cubicBezTo>
                <a:cubicBezTo>
                  <a:pt x="32886" y="53994"/>
                  <a:pt x="33301" y="54388"/>
                  <a:pt x="33803" y="54388"/>
                </a:cubicBezTo>
                <a:close/>
                <a:moveTo>
                  <a:pt x="28974" y="54257"/>
                </a:moveTo>
                <a:cubicBezTo>
                  <a:pt x="29652" y="54257"/>
                  <a:pt x="30001" y="53426"/>
                  <a:pt x="29499" y="52946"/>
                </a:cubicBezTo>
                <a:cubicBezTo>
                  <a:pt x="29018" y="52465"/>
                  <a:pt x="28209" y="52814"/>
                  <a:pt x="28209" y="53492"/>
                </a:cubicBezTo>
                <a:cubicBezTo>
                  <a:pt x="28209" y="53907"/>
                  <a:pt x="28537" y="54257"/>
                  <a:pt x="28974" y="54257"/>
                </a:cubicBezTo>
                <a:close/>
                <a:moveTo>
                  <a:pt x="24145" y="54126"/>
                </a:moveTo>
                <a:cubicBezTo>
                  <a:pt x="24713" y="54126"/>
                  <a:pt x="24997" y="53426"/>
                  <a:pt x="24582" y="53033"/>
                </a:cubicBezTo>
                <a:cubicBezTo>
                  <a:pt x="24189" y="52640"/>
                  <a:pt x="23511" y="52924"/>
                  <a:pt x="23511" y="53492"/>
                </a:cubicBezTo>
                <a:cubicBezTo>
                  <a:pt x="23511" y="53841"/>
                  <a:pt x="23796" y="54126"/>
                  <a:pt x="24145" y="54126"/>
                </a:cubicBezTo>
                <a:close/>
                <a:moveTo>
                  <a:pt x="19316" y="53973"/>
                </a:moveTo>
                <a:cubicBezTo>
                  <a:pt x="19753" y="53973"/>
                  <a:pt x="19972" y="53448"/>
                  <a:pt x="19666" y="53120"/>
                </a:cubicBezTo>
                <a:cubicBezTo>
                  <a:pt x="19360" y="52814"/>
                  <a:pt x="18814" y="53033"/>
                  <a:pt x="18814" y="53492"/>
                </a:cubicBezTo>
                <a:cubicBezTo>
                  <a:pt x="18814" y="53754"/>
                  <a:pt x="19032" y="53973"/>
                  <a:pt x="19316" y="53973"/>
                </a:cubicBezTo>
                <a:close/>
                <a:moveTo>
                  <a:pt x="14487" y="53841"/>
                </a:moveTo>
                <a:cubicBezTo>
                  <a:pt x="14815" y="53841"/>
                  <a:pt x="14968" y="53448"/>
                  <a:pt x="14749" y="53230"/>
                </a:cubicBezTo>
                <a:cubicBezTo>
                  <a:pt x="14509" y="52989"/>
                  <a:pt x="14116" y="53164"/>
                  <a:pt x="14137" y="53492"/>
                </a:cubicBezTo>
                <a:cubicBezTo>
                  <a:pt x="14137" y="53689"/>
                  <a:pt x="14290" y="53841"/>
                  <a:pt x="14487" y="53841"/>
                </a:cubicBezTo>
                <a:close/>
                <a:moveTo>
                  <a:pt x="9658" y="53710"/>
                </a:moveTo>
                <a:cubicBezTo>
                  <a:pt x="9855" y="53710"/>
                  <a:pt x="9964" y="53470"/>
                  <a:pt x="9811" y="53339"/>
                </a:cubicBezTo>
                <a:cubicBezTo>
                  <a:pt x="9680" y="53186"/>
                  <a:pt x="9440" y="53295"/>
                  <a:pt x="9461" y="53492"/>
                </a:cubicBezTo>
                <a:cubicBezTo>
                  <a:pt x="9440" y="53601"/>
                  <a:pt x="9549" y="53710"/>
                  <a:pt x="9658" y="53710"/>
                </a:cubicBezTo>
                <a:close/>
                <a:moveTo>
                  <a:pt x="4829" y="53579"/>
                </a:moveTo>
                <a:cubicBezTo>
                  <a:pt x="4938" y="53579"/>
                  <a:pt x="4938" y="53383"/>
                  <a:pt x="4829" y="53404"/>
                </a:cubicBezTo>
                <a:cubicBezTo>
                  <a:pt x="4742" y="53426"/>
                  <a:pt x="4742" y="53557"/>
                  <a:pt x="4829" y="53579"/>
                </a:cubicBezTo>
                <a:close/>
                <a:moveTo>
                  <a:pt x="149591" y="48728"/>
                </a:moveTo>
                <a:cubicBezTo>
                  <a:pt x="149700" y="48728"/>
                  <a:pt x="149525" y="48554"/>
                  <a:pt x="149525" y="48663"/>
                </a:cubicBezTo>
                <a:cubicBezTo>
                  <a:pt x="149525" y="48707"/>
                  <a:pt x="149569" y="48728"/>
                  <a:pt x="149591" y="48728"/>
                </a:cubicBezTo>
                <a:close/>
                <a:moveTo>
                  <a:pt x="144784" y="48859"/>
                </a:moveTo>
                <a:cubicBezTo>
                  <a:pt x="144958" y="48859"/>
                  <a:pt x="145046" y="48641"/>
                  <a:pt x="144915" y="48510"/>
                </a:cubicBezTo>
                <a:cubicBezTo>
                  <a:pt x="144784" y="48401"/>
                  <a:pt x="144565" y="48488"/>
                  <a:pt x="144565" y="48663"/>
                </a:cubicBezTo>
                <a:cubicBezTo>
                  <a:pt x="144565" y="48772"/>
                  <a:pt x="144653" y="48859"/>
                  <a:pt x="144784" y="48859"/>
                </a:cubicBezTo>
                <a:close/>
                <a:moveTo>
                  <a:pt x="139955" y="48991"/>
                </a:moveTo>
                <a:cubicBezTo>
                  <a:pt x="140239" y="48991"/>
                  <a:pt x="140392" y="48641"/>
                  <a:pt x="140195" y="48422"/>
                </a:cubicBezTo>
                <a:cubicBezTo>
                  <a:pt x="139976" y="48204"/>
                  <a:pt x="139605" y="48357"/>
                  <a:pt x="139605" y="48663"/>
                </a:cubicBezTo>
                <a:cubicBezTo>
                  <a:pt x="139605" y="48838"/>
                  <a:pt x="139758" y="48991"/>
                  <a:pt x="139955" y="48991"/>
                </a:cubicBezTo>
                <a:close/>
                <a:moveTo>
                  <a:pt x="135126" y="49122"/>
                </a:moveTo>
                <a:cubicBezTo>
                  <a:pt x="135541" y="49122"/>
                  <a:pt x="135759" y="48619"/>
                  <a:pt x="135453" y="48335"/>
                </a:cubicBezTo>
                <a:cubicBezTo>
                  <a:pt x="135169" y="48029"/>
                  <a:pt x="134645" y="48248"/>
                  <a:pt x="134645" y="48663"/>
                </a:cubicBezTo>
                <a:cubicBezTo>
                  <a:pt x="134645" y="48925"/>
                  <a:pt x="134863" y="49122"/>
                  <a:pt x="135126" y="49122"/>
                </a:cubicBezTo>
                <a:close/>
                <a:moveTo>
                  <a:pt x="130297" y="49275"/>
                </a:moveTo>
                <a:cubicBezTo>
                  <a:pt x="130843" y="49253"/>
                  <a:pt x="131105" y="48619"/>
                  <a:pt x="130734" y="48226"/>
                </a:cubicBezTo>
                <a:cubicBezTo>
                  <a:pt x="130340" y="47854"/>
                  <a:pt x="129685" y="48117"/>
                  <a:pt x="129685" y="48663"/>
                </a:cubicBezTo>
                <a:cubicBezTo>
                  <a:pt x="129685" y="48991"/>
                  <a:pt x="129969" y="49275"/>
                  <a:pt x="130297" y="49275"/>
                </a:cubicBezTo>
                <a:close/>
                <a:moveTo>
                  <a:pt x="125467" y="49384"/>
                </a:moveTo>
                <a:cubicBezTo>
                  <a:pt x="126123" y="49384"/>
                  <a:pt x="126429" y="48597"/>
                  <a:pt x="125992" y="48138"/>
                </a:cubicBezTo>
                <a:cubicBezTo>
                  <a:pt x="125533" y="47701"/>
                  <a:pt x="124746" y="48007"/>
                  <a:pt x="124746" y="48663"/>
                </a:cubicBezTo>
                <a:cubicBezTo>
                  <a:pt x="124746" y="49056"/>
                  <a:pt x="125074" y="49384"/>
                  <a:pt x="125467" y="49384"/>
                </a:cubicBezTo>
                <a:close/>
                <a:moveTo>
                  <a:pt x="120638" y="49515"/>
                </a:moveTo>
                <a:cubicBezTo>
                  <a:pt x="121403" y="49515"/>
                  <a:pt x="121797" y="48597"/>
                  <a:pt x="121250" y="48051"/>
                </a:cubicBezTo>
                <a:cubicBezTo>
                  <a:pt x="120704" y="47505"/>
                  <a:pt x="119786" y="47898"/>
                  <a:pt x="119786" y="48663"/>
                </a:cubicBezTo>
                <a:cubicBezTo>
                  <a:pt x="119786" y="49144"/>
                  <a:pt x="120180" y="49515"/>
                  <a:pt x="120638" y="49515"/>
                </a:cubicBezTo>
                <a:close/>
                <a:moveTo>
                  <a:pt x="115831" y="49646"/>
                </a:moveTo>
                <a:cubicBezTo>
                  <a:pt x="116705" y="49646"/>
                  <a:pt x="117142" y="48575"/>
                  <a:pt x="116530" y="47964"/>
                </a:cubicBezTo>
                <a:cubicBezTo>
                  <a:pt x="115897" y="47330"/>
                  <a:pt x="114826" y="47767"/>
                  <a:pt x="114826" y="48663"/>
                </a:cubicBezTo>
                <a:cubicBezTo>
                  <a:pt x="114826" y="49209"/>
                  <a:pt x="115263" y="49646"/>
                  <a:pt x="115831" y="49646"/>
                </a:cubicBezTo>
                <a:close/>
                <a:moveTo>
                  <a:pt x="111002" y="49777"/>
                </a:moveTo>
                <a:cubicBezTo>
                  <a:pt x="111986" y="49777"/>
                  <a:pt x="112488" y="48575"/>
                  <a:pt x="111789" y="47876"/>
                </a:cubicBezTo>
                <a:cubicBezTo>
                  <a:pt x="111090" y="47177"/>
                  <a:pt x="109888" y="47680"/>
                  <a:pt x="109888" y="48663"/>
                </a:cubicBezTo>
                <a:cubicBezTo>
                  <a:pt x="109888" y="49275"/>
                  <a:pt x="110390" y="49777"/>
                  <a:pt x="111002" y="49777"/>
                </a:cubicBezTo>
                <a:close/>
                <a:moveTo>
                  <a:pt x="106173" y="49886"/>
                </a:moveTo>
                <a:cubicBezTo>
                  <a:pt x="107266" y="49886"/>
                  <a:pt x="107812" y="48575"/>
                  <a:pt x="107047" y="47789"/>
                </a:cubicBezTo>
                <a:cubicBezTo>
                  <a:pt x="106261" y="47024"/>
                  <a:pt x="104928" y="47570"/>
                  <a:pt x="104928" y="48663"/>
                </a:cubicBezTo>
                <a:cubicBezTo>
                  <a:pt x="104928" y="49340"/>
                  <a:pt x="105496" y="49886"/>
                  <a:pt x="106173" y="49886"/>
                </a:cubicBezTo>
                <a:close/>
                <a:moveTo>
                  <a:pt x="101344" y="50018"/>
                </a:moveTo>
                <a:cubicBezTo>
                  <a:pt x="102546" y="50018"/>
                  <a:pt x="103158" y="48554"/>
                  <a:pt x="102306" y="47701"/>
                </a:cubicBezTo>
                <a:cubicBezTo>
                  <a:pt x="101453" y="46849"/>
                  <a:pt x="99989" y="47461"/>
                  <a:pt x="99989" y="48663"/>
                </a:cubicBezTo>
                <a:cubicBezTo>
                  <a:pt x="99989" y="49406"/>
                  <a:pt x="100601" y="50018"/>
                  <a:pt x="101344" y="50018"/>
                </a:cubicBezTo>
                <a:close/>
                <a:moveTo>
                  <a:pt x="96515" y="50105"/>
                </a:moveTo>
                <a:cubicBezTo>
                  <a:pt x="97804" y="50105"/>
                  <a:pt x="98460" y="48554"/>
                  <a:pt x="97542" y="47636"/>
                </a:cubicBezTo>
                <a:cubicBezTo>
                  <a:pt x="96624" y="46718"/>
                  <a:pt x="95073" y="47374"/>
                  <a:pt x="95073" y="48663"/>
                </a:cubicBezTo>
                <a:cubicBezTo>
                  <a:pt x="95073" y="49449"/>
                  <a:pt x="95729" y="50105"/>
                  <a:pt x="96515" y="50105"/>
                </a:cubicBezTo>
                <a:close/>
                <a:moveTo>
                  <a:pt x="91686" y="50192"/>
                </a:moveTo>
                <a:cubicBezTo>
                  <a:pt x="93063" y="50192"/>
                  <a:pt x="93762" y="48532"/>
                  <a:pt x="92779" y="47570"/>
                </a:cubicBezTo>
                <a:cubicBezTo>
                  <a:pt x="91817" y="46609"/>
                  <a:pt x="90157" y="47286"/>
                  <a:pt x="90157" y="48663"/>
                </a:cubicBezTo>
                <a:cubicBezTo>
                  <a:pt x="90157" y="49515"/>
                  <a:pt x="90834" y="50192"/>
                  <a:pt x="91686" y="50192"/>
                </a:cubicBezTo>
                <a:close/>
                <a:moveTo>
                  <a:pt x="86857" y="50280"/>
                </a:moveTo>
                <a:cubicBezTo>
                  <a:pt x="88299" y="50280"/>
                  <a:pt x="89020" y="48532"/>
                  <a:pt x="88015" y="47505"/>
                </a:cubicBezTo>
                <a:cubicBezTo>
                  <a:pt x="86988" y="46500"/>
                  <a:pt x="85240" y="47221"/>
                  <a:pt x="85240" y="48663"/>
                </a:cubicBezTo>
                <a:cubicBezTo>
                  <a:pt x="85240" y="49559"/>
                  <a:pt x="85961" y="50280"/>
                  <a:pt x="86857" y="50280"/>
                </a:cubicBezTo>
                <a:close/>
                <a:moveTo>
                  <a:pt x="82028" y="50323"/>
                </a:moveTo>
                <a:cubicBezTo>
                  <a:pt x="83514" y="50323"/>
                  <a:pt x="84257" y="48532"/>
                  <a:pt x="83208" y="47483"/>
                </a:cubicBezTo>
                <a:cubicBezTo>
                  <a:pt x="82181" y="46434"/>
                  <a:pt x="80389" y="47177"/>
                  <a:pt x="80389" y="48663"/>
                </a:cubicBezTo>
                <a:cubicBezTo>
                  <a:pt x="80389" y="49581"/>
                  <a:pt x="81132" y="50323"/>
                  <a:pt x="82028" y="50323"/>
                </a:cubicBezTo>
                <a:close/>
                <a:moveTo>
                  <a:pt x="77221" y="50345"/>
                </a:moveTo>
                <a:cubicBezTo>
                  <a:pt x="78707" y="50345"/>
                  <a:pt x="79450" y="48532"/>
                  <a:pt x="78401" y="47483"/>
                </a:cubicBezTo>
                <a:cubicBezTo>
                  <a:pt x="77352" y="46412"/>
                  <a:pt x="75538" y="47177"/>
                  <a:pt x="75538" y="48663"/>
                </a:cubicBezTo>
                <a:cubicBezTo>
                  <a:pt x="75538" y="49581"/>
                  <a:pt x="76281" y="50323"/>
                  <a:pt x="77221" y="50345"/>
                </a:cubicBezTo>
                <a:close/>
                <a:moveTo>
                  <a:pt x="72392" y="50323"/>
                </a:moveTo>
                <a:cubicBezTo>
                  <a:pt x="73878" y="50323"/>
                  <a:pt x="74599" y="48532"/>
                  <a:pt x="73572" y="47483"/>
                </a:cubicBezTo>
                <a:cubicBezTo>
                  <a:pt x="72523" y="46434"/>
                  <a:pt x="70731" y="47177"/>
                  <a:pt x="70731" y="48663"/>
                </a:cubicBezTo>
                <a:cubicBezTo>
                  <a:pt x="70731" y="49581"/>
                  <a:pt x="71474" y="50323"/>
                  <a:pt x="72392" y="50323"/>
                </a:cubicBezTo>
                <a:close/>
                <a:moveTo>
                  <a:pt x="67563" y="50258"/>
                </a:moveTo>
                <a:cubicBezTo>
                  <a:pt x="68983" y="50258"/>
                  <a:pt x="69704" y="48532"/>
                  <a:pt x="68699" y="47527"/>
                </a:cubicBezTo>
                <a:cubicBezTo>
                  <a:pt x="67694" y="46521"/>
                  <a:pt x="65946" y="47221"/>
                  <a:pt x="65946" y="48663"/>
                </a:cubicBezTo>
                <a:cubicBezTo>
                  <a:pt x="65946" y="49537"/>
                  <a:pt x="66667" y="50258"/>
                  <a:pt x="67563" y="50258"/>
                </a:cubicBezTo>
                <a:close/>
                <a:moveTo>
                  <a:pt x="62734" y="50192"/>
                </a:moveTo>
                <a:cubicBezTo>
                  <a:pt x="64110" y="50192"/>
                  <a:pt x="64810" y="48554"/>
                  <a:pt x="63826" y="47570"/>
                </a:cubicBezTo>
                <a:cubicBezTo>
                  <a:pt x="62865" y="46609"/>
                  <a:pt x="61204" y="47286"/>
                  <a:pt x="61204" y="48663"/>
                </a:cubicBezTo>
                <a:cubicBezTo>
                  <a:pt x="61204" y="49515"/>
                  <a:pt x="61882" y="50192"/>
                  <a:pt x="62734" y="50192"/>
                </a:cubicBezTo>
                <a:close/>
                <a:moveTo>
                  <a:pt x="57905" y="50105"/>
                </a:moveTo>
                <a:cubicBezTo>
                  <a:pt x="59194" y="50105"/>
                  <a:pt x="59849" y="48554"/>
                  <a:pt x="58932" y="47636"/>
                </a:cubicBezTo>
                <a:cubicBezTo>
                  <a:pt x="58036" y="46718"/>
                  <a:pt x="56463" y="47374"/>
                  <a:pt x="56463" y="48663"/>
                </a:cubicBezTo>
                <a:cubicBezTo>
                  <a:pt x="56463" y="49449"/>
                  <a:pt x="57118" y="50105"/>
                  <a:pt x="57905" y="50105"/>
                </a:cubicBezTo>
                <a:close/>
                <a:moveTo>
                  <a:pt x="53076" y="49996"/>
                </a:moveTo>
                <a:cubicBezTo>
                  <a:pt x="54277" y="49996"/>
                  <a:pt x="54867" y="48554"/>
                  <a:pt x="54037" y="47723"/>
                </a:cubicBezTo>
                <a:cubicBezTo>
                  <a:pt x="53185" y="46871"/>
                  <a:pt x="51743" y="47461"/>
                  <a:pt x="51743" y="48663"/>
                </a:cubicBezTo>
                <a:cubicBezTo>
                  <a:pt x="51743" y="49406"/>
                  <a:pt x="52355" y="49996"/>
                  <a:pt x="53076" y="49996"/>
                </a:cubicBezTo>
                <a:close/>
                <a:moveTo>
                  <a:pt x="48268" y="49886"/>
                </a:moveTo>
                <a:cubicBezTo>
                  <a:pt x="49361" y="49886"/>
                  <a:pt x="49907" y="48575"/>
                  <a:pt x="49121" y="47789"/>
                </a:cubicBezTo>
                <a:cubicBezTo>
                  <a:pt x="48356" y="47024"/>
                  <a:pt x="47045" y="47570"/>
                  <a:pt x="47045" y="48663"/>
                </a:cubicBezTo>
                <a:cubicBezTo>
                  <a:pt x="47045" y="49340"/>
                  <a:pt x="47591" y="49886"/>
                  <a:pt x="48268" y="49886"/>
                </a:cubicBezTo>
                <a:close/>
                <a:moveTo>
                  <a:pt x="43439" y="49755"/>
                </a:moveTo>
                <a:cubicBezTo>
                  <a:pt x="44423" y="49755"/>
                  <a:pt x="44903" y="48575"/>
                  <a:pt x="44204" y="47898"/>
                </a:cubicBezTo>
                <a:cubicBezTo>
                  <a:pt x="43527" y="47199"/>
                  <a:pt x="42347" y="47701"/>
                  <a:pt x="42347" y="48663"/>
                </a:cubicBezTo>
                <a:cubicBezTo>
                  <a:pt x="42347" y="49275"/>
                  <a:pt x="42849" y="49755"/>
                  <a:pt x="43439" y="49755"/>
                </a:cubicBezTo>
                <a:close/>
                <a:moveTo>
                  <a:pt x="38610" y="49646"/>
                </a:moveTo>
                <a:cubicBezTo>
                  <a:pt x="39484" y="49646"/>
                  <a:pt x="39921" y="48597"/>
                  <a:pt x="39310" y="47964"/>
                </a:cubicBezTo>
                <a:cubicBezTo>
                  <a:pt x="38698" y="47352"/>
                  <a:pt x="37649" y="47789"/>
                  <a:pt x="37627" y="48663"/>
                </a:cubicBezTo>
                <a:cubicBezTo>
                  <a:pt x="37627" y="49209"/>
                  <a:pt x="38064" y="49646"/>
                  <a:pt x="38610" y="49646"/>
                </a:cubicBezTo>
                <a:close/>
                <a:moveTo>
                  <a:pt x="33781" y="49515"/>
                </a:moveTo>
                <a:cubicBezTo>
                  <a:pt x="34546" y="49515"/>
                  <a:pt x="34918" y="48597"/>
                  <a:pt x="34393" y="48073"/>
                </a:cubicBezTo>
                <a:cubicBezTo>
                  <a:pt x="33847" y="47527"/>
                  <a:pt x="32951" y="47898"/>
                  <a:pt x="32951" y="48663"/>
                </a:cubicBezTo>
                <a:cubicBezTo>
                  <a:pt x="32951" y="49122"/>
                  <a:pt x="33323" y="49515"/>
                  <a:pt x="33781" y="49515"/>
                </a:cubicBezTo>
                <a:close/>
                <a:moveTo>
                  <a:pt x="28974" y="49384"/>
                </a:moveTo>
                <a:cubicBezTo>
                  <a:pt x="29608" y="49384"/>
                  <a:pt x="29936" y="48597"/>
                  <a:pt x="29477" y="48138"/>
                </a:cubicBezTo>
                <a:cubicBezTo>
                  <a:pt x="29018" y="47701"/>
                  <a:pt x="28231" y="48007"/>
                  <a:pt x="28231" y="48663"/>
                </a:cubicBezTo>
                <a:cubicBezTo>
                  <a:pt x="28231" y="49056"/>
                  <a:pt x="28559" y="49384"/>
                  <a:pt x="28974" y="49384"/>
                </a:cubicBezTo>
                <a:close/>
                <a:moveTo>
                  <a:pt x="24145" y="49253"/>
                </a:moveTo>
                <a:cubicBezTo>
                  <a:pt x="24670" y="49253"/>
                  <a:pt x="24932" y="48619"/>
                  <a:pt x="24560" y="48248"/>
                </a:cubicBezTo>
                <a:cubicBezTo>
                  <a:pt x="24189" y="47876"/>
                  <a:pt x="23555" y="48138"/>
                  <a:pt x="23555" y="48663"/>
                </a:cubicBezTo>
                <a:cubicBezTo>
                  <a:pt x="23555" y="48991"/>
                  <a:pt x="23817" y="49253"/>
                  <a:pt x="24145" y="49253"/>
                </a:cubicBezTo>
                <a:close/>
                <a:moveTo>
                  <a:pt x="19316" y="49122"/>
                </a:moveTo>
                <a:cubicBezTo>
                  <a:pt x="19731" y="49122"/>
                  <a:pt x="19928" y="48619"/>
                  <a:pt x="19644" y="48335"/>
                </a:cubicBezTo>
                <a:cubicBezTo>
                  <a:pt x="19360" y="48051"/>
                  <a:pt x="18857" y="48248"/>
                  <a:pt x="18857" y="48663"/>
                </a:cubicBezTo>
                <a:cubicBezTo>
                  <a:pt x="18857" y="48903"/>
                  <a:pt x="19054" y="49122"/>
                  <a:pt x="19316" y="49122"/>
                </a:cubicBezTo>
                <a:close/>
                <a:moveTo>
                  <a:pt x="14487" y="48991"/>
                </a:moveTo>
                <a:cubicBezTo>
                  <a:pt x="14771" y="48991"/>
                  <a:pt x="14924" y="48641"/>
                  <a:pt x="14727" y="48444"/>
                </a:cubicBezTo>
                <a:cubicBezTo>
                  <a:pt x="14509" y="48226"/>
                  <a:pt x="14159" y="48379"/>
                  <a:pt x="14159" y="48663"/>
                </a:cubicBezTo>
                <a:cubicBezTo>
                  <a:pt x="14159" y="48838"/>
                  <a:pt x="14312" y="48991"/>
                  <a:pt x="14487" y="48991"/>
                </a:cubicBezTo>
                <a:close/>
                <a:moveTo>
                  <a:pt x="9658" y="48859"/>
                </a:moveTo>
                <a:cubicBezTo>
                  <a:pt x="9833" y="48859"/>
                  <a:pt x="9920" y="48641"/>
                  <a:pt x="9789" y="48532"/>
                </a:cubicBezTo>
                <a:cubicBezTo>
                  <a:pt x="9680" y="48401"/>
                  <a:pt x="9483" y="48488"/>
                  <a:pt x="9483" y="48663"/>
                </a:cubicBezTo>
                <a:cubicBezTo>
                  <a:pt x="9483" y="48772"/>
                  <a:pt x="9549" y="48838"/>
                  <a:pt x="9658" y="48859"/>
                </a:cubicBezTo>
                <a:close/>
                <a:moveTo>
                  <a:pt x="4829" y="48707"/>
                </a:moveTo>
                <a:cubicBezTo>
                  <a:pt x="4916" y="48707"/>
                  <a:pt x="4785" y="48575"/>
                  <a:pt x="4785" y="48663"/>
                </a:cubicBezTo>
                <a:cubicBezTo>
                  <a:pt x="4785" y="48685"/>
                  <a:pt x="4807" y="48707"/>
                  <a:pt x="4829" y="48707"/>
                </a:cubicBezTo>
                <a:close/>
                <a:moveTo>
                  <a:pt x="149591" y="43856"/>
                </a:moveTo>
                <a:cubicBezTo>
                  <a:pt x="149635" y="43856"/>
                  <a:pt x="149635" y="43812"/>
                  <a:pt x="149591" y="43812"/>
                </a:cubicBezTo>
                <a:cubicBezTo>
                  <a:pt x="149569" y="43812"/>
                  <a:pt x="149569" y="43856"/>
                  <a:pt x="149591" y="43856"/>
                </a:cubicBezTo>
                <a:close/>
                <a:moveTo>
                  <a:pt x="144784" y="43987"/>
                </a:moveTo>
                <a:cubicBezTo>
                  <a:pt x="144849" y="43987"/>
                  <a:pt x="144915" y="43921"/>
                  <a:pt x="144915" y="43834"/>
                </a:cubicBezTo>
                <a:cubicBezTo>
                  <a:pt x="144915" y="43637"/>
                  <a:pt x="144631" y="43637"/>
                  <a:pt x="144631" y="43834"/>
                </a:cubicBezTo>
                <a:cubicBezTo>
                  <a:pt x="144631" y="43921"/>
                  <a:pt x="144696" y="43987"/>
                  <a:pt x="144784" y="43987"/>
                </a:cubicBezTo>
                <a:close/>
                <a:moveTo>
                  <a:pt x="139955" y="44118"/>
                </a:moveTo>
                <a:cubicBezTo>
                  <a:pt x="140195" y="44118"/>
                  <a:pt x="140304" y="43834"/>
                  <a:pt x="140151" y="43659"/>
                </a:cubicBezTo>
                <a:cubicBezTo>
                  <a:pt x="139976" y="43484"/>
                  <a:pt x="139671" y="43593"/>
                  <a:pt x="139671" y="43856"/>
                </a:cubicBezTo>
                <a:cubicBezTo>
                  <a:pt x="139671" y="43987"/>
                  <a:pt x="139802" y="44118"/>
                  <a:pt x="139955" y="44118"/>
                </a:cubicBezTo>
                <a:close/>
                <a:moveTo>
                  <a:pt x="135126" y="44249"/>
                </a:moveTo>
                <a:cubicBezTo>
                  <a:pt x="135497" y="44249"/>
                  <a:pt x="135672" y="43812"/>
                  <a:pt x="135410" y="43550"/>
                </a:cubicBezTo>
                <a:cubicBezTo>
                  <a:pt x="135147" y="43288"/>
                  <a:pt x="134710" y="43462"/>
                  <a:pt x="134710" y="43834"/>
                </a:cubicBezTo>
                <a:cubicBezTo>
                  <a:pt x="134710" y="44074"/>
                  <a:pt x="134885" y="44249"/>
                  <a:pt x="135126" y="44249"/>
                </a:cubicBezTo>
                <a:close/>
                <a:moveTo>
                  <a:pt x="130297" y="44380"/>
                </a:moveTo>
                <a:cubicBezTo>
                  <a:pt x="130777" y="44380"/>
                  <a:pt x="131018" y="43790"/>
                  <a:pt x="130690" y="43462"/>
                </a:cubicBezTo>
                <a:cubicBezTo>
                  <a:pt x="130340" y="43113"/>
                  <a:pt x="129750" y="43353"/>
                  <a:pt x="129750" y="43834"/>
                </a:cubicBezTo>
                <a:cubicBezTo>
                  <a:pt x="129750" y="44140"/>
                  <a:pt x="129991" y="44380"/>
                  <a:pt x="130297" y="44380"/>
                </a:cubicBezTo>
                <a:close/>
                <a:moveTo>
                  <a:pt x="125467" y="44511"/>
                </a:moveTo>
                <a:cubicBezTo>
                  <a:pt x="126057" y="44511"/>
                  <a:pt x="126363" y="43790"/>
                  <a:pt x="125948" y="43353"/>
                </a:cubicBezTo>
                <a:cubicBezTo>
                  <a:pt x="125511" y="42938"/>
                  <a:pt x="124812" y="43244"/>
                  <a:pt x="124812" y="43834"/>
                </a:cubicBezTo>
                <a:cubicBezTo>
                  <a:pt x="124812" y="44205"/>
                  <a:pt x="125096" y="44511"/>
                  <a:pt x="125467" y="44511"/>
                </a:cubicBezTo>
                <a:close/>
                <a:moveTo>
                  <a:pt x="120638" y="44642"/>
                </a:moveTo>
                <a:cubicBezTo>
                  <a:pt x="121360" y="44642"/>
                  <a:pt x="121709" y="43768"/>
                  <a:pt x="121207" y="43266"/>
                </a:cubicBezTo>
                <a:cubicBezTo>
                  <a:pt x="120704" y="42763"/>
                  <a:pt x="119852" y="43113"/>
                  <a:pt x="119852" y="43834"/>
                </a:cubicBezTo>
                <a:cubicBezTo>
                  <a:pt x="119852" y="44271"/>
                  <a:pt x="120201" y="44642"/>
                  <a:pt x="120638" y="44642"/>
                </a:cubicBezTo>
                <a:close/>
                <a:moveTo>
                  <a:pt x="115831" y="44752"/>
                </a:moveTo>
                <a:cubicBezTo>
                  <a:pt x="116640" y="44752"/>
                  <a:pt x="117033" y="43768"/>
                  <a:pt x="116465" y="43200"/>
                </a:cubicBezTo>
                <a:cubicBezTo>
                  <a:pt x="115897" y="42610"/>
                  <a:pt x="114914" y="43025"/>
                  <a:pt x="114914" y="43834"/>
                </a:cubicBezTo>
                <a:cubicBezTo>
                  <a:pt x="114914" y="44336"/>
                  <a:pt x="115307" y="44752"/>
                  <a:pt x="115831" y="44752"/>
                </a:cubicBezTo>
                <a:close/>
                <a:moveTo>
                  <a:pt x="111002" y="44861"/>
                </a:moveTo>
                <a:cubicBezTo>
                  <a:pt x="111920" y="44861"/>
                  <a:pt x="112379" y="43746"/>
                  <a:pt x="111723" y="43113"/>
                </a:cubicBezTo>
                <a:cubicBezTo>
                  <a:pt x="111068" y="42457"/>
                  <a:pt x="109975" y="42916"/>
                  <a:pt x="109975" y="43834"/>
                </a:cubicBezTo>
                <a:cubicBezTo>
                  <a:pt x="109975" y="44402"/>
                  <a:pt x="110434" y="44861"/>
                  <a:pt x="111002" y="44861"/>
                </a:cubicBezTo>
                <a:close/>
                <a:moveTo>
                  <a:pt x="106173" y="44992"/>
                </a:moveTo>
                <a:cubicBezTo>
                  <a:pt x="107200" y="44992"/>
                  <a:pt x="107703" y="43746"/>
                  <a:pt x="106982" y="43025"/>
                </a:cubicBezTo>
                <a:cubicBezTo>
                  <a:pt x="106261" y="42304"/>
                  <a:pt x="105015" y="42807"/>
                  <a:pt x="105015" y="43834"/>
                </a:cubicBezTo>
                <a:cubicBezTo>
                  <a:pt x="105015" y="44467"/>
                  <a:pt x="105540" y="44992"/>
                  <a:pt x="106173" y="44992"/>
                </a:cubicBezTo>
                <a:close/>
                <a:moveTo>
                  <a:pt x="101344" y="45101"/>
                </a:moveTo>
                <a:cubicBezTo>
                  <a:pt x="102459" y="45101"/>
                  <a:pt x="103027" y="43746"/>
                  <a:pt x="102240" y="42938"/>
                </a:cubicBezTo>
                <a:cubicBezTo>
                  <a:pt x="101432" y="42151"/>
                  <a:pt x="100077" y="42719"/>
                  <a:pt x="100077" y="43834"/>
                </a:cubicBezTo>
                <a:cubicBezTo>
                  <a:pt x="100077" y="44533"/>
                  <a:pt x="100645" y="45101"/>
                  <a:pt x="101344" y="45101"/>
                </a:cubicBezTo>
                <a:close/>
                <a:moveTo>
                  <a:pt x="96515" y="45167"/>
                </a:moveTo>
                <a:cubicBezTo>
                  <a:pt x="97717" y="45167"/>
                  <a:pt x="98307" y="43725"/>
                  <a:pt x="97455" y="42894"/>
                </a:cubicBezTo>
                <a:cubicBezTo>
                  <a:pt x="96624" y="42042"/>
                  <a:pt x="95182" y="42654"/>
                  <a:pt x="95182" y="43834"/>
                </a:cubicBezTo>
                <a:cubicBezTo>
                  <a:pt x="95182" y="44577"/>
                  <a:pt x="95772" y="45167"/>
                  <a:pt x="96515" y="45167"/>
                </a:cubicBezTo>
                <a:close/>
                <a:moveTo>
                  <a:pt x="91686" y="45254"/>
                </a:moveTo>
                <a:cubicBezTo>
                  <a:pt x="92953" y="45254"/>
                  <a:pt x="93587" y="43725"/>
                  <a:pt x="92691" y="42829"/>
                </a:cubicBezTo>
                <a:cubicBezTo>
                  <a:pt x="91795" y="41933"/>
                  <a:pt x="90266" y="42566"/>
                  <a:pt x="90266" y="43834"/>
                </a:cubicBezTo>
                <a:cubicBezTo>
                  <a:pt x="90266" y="44620"/>
                  <a:pt x="90899" y="45254"/>
                  <a:pt x="91686" y="45254"/>
                </a:cubicBezTo>
                <a:close/>
                <a:moveTo>
                  <a:pt x="86857" y="45320"/>
                </a:moveTo>
                <a:cubicBezTo>
                  <a:pt x="88190" y="45320"/>
                  <a:pt x="88845" y="43725"/>
                  <a:pt x="87928" y="42785"/>
                </a:cubicBezTo>
                <a:cubicBezTo>
                  <a:pt x="86988" y="41845"/>
                  <a:pt x="85393" y="42523"/>
                  <a:pt x="85371" y="43834"/>
                </a:cubicBezTo>
                <a:cubicBezTo>
                  <a:pt x="85393" y="44664"/>
                  <a:pt x="86049" y="45320"/>
                  <a:pt x="86857" y="45320"/>
                </a:cubicBezTo>
                <a:close/>
                <a:moveTo>
                  <a:pt x="82028" y="45363"/>
                </a:moveTo>
                <a:cubicBezTo>
                  <a:pt x="83405" y="45363"/>
                  <a:pt x="84082" y="43725"/>
                  <a:pt x="83121" y="42763"/>
                </a:cubicBezTo>
                <a:cubicBezTo>
                  <a:pt x="82159" y="41802"/>
                  <a:pt x="80520" y="42479"/>
                  <a:pt x="80520" y="43834"/>
                </a:cubicBezTo>
                <a:cubicBezTo>
                  <a:pt x="80520" y="44686"/>
                  <a:pt x="81198" y="45363"/>
                  <a:pt x="82028" y="45363"/>
                </a:cubicBezTo>
                <a:close/>
                <a:moveTo>
                  <a:pt x="77221" y="45385"/>
                </a:moveTo>
                <a:cubicBezTo>
                  <a:pt x="78576" y="45385"/>
                  <a:pt x="79275" y="43725"/>
                  <a:pt x="78292" y="42741"/>
                </a:cubicBezTo>
                <a:cubicBezTo>
                  <a:pt x="77330" y="41780"/>
                  <a:pt x="75669" y="42457"/>
                  <a:pt x="75669" y="43834"/>
                </a:cubicBezTo>
                <a:cubicBezTo>
                  <a:pt x="75669" y="44686"/>
                  <a:pt x="76369" y="45385"/>
                  <a:pt x="77221" y="45385"/>
                </a:cubicBezTo>
                <a:close/>
                <a:moveTo>
                  <a:pt x="72392" y="45363"/>
                </a:moveTo>
                <a:cubicBezTo>
                  <a:pt x="73747" y="45363"/>
                  <a:pt x="74424" y="43725"/>
                  <a:pt x="73463" y="42763"/>
                </a:cubicBezTo>
                <a:cubicBezTo>
                  <a:pt x="72501" y="41802"/>
                  <a:pt x="70862" y="42479"/>
                  <a:pt x="70862" y="43834"/>
                </a:cubicBezTo>
                <a:cubicBezTo>
                  <a:pt x="70862" y="44686"/>
                  <a:pt x="71540" y="45363"/>
                  <a:pt x="72392" y="45363"/>
                </a:cubicBezTo>
                <a:close/>
                <a:moveTo>
                  <a:pt x="67563" y="45298"/>
                </a:moveTo>
                <a:cubicBezTo>
                  <a:pt x="68874" y="45298"/>
                  <a:pt x="69529" y="43725"/>
                  <a:pt x="68612" y="42785"/>
                </a:cubicBezTo>
                <a:cubicBezTo>
                  <a:pt x="67672" y="41867"/>
                  <a:pt x="66099" y="42523"/>
                  <a:pt x="66099" y="43834"/>
                </a:cubicBezTo>
                <a:cubicBezTo>
                  <a:pt x="66099" y="44642"/>
                  <a:pt x="66754" y="45298"/>
                  <a:pt x="67563" y="45298"/>
                </a:cubicBezTo>
                <a:close/>
                <a:moveTo>
                  <a:pt x="62734" y="45254"/>
                </a:moveTo>
                <a:cubicBezTo>
                  <a:pt x="64001" y="45254"/>
                  <a:pt x="64635" y="43725"/>
                  <a:pt x="63739" y="42829"/>
                </a:cubicBezTo>
                <a:cubicBezTo>
                  <a:pt x="62843" y="41933"/>
                  <a:pt x="61313" y="42566"/>
                  <a:pt x="61313" y="43834"/>
                </a:cubicBezTo>
                <a:cubicBezTo>
                  <a:pt x="61313" y="44620"/>
                  <a:pt x="61947" y="45254"/>
                  <a:pt x="62734" y="45254"/>
                </a:cubicBezTo>
                <a:close/>
                <a:moveTo>
                  <a:pt x="57905" y="45167"/>
                </a:moveTo>
                <a:cubicBezTo>
                  <a:pt x="59107" y="45167"/>
                  <a:pt x="59696" y="43725"/>
                  <a:pt x="58866" y="42894"/>
                </a:cubicBezTo>
                <a:cubicBezTo>
                  <a:pt x="58014" y="42042"/>
                  <a:pt x="56572" y="42654"/>
                  <a:pt x="56572" y="43834"/>
                </a:cubicBezTo>
                <a:cubicBezTo>
                  <a:pt x="56572" y="44577"/>
                  <a:pt x="57162" y="45167"/>
                  <a:pt x="57905" y="45167"/>
                </a:cubicBezTo>
                <a:close/>
                <a:moveTo>
                  <a:pt x="53076" y="45079"/>
                </a:moveTo>
                <a:cubicBezTo>
                  <a:pt x="54190" y="45079"/>
                  <a:pt x="54758" y="43746"/>
                  <a:pt x="53972" y="42960"/>
                </a:cubicBezTo>
                <a:cubicBezTo>
                  <a:pt x="53185" y="42173"/>
                  <a:pt x="51830" y="42719"/>
                  <a:pt x="51830" y="43834"/>
                </a:cubicBezTo>
                <a:cubicBezTo>
                  <a:pt x="51830" y="44533"/>
                  <a:pt x="52398" y="45079"/>
                  <a:pt x="53076" y="45079"/>
                </a:cubicBezTo>
                <a:close/>
                <a:moveTo>
                  <a:pt x="48268" y="44970"/>
                </a:moveTo>
                <a:cubicBezTo>
                  <a:pt x="49274" y="44970"/>
                  <a:pt x="49776" y="43746"/>
                  <a:pt x="49055" y="43025"/>
                </a:cubicBezTo>
                <a:cubicBezTo>
                  <a:pt x="48334" y="42326"/>
                  <a:pt x="47132" y="42829"/>
                  <a:pt x="47110" y="43834"/>
                </a:cubicBezTo>
                <a:cubicBezTo>
                  <a:pt x="47110" y="44467"/>
                  <a:pt x="47635" y="44970"/>
                  <a:pt x="48268" y="44970"/>
                </a:cubicBezTo>
                <a:close/>
                <a:moveTo>
                  <a:pt x="43439" y="44861"/>
                </a:moveTo>
                <a:cubicBezTo>
                  <a:pt x="44335" y="44861"/>
                  <a:pt x="44794" y="43768"/>
                  <a:pt x="44161" y="43113"/>
                </a:cubicBezTo>
                <a:cubicBezTo>
                  <a:pt x="43505" y="42479"/>
                  <a:pt x="42412" y="42938"/>
                  <a:pt x="42412" y="43834"/>
                </a:cubicBezTo>
                <a:cubicBezTo>
                  <a:pt x="42412" y="44402"/>
                  <a:pt x="42871" y="44861"/>
                  <a:pt x="43439" y="44861"/>
                </a:cubicBezTo>
                <a:close/>
                <a:moveTo>
                  <a:pt x="38610" y="44752"/>
                </a:moveTo>
                <a:cubicBezTo>
                  <a:pt x="39419" y="44752"/>
                  <a:pt x="39834" y="43768"/>
                  <a:pt x="39244" y="43200"/>
                </a:cubicBezTo>
                <a:cubicBezTo>
                  <a:pt x="38676" y="42610"/>
                  <a:pt x="37693" y="43025"/>
                  <a:pt x="37693" y="43834"/>
                </a:cubicBezTo>
                <a:cubicBezTo>
                  <a:pt x="37693" y="44336"/>
                  <a:pt x="38108" y="44752"/>
                  <a:pt x="38610" y="44752"/>
                </a:cubicBezTo>
                <a:close/>
                <a:moveTo>
                  <a:pt x="33781" y="44620"/>
                </a:moveTo>
                <a:cubicBezTo>
                  <a:pt x="34481" y="44620"/>
                  <a:pt x="34830" y="43768"/>
                  <a:pt x="34350" y="43288"/>
                </a:cubicBezTo>
                <a:cubicBezTo>
                  <a:pt x="33847" y="42785"/>
                  <a:pt x="32995" y="43135"/>
                  <a:pt x="32995" y="43834"/>
                </a:cubicBezTo>
                <a:cubicBezTo>
                  <a:pt x="32995" y="44271"/>
                  <a:pt x="33344" y="44620"/>
                  <a:pt x="33781" y="44620"/>
                </a:cubicBezTo>
                <a:close/>
                <a:moveTo>
                  <a:pt x="28952" y="44489"/>
                </a:moveTo>
                <a:cubicBezTo>
                  <a:pt x="29542" y="44489"/>
                  <a:pt x="29826" y="43790"/>
                  <a:pt x="29411" y="43375"/>
                </a:cubicBezTo>
                <a:cubicBezTo>
                  <a:pt x="29018" y="42960"/>
                  <a:pt x="28297" y="43244"/>
                  <a:pt x="28297" y="43834"/>
                </a:cubicBezTo>
                <a:cubicBezTo>
                  <a:pt x="28297" y="44205"/>
                  <a:pt x="28603" y="44489"/>
                  <a:pt x="28952" y="44489"/>
                </a:cubicBezTo>
                <a:close/>
                <a:moveTo>
                  <a:pt x="24123" y="44380"/>
                </a:moveTo>
                <a:cubicBezTo>
                  <a:pt x="24626" y="44380"/>
                  <a:pt x="24866" y="43790"/>
                  <a:pt x="24517" y="43440"/>
                </a:cubicBezTo>
                <a:cubicBezTo>
                  <a:pt x="24167" y="43091"/>
                  <a:pt x="23577" y="43331"/>
                  <a:pt x="23577" y="43834"/>
                </a:cubicBezTo>
                <a:cubicBezTo>
                  <a:pt x="23577" y="44118"/>
                  <a:pt x="23839" y="44380"/>
                  <a:pt x="24123" y="44380"/>
                </a:cubicBezTo>
                <a:close/>
                <a:moveTo>
                  <a:pt x="19294" y="44227"/>
                </a:moveTo>
                <a:cubicBezTo>
                  <a:pt x="19666" y="44227"/>
                  <a:pt x="19841" y="43812"/>
                  <a:pt x="19578" y="43550"/>
                </a:cubicBezTo>
                <a:cubicBezTo>
                  <a:pt x="19338" y="43309"/>
                  <a:pt x="18901" y="43484"/>
                  <a:pt x="18901" y="43834"/>
                </a:cubicBezTo>
                <a:cubicBezTo>
                  <a:pt x="18901" y="44052"/>
                  <a:pt x="19076" y="44227"/>
                  <a:pt x="19294" y="44227"/>
                </a:cubicBezTo>
                <a:close/>
                <a:moveTo>
                  <a:pt x="14487" y="44096"/>
                </a:moveTo>
                <a:cubicBezTo>
                  <a:pt x="14727" y="44096"/>
                  <a:pt x="14837" y="43812"/>
                  <a:pt x="14684" y="43637"/>
                </a:cubicBezTo>
                <a:cubicBezTo>
                  <a:pt x="14509" y="43462"/>
                  <a:pt x="14203" y="43593"/>
                  <a:pt x="14203" y="43834"/>
                </a:cubicBezTo>
                <a:cubicBezTo>
                  <a:pt x="14203" y="43987"/>
                  <a:pt x="14334" y="44096"/>
                  <a:pt x="14487" y="44096"/>
                </a:cubicBezTo>
                <a:close/>
                <a:moveTo>
                  <a:pt x="9658" y="43987"/>
                </a:moveTo>
                <a:cubicBezTo>
                  <a:pt x="9724" y="43987"/>
                  <a:pt x="9811" y="43921"/>
                  <a:pt x="9811" y="43834"/>
                </a:cubicBezTo>
                <a:cubicBezTo>
                  <a:pt x="9811" y="43615"/>
                  <a:pt x="9418" y="43987"/>
                  <a:pt x="9658" y="43987"/>
                </a:cubicBezTo>
                <a:close/>
                <a:moveTo>
                  <a:pt x="4829" y="43877"/>
                </a:moveTo>
                <a:cubicBezTo>
                  <a:pt x="4873" y="43877"/>
                  <a:pt x="4873" y="43812"/>
                  <a:pt x="4829" y="43812"/>
                </a:cubicBezTo>
                <a:cubicBezTo>
                  <a:pt x="4807" y="43812"/>
                  <a:pt x="4807" y="43877"/>
                  <a:pt x="4829" y="43877"/>
                </a:cubicBezTo>
                <a:close/>
                <a:moveTo>
                  <a:pt x="149591" y="39027"/>
                </a:moveTo>
                <a:cubicBezTo>
                  <a:pt x="149613" y="39027"/>
                  <a:pt x="149613" y="39005"/>
                  <a:pt x="149591" y="39005"/>
                </a:cubicBezTo>
                <a:cubicBezTo>
                  <a:pt x="149591" y="39005"/>
                  <a:pt x="149591" y="39027"/>
                  <a:pt x="149591" y="39027"/>
                </a:cubicBezTo>
                <a:close/>
                <a:moveTo>
                  <a:pt x="144784" y="39114"/>
                </a:moveTo>
                <a:cubicBezTo>
                  <a:pt x="144937" y="39114"/>
                  <a:pt x="144674" y="38852"/>
                  <a:pt x="144674" y="39027"/>
                </a:cubicBezTo>
                <a:cubicBezTo>
                  <a:pt x="144674" y="39070"/>
                  <a:pt x="144718" y="39114"/>
                  <a:pt x="144784" y="39114"/>
                </a:cubicBezTo>
                <a:close/>
                <a:moveTo>
                  <a:pt x="139955" y="39245"/>
                </a:moveTo>
                <a:cubicBezTo>
                  <a:pt x="140064" y="39245"/>
                  <a:pt x="140173" y="39136"/>
                  <a:pt x="140173" y="39005"/>
                </a:cubicBezTo>
                <a:cubicBezTo>
                  <a:pt x="140173" y="38721"/>
                  <a:pt x="139714" y="38721"/>
                  <a:pt x="139714" y="39005"/>
                </a:cubicBezTo>
                <a:cubicBezTo>
                  <a:pt x="139714" y="39136"/>
                  <a:pt x="139823" y="39245"/>
                  <a:pt x="139955" y="39245"/>
                </a:cubicBezTo>
                <a:close/>
                <a:moveTo>
                  <a:pt x="135126" y="39376"/>
                </a:moveTo>
                <a:cubicBezTo>
                  <a:pt x="135453" y="39376"/>
                  <a:pt x="135606" y="38983"/>
                  <a:pt x="135366" y="38764"/>
                </a:cubicBezTo>
                <a:cubicBezTo>
                  <a:pt x="135147" y="38524"/>
                  <a:pt x="134754" y="38699"/>
                  <a:pt x="134754" y="39005"/>
                </a:cubicBezTo>
                <a:cubicBezTo>
                  <a:pt x="134754" y="39223"/>
                  <a:pt x="134929" y="39376"/>
                  <a:pt x="135126" y="39376"/>
                </a:cubicBezTo>
                <a:close/>
                <a:moveTo>
                  <a:pt x="130297" y="39485"/>
                </a:moveTo>
                <a:cubicBezTo>
                  <a:pt x="130734" y="39485"/>
                  <a:pt x="130930" y="38983"/>
                  <a:pt x="130646" y="38677"/>
                </a:cubicBezTo>
                <a:cubicBezTo>
                  <a:pt x="130340" y="38371"/>
                  <a:pt x="129816" y="38590"/>
                  <a:pt x="129816" y="39005"/>
                </a:cubicBezTo>
                <a:cubicBezTo>
                  <a:pt x="129816" y="39289"/>
                  <a:pt x="130034" y="39485"/>
                  <a:pt x="130297" y="39485"/>
                </a:cubicBezTo>
                <a:close/>
                <a:moveTo>
                  <a:pt x="125467" y="39617"/>
                </a:moveTo>
                <a:cubicBezTo>
                  <a:pt x="126014" y="39617"/>
                  <a:pt x="126276" y="38961"/>
                  <a:pt x="125905" y="38590"/>
                </a:cubicBezTo>
                <a:cubicBezTo>
                  <a:pt x="125511" y="38218"/>
                  <a:pt x="124878" y="38480"/>
                  <a:pt x="124878" y="39005"/>
                </a:cubicBezTo>
                <a:cubicBezTo>
                  <a:pt x="124878" y="39354"/>
                  <a:pt x="125140" y="39617"/>
                  <a:pt x="125467" y="39617"/>
                </a:cubicBezTo>
                <a:close/>
                <a:moveTo>
                  <a:pt x="120638" y="39748"/>
                </a:moveTo>
                <a:cubicBezTo>
                  <a:pt x="121294" y="39748"/>
                  <a:pt x="121622" y="38961"/>
                  <a:pt x="121163" y="38502"/>
                </a:cubicBezTo>
                <a:cubicBezTo>
                  <a:pt x="120704" y="38043"/>
                  <a:pt x="119917" y="38371"/>
                  <a:pt x="119917" y="39005"/>
                </a:cubicBezTo>
                <a:cubicBezTo>
                  <a:pt x="119917" y="39420"/>
                  <a:pt x="120245" y="39748"/>
                  <a:pt x="120638" y="39748"/>
                </a:cubicBezTo>
                <a:close/>
                <a:moveTo>
                  <a:pt x="115831" y="39857"/>
                </a:moveTo>
                <a:cubicBezTo>
                  <a:pt x="116574" y="39857"/>
                  <a:pt x="116946" y="38961"/>
                  <a:pt x="116421" y="38415"/>
                </a:cubicBezTo>
                <a:cubicBezTo>
                  <a:pt x="115875" y="37890"/>
                  <a:pt x="114979" y="38262"/>
                  <a:pt x="114979" y="39005"/>
                </a:cubicBezTo>
                <a:cubicBezTo>
                  <a:pt x="114979" y="39485"/>
                  <a:pt x="115351" y="39857"/>
                  <a:pt x="115831" y="39857"/>
                </a:cubicBezTo>
                <a:close/>
                <a:moveTo>
                  <a:pt x="111002" y="39966"/>
                </a:moveTo>
                <a:cubicBezTo>
                  <a:pt x="111833" y="39966"/>
                  <a:pt x="112270" y="38939"/>
                  <a:pt x="111658" y="38349"/>
                </a:cubicBezTo>
                <a:cubicBezTo>
                  <a:pt x="111068" y="37737"/>
                  <a:pt x="110041" y="38174"/>
                  <a:pt x="110041" y="39005"/>
                </a:cubicBezTo>
                <a:cubicBezTo>
                  <a:pt x="110041" y="39551"/>
                  <a:pt x="110478" y="39966"/>
                  <a:pt x="111002" y="39966"/>
                </a:cubicBezTo>
                <a:close/>
                <a:moveTo>
                  <a:pt x="106173" y="40054"/>
                </a:moveTo>
                <a:cubicBezTo>
                  <a:pt x="107091" y="40054"/>
                  <a:pt x="107572" y="38939"/>
                  <a:pt x="106916" y="38284"/>
                </a:cubicBezTo>
                <a:cubicBezTo>
                  <a:pt x="106239" y="37628"/>
                  <a:pt x="105124" y="38087"/>
                  <a:pt x="105124" y="39005"/>
                </a:cubicBezTo>
                <a:cubicBezTo>
                  <a:pt x="105124" y="39595"/>
                  <a:pt x="105583" y="40054"/>
                  <a:pt x="106173" y="40054"/>
                </a:cubicBezTo>
                <a:close/>
                <a:moveTo>
                  <a:pt x="101344" y="40163"/>
                </a:moveTo>
                <a:cubicBezTo>
                  <a:pt x="102371" y="40163"/>
                  <a:pt x="102874" y="38917"/>
                  <a:pt x="102153" y="38196"/>
                </a:cubicBezTo>
                <a:cubicBezTo>
                  <a:pt x="101432" y="37475"/>
                  <a:pt x="100186" y="38000"/>
                  <a:pt x="100186" y="39005"/>
                </a:cubicBezTo>
                <a:cubicBezTo>
                  <a:pt x="100186" y="39660"/>
                  <a:pt x="100710" y="40163"/>
                  <a:pt x="101344" y="40163"/>
                </a:cubicBezTo>
                <a:close/>
                <a:moveTo>
                  <a:pt x="96515" y="40250"/>
                </a:moveTo>
                <a:cubicBezTo>
                  <a:pt x="97608" y="40250"/>
                  <a:pt x="98154" y="38917"/>
                  <a:pt x="97389" y="38153"/>
                </a:cubicBezTo>
                <a:cubicBezTo>
                  <a:pt x="96603" y="37366"/>
                  <a:pt x="95291" y="37912"/>
                  <a:pt x="95291" y="39005"/>
                </a:cubicBezTo>
                <a:cubicBezTo>
                  <a:pt x="95291" y="39704"/>
                  <a:pt x="95838" y="40250"/>
                  <a:pt x="96515" y="40250"/>
                </a:cubicBezTo>
                <a:close/>
                <a:moveTo>
                  <a:pt x="91686" y="40316"/>
                </a:moveTo>
                <a:cubicBezTo>
                  <a:pt x="92844" y="40316"/>
                  <a:pt x="93434" y="38917"/>
                  <a:pt x="92604" y="38087"/>
                </a:cubicBezTo>
                <a:cubicBezTo>
                  <a:pt x="91795" y="37279"/>
                  <a:pt x="90397" y="37847"/>
                  <a:pt x="90397" y="39005"/>
                </a:cubicBezTo>
                <a:cubicBezTo>
                  <a:pt x="90397" y="39726"/>
                  <a:pt x="90965" y="40316"/>
                  <a:pt x="91686" y="40316"/>
                </a:cubicBezTo>
                <a:close/>
                <a:moveTo>
                  <a:pt x="86857" y="40359"/>
                </a:moveTo>
                <a:cubicBezTo>
                  <a:pt x="88081" y="40359"/>
                  <a:pt x="88671" y="38917"/>
                  <a:pt x="87819" y="38065"/>
                </a:cubicBezTo>
                <a:cubicBezTo>
                  <a:pt x="86966" y="37213"/>
                  <a:pt x="85502" y="37803"/>
                  <a:pt x="85502" y="39005"/>
                </a:cubicBezTo>
                <a:cubicBezTo>
                  <a:pt x="85524" y="39770"/>
                  <a:pt x="86114" y="40359"/>
                  <a:pt x="86857" y="40359"/>
                </a:cubicBezTo>
                <a:close/>
                <a:moveTo>
                  <a:pt x="82028" y="40403"/>
                </a:moveTo>
                <a:cubicBezTo>
                  <a:pt x="83252" y="40403"/>
                  <a:pt x="83864" y="38939"/>
                  <a:pt x="83011" y="38065"/>
                </a:cubicBezTo>
                <a:cubicBezTo>
                  <a:pt x="82159" y="37213"/>
                  <a:pt x="80695" y="37803"/>
                  <a:pt x="80673" y="39005"/>
                </a:cubicBezTo>
                <a:cubicBezTo>
                  <a:pt x="80673" y="39770"/>
                  <a:pt x="81285" y="40403"/>
                  <a:pt x="82028" y="40403"/>
                </a:cubicBezTo>
                <a:close/>
                <a:moveTo>
                  <a:pt x="77221" y="40403"/>
                </a:moveTo>
                <a:cubicBezTo>
                  <a:pt x="78444" y="40403"/>
                  <a:pt x="79078" y="38895"/>
                  <a:pt x="78204" y="38021"/>
                </a:cubicBezTo>
                <a:cubicBezTo>
                  <a:pt x="77330" y="37147"/>
                  <a:pt x="75822" y="37759"/>
                  <a:pt x="75822" y="39005"/>
                </a:cubicBezTo>
                <a:cubicBezTo>
                  <a:pt x="75822" y="39770"/>
                  <a:pt x="76434" y="40403"/>
                  <a:pt x="77221" y="40403"/>
                </a:cubicBezTo>
                <a:close/>
                <a:moveTo>
                  <a:pt x="72392" y="40403"/>
                </a:moveTo>
                <a:cubicBezTo>
                  <a:pt x="73594" y="40403"/>
                  <a:pt x="74205" y="38939"/>
                  <a:pt x="73353" y="38065"/>
                </a:cubicBezTo>
                <a:cubicBezTo>
                  <a:pt x="72501" y="37213"/>
                  <a:pt x="71037" y="37803"/>
                  <a:pt x="71015" y="39005"/>
                </a:cubicBezTo>
                <a:cubicBezTo>
                  <a:pt x="71015" y="39770"/>
                  <a:pt x="71627" y="40403"/>
                  <a:pt x="72392" y="40403"/>
                </a:cubicBezTo>
                <a:close/>
                <a:moveTo>
                  <a:pt x="67563" y="40359"/>
                </a:moveTo>
                <a:cubicBezTo>
                  <a:pt x="68765" y="40359"/>
                  <a:pt x="69376" y="38917"/>
                  <a:pt x="68524" y="38065"/>
                </a:cubicBezTo>
                <a:cubicBezTo>
                  <a:pt x="67672" y="37213"/>
                  <a:pt x="66208" y="37803"/>
                  <a:pt x="66208" y="39005"/>
                </a:cubicBezTo>
                <a:cubicBezTo>
                  <a:pt x="66208" y="39770"/>
                  <a:pt x="66820" y="40359"/>
                  <a:pt x="67563" y="40359"/>
                </a:cubicBezTo>
                <a:close/>
                <a:moveTo>
                  <a:pt x="62756" y="40316"/>
                </a:moveTo>
                <a:cubicBezTo>
                  <a:pt x="63914" y="40316"/>
                  <a:pt x="64482" y="38917"/>
                  <a:pt x="63673" y="38109"/>
                </a:cubicBezTo>
                <a:cubicBezTo>
                  <a:pt x="62843" y="37279"/>
                  <a:pt x="61445" y="37868"/>
                  <a:pt x="61445" y="39027"/>
                </a:cubicBezTo>
                <a:cubicBezTo>
                  <a:pt x="61445" y="39726"/>
                  <a:pt x="62035" y="40316"/>
                  <a:pt x="62756" y="40316"/>
                </a:cubicBezTo>
                <a:close/>
                <a:moveTo>
                  <a:pt x="57927" y="40228"/>
                </a:moveTo>
                <a:cubicBezTo>
                  <a:pt x="58997" y="40228"/>
                  <a:pt x="59544" y="38917"/>
                  <a:pt x="58779" y="38153"/>
                </a:cubicBezTo>
                <a:cubicBezTo>
                  <a:pt x="58014" y="37388"/>
                  <a:pt x="56703" y="37934"/>
                  <a:pt x="56703" y="39027"/>
                </a:cubicBezTo>
                <a:cubicBezTo>
                  <a:pt x="56703" y="39682"/>
                  <a:pt x="57249" y="40228"/>
                  <a:pt x="57927" y="40228"/>
                </a:cubicBezTo>
                <a:close/>
                <a:moveTo>
                  <a:pt x="53098" y="40163"/>
                </a:moveTo>
                <a:cubicBezTo>
                  <a:pt x="54103" y="40163"/>
                  <a:pt x="54605" y="38939"/>
                  <a:pt x="53906" y="38218"/>
                </a:cubicBezTo>
                <a:cubicBezTo>
                  <a:pt x="53185" y="37497"/>
                  <a:pt x="51961" y="38000"/>
                  <a:pt x="51961" y="39027"/>
                </a:cubicBezTo>
                <a:cubicBezTo>
                  <a:pt x="51961" y="39638"/>
                  <a:pt x="52464" y="40163"/>
                  <a:pt x="53098" y="40163"/>
                </a:cubicBezTo>
                <a:close/>
                <a:moveTo>
                  <a:pt x="48268" y="40054"/>
                </a:moveTo>
                <a:cubicBezTo>
                  <a:pt x="49208" y="40054"/>
                  <a:pt x="49667" y="38917"/>
                  <a:pt x="49011" y="38262"/>
                </a:cubicBezTo>
                <a:cubicBezTo>
                  <a:pt x="48356" y="37606"/>
                  <a:pt x="47220" y="38065"/>
                  <a:pt x="47220" y="39005"/>
                </a:cubicBezTo>
                <a:cubicBezTo>
                  <a:pt x="47220" y="39573"/>
                  <a:pt x="47700" y="40054"/>
                  <a:pt x="48268" y="40054"/>
                </a:cubicBezTo>
                <a:close/>
                <a:moveTo>
                  <a:pt x="43439" y="39944"/>
                </a:moveTo>
                <a:cubicBezTo>
                  <a:pt x="44270" y="39944"/>
                  <a:pt x="44685" y="38939"/>
                  <a:pt x="44095" y="38349"/>
                </a:cubicBezTo>
                <a:cubicBezTo>
                  <a:pt x="43505" y="37759"/>
                  <a:pt x="42500" y="38174"/>
                  <a:pt x="42500" y="39005"/>
                </a:cubicBezTo>
                <a:cubicBezTo>
                  <a:pt x="42500" y="39529"/>
                  <a:pt x="42915" y="39944"/>
                  <a:pt x="43439" y="39944"/>
                </a:cubicBezTo>
                <a:close/>
                <a:moveTo>
                  <a:pt x="38610" y="39835"/>
                </a:moveTo>
                <a:cubicBezTo>
                  <a:pt x="39353" y="39835"/>
                  <a:pt x="39703" y="38939"/>
                  <a:pt x="39200" y="38437"/>
                </a:cubicBezTo>
                <a:cubicBezTo>
                  <a:pt x="38676" y="37912"/>
                  <a:pt x="37802" y="38284"/>
                  <a:pt x="37802" y="39005"/>
                </a:cubicBezTo>
                <a:cubicBezTo>
                  <a:pt x="37802" y="39464"/>
                  <a:pt x="38173" y="39835"/>
                  <a:pt x="38610" y="39835"/>
                </a:cubicBezTo>
                <a:close/>
                <a:moveTo>
                  <a:pt x="33781" y="39704"/>
                </a:moveTo>
                <a:cubicBezTo>
                  <a:pt x="34415" y="39704"/>
                  <a:pt x="34743" y="38939"/>
                  <a:pt x="34284" y="38502"/>
                </a:cubicBezTo>
                <a:cubicBezTo>
                  <a:pt x="33847" y="38043"/>
                  <a:pt x="33082" y="38371"/>
                  <a:pt x="33082" y="39005"/>
                </a:cubicBezTo>
                <a:cubicBezTo>
                  <a:pt x="33082" y="39398"/>
                  <a:pt x="33410" y="39704"/>
                  <a:pt x="33781" y="39704"/>
                </a:cubicBezTo>
                <a:close/>
                <a:moveTo>
                  <a:pt x="28974" y="39595"/>
                </a:moveTo>
                <a:cubicBezTo>
                  <a:pt x="29499" y="39595"/>
                  <a:pt x="29761" y="38961"/>
                  <a:pt x="29389" y="38590"/>
                </a:cubicBezTo>
                <a:cubicBezTo>
                  <a:pt x="29018" y="38218"/>
                  <a:pt x="28384" y="38480"/>
                  <a:pt x="28384" y="39005"/>
                </a:cubicBezTo>
                <a:cubicBezTo>
                  <a:pt x="28384" y="39332"/>
                  <a:pt x="28646" y="39595"/>
                  <a:pt x="28974" y="39595"/>
                </a:cubicBezTo>
                <a:close/>
                <a:moveTo>
                  <a:pt x="24145" y="39464"/>
                </a:moveTo>
                <a:cubicBezTo>
                  <a:pt x="24560" y="39464"/>
                  <a:pt x="24779" y="38961"/>
                  <a:pt x="24473" y="38677"/>
                </a:cubicBezTo>
                <a:cubicBezTo>
                  <a:pt x="24189" y="38371"/>
                  <a:pt x="23664" y="38590"/>
                  <a:pt x="23664" y="39005"/>
                </a:cubicBezTo>
                <a:cubicBezTo>
                  <a:pt x="23664" y="39267"/>
                  <a:pt x="23883" y="39464"/>
                  <a:pt x="24145" y="39464"/>
                </a:cubicBezTo>
                <a:close/>
                <a:moveTo>
                  <a:pt x="19316" y="39354"/>
                </a:moveTo>
                <a:cubicBezTo>
                  <a:pt x="19622" y="39354"/>
                  <a:pt x="19775" y="38983"/>
                  <a:pt x="19556" y="38764"/>
                </a:cubicBezTo>
                <a:cubicBezTo>
                  <a:pt x="19338" y="38546"/>
                  <a:pt x="18967" y="38699"/>
                  <a:pt x="18967" y="39005"/>
                </a:cubicBezTo>
                <a:cubicBezTo>
                  <a:pt x="18967" y="39201"/>
                  <a:pt x="19119" y="39354"/>
                  <a:pt x="19316" y="39354"/>
                </a:cubicBezTo>
                <a:close/>
                <a:moveTo>
                  <a:pt x="14487" y="39223"/>
                </a:moveTo>
                <a:cubicBezTo>
                  <a:pt x="14684" y="39223"/>
                  <a:pt x="14771" y="38983"/>
                  <a:pt x="14640" y="38852"/>
                </a:cubicBezTo>
                <a:cubicBezTo>
                  <a:pt x="14509" y="38721"/>
                  <a:pt x="14269" y="38808"/>
                  <a:pt x="14269" y="39005"/>
                </a:cubicBezTo>
                <a:cubicBezTo>
                  <a:pt x="14269" y="39136"/>
                  <a:pt x="14378" y="39223"/>
                  <a:pt x="14487" y="39223"/>
                </a:cubicBezTo>
                <a:close/>
                <a:moveTo>
                  <a:pt x="9658" y="39114"/>
                </a:moveTo>
                <a:cubicBezTo>
                  <a:pt x="9789" y="39114"/>
                  <a:pt x="9789" y="38917"/>
                  <a:pt x="9658" y="38917"/>
                </a:cubicBezTo>
                <a:cubicBezTo>
                  <a:pt x="9527" y="38917"/>
                  <a:pt x="9527" y="39114"/>
                  <a:pt x="9658" y="39114"/>
                </a:cubicBezTo>
                <a:close/>
                <a:moveTo>
                  <a:pt x="144784" y="34219"/>
                </a:moveTo>
                <a:cubicBezTo>
                  <a:pt x="144805" y="34219"/>
                  <a:pt x="144827" y="34198"/>
                  <a:pt x="144827" y="34198"/>
                </a:cubicBezTo>
                <a:cubicBezTo>
                  <a:pt x="144827" y="34132"/>
                  <a:pt x="144740" y="34132"/>
                  <a:pt x="144740" y="34198"/>
                </a:cubicBezTo>
                <a:cubicBezTo>
                  <a:pt x="144740" y="34198"/>
                  <a:pt x="144762" y="34219"/>
                  <a:pt x="144784" y="34219"/>
                </a:cubicBezTo>
                <a:close/>
                <a:moveTo>
                  <a:pt x="139955" y="34350"/>
                </a:moveTo>
                <a:cubicBezTo>
                  <a:pt x="140042" y="34350"/>
                  <a:pt x="140108" y="34285"/>
                  <a:pt x="140108" y="34176"/>
                </a:cubicBezTo>
                <a:cubicBezTo>
                  <a:pt x="140108" y="34088"/>
                  <a:pt x="140042" y="34023"/>
                  <a:pt x="139955" y="34023"/>
                </a:cubicBezTo>
                <a:cubicBezTo>
                  <a:pt x="139867" y="34023"/>
                  <a:pt x="139802" y="34088"/>
                  <a:pt x="139802" y="34176"/>
                </a:cubicBezTo>
                <a:cubicBezTo>
                  <a:pt x="139802" y="34285"/>
                  <a:pt x="139867" y="34350"/>
                  <a:pt x="139955" y="34350"/>
                </a:cubicBezTo>
                <a:close/>
                <a:moveTo>
                  <a:pt x="135126" y="34460"/>
                </a:moveTo>
                <a:cubicBezTo>
                  <a:pt x="135366" y="34460"/>
                  <a:pt x="135497" y="34176"/>
                  <a:pt x="135322" y="34001"/>
                </a:cubicBezTo>
                <a:cubicBezTo>
                  <a:pt x="135147" y="33826"/>
                  <a:pt x="134863" y="33957"/>
                  <a:pt x="134863" y="34198"/>
                </a:cubicBezTo>
                <a:cubicBezTo>
                  <a:pt x="134863" y="34350"/>
                  <a:pt x="134973" y="34460"/>
                  <a:pt x="135126" y="34460"/>
                </a:cubicBezTo>
                <a:close/>
                <a:moveTo>
                  <a:pt x="130297" y="34591"/>
                </a:moveTo>
                <a:cubicBezTo>
                  <a:pt x="130668" y="34591"/>
                  <a:pt x="130865" y="34154"/>
                  <a:pt x="130602" y="33892"/>
                </a:cubicBezTo>
                <a:cubicBezTo>
                  <a:pt x="130340" y="33629"/>
                  <a:pt x="129881" y="33826"/>
                  <a:pt x="129881" y="34198"/>
                </a:cubicBezTo>
                <a:cubicBezTo>
                  <a:pt x="129881" y="34416"/>
                  <a:pt x="130078" y="34591"/>
                  <a:pt x="130297" y="34591"/>
                </a:cubicBezTo>
                <a:close/>
                <a:moveTo>
                  <a:pt x="125489" y="34700"/>
                </a:moveTo>
                <a:cubicBezTo>
                  <a:pt x="125948" y="34700"/>
                  <a:pt x="126167" y="34132"/>
                  <a:pt x="125839" y="33804"/>
                </a:cubicBezTo>
                <a:cubicBezTo>
                  <a:pt x="125511" y="33476"/>
                  <a:pt x="124965" y="33717"/>
                  <a:pt x="124965" y="34176"/>
                </a:cubicBezTo>
                <a:cubicBezTo>
                  <a:pt x="124965" y="34482"/>
                  <a:pt x="125183" y="34700"/>
                  <a:pt x="125489" y="34700"/>
                </a:cubicBezTo>
                <a:close/>
                <a:moveTo>
                  <a:pt x="120660" y="34831"/>
                </a:moveTo>
                <a:cubicBezTo>
                  <a:pt x="121228" y="34831"/>
                  <a:pt x="121512" y="34132"/>
                  <a:pt x="121119" y="33739"/>
                </a:cubicBezTo>
                <a:cubicBezTo>
                  <a:pt x="120704" y="33323"/>
                  <a:pt x="120005" y="33608"/>
                  <a:pt x="120005" y="34176"/>
                </a:cubicBezTo>
                <a:cubicBezTo>
                  <a:pt x="120005" y="34547"/>
                  <a:pt x="120289" y="34831"/>
                  <a:pt x="120660" y="34831"/>
                </a:cubicBezTo>
                <a:close/>
                <a:moveTo>
                  <a:pt x="115831" y="34940"/>
                </a:moveTo>
                <a:cubicBezTo>
                  <a:pt x="116509" y="34940"/>
                  <a:pt x="116836" y="34132"/>
                  <a:pt x="116356" y="33651"/>
                </a:cubicBezTo>
                <a:cubicBezTo>
                  <a:pt x="115875" y="33171"/>
                  <a:pt x="115066" y="33520"/>
                  <a:pt x="115088" y="34176"/>
                </a:cubicBezTo>
                <a:cubicBezTo>
                  <a:pt x="115066" y="34591"/>
                  <a:pt x="115416" y="34940"/>
                  <a:pt x="115831" y="34940"/>
                </a:cubicBezTo>
                <a:close/>
                <a:moveTo>
                  <a:pt x="111002" y="35028"/>
                </a:moveTo>
                <a:cubicBezTo>
                  <a:pt x="111745" y="35028"/>
                  <a:pt x="112138" y="34110"/>
                  <a:pt x="111592" y="33586"/>
                </a:cubicBezTo>
                <a:cubicBezTo>
                  <a:pt x="111068" y="33061"/>
                  <a:pt x="110150" y="33433"/>
                  <a:pt x="110150" y="34176"/>
                </a:cubicBezTo>
                <a:cubicBezTo>
                  <a:pt x="110150" y="34656"/>
                  <a:pt x="110543" y="35028"/>
                  <a:pt x="111002" y="35028"/>
                </a:cubicBezTo>
                <a:close/>
                <a:moveTo>
                  <a:pt x="106173" y="35137"/>
                </a:moveTo>
                <a:cubicBezTo>
                  <a:pt x="107025" y="35137"/>
                  <a:pt x="107441" y="34110"/>
                  <a:pt x="106851" y="33520"/>
                </a:cubicBezTo>
                <a:cubicBezTo>
                  <a:pt x="106239" y="32908"/>
                  <a:pt x="105234" y="33345"/>
                  <a:pt x="105234" y="34176"/>
                </a:cubicBezTo>
                <a:cubicBezTo>
                  <a:pt x="105234" y="34722"/>
                  <a:pt x="105649" y="35137"/>
                  <a:pt x="106173" y="35137"/>
                </a:cubicBezTo>
                <a:close/>
                <a:moveTo>
                  <a:pt x="101344" y="35225"/>
                </a:moveTo>
                <a:cubicBezTo>
                  <a:pt x="102262" y="35225"/>
                  <a:pt x="102743" y="34110"/>
                  <a:pt x="102087" y="33455"/>
                </a:cubicBezTo>
                <a:cubicBezTo>
                  <a:pt x="101432" y="32799"/>
                  <a:pt x="100317" y="33258"/>
                  <a:pt x="100317" y="34176"/>
                </a:cubicBezTo>
                <a:cubicBezTo>
                  <a:pt x="100317" y="34766"/>
                  <a:pt x="100776" y="35225"/>
                  <a:pt x="101344" y="35225"/>
                </a:cubicBezTo>
                <a:close/>
                <a:moveTo>
                  <a:pt x="96515" y="35290"/>
                </a:moveTo>
                <a:cubicBezTo>
                  <a:pt x="97520" y="35290"/>
                  <a:pt x="98023" y="34088"/>
                  <a:pt x="97302" y="33389"/>
                </a:cubicBezTo>
                <a:cubicBezTo>
                  <a:pt x="96603" y="32690"/>
                  <a:pt x="95423" y="33192"/>
                  <a:pt x="95423" y="34176"/>
                </a:cubicBezTo>
                <a:cubicBezTo>
                  <a:pt x="95423" y="34809"/>
                  <a:pt x="95903" y="35290"/>
                  <a:pt x="96515" y="35290"/>
                </a:cubicBezTo>
                <a:close/>
                <a:moveTo>
                  <a:pt x="91708" y="35356"/>
                </a:moveTo>
                <a:cubicBezTo>
                  <a:pt x="92757" y="35356"/>
                  <a:pt x="93281" y="34088"/>
                  <a:pt x="92538" y="33345"/>
                </a:cubicBezTo>
                <a:cubicBezTo>
                  <a:pt x="91774" y="32602"/>
                  <a:pt x="90528" y="33127"/>
                  <a:pt x="90528" y="34176"/>
                </a:cubicBezTo>
                <a:cubicBezTo>
                  <a:pt x="90528" y="34831"/>
                  <a:pt x="91052" y="35356"/>
                  <a:pt x="91708" y="35356"/>
                </a:cubicBezTo>
                <a:close/>
                <a:moveTo>
                  <a:pt x="86879" y="35399"/>
                </a:moveTo>
                <a:cubicBezTo>
                  <a:pt x="87950" y="35399"/>
                  <a:pt x="88496" y="34088"/>
                  <a:pt x="87731" y="33323"/>
                </a:cubicBezTo>
                <a:cubicBezTo>
                  <a:pt x="86966" y="32559"/>
                  <a:pt x="85655" y="33105"/>
                  <a:pt x="85655" y="34176"/>
                </a:cubicBezTo>
                <a:cubicBezTo>
                  <a:pt x="85655" y="34853"/>
                  <a:pt x="86202" y="35399"/>
                  <a:pt x="86879" y="35399"/>
                </a:cubicBezTo>
                <a:close/>
                <a:moveTo>
                  <a:pt x="82050" y="35421"/>
                </a:moveTo>
                <a:cubicBezTo>
                  <a:pt x="83164" y="35421"/>
                  <a:pt x="83711" y="34088"/>
                  <a:pt x="82924" y="33302"/>
                </a:cubicBezTo>
                <a:cubicBezTo>
                  <a:pt x="82137" y="32515"/>
                  <a:pt x="80804" y="33083"/>
                  <a:pt x="80804" y="34176"/>
                </a:cubicBezTo>
                <a:cubicBezTo>
                  <a:pt x="80804" y="34875"/>
                  <a:pt x="81351" y="35421"/>
                  <a:pt x="82050" y="35421"/>
                </a:cubicBezTo>
                <a:close/>
                <a:moveTo>
                  <a:pt x="77221" y="35421"/>
                </a:moveTo>
                <a:cubicBezTo>
                  <a:pt x="78335" y="35421"/>
                  <a:pt x="78903" y="34066"/>
                  <a:pt x="78117" y="33280"/>
                </a:cubicBezTo>
                <a:cubicBezTo>
                  <a:pt x="77330" y="32493"/>
                  <a:pt x="75954" y="33039"/>
                  <a:pt x="75954" y="34176"/>
                </a:cubicBezTo>
                <a:cubicBezTo>
                  <a:pt x="75954" y="34875"/>
                  <a:pt x="76522" y="35421"/>
                  <a:pt x="77221" y="35421"/>
                </a:cubicBezTo>
                <a:close/>
                <a:moveTo>
                  <a:pt x="72392" y="35421"/>
                </a:moveTo>
                <a:cubicBezTo>
                  <a:pt x="73506" y="35421"/>
                  <a:pt x="74052" y="34088"/>
                  <a:pt x="73288" y="33302"/>
                </a:cubicBezTo>
                <a:cubicBezTo>
                  <a:pt x="72501" y="32515"/>
                  <a:pt x="71146" y="33083"/>
                  <a:pt x="71146" y="34176"/>
                </a:cubicBezTo>
                <a:cubicBezTo>
                  <a:pt x="71146" y="34875"/>
                  <a:pt x="71714" y="35421"/>
                  <a:pt x="72392" y="35421"/>
                </a:cubicBezTo>
                <a:close/>
                <a:moveTo>
                  <a:pt x="67563" y="35399"/>
                </a:moveTo>
                <a:cubicBezTo>
                  <a:pt x="68655" y="35399"/>
                  <a:pt x="69202" y="34088"/>
                  <a:pt x="68437" y="33323"/>
                </a:cubicBezTo>
                <a:cubicBezTo>
                  <a:pt x="67672" y="32559"/>
                  <a:pt x="66361" y="33105"/>
                  <a:pt x="66361" y="34176"/>
                </a:cubicBezTo>
                <a:cubicBezTo>
                  <a:pt x="66361" y="34853"/>
                  <a:pt x="66907" y="35399"/>
                  <a:pt x="67563" y="35399"/>
                </a:cubicBezTo>
                <a:close/>
                <a:moveTo>
                  <a:pt x="62734" y="35356"/>
                </a:moveTo>
                <a:cubicBezTo>
                  <a:pt x="63783" y="35356"/>
                  <a:pt x="64307" y="34088"/>
                  <a:pt x="63564" y="33367"/>
                </a:cubicBezTo>
                <a:cubicBezTo>
                  <a:pt x="62843" y="32624"/>
                  <a:pt x="61576" y="33149"/>
                  <a:pt x="61576" y="34176"/>
                </a:cubicBezTo>
                <a:cubicBezTo>
                  <a:pt x="61576" y="34831"/>
                  <a:pt x="62100" y="35356"/>
                  <a:pt x="62734" y="35356"/>
                </a:cubicBezTo>
                <a:close/>
                <a:moveTo>
                  <a:pt x="57927" y="35290"/>
                </a:moveTo>
                <a:cubicBezTo>
                  <a:pt x="58888" y="35290"/>
                  <a:pt x="59369" y="34110"/>
                  <a:pt x="58691" y="33411"/>
                </a:cubicBezTo>
                <a:cubicBezTo>
                  <a:pt x="57992" y="32734"/>
                  <a:pt x="56834" y="33214"/>
                  <a:pt x="56834" y="34198"/>
                </a:cubicBezTo>
                <a:cubicBezTo>
                  <a:pt x="56834" y="34788"/>
                  <a:pt x="57315" y="35290"/>
                  <a:pt x="57927" y="35290"/>
                </a:cubicBezTo>
                <a:close/>
                <a:moveTo>
                  <a:pt x="53098" y="35203"/>
                </a:moveTo>
                <a:cubicBezTo>
                  <a:pt x="53993" y="35203"/>
                  <a:pt x="54452" y="34110"/>
                  <a:pt x="53819" y="33455"/>
                </a:cubicBezTo>
                <a:cubicBezTo>
                  <a:pt x="53163" y="32821"/>
                  <a:pt x="52071" y="33280"/>
                  <a:pt x="52071" y="34176"/>
                </a:cubicBezTo>
                <a:cubicBezTo>
                  <a:pt x="52071" y="34744"/>
                  <a:pt x="52529" y="35203"/>
                  <a:pt x="53098" y="35203"/>
                </a:cubicBezTo>
                <a:close/>
                <a:moveTo>
                  <a:pt x="48268" y="35115"/>
                </a:moveTo>
                <a:cubicBezTo>
                  <a:pt x="49099" y="35115"/>
                  <a:pt x="49514" y="34110"/>
                  <a:pt x="48924" y="33520"/>
                </a:cubicBezTo>
                <a:cubicBezTo>
                  <a:pt x="48334" y="32930"/>
                  <a:pt x="47329" y="33345"/>
                  <a:pt x="47329" y="34176"/>
                </a:cubicBezTo>
                <a:cubicBezTo>
                  <a:pt x="47329" y="34700"/>
                  <a:pt x="47744" y="35115"/>
                  <a:pt x="48268" y="35115"/>
                </a:cubicBezTo>
                <a:close/>
                <a:moveTo>
                  <a:pt x="43439" y="35028"/>
                </a:moveTo>
                <a:cubicBezTo>
                  <a:pt x="44204" y="35028"/>
                  <a:pt x="44576" y="34110"/>
                  <a:pt x="44051" y="33586"/>
                </a:cubicBezTo>
                <a:cubicBezTo>
                  <a:pt x="43505" y="33061"/>
                  <a:pt x="42609" y="33433"/>
                  <a:pt x="42609" y="34176"/>
                </a:cubicBezTo>
                <a:cubicBezTo>
                  <a:pt x="42609" y="34656"/>
                  <a:pt x="42981" y="35028"/>
                  <a:pt x="43439" y="35028"/>
                </a:cubicBezTo>
                <a:close/>
                <a:moveTo>
                  <a:pt x="38610" y="34919"/>
                </a:moveTo>
                <a:cubicBezTo>
                  <a:pt x="39266" y="34919"/>
                  <a:pt x="39616" y="34132"/>
                  <a:pt x="39135" y="33673"/>
                </a:cubicBezTo>
                <a:cubicBezTo>
                  <a:pt x="38676" y="33192"/>
                  <a:pt x="37889" y="33520"/>
                  <a:pt x="37889" y="34176"/>
                </a:cubicBezTo>
                <a:cubicBezTo>
                  <a:pt x="37889" y="34591"/>
                  <a:pt x="38217" y="34919"/>
                  <a:pt x="38610" y="34919"/>
                </a:cubicBezTo>
                <a:close/>
                <a:moveTo>
                  <a:pt x="33781" y="34809"/>
                </a:moveTo>
                <a:cubicBezTo>
                  <a:pt x="34350" y="34809"/>
                  <a:pt x="34634" y="34132"/>
                  <a:pt x="34240" y="33739"/>
                </a:cubicBezTo>
                <a:cubicBezTo>
                  <a:pt x="33847" y="33345"/>
                  <a:pt x="33170" y="33629"/>
                  <a:pt x="33170" y="34176"/>
                </a:cubicBezTo>
                <a:cubicBezTo>
                  <a:pt x="33170" y="34525"/>
                  <a:pt x="33454" y="34809"/>
                  <a:pt x="33781" y="34809"/>
                </a:cubicBezTo>
                <a:close/>
                <a:moveTo>
                  <a:pt x="28974" y="34700"/>
                </a:moveTo>
                <a:cubicBezTo>
                  <a:pt x="29433" y="34700"/>
                  <a:pt x="29673" y="34132"/>
                  <a:pt x="29324" y="33804"/>
                </a:cubicBezTo>
                <a:cubicBezTo>
                  <a:pt x="28996" y="33476"/>
                  <a:pt x="28450" y="33717"/>
                  <a:pt x="28450" y="34176"/>
                </a:cubicBezTo>
                <a:cubicBezTo>
                  <a:pt x="28450" y="34482"/>
                  <a:pt x="28668" y="34700"/>
                  <a:pt x="28974" y="34700"/>
                </a:cubicBezTo>
                <a:close/>
                <a:moveTo>
                  <a:pt x="24145" y="34591"/>
                </a:moveTo>
                <a:cubicBezTo>
                  <a:pt x="24495" y="34591"/>
                  <a:pt x="24670" y="34154"/>
                  <a:pt x="24429" y="33892"/>
                </a:cubicBezTo>
                <a:cubicBezTo>
                  <a:pt x="24167" y="33651"/>
                  <a:pt x="23730" y="33826"/>
                  <a:pt x="23730" y="34176"/>
                </a:cubicBezTo>
                <a:cubicBezTo>
                  <a:pt x="23730" y="34394"/>
                  <a:pt x="23927" y="34591"/>
                  <a:pt x="24145" y="34591"/>
                </a:cubicBezTo>
                <a:close/>
                <a:moveTo>
                  <a:pt x="19316" y="34460"/>
                </a:moveTo>
                <a:cubicBezTo>
                  <a:pt x="19556" y="34460"/>
                  <a:pt x="19688" y="34176"/>
                  <a:pt x="19513" y="34001"/>
                </a:cubicBezTo>
                <a:cubicBezTo>
                  <a:pt x="19338" y="33826"/>
                  <a:pt x="19032" y="33935"/>
                  <a:pt x="19032" y="34198"/>
                </a:cubicBezTo>
                <a:cubicBezTo>
                  <a:pt x="19032" y="34329"/>
                  <a:pt x="19163" y="34460"/>
                  <a:pt x="19316" y="34460"/>
                </a:cubicBezTo>
                <a:close/>
                <a:moveTo>
                  <a:pt x="14487" y="34350"/>
                </a:moveTo>
                <a:cubicBezTo>
                  <a:pt x="14575" y="34350"/>
                  <a:pt x="14640" y="34263"/>
                  <a:pt x="14640" y="34176"/>
                </a:cubicBezTo>
                <a:cubicBezTo>
                  <a:pt x="14640" y="34088"/>
                  <a:pt x="14575" y="34023"/>
                  <a:pt x="14487" y="34023"/>
                </a:cubicBezTo>
                <a:cubicBezTo>
                  <a:pt x="14400" y="34023"/>
                  <a:pt x="14334" y="34088"/>
                  <a:pt x="14334" y="34176"/>
                </a:cubicBezTo>
                <a:cubicBezTo>
                  <a:pt x="14334" y="34263"/>
                  <a:pt x="14400" y="34350"/>
                  <a:pt x="14487" y="34350"/>
                </a:cubicBezTo>
                <a:close/>
                <a:moveTo>
                  <a:pt x="9658" y="34219"/>
                </a:moveTo>
                <a:cubicBezTo>
                  <a:pt x="9680" y="34219"/>
                  <a:pt x="9702" y="34198"/>
                  <a:pt x="9702" y="34176"/>
                </a:cubicBezTo>
                <a:cubicBezTo>
                  <a:pt x="9702" y="34154"/>
                  <a:pt x="9680" y="34132"/>
                  <a:pt x="9658" y="34132"/>
                </a:cubicBezTo>
                <a:cubicBezTo>
                  <a:pt x="9636" y="34132"/>
                  <a:pt x="9614" y="34154"/>
                  <a:pt x="9614" y="34176"/>
                </a:cubicBezTo>
                <a:cubicBezTo>
                  <a:pt x="9614" y="34198"/>
                  <a:pt x="9636" y="34219"/>
                  <a:pt x="9658" y="34219"/>
                </a:cubicBezTo>
                <a:close/>
                <a:moveTo>
                  <a:pt x="144784" y="29368"/>
                </a:moveTo>
                <a:cubicBezTo>
                  <a:pt x="144784" y="29347"/>
                  <a:pt x="144762" y="29347"/>
                  <a:pt x="144762" y="29368"/>
                </a:cubicBezTo>
                <a:lnTo>
                  <a:pt x="144762" y="29368"/>
                </a:lnTo>
                <a:close/>
                <a:moveTo>
                  <a:pt x="139955" y="29456"/>
                </a:moveTo>
                <a:cubicBezTo>
                  <a:pt x="140086" y="29456"/>
                  <a:pt x="140086" y="29259"/>
                  <a:pt x="139955" y="29259"/>
                </a:cubicBezTo>
                <a:cubicBezTo>
                  <a:pt x="139823" y="29259"/>
                  <a:pt x="139823" y="29456"/>
                  <a:pt x="139955" y="29456"/>
                </a:cubicBezTo>
                <a:close/>
                <a:moveTo>
                  <a:pt x="135126" y="29565"/>
                </a:moveTo>
                <a:cubicBezTo>
                  <a:pt x="135257" y="29565"/>
                  <a:pt x="135344" y="29478"/>
                  <a:pt x="135344" y="29347"/>
                </a:cubicBezTo>
                <a:cubicBezTo>
                  <a:pt x="135344" y="29172"/>
                  <a:pt x="135104" y="29063"/>
                  <a:pt x="134973" y="29194"/>
                </a:cubicBezTo>
                <a:cubicBezTo>
                  <a:pt x="134841" y="29347"/>
                  <a:pt x="134929" y="29565"/>
                  <a:pt x="135126" y="29565"/>
                </a:cubicBezTo>
                <a:close/>
                <a:moveTo>
                  <a:pt x="130297" y="29674"/>
                </a:moveTo>
                <a:cubicBezTo>
                  <a:pt x="130602" y="29674"/>
                  <a:pt x="130734" y="29325"/>
                  <a:pt x="130537" y="29128"/>
                </a:cubicBezTo>
                <a:cubicBezTo>
                  <a:pt x="130318" y="28931"/>
                  <a:pt x="129991" y="29063"/>
                  <a:pt x="129991" y="29347"/>
                </a:cubicBezTo>
                <a:cubicBezTo>
                  <a:pt x="129991" y="29521"/>
                  <a:pt x="130122" y="29674"/>
                  <a:pt x="130297" y="29674"/>
                </a:cubicBezTo>
                <a:close/>
                <a:moveTo>
                  <a:pt x="125489" y="29806"/>
                </a:moveTo>
                <a:cubicBezTo>
                  <a:pt x="125883" y="29784"/>
                  <a:pt x="126079" y="29325"/>
                  <a:pt x="125795" y="29041"/>
                </a:cubicBezTo>
                <a:cubicBezTo>
                  <a:pt x="125511" y="28757"/>
                  <a:pt x="125030" y="28953"/>
                  <a:pt x="125030" y="29347"/>
                </a:cubicBezTo>
                <a:cubicBezTo>
                  <a:pt x="125030" y="29609"/>
                  <a:pt x="125227" y="29806"/>
                  <a:pt x="125489" y="29806"/>
                </a:cubicBezTo>
                <a:close/>
                <a:moveTo>
                  <a:pt x="120660" y="29915"/>
                </a:moveTo>
                <a:cubicBezTo>
                  <a:pt x="121141" y="29915"/>
                  <a:pt x="121381" y="29325"/>
                  <a:pt x="121032" y="28975"/>
                </a:cubicBezTo>
                <a:cubicBezTo>
                  <a:pt x="120704" y="28626"/>
                  <a:pt x="120114" y="28866"/>
                  <a:pt x="120114" y="29368"/>
                </a:cubicBezTo>
                <a:cubicBezTo>
                  <a:pt x="120114" y="29653"/>
                  <a:pt x="120354" y="29915"/>
                  <a:pt x="120660" y="29915"/>
                </a:cubicBezTo>
                <a:close/>
                <a:moveTo>
                  <a:pt x="115831" y="30002"/>
                </a:moveTo>
                <a:cubicBezTo>
                  <a:pt x="116421" y="30002"/>
                  <a:pt x="116705" y="29303"/>
                  <a:pt x="116290" y="28888"/>
                </a:cubicBezTo>
                <a:cubicBezTo>
                  <a:pt x="115875" y="28473"/>
                  <a:pt x="115176" y="28779"/>
                  <a:pt x="115176" y="29347"/>
                </a:cubicBezTo>
                <a:cubicBezTo>
                  <a:pt x="115176" y="29718"/>
                  <a:pt x="115460" y="30002"/>
                  <a:pt x="115831" y="30002"/>
                </a:cubicBezTo>
                <a:close/>
                <a:moveTo>
                  <a:pt x="111002" y="30111"/>
                </a:moveTo>
                <a:cubicBezTo>
                  <a:pt x="111680" y="30111"/>
                  <a:pt x="112007" y="29303"/>
                  <a:pt x="111527" y="28822"/>
                </a:cubicBezTo>
                <a:cubicBezTo>
                  <a:pt x="111068" y="28341"/>
                  <a:pt x="110259" y="28691"/>
                  <a:pt x="110259" y="29347"/>
                </a:cubicBezTo>
                <a:cubicBezTo>
                  <a:pt x="110259" y="29762"/>
                  <a:pt x="110587" y="30111"/>
                  <a:pt x="111002" y="30111"/>
                </a:cubicBezTo>
                <a:close/>
                <a:moveTo>
                  <a:pt x="106173" y="30177"/>
                </a:moveTo>
                <a:cubicBezTo>
                  <a:pt x="106916" y="30177"/>
                  <a:pt x="107266" y="29303"/>
                  <a:pt x="106763" y="28779"/>
                </a:cubicBezTo>
                <a:cubicBezTo>
                  <a:pt x="106239" y="28276"/>
                  <a:pt x="105365" y="28626"/>
                  <a:pt x="105365" y="29368"/>
                </a:cubicBezTo>
                <a:cubicBezTo>
                  <a:pt x="105365" y="29806"/>
                  <a:pt x="105714" y="30177"/>
                  <a:pt x="106173" y="30177"/>
                </a:cubicBezTo>
                <a:close/>
                <a:moveTo>
                  <a:pt x="101344" y="30264"/>
                </a:moveTo>
                <a:cubicBezTo>
                  <a:pt x="102153" y="30264"/>
                  <a:pt x="102568" y="29281"/>
                  <a:pt x="102000" y="28713"/>
                </a:cubicBezTo>
                <a:cubicBezTo>
                  <a:pt x="101410" y="28145"/>
                  <a:pt x="100448" y="28538"/>
                  <a:pt x="100448" y="29347"/>
                </a:cubicBezTo>
                <a:cubicBezTo>
                  <a:pt x="100448" y="29849"/>
                  <a:pt x="100842" y="30264"/>
                  <a:pt x="101344" y="30264"/>
                </a:cubicBezTo>
                <a:close/>
                <a:moveTo>
                  <a:pt x="96515" y="30330"/>
                </a:moveTo>
                <a:cubicBezTo>
                  <a:pt x="97389" y="30330"/>
                  <a:pt x="97826" y="29281"/>
                  <a:pt x="97214" y="28669"/>
                </a:cubicBezTo>
                <a:cubicBezTo>
                  <a:pt x="96603" y="28036"/>
                  <a:pt x="95554" y="28473"/>
                  <a:pt x="95554" y="29347"/>
                </a:cubicBezTo>
                <a:cubicBezTo>
                  <a:pt x="95554" y="29893"/>
                  <a:pt x="95991" y="30330"/>
                  <a:pt x="96515" y="30330"/>
                </a:cubicBezTo>
                <a:close/>
                <a:moveTo>
                  <a:pt x="91708" y="30395"/>
                </a:moveTo>
                <a:cubicBezTo>
                  <a:pt x="92626" y="30374"/>
                  <a:pt x="93085" y="29281"/>
                  <a:pt x="92429" y="28626"/>
                </a:cubicBezTo>
                <a:cubicBezTo>
                  <a:pt x="91774" y="27970"/>
                  <a:pt x="90659" y="28429"/>
                  <a:pt x="90659" y="29347"/>
                </a:cubicBezTo>
                <a:cubicBezTo>
                  <a:pt x="90659" y="29915"/>
                  <a:pt x="91140" y="30395"/>
                  <a:pt x="91708" y="30395"/>
                </a:cubicBezTo>
                <a:close/>
                <a:moveTo>
                  <a:pt x="86879" y="30439"/>
                </a:moveTo>
                <a:cubicBezTo>
                  <a:pt x="87840" y="30439"/>
                  <a:pt x="88343" y="29259"/>
                  <a:pt x="87644" y="28582"/>
                </a:cubicBezTo>
                <a:cubicBezTo>
                  <a:pt x="86966" y="27883"/>
                  <a:pt x="85786" y="28363"/>
                  <a:pt x="85786" y="29347"/>
                </a:cubicBezTo>
                <a:cubicBezTo>
                  <a:pt x="85786" y="29958"/>
                  <a:pt x="86267" y="30439"/>
                  <a:pt x="86879" y="30439"/>
                </a:cubicBezTo>
                <a:close/>
                <a:moveTo>
                  <a:pt x="82050" y="30439"/>
                </a:moveTo>
                <a:cubicBezTo>
                  <a:pt x="83011" y="30439"/>
                  <a:pt x="83514" y="29259"/>
                  <a:pt x="82815" y="28582"/>
                </a:cubicBezTo>
                <a:cubicBezTo>
                  <a:pt x="82137" y="27883"/>
                  <a:pt x="80957" y="28363"/>
                  <a:pt x="80957" y="29347"/>
                </a:cubicBezTo>
                <a:cubicBezTo>
                  <a:pt x="80957" y="29958"/>
                  <a:pt x="81438" y="30439"/>
                  <a:pt x="82050" y="30439"/>
                </a:cubicBezTo>
                <a:close/>
                <a:moveTo>
                  <a:pt x="77221" y="30439"/>
                </a:moveTo>
                <a:cubicBezTo>
                  <a:pt x="78204" y="30439"/>
                  <a:pt x="78707" y="29237"/>
                  <a:pt x="78007" y="28538"/>
                </a:cubicBezTo>
                <a:cubicBezTo>
                  <a:pt x="77308" y="27839"/>
                  <a:pt x="76106" y="28341"/>
                  <a:pt x="76106" y="29325"/>
                </a:cubicBezTo>
                <a:cubicBezTo>
                  <a:pt x="76106" y="29937"/>
                  <a:pt x="76609" y="30439"/>
                  <a:pt x="77221" y="30439"/>
                </a:cubicBezTo>
                <a:close/>
                <a:moveTo>
                  <a:pt x="72392" y="30439"/>
                </a:moveTo>
                <a:cubicBezTo>
                  <a:pt x="73375" y="30439"/>
                  <a:pt x="73856" y="29259"/>
                  <a:pt x="73178" y="28582"/>
                </a:cubicBezTo>
                <a:cubicBezTo>
                  <a:pt x="72479" y="27883"/>
                  <a:pt x="71299" y="28363"/>
                  <a:pt x="71299" y="29347"/>
                </a:cubicBezTo>
                <a:cubicBezTo>
                  <a:pt x="71299" y="29958"/>
                  <a:pt x="71802" y="30439"/>
                  <a:pt x="72392" y="30439"/>
                </a:cubicBezTo>
                <a:close/>
                <a:moveTo>
                  <a:pt x="67563" y="30417"/>
                </a:moveTo>
                <a:cubicBezTo>
                  <a:pt x="68524" y="30417"/>
                  <a:pt x="69005" y="29259"/>
                  <a:pt x="68328" y="28582"/>
                </a:cubicBezTo>
                <a:cubicBezTo>
                  <a:pt x="67650" y="27904"/>
                  <a:pt x="66492" y="28385"/>
                  <a:pt x="66492" y="29347"/>
                </a:cubicBezTo>
                <a:cubicBezTo>
                  <a:pt x="66492" y="29937"/>
                  <a:pt x="66973" y="30417"/>
                  <a:pt x="67563" y="30417"/>
                </a:cubicBezTo>
                <a:close/>
                <a:moveTo>
                  <a:pt x="62734" y="30374"/>
                </a:moveTo>
                <a:cubicBezTo>
                  <a:pt x="63673" y="30374"/>
                  <a:pt x="64132" y="29259"/>
                  <a:pt x="63477" y="28604"/>
                </a:cubicBezTo>
                <a:cubicBezTo>
                  <a:pt x="62821" y="27948"/>
                  <a:pt x="61707" y="28429"/>
                  <a:pt x="61707" y="29347"/>
                </a:cubicBezTo>
                <a:cubicBezTo>
                  <a:pt x="61707" y="29915"/>
                  <a:pt x="62166" y="30374"/>
                  <a:pt x="62734" y="30374"/>
                </a:cubicBezTo>
                <a:close/>
                <a:moveTo>
                  <a:pt x="57927" y="30308"/>
                </a:moveTo>
                <a:cubicBezTo>
                  <a:pt x="58801" y="30308"/>
                  <a:pt x="59238" y="29259"/>
                  <a:pt x="58604" y="28647"/>
                </a:cubicBezTo>
                <a:cubicBezTo>
                  <a:pt x="57992" y="28036"/>
                  <a:pt x="56943" y="28473"/>
                  <a:pt x="56943" y="29347"/>
                </a:cubicBezTo>
                <a:cubicBezTo>
                  <a:pt x="56943" y="29871"/>
                  <a:pt x="57380" y="30308"/>
                  <a:pt x="57927" y="30308"/>
                </a:cubicBezTo>
                <a:close/>
                <a:moveTo>
                  <a:pt x="53098" y="30243"/>
                </a:moveTo>
                <a:cubicBezTo>
                  <a:pt x="53906" y="30243"/>
                  <a:pt x="54299" y="29259"/>
                  <a:pt x="53731" y="28691"/>
                </a:cubicBezTo>
                <a:cubicBezTo>
                  <a:pt x="53163" y="28123"/>
                  <a:pt x="52180" y="28538"/>
                  <a:pt x="52180" y="29347"/>
                </a:cubicBezTo>
                <a:cubicBezTo>
                  <a:pt x="52180" y="29849"/>
                  <a:pt x="52595" y="30243"/>
                  <a:pt x="53098" y="30243"/>
                </a:cubicBezTo>
                <a:close/>
                <a:moveTo>
                  <a:pt x="48268" y="30177"/>
                </a:moveTo>
                <a:cubicBezTo>
                  <a:pt x="48990" y="30177"/>
                  <a:pt x="49361" y="29281"/>
                  <a:pt x="48858" y="28779"/>
                </a:cubicBezTo>
                <a:cubicBezTo>
                  <a:pt x="48334" y="28254"/>
                  <a:pt x="47438" y="28626"/>
                  <a:pt x="47438" y="29347"/>
                </a:cubicBezTo>
                <a:cubicBezTo>
                  <a:pt x="47438" y="29806"/>
                  <a:pt x="47810" y="30177"/>
                  <a:pt x="48268" y="30177"/>
                </a:cubicBezTo>
                <a:close/>
                <a:moveTo>
                  <a:pt x="43439" y="30068"/>
                </a:moveTo>
                <a:cubicBezTo>
                  <a:pt x="44095" y="30068"/>
                  <a:pt x="44423" y="29281"/>
                  <a:pt x="43964" y="28822"/>
                </a:cubicBezTo>
                <a:cubicBezTo>
                  <a:pt x="43505" y="28341"/>
                  <a:pt x="42697" y="28691"/>
                  <a:pt x="42697" y="29347"/>
                </a:cubicBezTo>
                <a:cubicBezTo>
                  <a:pt x="42697" y="29740"/>
                  <a:pt x="43046" y="30068"/>
                  <a:pt x="43439" y="30068"/>
                </a:cubicBezTo>
                <a:close/>
                <a:moveTo>
                  <a:pt x="38610" y="29980"/>
                </a:moveTo>
                <a:cubicBezTo>
                  <a:pt x="39200" y="29980"/>
                  <a:pt x="39484" y="29281"/>
                  <a:pt x="39069" y="28888"/>
                </a:cubicBezTo>
                <a:cubicBezTo>
                  <a:pt x="38676" y="28473"/>
                  <a:pt x="37977" y="28757"/>
                  <a:pt x="37977" y="29347"/>
                </a:cubicBezTo>
                <a:cubicBezTo>
                  <a:pt x="37977" y="29696"/>
                  <a:pt x="38261" y="29980"/>
                  <a:pt x="38610" y="29980"/>
                </a:cubicBezTo>
                <a:close/>
                <a:moveTo>
                  <a:pt x="33781" y="29871"/>
                </a:moveTo>
                <a:cubicBezTo>
                  <a:pt x="34284" y="29871"/>
                  <a:pt x="34524" y="29281"/>
                  <a:pt x="34175" y="28953"/>
                </a:cubicBezTo>
                <a:cubicBezTo>
                  <a:pt x="33825" y="28604"/>
                  <a:pt x="33235" y="28844"/>
                  <a:pt x="33235" y="29325"/>
                </a:cubicBezTo>
                <a:cubicBezTo>
                  <a:pt x="33235" y="29631"/>
                  <a:pt x="33497" y="29871"/>
                  <a:pt x="33781" y="29871"/>
                </a:cubicBezTo>
                <a:close/>
                <a:moveTo>
                  <a:pt x="28974" y="29762"/>
                </a:moveTo>
                <a:cubicBezTo>
                  <a:pt x="29346" y="29762"/>
                  <a:pt x="29542" y="29303"/>
                  <a:pt x="29280" y="29041"/>
                </a:cubicBezTo>
                <a:cubicBezTo>
                  <a:pt x="28996" y="28779"/>
                  <a:pt x="28537" y="28953"/>
                  <a:pt x="28537" y="29347"/>
                </a:cubicBezTo>
                <a:cubicBezTo>
                  <a:pt x="28537" y="29587"/>
                  <a:pt x="28734" y="29762"/>
                  <a:pt x="28974" y="29762"/>
                </a:cubicBezTo>
                <a:close/>
                <a:moveTo>
                  <a:pt x="24145" y="29674"/>
                </a:moveTo>
                <a:cubicBezTo>
                  <a:pt x="24429" y="29674"/>
                  <a:pt x="24560" y="29325"/>
                  <a:pt x="24364" y="29106"/>
                </a:cubicBezTo>
                <a:cubicBezTo>
                  <a:pt x="24167" y="28910"/>
                  <a:pt x="23817" y="29063"/>
                  <a:pt x="23817" y="29347"/>
                </a:cubicBezTo>
                <a:cubicBezTo>
                  <a:pt x="23817" y="29521"/>
                  <a:pt x="23970" y="29674"/>
                  <a:pt x="24145" y="29674"/>
                </a:cubicBezTo>
                <a:close/>
                <a:moveTo>
                  <a:pt x="19316" y="29543"/>
                </a:moveTo>
                <a:cubicBezTo>
                  <a:pt x="19491" y="29543"/>
                  <a:pt x="19578" y="29325"/>
                  <a:pt x="19469" y="29194"/>
                </a:cubicBezTo>
                <a:cubicBezTo>
                  <a:pt x="19338" y="29063"/>
                  <a:pt x="19119" y="29172"/>
                  <a:pt x="19119" y="29347"/>
                </a:cubicBezTo>
                <a:cubicBezTo>
                  <a:pt x="19119" y="29456"/>
                  <a:pt x="19207" y="29543"/>
                  <a:pt x="19316" y="29543"/>
                </a:cubicBezTo>
                <a:close/>
                <a:moveTo>
                  <a:pt x="14487" y="29434"/>
                </a:moveTo>
                <a:cubicBezTo>
                  <a:pt x="14531" y="29434"/>
                  <a:pt x="14575" y="29390"/>
                  <a:pt x="14575" y="29347"/>
                </a:cubicBezTo>
                <a:cubicBezTo>
                  <a:pt x="14575" y="29303"/>
                  <a:pt x="14531" y="29259"/>
                  <a:pt x="14487" y="29259"/>
                </a:cubicBezTo>
                <a:cubicBezTo>
                  <a:pt x="14443" y="29259"/>
                  <a:pt x="14400" y="29303"/>
                  <a:pt x="14400" y="29347"/>
                </a:cubicBezTo>
                <a:cubicBezTo>
                  <a:pt x="14400" y="29390"/>
                  <a:pt x="14443" y="29434"/>
                  <a:pt x="14487" y="29434"/>
                </a:cubicBezTo>
                <a:close/>
                <a:moveTo>
                  <a:pt x="139955" y="24539"/>
                </a:moveTo>
                <a:cubicBezTo>
                  <a:pt x="139976" y="24539"/>
                  <a:pt x="139976" y="24539"/>
                  <a:pt x="139976" y="24518"/>
                </a:cubicBezTo>
                <a:cubicBezTo>
                  <a:pt x="139976" y="24496"/>
                  <a:pt x="139976" y="24496"/>
                  <a:pt x="139955" y="24496"/>
                </a:cubicBezTo>
                <a:cubicBezTo>
                  <a:pt x="139933" y="24496"/>
                  <a:pt x="139933" y="24496"/>
                  <a:pt x="139933" y="24518"/>
                </a:cubicBezTo>
                <a:cubicBezTo>
                  <a:pt x="139933" y="24539"/>
                  <a:pt x="139933" y="24539"/>
                  <a:pt x="139955" y="24539"/>
                </a:cubicBezTo>
                <a:close/>
                <a:moveTo>
                  <a:pt x="135126" y="24649"/>
                </a:moveTo>
                <a:cubicBezTo>
                  <a:pt x="135344" y="24649"/>
                  <a:pt x="134994" y="24321"/>
                  <a:pt x="134994" y="24518"/>
                </a:cubicBezTo>
                <a:cubicBezTo>
                  <a:pt x="134994" y="24605"/>
                  <a:pt x="135060" y="24649"/>
                  <a:pt x="135126" y="24649"/>
                </a:cubicBezTo>
                <a:close/>
                <a:moveTo>
                  <a:pt x="130297" y="24758"/>
                </a:moveTo>
                <a:cubicBezTo>
                  <a:pt x="130624" y="24758"/>
                  <a:pt x="130624" y="24277"/>
                  <a:pt x="130297" y="24277"/>
                </a:cubicBezTo>
                <a:cubicBezTo>
                  <a:pt x="129991" y="24277"/>
                  <a:pt x="129991" y="24758"/>
                  <a:pt x="130297" y="24758"/>
                </a:cubicBezTo>
                <a:close/>
                <a:moveTo>
                  <a:pt x="125489" y="24867"/>
                </a:moveTo>
                <a:cubicBezTo>
                  <a:pt x="125795" y="24867"/>
                  <a:pt x="125948" y="24496"/>
                  <a:pt x="125730" y="24277"/>
                </a:cubicBezTo>
                <a:cubicBezTo>
                  <a:pt x="125511" y="24059"/>
                  <a:pt x="125140" y="24212"/>
                  <a:pt x="125140" y="24518"/>
                </a:cubicBezTo>
                <a:cubicBezTo>
                  <a:pt x="125140" y="24714"/>
                  <a:pt x="125293" y="24867"/>
                  <a:pt x="125489" y="24867"/>
                </a:cubicBezTo>
                <a:close/>
                <a:moveTo>
                  <a:pt x="120660" y="24976"/>
                </a:moveTo>
                <a:cubicBezTo>
                  <a:pt x="121054" y="24976"/>
                  <a:pt x="121250" y="24474"/>
                  <a:pt x="120966" y="24190"/>
                </a:cubicBezTo>
                <a:cubicBezTo>
                  <a:pt x="120682" y="23906"/>
                  <a:pt x="120201" y="24124"/>
                  <a:pt x="120201" y="24518"/>
                </a:cubicBezTo>
                <a:cubicBezTo>
                  <a:pt x="120201" y="24780"/>
                  <a:pt x="120398" y="24976"/>
                  <a:pt x="120660" y="24976"/>
                </a:cubicBezTo>
                <a:close/>
                <a:moveTo>
                  <a:pt x="115831" y="25064"/>
                </a:moveTo>
                <a:cubicBezTo>
                  <a:pt x="116312" y="25064"/>
                  <a:pt x="116552" y="24474"/>
                  <a:pt x="116225" y="24146"/>
                </a:cubicBezTo>
                <a:cubicBezTo>
                  <a:pt x="115875" y="23797"/>
                  <a:pt x="115285" y="24037"/>
                  <a:pt x="115285" y="24518"/>
                </a:cubicBezTo>
                <a:cubicBezTo>
                  <a:pt x="115285" y="24824"/>
                  <a:pt x="115525" y="25064"/>
                  <a:pt x="115831" y="25064"/>
                </a:cubicBezTo>
                <a:close/>
                <a:moveTo>
                  <a:pt x="111002" y="25151"/>
                </a:moveTo>
                <a:cubicBezTo>
                  <a:pt x="111570" y="25151"/>
                  <a:pt x="111833" y="24474"/>
                  <a:pt x="111439" y="24081"/>
                </a:cubicBezTo>
                <a:cubicBezTo>
                  <a:pt x="111046" y="23687"/>
                  <a:pt x="110369" y="23971"/>
                  <a:pt x="110369" y="24518"/>
                </a:cubicBezTo>
                <a:cubicBezTo>
                  <a:pt x="110369" y="24867"/>
                  <a:pt x="110653" y="25151"/>
                  <a:pt x="111002" y="25151"/>
                </a:cubicBezTo>
                <a:close/>
                <a:moveTo>
                  <a:pt x="106173" y="25239"/>
                </a:moveTo>
                <a:cubicBezTo>
                  <a:pt x="106807" y="25239"/>
                  <a:pt x="107135" y="24452"/>
                  <a:pt x="106676" y="24015"/>
                </a:cubicBezTo>
                <a:cubicBezTo>
                  <a:pt x="106217" y="23556"/>
                  <a:pt x="105452" y="23884"/>
                  <a:pt x="105452" y="24518"/>
                </a:cubicBezTo>
                <a:cubicBezTo>
                  <a:pt x="105452" y="24911"/>
                  <a:pt x="105780" y="25239"/>
                  <a:pt x="106173" y="25239"/>
                </a:cubicBezTo>
                <a:close/>
                <a:moveTo>
                  <a:pt x="101344" y="25304"/>
                </a:moveTo>
                <a:cubicBezTo>
                  <a:pt x="102043" y="25304"/>
                  <a:pt x="102415" y="24452"/>
                  <a:pt x="101912" y="23971"/>
                </a:cubicBezTo>
                <a:cubicBezTo>
                  <a:pt x="101410" y="23469"/>
                  <a:pt x="100558" y="23818"/>
                  <a:pt x="100558" y="24518"/>
                </a:cubicBezTo>
                <a:cubicBezTo>
                  <a:pt x="100558" y="24955"/>
                  <a:pt x="100907" y="25304"/>
                  <a:pt x="101344" y="25304"/>
                </a:cubicBezTo>
                <a:close/>
                <a:moveTo>
                  <a:pt x="96515" y="25370"/>
                </a:moveTo>
                <a:cubicBezTo>
                  <a:pt x="97280" y="25370"/>
                  <a:pt x="97673" y="24452"/>
                  <a:pt x="97127" y="23906"/>
                </a:cubicBezTo>
                <a:cubicBezTo>
                  <a:pt x="96603" y="23381"/>
                  <a:pt x="95663" y="23753"/>
                  <a:pt x="95663" y="24518"/>
                </a:cubicBezTo>
                <a:cubicBezTo>
                  <a:pt x="95663" y="24998"/>
                  <a:pt x="96056" y="25370"/>
                  <a:pt x="96515" y="25370"/>
                </a:cubicBezTo>
                <a:close/>
                <a:moveTo>
                  <a:pt x="91708" y="25435"/>
                </a:moveTo>
                <a:cubicBezTo>
                  <a:pt x="92516" y="25435"/>
                  <a:pt x="92910" y="24452"/>
                  <a:pt x="92342" y="23884"/>
                </a:cubicBezTo>
                <a:cubicBezTo>
                  <a:pt x="91774" y="23294"/>
                  <a:pt x="90790" y="23709"/>
                  <a:pt x="90790" y="24518"/>
                </a:cubicBezTo>
                <a:cubicBezTo>
                  <a:pt x="90790" y="25020"/>
                  <a:pt x="91205" y="25435"/>
                  <a:pt x="91708" y="25435"/>
                </a:cubicBezTo>
                <a:close/>
                <a:moveTo>
                  <a:pt x="86879" y="25457"/>
                </a:moveTo>
                <a:cubicBezTo>
                  <a:pt x="87709" y="25457"/>
                  <a:pt x="88124" y="24452"/>
                  <a:pt x="87534" y="23862"/>
                </a:cubicBezTo>
                <a:cubicBezTo>
                  <a:pt x="86944" y="23272"/>
                  <a:pt x="85939" y="23687"/>
                  <a:pt x="85939" y="24518"/>
                </a:cubicBezTo>
                <a:cubicBezTo>
                  <a:pt x="85939" y="25042"/>
                  <a:pt x="86354" y="25457"/>
                  <a:pt x="86879" y="25457"/>
                </a:cubicBezTo>
                <a:close/>
                <a:moveTo>
                  <a:pt x="82050" y="25479"/>
                </a:moveTo>
                <a:cubicBezTo>
                  <a:pt x="82902" y="25479"/>
                  <a:pt x="83339" y="24452"/>
                  <a:pt x="82727" y="23840"/>
                </a:cubicBezTo>
                <a:cubicBezTo>
                  <a:pt x="82115" y="23228"/>
                  <a:pt x="81088" y="23665"/>
                  <a:pt x="81088" y="24518"/>
                </a:cubicBezTo>
                <a:cubicBezTo>
                  <a:pt x="81088" y="25042"/>
                  <a:pt x="81525" y="25479"/>
                  <a:pt x="82050" y="25479"/>
                </a:cubicBezTo>
                <a:close/>
                <a:moveTo>
                  <a:pt x="77221" y="25479"/>
                </a:moveTo>
                <a:cubicBezTo>
                  <a:pt x="78073" y="25479"/>
                  <a:pt x="78510" y="24452"/>
                  <a:pt x="77898" y="23840"/>
                </a:cubicBezTo>
                <a:cubicBezTo>
                  <a:pt x="77308" y="23228"/>
                  <a:pt x="76259" y="23665"/>
                  <a:pt x="76259" y="24518"/>
                </a:cubicBezTo>
                <a:cubicBezTo>
                  <a:pt x="76259" y="25042"/>
                  <a:pt x="76696" y="25479"/>
                  <a:pt x="77221" y="25479"/>
                </a:cubicBezTo>
                <a:close/>
                <a:moveTo>
                  <a:pt x="72392" y="25479"/>
                </a:moveTo>
                <a:cubicBezTo>
                  <a:pt x="73266" y="25479"/>
                  <a:pt x="73681" y="24452"/>
                  <a:pt x="73069" y="23840"/>
                </a:cubicBezTo>
                <a:cubicBezTo>
                  <a:pt x="72479" y="23228"/>
                  <a:pt x="71430" y="23665"/>
                  <a:pt x="71430" y="24518"/>
                </a:cubicBezTo>
                <a:cubicBezTo>
                  <a:pt x="71430" y="25042"/>
                  <a:pt x="71867" y="25479"/>
                  <a:pt x="72392" y="25479"/>
                </a:cubicBezTo>
                <a:close/>
                <a:moveTo>
                  <a:pt x="67563" y="25457"/>
                </a:moveTo>
                <a:cubicBezTo>
                  <a:pt x="68415" y="25457"/>
                  <a:pt x="68830" y="24452"/>
                  <a:pt x="68240" y="23862"/>
                </a:cubicBezTo>
                <a:cubicBezTo>
                  <a:pt x="67650" y="23272"/>
                  <a:pt x="66623" y="23687"/>
                  <a:pt x="66623" y="24518"/>
                </a:cubicBezTo>
                <a:cubicBezTo>
                  <a:pt x="66645" y="25042"/>
                  <a:pt x="67060" y="25457"/>
                  <a:pt x="67563" y="25457"/>
                </a:cubicBezTo>
                <a:close/>
                <a:moveTo>
                  <a:pt x="62734" y="25413"/>
                </a:moveTo>
                <a:cubicBezTo>
                  <a:pt x="63542" y="25413"/>
                  <a:pt x="63957" y="24452"/>
                  <a:pt x="63389" y="23884"/>
                </a:cubicBezTo>
                <a:cubicBezTo>
                  <a:pt x="62821" y="23316"/>
                  <a:pt x="61838" y="23709"/>
                  <a:pt x="61838" y="24518"/>
                </a:cubicBezTo>
                <a:cubicBezTo>
                  <a:pt x="61838" y="25020"/>
                  <a:pt x="62253" y="25413"/>
                  <a:pt x="62734" y="25413"/>
                </a:cubicBezTo>
                <a:close/>
                <a:moveTo>
                  <a:pt x="57927" y="25370"/>
                </a:moveTo>
                <a:cubicBezTo>
                  <a:pt x="58669" y="25370"/>
                  <a:pt x="59041" y="24452"/>
                  <a:pt x="58517" y="23928"/>
                </a:cubicBezTo>
                <a:cubicBezTo>
                  <a:pt x="57992" y="23381"/>
                  <a:pt x="57074" y="23775"/>
                  <a:pt x="57074" y="24518"/>
                </a:cubicBezTo>
                <a:cubicBezTo>
                  <a:pt x="57074" y="24976"/>
                  <a:pt x="57446" y="25370"/>
                  <a:pt x="57927" y="25370"/>
                </a:cubicBezTo>
                <a:close/>
                <a:moveTo>
                  <a:pt x="53098" y="25304"/>
                </a:moveTo>
                <a:cubicBezTo>
                  <a:pt x="53797" y="25304"/>
                  <a:pt x="54146" y="24452"/>
                  <a:pt x="53644" y="23971"/>
                </a:cubicBezTo>
                <a:cubicBezTo>
                  <a:pt x="53163" y="23469"/>
                  <a:pt x="52311" y="23818"/>
                  <a:pt x="52311" y="24518"/>
                </a:cubicBezTo>
                <a:cubicBezTo>
                  <a:pt x="52311" y="24955"/>
                  <a:pt x="52661" y="25304"/>
                  <a:pt x="53098" y="25304"/>
                </a:cubicBezTo>
                <a:close/>
                <a:moveTo>
                  <a:pt x="48268" y="25239"/>
                </a:moveTo>
                <a:cubicBezTo>
                  <a:pt x="48902" y="25239"/>
                  <a:pt x="49208" y="24474"/>
                  <a:pt x="48771" y="24015"/>
                </a:cubicBezTo>
                <a:cubicBezTo>
                  <a:pt x="48334" y="23578"/>
                  <a:pt x="47547" y="23884"/>
                  <a:pt x="47547" y="24518"/>
                </a:cubicBezTo>
                <a:cubicBezTo>
                  <a:pt x="47547" y="24911"/>
                  <a:pt x="47875" y="25239"/>
                  <a:pt x="48268" y="25239"/>
                </a:cubicBezTo>
                <a:close/>
                <a:moveTo>
                  <a:pt x="43439" y="25151"/>
                </a:moveTo>
                <a:cubicBezTo>
                  <a:pt x="44008" y="25151"/>
                  <a:pt x="44292" y="24474"/>
                  <a:pt x="43876" y="24081"/>
                </a:cubicBezTo>
                <a:cubicBezTo>
                  <a:pt x="43483" y="23687"/>
                  <a:pt x="42806" y="23971"/>
                  <a:pt x="42806" y="24518"/>
                </a:cubicBezTo>
                <a:cubicBezTo>
                  <a:pt x="42806" y="24867"/>
                  <a:pt x="43090" y="25151"/>
                  <a:pt x="43439" y="25151"/>
                </a:cubicBezTo>
                <a:close/>
                <a:moveTo>
                  <a:pt x="38610" y="25064"/>
                </a:moveTo>
                <a:cubicBezTo>
                  <a:pt x="39113" y="25064"/>
                  <a:pt x="39353" y="24474"/>
                  <a:pt x="39026" y="24124"/>
                </a:cubicBezTo>
                <a:cubicBezTo>
                  <a:pt x="38676" y="23775"/>
                  <a:pt x="38086" y="24015"/>
                  <a:pt x="38086" y="24518"/>
                </a:cubicBezTo>
                <a:cubicBezTo>
                  <a:pt x="38086" y="24802"/>
                  <a:pt x="38326" y="25042"/>
                  <a:pt x="38610" y="25064"/>
                </a:cubicBezTo>
                <a:close/>
                <a:moveTo>
                  <a:pt x="33781" y="24955"/>
                </a:moveTo>
                <a:cubicBezTo>
                  <a:pt x="34197" y="24955"/>
                  <a:pt x="34393" y="24496"/>
                  <a:pt x="34109" y="24212"/>
                </a:cubicBezTo>
                <a:cubicBezTo>
                  <a:pt x="33825" y="23928"/>
                  <a:pt x="33344" y="24124"/>
                  <a:pt x="33344" y="24518"/>
                </a:cubicBezTo>
                <a:cubicBezTo>
                  <a:pt x="33344" y="24758"/>
                  <a:pt x="33541" y="24955"/>
                  <a:pt x="33781" y="24955"/>
                </a:cubicBezTo>
                <a:close/>
                <a:moveTo>
                  <a:pt x="28974" y="24845"/>
                </a:moveTo>
                <a:cubicBezTo>
                  <a:pt x="29368" y="24824"/>
                  <a:pt x="29368" y="24212"/>
                  <a:pt x="28974" y="24190"/>
                </a:cubicBezTo>
                <a:cubicBezTo>
                  <a:pt x="28472" y="24146"/>
                  <a:pt x="28472" y="24889"/>
                  <a:pt x="28974" y="24845"/>
                </a:cubicBezTo>
                <a:close/>
                <a:moveTo>
                  <a:pt x="24145" y="24758"/>
                </a:moveTo>
                <a:cubicBezTo>
                  <a:pt x="24254" y="24758"/>
                  <a:pt x="24364" y="24649"/>
                  <a:pt x="24364" y="24518"/>
                </a:cubicBezTo>
                <a:cubicBezTo>
                  <a:pt x="24364" y="24212"/>
                  <a:pt x="23905" y="24212"/>
                  <a:pt x="23905" y="24518"/>
                </a:cubicBezTo>
                <a:cubicBezTo>
                  <a:pt x="23905" y="24649"/>
                  <a:pt x="24014" y="24758"/>
                  <a:pt x="24145" y="24758"/>
                </a:cubicBezTo>
                <a:close/>
                <a:moveTo>
                  <a:pt x="19316" y="24649"/>
                </a:moveTo>
                <a:cubicBezTo>
                  <a:pt x="19469" y="24649"/>
                  <a:pt x="19469" y="24408"/>
                  <a:pt x="19316" y="24408"/>
                </a:cubicBezTo>
                <a:cubicBezTo>
                  <a:pt x="19163" y="24408"/>
                  <a:pt x="19163" y="24649"/>
                  <a:pt x="19316" y="24649"/>
                </a:cubicBezTo>
                <a:close/>
                <a:moveTo>
                  <a:pt x="14487" y="24561"/>
                </a:moveTo>
                <a:cubicBezTo>
                  <a:pt x="14509" y="24539"/>
                  <a:pt x="14509" y="24539"/>
                  <a:pt x="14509" y="24518"/>
                </a:cubicBezTo>
                <a:cubicBezTo>
                  <a:pt x="14509" y="24518"/>
                  <a:pt x="14509" y="24496"/>
                  <a:pt x="14487" y="24496"/>
                </a:cubicBezTo>
                <a:cubicBezTo>
                  <a:pt x="14465" y="24496"/>
                  <a:pt x="14465" y="24518"/>
                  <a:pt x="14465" y="24518"/>
                </a:cubicBezTo>
                <a:cubicBezTo>
                  <a:pt x="14465" y="24539"/>
                  <a:pt x="14465" y="24561"/>
                  <a:pt x="14487" y="24561"/>
                </a:cubicBezTo>
                <a:close/>
                <a:moveTo>
                  <a:pt x="135126" y="19754"/>
                </a:moveTo>
                <a:cubicBezTo>
                  <a:pt x="135169" y="19754"/>
                  <a:pt x="135191" y="19732"/>
                  <a:pt x="135191" y="19689"/>
                </a:cubicBezTo>
                <a:cubicBezTo>
                  <a:pt x="135191" y="19667"/>
                  <a:pt x="135169" y="19645"/>
                  <a:pt x="135126" y="19645"/>
                </a:cubicBezTo>
                <a:cubicBezTo>
                  <a:pt x="135104" y="19645"/>
                  <a:pt x="135082" y="19667"/>
                  <a:pt x="135082" y="19689"/>
                </a:cubicBezTo>
                <a:cubicBezTo>
                  <a:pt x="135082" y="19732"/>
                  <a:pt x="135104" y="19754"/>
                  <a:pt x="135126" y="19754"/>
                </a:cubicBezTo>
                <a:close/>
                <a:moveTo>
                  <a:pt x="130297" y="19842"/>
                </a:moveTo>
                <a:cubicBezTo>
                  <a:pt x="130384" y="19842"/>
                  <a:pt x="130449" y="19776"/>
                  <a:pt x="130449" y="19689"/>
                </a:cubicBezTo>
                <a:cubicBezTo>
                  <a:pt x="130449" y="19623"/>
                  <a:pt x="130384" y="19557"/>
                  <a:pt x="130297" y="19557"/>
                </a:cubicBezTo>
                <a:cubicBezTo>
                  <a:pt x="130231" y="19557"/>
                  <a:pt x="130165" y="19623"/>
                  <a:pt x="130165" y="19689"/>
                </a:cubicBezTo>
                <a:cubicBezTo>
                  <a:pt x="130165" y="19776"/>
                  <a:pt x="130231" y="19842"/>
                  <a:pt x="130297" y="19842"/>
                </a:cubicBezTo>
                <a:close/>
                <a:moveTo>
                  <a:pt x="125489" y="19951"/>
                </a:moveTo>
                <a:cubicBezTo>
                  <a:pt x="125708" y="19951"/>
                  <a:pt x="125817" y="19667"/>
                  <a:pt x="125664" y="19514"/>
                </a:cubicBezTo>
                <a:cubicBezTo>
                  <a:pt x="125489" y="19361"/>
                  <a:pt x="125227" y="19470"/>
                  <a:pt x="125227" y="19689"/>
                </a:cubicBezTo>
                <a:cubicBezTo>
                  <a:pt x="125227" y="19842"/>
                  <a:pt x="125336" y="19951"/>
                  <a:pt x="125489" y="19951"/>
                </a:cubicBezTo>
                <a:close/>
                <a:moveTo>
                  <a:pt x="120660" y="20038"/>
                </a:moveTo>
                <a:cubicBezTo>
                  <a:pt x="120966" y="20038"/>
                  <a:pt x="121119" y="19667"/>
                  <a:pt x="120901" y="19448"/>
                </a:cubicBezTo>
                <a:cubicBezTo>
                  <a:pt x="120682" y="19230"/>
                  <a:pt x="120311" y="19383"/>
                  <a:pt x="120311" y="19689"/>
                </a:cubicBezTo>
                <a:cubicBezTo>
                  <a:pt x="120311" y="19885"/>
                  <a:pt x="120464" y="20038"/>
                  <a:pt x="120660" y="20038"/>
                </a:cubicBezTo>
                <a:close/>
                <a:moveTo>
                  <a:pt x="115831" y="20147"/>
                </a:moveTo>
                <a:cubicBezTo>
                  <a:pt x="116225" y="20147"/>
                  <a:pt x="116421" y="19667"/>
                  <a:pt x="116137" y="19383"/>
                </a:cubicBezTo>
                <a:cubicBezTo>
                  <a:pt x="115853" y="19099"/>
                  <a:pt x="115394" y="19295"/>
                  <a:pt x="115394" y="19689"/>
                </a:cubicBezTo>
                <a:cubicBezTo>
                  <a:pt x="115394" y="19951"/>
                  <a:pt x="115591" y="20147"/>
                  <a:pt x="115831" y="20147"/>
                </a:cubicBezTo>
                <a:close/>
                <a:moveTo>
                  <a:pt x="111002" y="20213"/>
                </a:moveTo>
                <a:cubicBezTo>
                  <a:pt x="111461" y="20213"/>
                  <a:pt x="111701" y="19645"/>
                  <a:pt x="111374" y="19317"/>
                </a:cubicBezTo>
                <a:cubicBezTo>
                  <a:pt x="111046" y="18989"/>
                  <a:pt x="110478" y="19230"/>
                  <a:pt x="110478" y="19689"/>
                </a:cubicBezTo>
                <a:cubicBezTo>
                  <a:pt x="110478" y="19994"/>
                  <a:pt x="110718" y="20213"/>
                  <a:pt x="111002" y="20213"/>
                </a:cubicBezTo>
                <a:close/>
                <a:moveTo>
                  <a:pt x="106173" y="20300"/>
                </a:moveTo>
                <a:cubicBezTo>
                  <a:pt x="106719" y="20300"/>
                  <a:pt x="106982" y="19645"/>
                  <a:pt x="106610" y="19273"/>
                </a:cubicBezTo>
                <a:cubicBezTo>
                  <a:pt x="106217" y="18880"/>
                  <a:pt x="105583" y="19164"/>
                  <a:pt x="105583" y="19689"/>
                </a:cubicBezTo>
                <a:cubicBezTo>
                  <a:pt x="105583" y="20038"/>
                  <a:pt x="105845" y="20300"/>
                  <a:pt x="106173" y="20300"/>
                </a:cubicBezTo>
                <a:close/>
                <a:moveTo>
                  <a:pt x="101344" y="20366"/>
                </a:moveTo>
                <a:cubicBezTo>
                  <a:pt x="101956" y="20366"/>
                  <a:pt x="102240" y="19645"/>
                  <a:pt x="101825" y="19230"/>
                </a:cubicBezTo>
                <a:cubicBezTo>
                  <a:pt x="101410" y="18793"/>
                  <a:pt x="100689" y="19099"/>
                  <a:pt x="100689" y="19689"/>
                </a:cubicBezTo>
                <a:cubicBezTo>
                  <a:pt x="100689" y="20060"/>
                  <a:pt x="100973" y="20366"/>
                  <a:pt x="101344" y="20366"/>
                </a:cubicBezTo>
                <a:close/>
                <a:moveTo>
                  <a:pt x="96515" y="20431"/>
                </a:moveTo>
                <a:cubicBezTo>
                  <a:pt x="97171" y="20431"/>
                  <a:pt x="97498" y="19645"/>
                  <a:pt x="97040" y="19186"/>
                </a:cubicBezTo>
                <a:cubicBezTo>
                  <a:pt x="96581" y="18727"/>
                  <a:pt x="95794" y="19055"/>
                  <a:pt x="95794" y="19689"/>
                </a:cubicBezTo>
                <a:cubicBezTo>
                  <a:pt x="95794" y="20104"/>
                  <a:pt x="96122" y="20431"/>
                  <a:pt x="96515" y="20431"/>
                </a:cubicBezTo>
                <a:close/>
                <a:moveTo>
                  <a:pt x="91708" y="20475"/>
                </a:moveTo>
                <a:cubicBezTo>
                  <a:pt x="92385" y="20475"/>
                  <a:pt x="92735" y="19645"/>
                  <a:pt x="92254" y="19142"/>
                </a:cubicBezTo>
                <a:cubicBezTo>
                  <a:pt x="91752" y="18662"/>
                  <a:pt x="90921" y="19011"/>
                  <a:pt x="90921" y="19689"/>
                </a:cubicBezTo>
                <a:cubicBezTo>
                  <a:pt x="90921" y="20126"/>
                  <a:pt x="91271" y="20475"/>
                  <a:pt x="91708" y="20475"/>
                </a:cubicBezTo>
                <a:close/>
                <a:moveTo>
                  <a:pt x="86879" y="20497"/>
                </a:moveTo>
                <a:cubicBezTo>
                  <a:pt x="87578" y="20497"/>
                  <a:pt x="87950" y="19645"/>
                  <a:pt x="87447" y="19120"/>
                </a:cubicBezTo>
                <a:cubicBezTo>
                  <a:pt x="86944" y="18618"/>
                  <a:pt x="86070" y="18989"/>
                  <a:pt x="86070" y="19689"/>
                </a:cubicBezTo>
                <a:cubicBezTo>
                  <a:pt x="86070" y="20147"/>
                  <a:pt x="86420" y="20497"/>
                  <a:pt x="86879" y="20497"/>
                </a:cubicBezTo>
                <a:close/>
                <a:moveTo>
                  <a:pt x="82050" y="20519"/>
                </a:moveTo>
                <a:cubicBezTo>
                  <a:pt x="82771" y="20519"/>
                  <a:pt x="83142" y="19645"/>
                  <a:pt x="82618" y="19120"/>
                </a:cubicBezTo>
                <a:cubicBezTo>
                  <a:pt x="82115" y="18618"/>
                  <a:pt x="81220" y="18967"/>
                  <a:pt x="81220" y="19710"/>
                </a:cubicBezTo>
                <a:cubicBezTo>
                  <a:pt x="81220" y="20169"/>
                  <a:pt x="81591" y="20519"/>
                  <a:pt x="82050" y="20519"/>
                </a:cubicBezTo>
                <a:close/>
                <a:moveTo>
                  <a:pt x="77221" y="20519"/>
                </a:moveTo>
                <a:cubicBezTo>
                  <a:pt x="77942" y="20519"/>
                  <a:pt x="78313" y="19645"/>
                  <a:pt x="77811" y="19120"/>
                </a:cubicBezTo>
                <a:cubicBezTo>
                  <a:pt x="77286" y="18618"/>
                  <a:pt x="76391" y="18967"/>
                  <a:pt x="76391" y="19710"/>
                </a:cubicBezTo>
                <a:cubicBezTo>
                  <a:pt x="76391" y="20169"/>
                  <a:pt x="76762" y="20519"/>
                  <a:pt x="77221" y="20519"/>
                </a:cubicBezTo>
                <a:close/>
                <a:moveTo>
                  <a:pt x="72392" y="20519"/>
                </a:moveTo>
                <a:cubicBezTo>
                  <a:pt x="73135" y="20519"/>
                  <a:pt x="73484" y="19645"/>
                  <a:pt x="72982" y="19120"/>
                </a:cubicBezTo>
                <a:cubicBezTo>
                  <a:pt x="72457" y="18618"/>
                  <a:pt x="71583" y="18967"/>
                  <a:pt x="71583" y="19710"/>
                </a:cubicBezTo>
                <a:cubicBezTo>
                  <a:pt x="71583" y="20169"/>
                  <a:pt x="71955" y="20519"/>
                  <a:pt x="72392" y="20519"/>
                </a:cubicBezTo>
                <a:close/>
                <a:moveTo>
                  <a:pt x="67563" y="20497"/>
                </a:moveTo>
                <a:cubicBezTo>
                  <a:pt x="68284" y="20497"/>
                  <a:pt x="68655" y="19645"/>
                  <a:pt x="68131" y="19120"/>
                </a:cubicBezTo>
                <a:cubicBezTo>
                  <a:pt x="67628" y="18618"/>
                  <a:pt x="66776" y="18989"/>
                  <a:pt x="66776" y="19689"/>
                </a:cubicBezTo>
                <a:cubicBezTo>
                  <a:pt x="66776" y="20147"/>
                  <a:pt x="67126" y="20497"/>
                  <a:pt x="67563" y="20497"/>
                </a:cubicBezTo>
                <a:close/>
                <a:moveTo>
                  <a:pt x="62734" y="20453"/>
                </a:moveTo>
                <a:cubicBezTo>
                  <a:pt x="63433" y="20453"/>
                  <a:pt x="63761" y="19645"/>
                  <a:pt x="63280" y="19164"/>
                </a:cubicBezTo>
                <a:cubicBezTo>
                  <a:pt x="62799" y="18683"/>
                  <a:pt x="61991" y="19011"/>
                  <a:pt x="61991" y="19689"/>
                </a:cubicBezTo>
                <a:cubicBezTo>
                  <a:pt x="61991" y="20126"/>
                  <a:pt x="62319" y="20453"/>
                  <a:pt x="62734" y="20453"/>
                </a:cubicBezTo>
                <a:close/>
                <a:moveTo>
                  <a:pt x="57927" y="20431"/>
                </a:moveTo>
                <a:cubicBezTo>
                  <a:pt x="58560" y="20431"/>
                  <a:pt x="58888" y="19645"/>
                  <a:pt x="58429" y="19186"/>
                </a:cubicBezTo>
                <a:cubicBezTo>
                  <a:pt x="57970" y="18727"/>
                  <a:pt x="57205" y="19055"/>
                  <a:pt x="57205" y="19689"/>
                </a:cubicBezTo>
                <a:cubicBezTo>
                  <a:pt x="57205" y="20104"/>
                  <a:pt x="57511" y="20410"/>
                  <a:pt x="57927" y="20431"/>
                </a:cubicBezTo>
                <a:close/>
                <a:moveTo>
                  <a:pt x="53098" y="20344"/>
                </a:moveTo>
                <a:cubicBezTo>
                  <a:pt x="53687" y="20344"/>
                  <a:pt x="53972" y="19645"/>
                  <a:pt x="53556" y="19230"/>
                </a:cubicBezTo>
                <a:cubicBezTo>
                  <a:pt x="53141" y="18815"/>
                  <a:pt x="52442" y="19120"/>
                  <a:pt x="52442" y="19689"/>
                </a:cubicBezTo>
                <a:cubicBezTo>
                  <a:pt x="52442" y="20060"/>
                  <a:pt x="52726" y="20344"/>
                  <a:pt x="53098" y="20344"/>
                </a:cubicBezTo>
                <a:close/>
                <a:moveTo>
                  <a:pt x="48268" y="20279"/>
                </a:moveTo>
                <a:cubicBezTo>
                  <a:pt x="48793" y="20279"/>
                  <a:pt x="49055" y="19645"/>
                  <a:pt x="48684" y="19273"/>
                </a:cubicBezTo>
                <a:cubicBezTo>
                  <a:pt x="48312" y="18902"/>
                  <a:pt x="47679" y="19164"/>
                  <a:pt x="47679" y="19689"/>
                </a:cubicBezTo>
                <a:cubicBezTo>
                  <a:pt x="47679" y="20016"/>
                  <a:pt x="47941" y="20279"/>
                  <a:pt x="48268" y="20279"/>
                </a:cubicBezTo>
                <a:close/>
                <a:moveTo>
                  <a:pt x="43439" y="20213"/>
                </a:moveTo>
                <a:cubicBezTo>
                  <a:pt x="43898" y="20213"/>
                  <a:pt x="44139" y="19667"/>
                  <a:pt x="43811" y="19317"/>
                </a:cubicBezTo>
                <a:cubicBezTo>
                  <a:pt x="43483" y="18989"/>
                  <a:pt x="42915" y="19230"/>
                  <a:pt x="42915" y="19689"/>
                </a:cubicBezTo>
                <a:cubicBezTo>
                  <a:pt x="42915" y="19994"/>
                  <a:pt x="43155" y="20213"/>
                  <a:pt x="43439" y="20213"/>
                </a:cubicBezTo>
                <a:close/>
                <a:moveTo>
                  <a:pt x="38610" y="20126"/>
                </a:moveTo>
                <a:cubicBezTo>
                  <a:pt x="39004" y="20126"/>
                  <a:pt x="39200" y="19667"/>
                  <a:pt x="38916" y="19404"/>
                </a:cubicBezTo>
                <a:cubicBezTo>
                  <a:pt x="38654" y="19120"/>
                  <a:pt x="38195" y="19317"/>
                  <a:pt x="38195" y="19689"/>
                </a:cubicBezTo>
                <a:cubicBezTo>
                  <a:pt x="38195" y="19929"/>
                  <a:pt x="38370" y="20126"/>
                  <a:pt x="38610" y="20126"/>
                </a:cubicBezTo>
                <a:close/>
                <a:moveTo>
                  <a:pt x="33781" y="20038"/>
                </a:moveTo>
                <a:cubicBezTo>
                  <a:pt x="34087" y="20038"/>
                  <a:pt x="34240" y="19667"/>
                  <a:pt x="34022" y="19470"/>
                </a:cubicBezTo>
                <a:cubicBezTo>
                  <a:pt x="33825" y="19252"/>
                  <a:pt x="33454" y="19404"/>
                  <a:pt x="33454" y="19689"/>
                </a:cubicBezTo>
                <a:cubicBezTo>
                  <a:pt x="33454" y="19885"/>
                  <a:pt x="33607" y="20038"/>
                  <a:pt x="33781" y="20038"/>
                </a:cubicBezTo>
                <a:close/>
                <a:moveTo>
                  <a:pt x="28974" y="19929"/>
                </a:moveTo>
                <a:cubicBezTo>
                  <a:pt x="29171" y="19929"/>
                  <a:pt x="29280" y="19689"/>
                  <a:pt x="29127" y="19536"/>
                </a:cubicBezTo>
                <a:cubicBezTo>
                  <a:pt x="28974" y="19383"/>
                  <a:pt x="28734" y="19492"/>
                  <a:pt x="28734" y="19689"/>
                </a:cubicBezTo>
                <a:cubicBezTo>
                  <a:pt x="28734" y="19820"/>
                  <a:pt x="28843" y="19929"/>
                  <a:pt x="28974" y="19929"/>
                </a:cubicBezTo>
                <a:close/>
                <a:moveTo>
                  <a:pt x="24145" y="19842"/>
                </a:moveTo>
                <a:cubicBezTo>
                  <a:pt x="24211" y="19842"/>
                  <a:pt x="24276" y="19776"/>
                  <a:pt x="24276" y="19689"/>
                </a:cubicBezTo>
                <a:cubicBezTo>
                  <a:pt x="24276" y="19492"/>
                  <a:pt x="23992" y="19492"/>
                  <a:pt x="23992" y="19689"/>
                </a:cubicBezTo>
                <a:cubicBezTo>
                  <a:pt x="23992" y="19776"/>
                  <a:pt x="24058" y="19842"/>
                  <a:pt x="24145" y="19842"/>
                </a:cubicBezTo>
                <a:close/>
                <a:moveTo>
                  <a:pt x="19316" y="19732"/>
                </a:moveTo>
                <a:cubicBezTo>
                  <a:pt x="19338" y="19732"/>
                  <a:pt x="19360" y="19710"/>
                  <a:pt x="19360" y="19689"/>
                </a:cubicBezTo>
                <a:cubicBezTo>
                  <a:pt x="19360" y="19667"/>
                  <a:pt x="19338" y="19667"/>
                  <a:pt x="19316" y="19667"/>
                </a:cubicBezTo>
                <a:cubicBezTo>
                  <a:pt x="19294" y="19667"/>
                  <a:pt x="19272" y="19667"/>
                  <a:pt x="19272" y="19689"/>
                </a:cubicBezTo>
                <a:cubicBezTo>
                  <a:pt x="19272" y="19710"/>
                  <a:pt x="19294" y="19732"/>
                  <a:pt x="19316" y="19732"/>
                </a:cubicBezTo>
                <a:close/>
                <a:moveTo>
                  <a:pt x="130297" y="14925"/>
                </a:moveTo>
                <a:cubicBezTo>
                  <a:pt x="130340" y="14925"/>
                  <a:pt x="130362" y="14903"/>
                  <a:pt x="130362" y="14881"/>
                </a:cubicBezTo>
                <a:cubicBezTo>
                  <a:pt x="130362" y="14838"/>
                  <a:pt x="130340" y="14816"/>
                  <a:pt x="130297" y="14816"/>
                </a:cubicBezTo>
                <a:cubicBezTo>
                  <a:pt x="130231" y="14794"/>
                  <a:pt x="130231" y="14947"/>
                  <a:pt x="130297" y="14925"/>
                </a:cubicBezTo>
                <a:close/>
                <a:moveTo>
                  <a:pt x="125467" y="15012"/>
                </a:moveTo>
                <a:cubicBezTo>
                  <a:pt x="125555" y="15012"/>
                  <a:pt x="125620" y="14947"/>
                  <a:pt x="125620" y="14881"/>
                </a:cubicBezTo>
                <a:cubicBezTo>
                  <a:pt x="125620" y="14794"/>
                  <a:pt x="125555" y="14728"/>
                  <a:pt x="125467" y="14728"/>
                </a:cubicBezTo>
                <a:cubicBezTo>
                  <a:pt x="125402" y="14728"/>
                  <a:pt x="125336" y="14794"/>
                  <a:pt x="125336" y="14881"/>
                </a:cubicBezTo>
                <a:cubicBezTo>
                  <a:pt x="125336" y="14947"/>
                  <a:pt x="125402" y="15012"/>
                  <a:pt x="125467" y="15012"/>
                </a:cubicBezTo>
                <a:close/>
                <a:moveTo>
                  <a:pt x="120660" y="15122"/>
                </a:moveTo>
                <a:cubicBezTo>
                  <a:pt x="120879" y="15122"/>
                  <a:pt x="120988" y="14859"/>
                  <a:pt x="120835" y="14707"/>
                </a:cubicBezTo>
                <a:cubicBezTo>
                  <a:pt x="120682" y="14554"/>
                  <a:pt x="120420" y="14663"/>
                  <a:pt x="120420" y="14881"/>
                </a:cubicBezTo>
                <a:cubicBezTo>
                  <a:pt x="120420" y="15012"/>
                  <a:pt x="120529" y="15122"/>
                  <a:pt x="120660" y="15122"/>
                </a:cubicBezTo>
                <a:close/>
                <a:moveTo>
                  <a:pt x="115831" y="15187"/>
                </a:moveTo>
                <a:cubicBezTo>
                  <a:pt x="116115" y="15187"/>
                  <a:pt x="116268" y="14838"/>
                  <a:pt x="116050" y="14641"/>
                </a:cubicBezTo>
                <a:cubicBezTo>
                  <a:pt x="115853" y="14444"/>
                  <a:pt x="115504" y="14575"/>
                  <a:pt x="115504" y="14881"/>
                </a:cubicBezTo>
                <a:cubicBezTo>
                  <a:pt x="115504" y="15056"/>
                  <a:pt x="115656" y="15187"/>
                  <a:pt x="115831" y="15187"/>
                </a:cubicBezTo>
                <a:close/>
                <a:moveTo>
                  <a:pt x="111002" y="15275"/>
                </a:moveTo>
                <a:cubicBezTo>
                  <a:pt x="111352" y="15275"/>
                  <a:pt x="111549" y="14838"/>
                  <a:pt x="111286" y="14597"/>
                </a:cubicBezTo>
                <a:cubicBezTo>
                  <a:pt x="111024" y="14335"/>
                  <a:pt x="110609" y="14510"/>
                  <a:pt x="110609" y="14881"/>
                </a:cubicBezTo>
                <a:cubicBezTo>
                  <a:pt x="110609" y="15100"/>
                  <a:pt x="110784" y="15275"/>
                  <a:pt x="111002" y="15275"/>
                </a:cubicBezTo>
                <a:close/>
                <a:moveTo>
                  <a:pt x="106173" y="15362"/>
                </a:moveTo>
                <a:cubicBezTo>
                  <a:pt x="106610" y="15362"/>
                  <a:pt x="106829" y="14838"/>
                  <a:pt x="106523" y="14532"/>
                </a:cubicBezTo>
                <a:cubicBezTo>
                  <a:pt x="106217" y="14226"/>
                  <a:pt x="105692" y="14444"/>
                  <a:pt x="105692" y="14881"/>
                </a:cubicBezTo>
                <a:cubicBezTo>
                  <a:pt x="105692" y="15144"/>
                  <a:pt x="105911" y="15362"/>
                  <a:pt x="106173" y="15362"/>
                </a:cubicBezTo>
                <a:close/>
                <a:moveTo>
                  <a:pt x="101344" y="15406"/>
                </a:moveTo>
                <a:cubicBezTo>
                  <a:pt x="101847" y="15406"/>
                  <a:pt x="102087" y="14816"/>
                  <a:pt x="101737" y="14466"/>
                </a:cubicBezTo>
                <a:cubicBezTo>
                  <a:pt x="101388" y="14138"/>
                  <a:pt x="100798" y="14379"/>
                  <a:pt x="100798" y="14859"/>
                </a:cubicBezTo>
                <a:cubicBezTo>
                  <a:pt x="100798" y="15165"/>
                  <a:pt x="101038" y="15406"/>
                  <a:pt x="101344" y="15406"/>
                </a:cubicBezTo>
                <a:close/>
                <a:moveTo>
                  <a:pt x="96537" y="15471"/>
                </a:moveTo>
                <a:cubicBezTo>
                  <a:pt x="97061" y="15471"/>
                  <a:pt x="97324" y="14838"/>
                  <a:pt x="96952" y="14466"/>
                </a:cubicBezTo>
                <a:cubicBezTo>
                  <a:pt x="96581" y="14095"/>
                  <a:pt x="95947" y="14357"/>
                  <a:pt x="95947" y="14881"/>
                </a:cubicBezTo>
                <a:cubicBezTo>
                  <a:pt x="95925" y="15209"/>
                  <a:pt x="96209" y="15471"/>
                  <a:pt x="96537" y="15471"/>
                </a:cubicBezTo>
                <a:close/>
                <a:moveTo>
                  <a:pt x="91708" y="15515"/>
                </a:moveTo>
                <a:cubicBezTo>
                  <a:pt x="92254" y="15493"/>
                  <a:pt x="92538" y="14838"/>
                  <a:pt x="92145" y="14422"/>
                </a:cubicBezTo>
                <a:cubicBezTo>
                  <a:pt x="91752" y="14029"/>
                  <a:pt x="91074" y="14313"/>
                  <a:pt x="91074" y="14881"/>
                </a:cubicBezTo>
                <a:cubicBezTo>
                  <a:pt x="91074" y="15231"/>
                  <a:pt x="91358" y="15515"/>
                  <a:pt x="91708" y="15515"/>
                </a:cubicBezTo>
                <a:close/>
                <a:moveTo>
                  <a:pt x="86879" y="15537"/>
                </a:moveTo>
                <a:cubicBezTo>
                  <a:pt x="87469" y="15537"/>
                  <a:pt x="87775" y="14816"/>
                  <a:pt x="87360" y="14401"/>
                </a:cubicBezTo>
                <a:cubicBezTo>
                  <a:pt x="86923" y="13964"/>
                  <a:pt x="86202" y="14270"/>
                  <a:pt x="86202" y="14881"/>
                </a:cubicBezTo>
                <a:cubicBezTo>
                  <a:pt x="86202" y="15253"/>
                  <a:pt x="86507" y="15537"/>
                  <a:pt x="86879" y="15537"/>
                </a:cubicBezTo>
                <a:close/>
                <a:moveTo>
                  <a:pt x="82050" y="15537"/>
                </a:moveTo>
                <a:cubicBezTo>
                  <a:pt x="82662" y="15537"/>
                  <a:pt x="82968" y="14816"/>
                  <a:pt x="82531" y="14379"/>
                </a:cubicBezTo>
                <a:cubicBezTo>
                  <a:pt x="82094" y="13942"/>
                  <a:pt x="81373" y="14248"/>
                  <a:pt x="81373" y="14859"/>
                </a:cubicBezTo>
                <a:cubicBezTo>
                  <a:pt x="81373" y="15231"/>
                  <a:pt x="81678" y="15537"/>
                  <a:pt x="82050" y="15537"/>
                </a:cubicBezTo>
                <a:close/>
                <a:moveTo>
                  <a:pt x="77221" y="15537"/>
                </a:moveTo>
                <a:cubicBezTo>
                  <a:pt x="77833" y="15537"/>
                  <a:pt x="78139" y="14816"/>
                  <a:pt x="77702" y="14379"/>
                </a:cubicBezTo>
                <a:cubicBezTo>
                  <a:pt x="77286" y="13942"/>
                  <a:pt x="76543" y="14248"/>
                  <a:pt x="76543" y="14859"/>
                </a:cubicBezTo>
                <a:cubicBezTo>
                  <a:pt x="76543" y="15231"/>
                  <a:pt x="76849" y="15537"/>
                  <a:pt x="77221" y="15537"/>
                </a:cubicBezTo>
                <a:close/>
                <a:moveTo>
                  <a:pt x="72392" y="15537"/>
                </a:moveTo>
                <a:cubicBezTo>
                  <a:pt x="73004" y="15537"/>
                  <a:pt x="73310" y="14816"/>
                  <a:pt x="72873" y="14379"/>
                </a:cubicBezTo>
                <a:cubicBezTo>
                  <a:pt x="72457" y="13942"/>
                  <a:pt x="71714" y="14248"/>
                  <a:pt x="71714" y="14859"/>
                </a:cubicBezTo>
                <a:cubicBezTo>
                  <a:pt x="71714" y="15231"/>
                  <a:pt x="72020" y="15537"/>
                  <a:pt x="72392" y="15537"/>
                </a:cubicBezTo>
                <a:close/>
                <a:moveTo>
                  <a:pt x="67563" y="15515"/>
                </a:moveTo>
                <a:cubicBezTo>
                  <a:pt x="68153" y="15515"/>
                  <a:pt x="68437" y="14816"/>
                  <a:pt x="68044" y="14401"/>
                </a:cubicBezTo>
                <a:cubicBezTo>
                  <a:pt x="67628" y="13985"/>
                  <a:pt x="66907" y="14270"/>
                  <a:pt x="66907" y="14859"/>
                </a:cubicBezTo>
                <a:cubicBezTo>
                  <a:pt x="66907" y="15231"/>
                  <a:pt x="67213" y="15515"/>
                  <a:pt x="67563" y="15515"/>
                </a:cubicBezTo>
                <a:close/>
                <a:moveTo>
                  <a:pt x="62734" y="15493"/>
                </a:moveTo>
                <a:cubicBezTo>
                  <a:pt x="63302" y="15493"/>
                  <a:pt x="63586" y="14816"/>
                  <a:pt x="63193" y="14422"/>
                </a:cubicBezTo>
                <a:cubicBezTo>
                  <a:pt x="62799" y="14029"/>
                  <a:pt x="62122" y="14291"/>
                  <a:pt x="62122" y="14859"/>
                </a:cubicBezTo>
                <a:cubicBezTo>
                  <a:pt x="62122" y="15209"/>
                  <a:pt x="62406" y="15493"/>
                  <a:pt x="62734" y="15493"/>
                </a:cubicBezTo>
                <a:close/>
                <a:moveTo>
                  <a:pt x="57927" y="15471"/>
                </a:moveTo>
                <a:cubicBezTo>
                  <a:pt x="58451" y="15471"/>
                  <a:pt x="58713" y="14838"/>
                  <a:pt x="58342" y="14466"/>
                </a:cubicBezTo>
                <a:cubicBezTo>
                  <a:pt x="57970" y="14095"/>
                  <a:pt x="57337" y="14357"/>
                  <a:pt x="57337" y="14881"/>
                </a:cubicBezTo>
                <a:cubicBezTo>
                  <a:pt x="57337" y="15209"/>
                  <a:pt x="57599" y="15471"/>
                  <a:pt x="57927" y="15471"/>
                </a:cubicBezTo>
                <a:close/>
                <a:moveTo>
                  <a:pt x="53098" y="15406"/>
                </a:moveTo>
                <a:cubicBezTo>
                  <a:pt x="53578" y="15406"/>
                  <a:pt x="53819" y="14816"/>
                  <a:pt x="53491" y="14488"/>
                </a:cubicBezTo>
                <a:cubicBezTo>
                  <a:pt x="53141" y="14138"/>
                  <a:pt x="52551" y="14379"/>
                  <a:pt x="52551" y="14859"/>
                </a:cubicBezTo>
                <a:cubicBezTo>
                  <a:pt x="52551" y="15165"/>
                  <a:pt x="52792" y="15406"/>
                  <a:pt x="53098" y="15406"/>
                </a:cubicBezTo>
                <a:close/>
                <a:moveTo>
                  <a:pt x="48268" y="15340"/>
                </a:moveTo>
                <a:cubicBezTo>
                  <a:pt x="48684" y="15340"/>
                  <a:pt x="48902" y="14838"/>
                  <a:pt x="48596" y="14532"/>
                </a:cubicBezTo>
                <a:cubicBezTo>
                  <a:pt x="48312" y="14248"/>
                  <a:pt x="47810" y="14444"/>
                  <a:pt x="47810" y="14881"/>
                </a:cubicBezTo>
                <a:cubicBezTo>
                  <a:pt x="47788" y="15144"/>
                  <a:pt x="48006" y="15340"/>
                  <a:pt x="48268" y="15340"/>
                </a:cubicBezTo>
                <a:close/>
                <a:moveTo>
                  <a:pt x="43439" y="15275"/>
                </a:moveTo>
                <a:cubicBezTo>
                  <a:pt x="43789" y="15275"/>
                  <a:pt x="43986" y="14838"/>
                  <a:pt x="43724" y="14597"/>
                </a:cubicBezTo>
                <a:cubicBezTo>
                  <a:pt x="43483" y="14335"/>
                  <a:pt x="43046" y="14510"/>
                  <a:pt x="43046" y="14881"/>
                </a:cubicBezTo>
                <a:cubicBezTo>
                  <a:pt x="43046" y="15100"/>
                  <a:pt x="43221" y="15275"/>
                  <a:pt x="43439" y="15275"/>
                </a:cubicBezTo>
                <a:close/>
                <a:moveTo>
                  <a:pt x="38610" y="15187"/>
                </a:moveTo>
                <a:cubicBezTo>
                  <a:pt x="38894" y="15187"/>
                  <a:pt x="39047" y="14838"/>
                  <a:pt x="38851" y="14641"/>
                </a:cubicBezTo>
                <a:cubicBezTo>
                  <a:pt x="38654" y="14444"/>
                  <a:pt x="38305" y="14575"/>
                  <a:pt x="38305" y="14859"/>
                </a:cubicBezTo>
                <a:cubicBezTo>
                  <a:pt x="38305" y="15034"/>
                  <a:pt x="38436" y="15187"/>
                  <a:pt x="38610" y="15187"/>
                </a:cubicBezTo>
                <a:close/>
                <a:moveTo>
                  <a:pt x="33803" y="15100"/>
                </a:moveTo>
                <a:cubicBezTo>
                  <a:pt x="33912" y="15100"/>
                  <a:pt x="34022" y="14991"/>
                  <a:pt x="34022" y="14859"/>
                </a:cubicBezTo>
                <a:cubicBezTo>
                  <a:pt x="34000" y="14597"/>
                  <a:pt x="33585" y="14597"/>
                  <a:pt x="33563" y="14859"/>
                </a:cubicBezTo>
                <a:cubicBezTo>
                  <a:pt x="33563" y="14991"/>
                  <a:pt x="33672" y="15100"/>
                  <a:pt x="33803" y="15100"/>
                </a:cubicBezTo>
                <a:close/>
                <a:moveTo>
                  <a:pt x="28974" y="15012"/>
                </a:moveTo>
                <a:cubicBezTo>
                  <a:pt x="29040" y="15012"/>
                  <a:pt x="29105" y="14947"/>
                  <a:pt x="29105" y="14859"/>
                </a:cubicBezTo>
                <a:cubicBezTo>
                  <a:pt x="29105" y="14663"/>
                  <a:pt x="28821" y="14663"/>
                  <a:pt x="28821" y="14859"/>
                </a:cubicBezTo>
                <a:cubicBezTo>
                  <a:pt x="28821" y="14947"/>
                  <a:pt x="28887" y="15012"/>
                  <a:pt x="28974" y="15012"/>
                </a:cubicBezTo>
                <a:close/>
                <a:moveTo>
                  <a:pt x="24145" y="14925"/>
                </a:moveTo>
                <a:cubicBezTo>
                  <a:pt x="24211" y="14947"/>
                  <a:pt x="24211" y="14794"/>
                  <a:pt x="24145" y="14816"/>
                </a:cubicBezTo>
                <a:cubicBezTo>
                  <a:pt x="24080" y="14794"/>
                  <a:pt x="24080" y="14947"/>
                  <a:pt x="24145" y="14925"/>
                </a:cubicBezTo>
                <a:close/>
                <a:moveTo>
                  <a:pt x="125467" y="10074"/>
                </a:moveTo>
                <a:cubicBezTo>
                  <a:pt x="125489" y="10074"/>
                  <a:pt x="125511" y="10074"/>
                  <a:pt x="125511" y="10052"/>
                </a:cubicBezTo>
                <a:cubicBezTo>
                  <a:pt x="125511" y="10030"/>
                  <a:pt x="125489" y="10009"/>
                  <a:pt x="125467" y="10009"/>
                </a:cubicBezTo>
                <a:cubicBezTo>
                  <a:pt x="125446" y="10009"/>
                  <a:pt x="125424" y="10030"/>
                  <a:pt x="125446" y="10052"/>
                </a:cubicBezTo>
                <a:cubicBezTo>
                  <a:pt x="125446" y="10074"/>
                  <a:pt x="125446" y="10074"/>
                  <a:pt x="125467" y="10074"/>
                </a:cubicBezTo>
                <a:close/>
                <a:moveTo>
                  <a:pt x="120638" y="10183"/>
                </a:moveTo>
                <a:cubicBezTo>
                  <a:pt x="120857" y="10183"/>
                  <a:pt x="120507" y="9834"/>
                  <a:pt x="120507" y="10052"/>
                </a:cubicBezTo>
                <a:cubicBezTo>
                  <a:pt x="120507" y="10118"/>
                  <a:pt x="120573" y="10183"/>
                  <a:pt x="120638" y="10183"/>
                </a:cubicBezTo>
                <a:close/>
                <a:moveTo>
                  <a:pt x="115831" y="10271"/>
                </a:moveTo>
                <a:cubicBezTo>
                  <a:pt x="115941" y="10271"/>
                  <a:pt x="116050" y="10183"/>
                  <a:pt x="116050" y="10052"/>
                </a:cubicBezTo>
                <a:cubicBezTo>
                  <a:pt x="116050" y="9877"/>
                  <a:pt x="115809" y="9768"/>
                  <a:pt x="115678" y="9899"/>
                </a:cubicBezTo>
                <a:cubicBezTo>
                  <a:pt x="115547" y="10052"/>
                  <a:pt x="115635" y="10271"/>
                  <a:pt x="115831" y="10271"/>
                </a:cubicBezTo>
                <a:close/>
                <a:moveTo>
                  <a:pt x="111002" y="10336"/>
                </a:moveTo>
                <a:cubicBezTo>
                  <a:pt x="111243" y="10336"/>
                  <a:pt x="111374" y="10052"/>
                  <a:pt x="111199" y="9877"/>
                </a:cubicBezTo>
                <a:cubicBezTo>
                  <a:pt x="111024" y="9703"/>
                  <a:pt x="110740" y="9812"/>
                  <a:pt x="110740" y="10074"/>
                </a:cubicBezTo>
                <a:cubicBezTo>
                  <a:pt x="110740" y="10227"/>
                  <a:pt x="110849" y="10336"/>
                  <a:pt x="111002" y="10336"/>
                </a:cubicBezTo>
                <a:close/>
                <a:moveTo>
                  <a:pt x="106173" y="10402"/>
                </a:moveTo>
                <a:cubicBezTo>
                  <a:pt x="106479" y="10402"/>
                  <a:pt x="106654" y="10030"/>
                  <a:pt x="106435" y="9812"/>
                </a:cubicBezTo>
                <a:cubicBezTo>
                  <a:pt x="106195" y="9593"/>
                  <a:pt x="105824" y="9746"/>
                  <a:pt x="105824" y="10052"/>
                </a:cubicBezTo>
                <a:cubicBezTo>
                  <a:pt x="105824" y="10249"/>
                  <a:pt x="105977" y="10402"/>
                  <a:pt x="106173" y="10402"/>
                </a:cubicBezTo>
                <a:close/>
                <a:moveTo>
                  <a:pt x="101344" y="10467"/>
                </a:moveTo>
                <a:cubicBezTo>
                  <a:pt x="101716" y="10489"/>
                  <a:pt x="101912" y="10052"/>
                  <a:pt x="101672" y="9768"/>
                </a:cubicBezTo>
                <a:cubicBezTo>
                  <a:pt x="101410" y="9506"/>
                  <a:pt x="100951" y="9681"/>
                  <a:pt x="100951" y="10052"/>
                </a:cubicBezTo>
                <a:cubicBezTo>
                  <a:pt x="100951" y="10271"/>
                  <a:pt x="101126" y="10467"/>
                  <a:pt x="101366" y="10467"/>
                </a:cubicBezTo>
                <a:close/>
                <a:moveTo>
                  <a:pt x="96537" y="10511"/>
                </a:moveTo>
                <a:cubicBezTo>
                  <a:pt x="96930" y="10511"/>
                  <a:pt x="97127" y="10030"/>
                  <a:pt x="96843" y="9725"/>
                </a:cubicBezTo>
                <a:cubicBezTo>
                  <a:pt x="96559" y="9440"/>
                  <a:pt x="96078" y="9659"/>
                  <a:pt x="96078" y="10052"/>
                </a:cubicBezTo>
                <a:cubicBezTo>
                  <a:pt x="96078" y="10315"/>
                  <a:pt x="96275" y="10511"/>
                  <a:pt x="96537" y="10511"/>
                </a:cubicBezTo>
                <a:close/>
                <a:moveTo>
                  <a:pt x="91708" y="10555"/>
                </a:moveTo>
                <a:cubicBezTo>
                  <a:pt x="92145" y="10555"/>
                  <a:pt x="92363" y="10009"/>
                  <a:pt x="92036" y="9703"/>
                </a:cubicBezTo>
                <a:cubicBezTo>
                  <a:pt x="91730" y="9397"/>
                  <a:pt x="91205" y="9615"/>
                  <a:pt x="91205" y="10052"/>
                </a:cubicBezTo>
                <a:cubicBezTo>
                  <a:pt x="91205" y="10336"/>
                  <a:pt x="91424" y="10555"/>
                  <a:pt x="91708" y="10555"/>
                </a:cubicBezTo>
                <a:close/>
                <a:moveTo>
                  <a:pt x="86879" y="10577"/>
                </a:moveTo>
                <a:cubicBezTo>
                  <a:pt x="87338" y="10577"/>
                  <a:pt x="87578" y="10009"/>
                  <a:pt x="87250" y="9681"/>
                </a:cubicBezTo>
                <a:cubicBezTo>
                  <a:pt x="86923" y="9353"/>
                  <a:pt x="86354" y="9593"/>
                  <a:pt x="86354" y="10052"/>
                </a:cubicBezTo>
                <a:cubicBezTo>
                  <a:pt x="86354" y="10336"/>
                  <a:pt x="86595" y="10577"/>
                  <a:pt x="86879" y="10577"/>
                </a:cubicBezTo>
                <a:close/>
                <a:moveTo>
                  <a:pt x="82050" y="10599"/>
                </a:moveTo>
                <a:cubicBezTo>
                  <a:pt x="82531" y="10599"/>
                  <a:pt x="82771" y="10009"/>
                  <a:pt x="82443" y="9659"/>
                </a:cubicBezTo>
                <a:cubicBezTo>
                  <a:pt x="82094" y="9331"/>
                  <a:pt x="81504" y="9572"/>
                  <a:pt x="81504" y="10052"/>
                </a:cubicBezTo>
                <a:cubicBezTo>
                  <a:pt x="81504" y="10358"/>
                  <a:pt x="81744" y="10599"/>
                  <a:pt x="82050" y="10599"/>
                </a:cubicBezTo>
                <a:close/>
                <a:moveTo>
                  <a:pt x="77221" y="10599"/>
                </a:moveTo>
                <a:cubicBezTo>
                  <a:pt x="77702" y="10599"/>
                  <a:pt x="77942" y="10009"/>
                  <a:pt x="77614" y="9659"/>
                </a:cubicBezTo>
                <a:cubicBezTo>
                  <a:pt x="77265" y="9331"/>
                  <a:pt x="76675" y="9572"/>
                  <a:pt x="76675" y="10052"/>
                </a:cubicBezTo>
                <a:cubicBezTo>
                  <a:pt x="76675" y="10358"/>
                  <a:pt x="76915" y="10599"/>
                  <a:pt x="77221" y="10599"/>
                </a:cubicBezTo>
                <a:close/>
                <a:moveTo>
                  <a:pt x="72392" y="10599"/>
                </a:moveTo>
                <a:cubicBezTo>
                  <a:pt x="72894" y="10599"/>
                  <a:pt x="73135" y="10009"/>
                  <a:pt x="72785" y="9659"/>
                </a:cubicBezTo>
                <a:cubicBezTo>
                  <a:pt x="72436" y="9331"/>
                  <a:pt x="71846" y="9572"/>
                  <a:pt x="71846" y="10052"/>
                </a:cubicBezTo>
                <a:cubicBezTo>
                  <a:pt x="71846" y="10358"/>
                  <a:pt x="72086" y="10599"/>
                  <a:pt x="72392" y="10599"/>
                </a:cubicBezTo>
                <a:close/>
                <a:moveTo>
                  <a:pt x="67563" y="10577"/>
                </a:moveTo>
                <a:cubicBezTo>
                  <a:pt x="68044" y="10577"/>
                  <a:pt x="68262" y="10030"/>
                  <a:pt x="67934" y="9703"/>
                </a:cubicBezTo>
                <a:cubicBezTo>
                  <a:pt x="67606" y="9375"/>
                  <a:pt x="67038" y="9593"/>
                  <a:pt x="67038" y="10074"/>
                </a:cubicBezTo>
                <a:cubicBezTo>
                  <a:pt x="67060" y="10358"/>
                  <a:pt x="67279" y="10577"/>
                  <a:pt x="67563" y="10577"/>
                </a:cubicBezTo>
                <a:close/>
                <a:moveTo>
                  <a:pt x="62756" y="10555"/>
                </a:moveTo>
                <a:cubicBezTo>
                  <a:pt x="63193" y="10555"/>
                  <a:pt x="63411" y="10009"/>
                  <a:pt x="63083" y="9703"/>
                </a:cubicBezTo>
                <a:cubicBezTo>
                  <a:pt x="62777" y="9397"/>
                  <a:pt x="62253" y="9615"/>
                  <a:pt x="62253" y="10052"/>
                </a:cubicBezTo>
                <a:cubicBezTo>
                  <a:pt x="62253" y="10315"/>
                  <a:pt x="62472" y="10555"/>
                  <a:pt x="62756" y="10555"/>
                </a:cubicBezTo>
                <a:close/>
                <a:moveTo>
                  <a:pt x="57927" y="10511"/>
                </a:moveTo>
                <a:cubicBezTo>
                  <a:pt x="58320" y="10511"/>
                  <a:pt x="58538" y="10009"/>
                  <a:pt x="58254" y="9725"/>
                </a:cubicBezTo>
                <a:cubicBezTo>
                  <a:pt x="57948" y="9440"/>
                  <a:pt x="57468" y="9637"/>
                  <a:pt x="57468" y="10052"/>
                </a:cubicBezTo>
                <a:cubicBezTo>
                  <a:pt x="57468" y="10293"/>
                  <a:pt x="57664" y="10511"/>
                  <a:pt x="57927" y="10511"/>
                </a:cubicBezTo>
                <a:close/>
                <a:moveTo>
                  <a:pt x="53098" y="10446"/>
                </a:moveTo>
                <a:cubicBezTo>
                  <a:pt x="53578" y="10402"/>
                  <a:pt x="53578" y="9681"/>
                  <a:pt x="53098" y="9659"/>
                </a:cubicBezTo>
                <a:cubicBezTo>
                  <a:pt x="52508" y="9593"/>
                  <a:pt x="52508" y="10489"/>
                  <a:pt x="53098" y="10446"/>
                </a:cubicBezTo>
                <a:close/>
                <a:moveTo>
                  <a:pt x="48268" y="10402"/>
                </a:moveTo>
                <a:cubicBezTo>
                  <a:pt x="48574" y="10402"/>
                  <a:pt x="48749" y="10030"/>
                  <a:pt x="48509" y="9812"/>
                </a:cubicBezTo>
                <a:cubicBezTo>
                  <a:pt x="48290" y="9572"/>
                  <a:pt x="47919" y="9746"/>
                  <a:pt x="47919" y="10052"/>
                </a:cubicBezTo>
                <a:cubicBezTo>
                  <a:pt x="47919" y="10249"/>
                  <a:pt x="48072" y="10402"/>
                  <a:pt x="48268" y="10402"/>
                </a:cubicBezTo>
                <a:close/>
                <a:moveTo>
                  <a:pt x="43439" y="10336"/>
                </a:moveTo>
                <a:cubicBezTo>
                  <a:pt x="43680" y="10336"/>
                  <a:pt x="43811" y="10030"/>
                  <a:pt x="43636" y="9856"/>
                </a:cubicBezTo>
                <a:cubicBezTo>
                  <a:pt x="43461" y="9703"/>
                  <a:pt x="43177" y="9812"/>
                  <a:pt x="43177" y="10052"/>
                </a:cubicBezTo>
                <a:cubicBezTo>
                  <a:pt x="43177" y="10205"/>
                  <a:pt x="43287" y="10336"/>
                  <a:pt x="43439" y="10336"/>
                </a:cubicBezTo>
                <a:close/>
                <a:moveTo>
                  <a:pt x="38610" y="10249"/>
                </a:moveTo>
                <a:cubicBezTo>
                  <a:pt x="38807" y="10249"/>
                  <a:pt x="38894" y="10030"/>
                  <a:pt x="38763" y="9899"/>
                </a:cubicBezTo>
                <a:cubicBezTo>
                  <a:pt x="38632" y="9768"/>
                  <a:pt x="38414" y="9877"/>
                  <a:pt x="38414" y="10052"/>
                </a:cubicBezTo>
                <a:cubicBezTo>
                  <a:pt x="38414" y="10162"/>
                  <a:pt x="38501" y="10249"/>
                  <a:pt x="38610" y="10249"/>
                </a:cubicBezTo>
                <a:close/>
                <a:moveTo>
                  <a:pt x="33781" y="10162"/>
                </a:moveTo>
                <a:cubicBezTo>
                  <a:pt x="33869" y="10162"/>
                  <a:pt x="33912" y="10118"/>
                  <a:pt x="33912" y="10052"/>
                </a:cubicBezTo>
                <a:cubicBezTo>
                  <a:pt x="33891" y="9921"/>
                  <a:pt x="33694" y="9921"/>
                  <a:pt x="33672" y="10052"/>
                </a:cubicBezTo>
                <a:cubicBezTo>
                  <a:pt x="33672" y="10118"/>
                  <a:pt x="33716" y="10183"/>
                  <a:pt x="33781" y="10162"/>
                </a:cubicBezTo>
                <a:close/>
                <a:moveTo>
                  <a:pt x="28974" y="10096"/>
                </a:moveTo>
                <a:cubicBezTo>
                  <a:pt x="28996" y="10096"/>
                  <a:pt x="28996" y="10074"/>
                  <a:pt x="28996" y="10052"/>
                </a:cubicBezTo>
                <a:cubicBezTo>
                  <a:pt x="28996" y="10009"/>
                  <a:pt x="28931" y="10009"/>
                  <a:pt x="28931" y="10052"/>
                </a:cubicBezTo>
                <a:cubicBezTo>
                  <a:pt x="28931" y="10074"/>
                  <a:pt x="28952" y="10096"/>
                  <a:pt x="28974" y="10096"/>
                </a:cubicBezTo>
                <a:close/>
                <a:moveTo>
                  <a:pt x="120660" y="5245"/>
                </a:moveTo>
                <a:cubicBezTo>
                  <a:pt x="120660" y="5245"/>
                  <a:pt x="120682" y="5245"/>
                  <a:pt x="120682" y="5223"/>
                </a:cubicBezTo>
                <a:cubicBezTo>
                  <a:pt x="120682" y="5201"/>
                  <a:pt x="120660" y="5201"/>
                  <a:pt x="120660" y="5201"/>
                </a:cubicBezTo>
                <a:cubicBezTo>
                  <a:pt x="120638" y="5201"/>
                  <a:pt x="120638" y="5201"/>
                  <a:pt x="120638" y="5223"/>
                </a:cubicBezTo>
                <a:cubicBezTo>
                  <a:pt x="120617" y="5245"/>
                  <a:pt x="120638" y="5245"/>
                  <a:pt x="120660" y="5245"/>
                </a:cubicBezTo>
                <a:close/>
                <a:moveTo>
                  <a:pt x="115831" y="5311"/>
                </a:moveTo>
                <a:cubicBezTo>
                  <a:pt x="115962" y="5311"/>
                  <a:pt x="115962" y="5136"/>
                  <a:pt x="115831" y="5136"/>
                </a:cubicBezTo>
                <a:cubicBezTo>
                  <a:pt x="115700" y="5136"/>
                  <a:pt x="115700" y="5311"/>
                  <a:pt x="115831" y="5311"/>
                </a:cubicBezTo>
                <a:close/>
                <a:moveTo>
                  <a:pt x="111002" y="5398"/>
                </a:moveTo>
                <a:cubicBezTo>
                  <a:pt x="111090" y="5398"/>
                  <a:pt x="111155" y="5311"/>
                  <a:pt x="111155" y="5223"/>
                </a:cubicBezTo>
                <a:cubicBezTo>
                  <a:pt x="111155" y="5136"/>
                  <a:pt x="111090" y="5070"/>
                  <a:pt x="111002" y="5070"/>
                </a:cubicBezTo>
                <a:cubicBezTo>
                  <a:pt x="110915" y="5070"/>
                  <a:pt x="110849" y="5136"/>
                  <a:pt x="110849" y="5223"/>
                </a:cubicBezTo>
                <a:cubicBezTo>
                  <a:pt x="110849" y="5311"/>
                  <a:pt x="110915" y="5398"/>
                  <a:pt x="111002" y="5398"/>
                </a:cubicBezTo>
                <a:close/>
                <a:moveTo>
                  <a:pt x="106173" y="5442"/>
                </a:moveTo>
                <a:cubicBezTo>
                  <a:pt x="106304" y="5464"/>
                  <a:pt x="106392" y="5354"/>
                  <a:pt x="106392" y="5223"/>
                </a:cubicBezTo>
                <a:cubicBezTo>
                  <a:pt x="106392" y="4917"/>
                  <a:pt x="105955" y="4917"/>
                  <a:pt x="105955" y="5223"/>
                </a:cubicBezTo>
                <a:cubicBezTo>
                  <a:pt x="105955" y="5354"/>
                  <a:pt x="106042" y="5464"/>
                  <a:pt x="106173" y="5442"/>
                </a:cubicBezTo>
                <a:close/>
                <a:moveTo>
                  <a:pt x="101344" y="5507"/>
                </a:moveTo>
                <a:cubicBezTo>
                  <a:pt x="101585" y="5507"/>
                  <a:pt x="101716" y="5223"/>
                  <a:pt x="101541" y="5048"/>
                </a:cubicBezTo>
                <a:cubicBezTo>
                  <a:pt x="101366" y="4874"/>
                  <a:pt x="101082" y="4983"/>
                  <a:pt x="101082" y="5245"/>
                </a:cubicBezTo>
                <a:cubicBezTo>
                  <a:pt x="101082" y="5376"/>
                  <a:pt x="101191" y="5507"/>
                  <a:pt x="101344" y="5507"/>
                </a:cubicBezTo>
                <a:close/>
                <a:moveTo>
                  <a:pt x="96515" y="5551"/>
                </a:moveTo>
                <a:cubicBezTo>
                  <a:pt x="96821" y="5551"/>
                  <a:pt x="96952" y="5201"/>
                  <a:pt x="96755" y="5005"/>
                </a:cubicBezTo>
                <a:cubicBezTo>
                  <a:pt x="96559" y="4786"/>
                  <a:pt x="96209" y="4939"/>
                  <a:pt x="96209" y="5223"/>
                </a:cubicBezTo>
                <a:cubicBezTo>
                  <a:pt x="96209" y="5398"/>
                  <a:pt x="96340" y="5551"/>
                  <a:pt x="96515" y="5551"/>
                </a:cubicBezTo>
                <a:close/>
                <a:moveTo>
                  <a:pt x="91708" y="5595"/>
                </a:moveTo>
                <a:cubicBezTo>
                  <a:pt x="92014" y="5595"/>
                  <a:pt x="92189" y="5201"/>
                  <a:pt x="91948" y="4961"/>
                </a:cubicBezTo>
                <a:cubicBezTo>
                  <a:pt x="91730" y="4743"/>
                  <a:pt x="91336" y="4895"/>
                  <a:pt x="91336" y="5223"/>
                </a:cubicBezTo>
                <a:cubicBezTo>
                  <a:pt x="91336" y="5420"/>
                  <a:pt x="91489" y="5595"/>
                  <a:pt x="91708" y="5595"/>
                </a:cubicBezTo>
                <a:close/>
                <a:moveTo>
                  <a:pt x="86879" y="5617"/>
                </a:moveTo>
                <a:cubicBezTo>
                  <a:pt x="87207" y="5595"/>
                  <a:pt x="87381" y="5180"/>
                  <a:pt x="87141" y="4939"/>
                </a:cubicBezTo>
                <a:cubicBezTo>
                  <a:pt x="86879" y="4699"/>
                  <a:pt x="86486" y="4874"/>
                  <a:pt x="86486" y="5223"/>
                </a:cubicBezTo>
                <a:cubicBezTo>
                  <a:pt x="86486" y="5442"/>
                  <a:pt x="86639" y="5617"/>
                  <a:pt x="86857" y="5617"/>
                </a:cubicBezTo>
                <a:close/>
                <a:moveTo>
                  <a:pt x="82050" y="5617"/>
                </a:moveTo>
                <a:cubicBezTo>
                  <a:pt x="82399" y="5617"/>
                  <a:pt x="82574" y="5180"/>
                  <a:pt x="82334" y="4939"/>
                </a:cubicBezTo>
                <a:cubicBezTo>
                  <a:pt x="82072" y="4677"/>
                  <a:pt x="81635" y="4852"/>
                  <a:pt x="81635" y="5223"/>
                </a:cubicBezTo>
                <a:cubicBezTo>
                  <a:pt x="81635" y="5442"/>
                  <a:pt x="81810" y="5638"/>
                  <a:pt x="82050" y="5638"/>
                </a:cubicBezTo>
                <a:close/>
                <a:moveTo>
                  <a:pt x="77221" y="5617"/>
                </a:moveTo>
                <a:cubicBezTo>
                  <a:pt x="77570" y="5617"/>
                  <a:pt x="77767" y="5180"/>
                  <a:pt x="77505" y="4939"/>
                </a:cubicBezTo>
                <a:cubicBezTo>
                  <a:pt x="77243" y="4677"/>
                  <a:pt x="76828" y="4852"/>
                  <a:pt x="76828" y="5223"/>
                </a:cubicBezTo>
                <a:cubicBezTo>
                  <a:pt x="76806" y="5442"/>
                  <a:pt x="77002" y="5638"/>
                  <a:pt x="77221" y="5638"/>
                </a:cubicBezTo>
                <a:close/>
                <a:moveTo>
                  <a:pt x="72392" y="5617"/>
                </a:moveTo>
                <a:cubicBezTo>
                  <a:pt x="72763" y="5617"/>
                  <a:pt x="72938" y="5180"/>
                  <a:pt x="72676" y="4917"/>
                </a:cubicBezTo>
                <a:cubicBezTo>
                  <a:pt x="72414" y="4677"/>
                  <a:pt x="71977" y="4874"/>
                  <a:pt x="71999" y="5223"/>
                </a:cubicBezTo>
                <a:cubicBezTo>
                  <a:pt x="71999" y="5442"/>
                  <a:pt x="72173" y="5638"/>
                  <a:pt x="72392" y="5638"/>
                </a:cubicBezTo>
                <a:close/>
                <a:moveTo>
                  <a:pt x="67563" y="5617"/>
                </a:moveTo>
                <a:cubicBezTo>
                  <a:pt x="67912" y="5617"/>
                  <a:pt x="68087" y="5201"/>
                  <a:pt x="67847" y="4961"/>
                </a:cubicBezTo>
                <a:cubicBezTo>
                  <a:pt x="67606" y="4699"/>
                  <a:pt x="67191" y="4874"/>
                  <a:pt x="67191" y="5223"/>
                </a:cubicBezTo>
                <a:cubicBezTo>
                  <a:pt x="67191" y="5442"/>
                  <a:pt x="67366" y="5617"/>
                  <a:pt x="67563" y="5617"/>
                </a:cubicBezTo>
                <a:close/>
                <a:moveTo>
                  <a:pt x="62734" y="5595"/>
                </a:moveTo>
                <a:cubicBezTo>
                  <a:pt x="63062" y="5595"/>
                  <a:pt x="63236" y="5201"/>
                  <a:pt x="62996" y="4961"/>
                </a:cubicBezTo>
                <a:cubicBezTo>
                  <a:pt x="62777" y="4743"/>
                  <a:pt x="62384" y="4895"/>
                  <a:pt x="62384" y="5223"/>
                </a:cubicBezTo>
                <a:cubicBezTo>
                  <a:pt x="62384" y="5420"/>
                  <a:pt x="62537" y="5595"/>
                  <a:pt x="62734" y="5595"/>
                </a:cubicBezTo>
                <a:close/>
                <a:moveTo>
                  <a:pt x="57927" y="5551"/>
                </a:moveTo>
                <a:cubicBezTo>
                  <a:pt x="58211" y="5551"/>
                  <a:pt x="58342" y="5201"/>
                  <a:pt x="58145" y="5005"/>
                </a:cubicBezTo>
                <a:cubicBezTo>
                  <a:pt x="57948" y="4786"/>
                  <a:pt x="57599" y="4939"/>
                  <a:pt x="57599" y="5223"/>
                </a:cubicBezTo>
                <a:cubicBezTo>
                  <a:pt x="57599" y="5398"/>
                  <a:pt x="57752" y="5551"/>
                  <a:pt x="57927" y="5551"/>
                </a:cubicBezTo>
                <a:close/>
                <a:moveTo>
                  <a:pt x="53098" y="5485"/>
                </a:moveTo>
                <a:cubicBezTo>
                  <a:pt x="53338" y="5485"/>
                  <a:pt x="53469" y="5201"/>
                  <a:pt x="53294" y="5027"/>
                </a:cubicBezTo>
                <a:cubicBezTo>
                  <a:pt x="53119" y="4852"/>
                  <a:pt x="52813" y="4983"/>
                  <a:pt x="52813" y="5223"/>
                </a:cubicBezTo>
                <a:cubicBezTo>
                  <a:pt x="52813" y="5376"/>
                  <a:pt x="52945" y="5485"/>
                  <a:pt x="53098" y="5485"/>
                </a:cubicBezTo>
                <a:close/>
                <a:moveTo>
                  <a:pt x="48268" y="5442"/>
                </a:moveTo>
                <a:cubicBezTo>
                  <a:pt x="48378" y="5442"/>
                  <a:pt x="48487" y="5354"/>
                  <a:pt x="48487" y="5223"/>
                </a:cubicBezTo>
                <a:cubicBezTo>
                  <a:pt x="48487" y="4939"/>
                  <a:pt x="48050" y="4939"/>
                  <a:pt x="48050" y="5223"/>
                </a:cubicBezTo>
                <a:cubicBezTo>
                  <a:pt x="48050" y="5354"/>
                  <a:pt x="48159" y="5442"/>
                  <a:pt x="48268" y="5442"/>
                </a:cubicBezTo>
                <a:close/>
                <a:moveTo>
                  <a:pt x="43439" y="5398"/>
                </a:moveTo>
                <a:cubicBezTo>
                  <a:pt x="43527" y="5398"/>
                  <a:pt x="43614" y="5311"/>
                  <a:pt x="43592" y="5223"/>
                </a:cubicBezTo>
                <a:cubicBezTo>
                  <a:pt x="43636" y="5048"/>
                  <a:pt x="43265" y="5048"/>
                  <a:pt x="43287" y="5223"/>
                </a:cubicBezTo>
                <a:cubicBezTo>
                  <a:pt x="43287" y="5311"/>
                  <a:pt x="43352" y="5398"/>
                  <a:pt x="43439" y="5398"/>
                </a:cubicBezTo>
                <a:close/>
                <a:moveTo>
                  <a:pt x="38610" y="5311"/>
                </a:moveTo>
                <a:cubicBezTo>
                  <a:pt x="38742" y="5311"/>
                  <a:pt x="38545" y="5092"/>
                  <a:pt x="38545" y="5223"/>
                </a:cubicBezTo>
                <a:cubicBezTo>
                  <a:pt x="38545" y="5267"/>
                  <a:pt x="38567" y="5311"/>
                  <a:pt x="38610" y="5311"/>
                </a:cubicBezTo>
                <a:close/>
                <a:moveTo>
                  <a:pt x="33781" y="5245"/>
                </a:moveTo>
                <a:cubicBezTo>
                  <a:pt x="33803" y="5245"/>
                  <a:pt x="33825" y="5245"/>
                  <a:pt x="33825" y="5223"/>
                </a:cubicBezTo>
                <a:cubicBezTo>
                  <a:pt x="33825" y="5201"/>
                  <a:pt x="33803" y="5201"/>
                  <a:pt x="33781" y="5201"/>
                </a:cubicBezTo>
                <a:cubicBezTo>
                  <a:pt x="33781" y="5201"/>
                  <a:pt x="33760" y="5201"/>
                  <a:pt x="33760" y="5223"/>
                </a:cubicBezTo>
                <a:cubicBezTo>
                  <a:pt x="33760" y="5245"/>
                  <a:pt x="33781" y="5245"/>
                  <a:pt x="33781" y="5245"/>
                </a:cubicBezTo>
                <a:close/>
                <a:moveTo>
                  <a:pt x="111002" y="438"/>
                </a:moveTo>
                <a:cubicBezTo>
                  <a:pt x="111024" y="438"/>
                  <a:pt x="111046" y="416"/>
                  <a:pt x="111046" y="394"/>
                </a:cubicBezTo>
                <a:cubicBezTo>
                  <a:pt x="111046" y="351"/>
                  <a:pt x="110959" y="351"/>
                  <a:pt x="110959" y="394"/>
                </a:cubicBezTo>
                <a:cubicBezTo>
                  <a:pt x="110959" y="416"/>
                  <a:pt x="110980" y="438"/>
                  <a:pt x="111002" y="438"/>
                </a:cubicBezTo>
                <a:close/>
                <a:moveTo>
                  <a:pt x="106173" y="503"/>
                </a:moveTo>
                <a:cubicBezTo>
                  <a:pt x="106217" y="503"/>
                  <a:pt x="106261" y="460"/>
                  <a:pt x="106261" y="394"/>
                </a:cubicBezTo>
                <a:cubicBezTo>
                  <a:pt x="106261" y="285"/>
                  <a:pt x="106086" y="285"/>
                  <a:pt x="106086" y="394"/>
                </a:cubicBezTo>
                <a:cubicBezTo>
                  <a:pt x="106086" y="460"/>
                  <a:pt x="106130" y="503"/>
                  <a:pt x="106173" y="503"/>
                </a:cubicBezTo>
                <a:close/>
                <a:moveTo>
                  <a:pt x="101344" y="547"/>
                </a:moveTo>
                <a:cubicBezTo>
                  <a:pt x="101541" y="547"/>
                  <a:pt x="101541" y="263"/>
                  <a:pt x="101344" y="263"/>
                </a:cubicBezTo>
                <a:cubicBezTo>
                  <a:pt x="101148" y="241"/>
                  <a:pt x="101148" y="547"/>
                  <a:pt x="101344" y="547"/>
                </a:cubicBezTo>
                <a:close/>
                <a:moveTo>
                  <a:pt x="96537" y="591"/>
                </a:moveTo>
                <a:cubicBezTo>
                  <a:pt x="96690" y="591"/>
                  <a:pt x="96777" y="394"/>
                  <a:pt x="96668" y="263"/>
                </a:cubicBezTo>
                <a:cubicBezTo>
                  <a:pt x="96537" y="154"/>
                  <a:pt x="96340" y="241"/>
                  <a:pt x="96340" y="394"/>
                </a:cubicBezTo>
                <a:cubicBezTo>
                  <a:pt x="96340" y="503"/>
                  <a:pt x="96428" y="591"/>
                  <a:pt x="96537" y="591"/>
                </a:cubicBezTo>
                <a:close/>
                <a:moveTo>
                  <a:pt x="91708" y="635"/>
                </a:moveTo>
                <a:cubicBezTo>
                  <a:pt x="91992" y="635"/>
                  <a:pt x="91992" y="176"/>
                  <a:pt x="91708" y="176"/>
                </a:cubicBezTo>
                <a:cubicBezTo>
                  <a:pt x="91402" y="176"/>
                  <a:pt x="91402" y="635"/>
                  <a:pt x="91708" y="635"/>
                </a:cubicBezTo>
                <a:close/>
                <a:moveTo>
                  <a:pt x="86879" y="635"/>
                </a:moveTo>
                <a:cubicBezTo>
                  <a:pt x="87097" y="635"/>
                  <a:pt x="87185" y="372"/>
                  <a:pt x="87032" y="219"/>
                </a:cubicBezTo>
                <a:cubicBezTo>
                  <a:pt x="86879" y="66"/>
                  <a:pt x="86639" y="176"/>
                  <a:pt x="86639" y="394"/>
                </a:cubicBezTo>
                <a:cubicBezTo>
                  <a:pt x="86639" y="525"/>
                  <a:pt x="86748" y="635"/>
                  <a:pt x="86879" y="635"/>
                </a:cubicBezTo>
                <a:close/>
                <a:moveTo>
                  <a:pt x="82050" y="635"/>
                </a:moveTo>
                <a:cubicBezTo>
                  <a:pt x="82181" y="635"/>
                  <a:pt x="82312" y="525"/>
                  <a:pt x="82312" y="394"/>
                </a:cubicBezTo>
                <a:cubicBezTo>
                  <a:pt x="82334" y="1"/>
                  <a:pt x="81744" y="1"/>
                  <a:pt x="81788" y="394"/>
                </a:cubicBezTo>
                <a:cubicBezTo>
                  <a:pt x="81788" y="525"/>
                  <a:pt x="81919" y="635"/>
                  <a:pt x="82050" y="635"/>
                </a:cubicBezTo>
                <a:close/>
                <a:moveTo>
                  <a:pt x="77221" y="635"/>
                </a:moveTo>
                <a:cubicBezTo>
                  <a:pt x="77592" y="635"/>
                  <a:pt x="77592" y="88"/>
                  <a:pt x="77221" y="88"/>
                </a:cubicBezTo>
                <a:cubicBezTo>
                  <a:pt x="76849" y="88"/>
                  <a:pt x="76849" y="635"/>
                  <a:pt x="77221" y="635"/>
                </a:cubicBezTo>
                <a:close/>
                <a:moveTo>
                  <a:pt x="72392" y="635"/>
                </a:moveTo>
                <a:cubicBezTo>
                  <a:pt x="72545" y="635"/>
                  <a:pt x="72654" y="525"/>
                  <a:pt x="72654" y="394"/>
                </a:cubicBezTo>
                <a:cubicBezTo>
                  <a:pt x="72654" y="154"/>
                  <a:pt x="72370" y="45"/>
                  <a:pt x="72217" y="198"/>
                </a:cubicBezTo>
                <a:cubicBezTo>
                  <a:pt x="72042" y="372"/>
                  <a:pt x="72173" y="635"/>
                  <a:pt x="72392" y="635"/>
                </a:cubicBezTo>
                <a:close/>
                <a:moveTo>
                  <a:pt x="67563" y="635"/>
                </a:moveTo>
                <a:cubicBezTo>
                  <a:pt x="67891" y="635"/>
                  <a:pt x="67891" y="154"/>
                  <a:pt x="67563" y="154"/>
                </a:cubicBezTo>
                <a:cubicBezTo>
                  <a:pt x="67257" y="154"/>
                  <a:pt x="67257" y="635"/>
                  <a:pt x="67563" y="635"/>
                </a:cubicBezTo>
                <a:close/>
                <a:moveTo>
                  <a:pt x="62734" y="591"/>
                </a:moveTo>
                <a:cubicBezTo>
                  <a:pt x="62930" y="591"/>
                  <a:pt x="63040" y="372"/>
                  <a:pt x="62887" y="241"/>
                </a:cubicBezTo>
                <a:cubicBezTo>
                  <a:pt x="62756" y="110"/>
                  <a:pt x="62537" y="198"/>
                  <a:pt x="62537" y="394"/>
                </a:cubicBezTo>
                <a:cubicBezTo>
                  <a:pt x="62537" y="503"/>
                  <a:pt x="62624" y="591"/>
                  <a:pt x="62734" y="591"/>
                </a:cubicBezTo>
                <a:close/>
                <a:moveTo>
                  <a:pt x="57927" y="569"/>
                </a:moveTo>
                <a:cubicBezTo>
                  <a:pt x="58080" y="569"/>
                  <a:pt x="58167" y="372"/>
                  <a:pt x="58058" y="263"/>
                </a:cubicBezTo>
                <a:cubicBezTo>
                  <a:pt x="57927" y="132"/>
                  <a:pt x="57730" y="219"/>
                  <a:pt x="57730" y="394"/>
                </a:cubicBezTo>
                <a:cubicBezTo>
                  <a:pt x="57730" y="482"/>
                  <a:pt x="57817" y="569"/>
                  <a:pt x="57927" y="569"/>
                </a:cubicBezTo>
                <a:close/>
                <a:moveTo>
                  <a:pt x="53098" y="525"/>
                </a:moveTo>
                <a:cubicBezTo>
                  <a:pt x="53338" y="525"/>
                  <a:pt x="52945" y="154"/>
                  <a:pt x="52945" y="394"/>
                </a:cubicBezTo>
                <a:cubicBezTo>
                  <a:pt x="52945" y="460"/>
                  <a:pt x="53010" y="525"/>
                  <a:pt x="53098" y="525"/>
                </a:cubicBezTo>
                <a:close/>
                <a:moveTo>
                  <a:pt x="48268" y="482"/>
                </a:moveTo>
                <a:cubicBezTo>
                  <a:pt x="48312" y="482"/>
                  <a:pt x="48356" y="438"/>
                  <a:pt x="48356" y="394"/>
                </a:cubicBezTo>
                <a:cubicBezTo>
                  <a:pt x="48356" y="329"/>
                  <a:pt x="48312" y="285"/>
                  <a:pt x="48268" y="285"/>
                </a:cubicBezTo>
                <a:cubicBezTo>
                  <a:pt x="48225" y="285"/>
                  <a:pt x="48181" y="329"/>
                  <a:pt x="48181" y="394"/>
                </a:cubicBezTo>
                <a:cubicBezTo>
                  <a:pt x="48181" y="438"/>
                  <a:pt x="48225" y="482"/>
                  <a:pt x="48268" y="482"/>
                </a:cubicBezTo>
                <a:close/>
                <a:moveTo>
                  <a:pt x="43439" y="438"/>
                </a:moveTo>
                <a:cubicBezTo>
                  <a:pt x="43461" y="438"/>
                  <a:pt x="43483" y="416"/>
                  <a:pt x="43483" y="394"/>
                </a:cubicBezTo>
                <a:cubicBezTo>
                  <a:pt x="43483" y="372"/>
                  <a:pt x="43461" y="351"/>
                  <a:pt x="43439" y="351"/>
                </a:cubicBezTo>
                <a:cubicBezTo>
                  <a:pt x="43418" y="351"/>
                  <a:pt x="43396" y="372"/>
                  <a:pt x="43396" y="394"/>
                </a:cubicBezTo>
                <a:cubicBezTo>
                  <a:pt x="43396" y="416"/>
                  <a:pt x="43418" y="438"/>
                  <a:pt x="43439" y="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7"/>
          <p:cNvSpPr/>
          <p:nvPr/>
        </p:nvSpPr>
        <p:spPr>
          <a:xfrm>
            <a:off x="447750" y="225450"/>
            <a:ext cx="8248500" cy="4692600"/>
          </a:xfrm>
          <a:prstGeom prst="roundRect">
            <a:avLst>
              <a:gd name="adj" fmla="val 3336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7"/>
          <p:cNvSpPr/>
          <p:nvPr/>
        </p:nvSpPr>
        <p:spPr>
          <a:xfrm>
            <a:off x="453134" y="225450"/>
            <a:ext cx="8238000" cy="385200"/>
          </a:xfrm>
          <a:prstGeom prst="round2SameRect">
            <a:avLst>
              <a:gd name="adj1" fmla="val 34096"/>
              <a:gd name="adj2" fmla="val 0"/>
            </a:avLst>
          </a:prstGeom>
          <a:solidFill>
            <a:srgbClr val="E94F2D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151" name="Google Shape;151;p17"/>
          <p:cNvGrpSpPr/>
          <p:nvPr/>
        </p:nvGrpSpPr>
        <p:grpSpPr>
          <a:xfrm>
            <a:off x="600646" y="346247"/>
            <a:ext cx="750477" cy="143376"/>
            <a:chOff x="7841645" y="1419444"/>
            <a:chExt cx="734897" cy="140400"/>
          </a:xfrm>
        </p:grpSpPr>
        <p:sp>
          <p:nvSpPr>
            <p:cNvPr id="152" name="Google Shape;152;p17"/>
            <p:cNvSpPr/>
            <p:nvPr/>
          </p:nvSpPr>
          <p:spPr>
            <a:xfrm>
              <a:off x="7841645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8138893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8436142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155;p17"/>
          <p:cNvSpPr txBox="1">
            <a:spLocks noGrp="1"/>
          </p:cNvSpPr>
          <p:nvPr>
            <p:ph type="title"/>
          </p:nvPr>
        </p:nvSpPr>
        <p:spPr>
          <a:xfrm>
            <a:off x="1058150" y="1862700"/>
            <a:ext cx="17454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subTitle" idx="1"/>
          </p:nvPr>
        </p:nvSpPr>
        <p:spPr>
          <a:xfrm>
            <a:off x="730225" y="2580000"/>
            <a:ext cx="2401200" cy="5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title" idx="2"/>
          </p:nvPr>
        </p:nvSpPr>
        <p:spPr>
          <a:xfrm>
            <a:off x="6340500" y="1867750"/>
            <a:ext cx="17454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158" name="Google Shape;158;p17"/>
          <p:cNvSpPr txBox="1">
            <a:spLocks noGrp="1"/>
          </p:cNvSpPr>
          <p:nvPr>
            <p:ph type="subTitle" idx="3"/>
          </p:nvPr>
        </p:nvSpPr>
        <p:spPr>
          <a:xfrm>
            <a:off x="6012575" y="2580039"/>
            <a:ext cx="2401200" cy="5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title" idx="4"/>
          </p:nvPr>
        </p:nvSpPr>
        <p:spPr>
          <a:xfrm>
            <a:off x="3699375" y="1867750"/>
            <a:ext cx="17454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subTitle" idx="5"/>
          </p:nvPr>
        </p:nvSpPr>
        <p:spPr>
          <a:xfrm>
            <a:off x="3371400" y="2580013"/>
            <a:ext cx="2401200" cy="5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title" idx="6"/>
          </p:nvPr>
        </p:nvSpPr>
        <p:spPr>
          <a:xfrm>
            <a:off x="730200" y="681000"/>
            <a:ext cx="7683600" cy="6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CUSTOM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/>
          <p:nvPr/>
        </p:nvSpPr>
        <p:spPr>
          <a:xfrm>
            <a:off x="4399550" y="610649"/>
            <a:ext cx="7651829" cy="6727369"/>
          </a:xfrm>
          <a:custGeom>
            <a:avLst/>
            <a:gdLst/>
            <a:ahLst/>
            <a:cxnLst/>
            <a:rect l="l" t="t" r="r" b="b"/>
            <a:pathLst>
              <a:path w="154442" h="135783" extrusionOk="0">
                <a:moveTo>
                  <a:pt x="115831" y="135542"/>
                </a:moveTo>
                <a:lnTo>
                  <a:pt x="115831" y="135520"/>
                </a:lnTo>
                <a:lnTo>
                  <a:pt x="115831" y="135520"/>
                </a:lnTo>
                <a:cubicBezTo>
                  <a:pt x="115831" y="135520"/>
                  <a:pt x="115809" y="135520"/>
                  <a:pt x="115809" y="135520"/>
                </a:cubicBezTo>
                <a:close/>
                <a:moveTo>
                  <a:pt x="111002" y="135564"/>
                </a:moveTo>
                <a:cubicBezTo>
                  <a:pt x="111090" y="135564"/>
                  <a:pt x="110959" y="135433"/>
                  <a:pt x="110959" y="135520"/>
                </a:cubicBezTo>
                <a:cubicBezTo>
                  <a:pt x="110959" y="135542"/>
                  <a:pt x="110980" y="135564"/>
                  <a:pt x="111002" y="135564"/>
                </a:cubicBezTo>
                <a:close/>
                <a:moveTo>
                  <a:pt x="106173" y="135629"/>
                </a:moveTo>
                <a:cubicBezTo>
                  <a:pt x="106239" y="135629"/>
                  <a:pt x="106282" y="135586"/>
                  <a:pt x="106282" y="135520"/>
                </a:cubicBezTo>
                <a:cubicBezTo>
                  <a:pt x="106282" y="135367"/>
                  <a:pt x="106064" y="135367"/>
                  <a:pt x="106064" y="135520"/>
                </a:cubicBezTo>
                <a:cubicBezTo>
                  <a:pt x="106064" y="135586"/>
                  <a:pt x="106108" y="135629"/>
                  <a:pt x="106173" y="135629"/>
                </a:cubicBezTo>
                <a:close/>
                <a:moveTo>
                  <a:pt x="101344" y="135673"/>
                </a:moveTo>
                <a:cubicBezTo>
                  <a:pt x="101432" y="135673"/>
                  <a:pt x="101519" y="135608"/>
                  <a:pt x="101519" y="135520"/>
                </a:cubicBezTo>
                <a:cubicBezTo>
                  <a:pt x="101519" y="135433"/>
                  <a:pt x="101432" y="135367"/>
                  <a:pt x="101344" y="135367"/>
                </a:cubicBezTo>
                <a:cubicBezTo>
                  <a:pt x="101257" y="135367"/>
                  <a:pt x="101191" y="135433"/>
                  <a:pt x="101191" y="135520"/>
                </a:cubicBezTo>
                <a:cubicBezTo>
                  <a:pt x="101191" y="135608"/>
                  <a:pt x="101257" y="135673"/>
                  <a:pt x="101344" y="135673"/>
                </a:cubicBezTo>
                <a:close/>
                <a:moveTo>
                  <a:pt x="96537" y="135717"/>
                </a:moveTo>
                <a:cubicBezTo>
                  <a:pt x="96646" y="135717"/>
                  <a:pt x="96734" y="135629"/>
                  <a:pt x="96734" y="135520"/>
                </a:cubicBezTo>
                <a:cubicBezTo>
                  <a:pt x="96690" y="135280"/>
                  <a:pt x="96362" y="135280"/>
                  <a:pt x="96318" y="135520"/>
                </a:cubicBezTo>
                <a:cubicBezTo>
                  <a:pt x="96318" y="135629"/>
                  <a:pt x="96406" y="135717"/>
                  <a:pt x="96537" y="135717"/>
                </a:cubicBezTo>
                <a:close/>
                <a:moveTo>
                  <a:pt x="91708" y="135739"/>
                </a:moveTo>
                <a:cubicBezTo>
                  <a:pt x="91992" y="135739"/>
                  <a:pt x="91992" y="135280"/>
                  <a:pt x="91708" y="135302"/>
                </a:cubicBezTo>
                <a:cubicBezTo>
                  <a:pt x="91402" y="135302"/>
                  <a:pt x="91402" y="135739"/>
                  <a:pt x="91708" y="135739"/>
                </a:cubicBezTo>
                <a:close/>
                <a:moveTo>
                  <a:pt x="86879" y="135782"/>
                </a:moveTo>
                <a:cubicBezTo>
                  <a:pt x="87097" y="135782"/>
                  <a:pt x="87207" y="135498"/>
                  <a:pt x="87054" y="135345"/>
                </a:cubicBezTo>
                <a:cubicBezTo>
                  <a:pt x="86901" y="135170"/>
                  <a:pt x="86617" y="135302"/>
                  <a:pt x="86617" y="135520"/>
                </a:cubicBezTo>
                <a:cubicBezTo>
                  <a:pt x="86617" y="135651"/>
                  <a:pt x="86726" y="135782"/>
                  <a:pt x="86879" y="135782"/>
                </a:cubicBezTo>
                <a:close/>
                <a:moveTo>
                  <a:pt x="82050" y="135782"/>
                </a:moveTo>
                <a:cubicBezTo>
                  <a:pt x="82290" y="135782"/>
                  <a:pt x="82421" y="135476"/>
                  <a:pt x="82247" y="135302"/>
                </a:cubicBezTo>
                <a:cubicBezTo>
                  <a:pt x="82072" y="135127"/>
                  <a:pt x="81766" y="135258"/>
                  <a:pt x="81766" y="135498"/>
                </a:cubicBezTo>
                <a:cubicBezTo>
                  <a:pt x="81766" y="135651"/>
                  <a:pt x="81897" y="135782"/>
                  <a:pt x="82050" y="135782"/>
                </a:cubicBezTo>
                <a:close/>
                <a:moveTo>
                  <a:pt x="77221" y="135782"/>
                </a:moveTo>
                <a:cubicBezTo>
                  <a:pt x="77461" y="135782"/>
                  <a:pt x="77592" y="135498"/>
                  <a:pt x="77418" y="135323"/>
                </a:cubicBezTo>
                <a:cubicBezTo>
                  <a:pt x="77243" y="135149"/>
                  <a:pt x="76937" y="135258"/>
                  <a:pt x="76937" y="135520"/>
                </a:cubicBezTo>
                <a:cubicBezTo>
                  <a:pt x="76937" y="135673"/>
                  <a:pt x="77068" y="135782"/>
                  <a:pt x="77221" y="135782"/>
                </a:cubicBezTo>
                <a:close/>
                <a:moveTo>
                  <a:pt x="72392" y="135782"/>
                </a:moveTo>
                <a:cubicBezTo>
                  <a:pt x="72632" y="135782"/>
                  <a:pt x="72763" y="135476"/>
                  <a:pt x="72588" y="135302"/>
                </a:cubicBezTo>
                <a:cubicBezTo>
                  <a:pt x="72414" y="135127"/>
                  <a:pt x="72130" y="135258"/>
                  <a:pt x="72130" y="135498"/>
                </a:cubicBezTo>
                <a:cubicBezTo>
                  <a:pt x="72130" y="135651"/>
                  <a:pt x="72239" y="135782"/>
                  <a:pt x="72392" y="135782"/>
                </a:cubicBezTo>
                <a:close/>
                <a:moveTo>
                  <a:pt x="67563" y="135782"/>
                </a:moveTo>
                <a:cubicBezTo>
                  <a:pt x="67803" y="135782"/>
                  <a:pt x="67912" y="135498"/>
                  <a:pt x="67759" y="135345"/>
                </a:cubicBezTo>
                <a:cubicBezTo>
                  <a:pt x="67585" y="135170"/>
                  <a:pt x="67322" y="135302"/>
                  <a:pt x="67322" y="135520"/>
                </a:cubicBezTo>
                <a:cubicBezTo>
                  <a:pt x="67322" y="135651"/>
                  <a:pt x="67432" y="135782"/>
                  <a:pt x="67563" y="135782"/>
                </a:cubicBezTo>
                <a:close/>
                <a:moveTo>
                  <a:pt x="62734" y="135739"/>
                </a:moveTo>
                <a:cubicBezTo>
                  <a:pt x="62952" y="135739"/>
                  <a:pt x="63040" y="135498"/>
                  <a:pt x="62909" y="135367"/>
                </a:cubicBezTo>
                <a:cubicBezTo>
                  <a:pt x="62756" y="135214"/>
                  <a:pt x="62515" y="135323"/>
                  <a:pt x="62515" y="135520"/>
                </a:cubicBezTo>
                <a:cubicBezTo>
                  <a:pt x="62515" y="135651"/>
                  <a:pt x="62624" y="135739"/>
                  <a:pt x="62734" y="135739"/>
                </a:cubicBezTo>
                <a:close/>
                <a:moveTo>
                  <a:pt x="57927" y="135717"/>
                </a:moveTo>
                <a:cubicBezTo>
                  <a:pt x="58036" y="135717"/>
                  <a:pt x="58123" y="135629"/>
                  <a:pt x="58123" y="135520"/>
                </a:cubicBezTo>
                <a:cubicBezTo>
                  <a:pt x="58101" y="135280"/>
                  <a:pt x="57752" y="135280"/>
                  <a:pt x="57708" y="135520"/>
                </a:cubicBezTo>
                <a:cubicBezTo>
                  <a:pt x="57708" y="135629"/>
                  <a:pt x="57817" y="135717"/>
                  <a:pt x="57927" y="135717"/>
                </a:cubicBezTo>
                <a:close/>
                <a:moveTo>
                  <a:pt x="53098" y="135673"/>
                </a:moveTo>
                <a:cubicBezTo>
                  <a:pt x="53294" y="135673"/>
                  <a:pt x="53294" y="135367"/>
                  <a:pt x="53098" y="135367"/>
                </a:cubicBezTo>
                <a:cubicBezTo>
                  <a:pt x="52901" y="135367"/>
                  <a:pt x="52901" y="135673"/>
                  <a:pt x="53098" y="135673"/>
                </a:cubicBezTo>
                <a:close/>
                <a:moveTo>
                  <a:pt x="48268" y="135629"/>
                </a:moveTo>
                <a:cubicBezTo>
                  <a:pt x="48334" y="135629"/>
                  <a:pt x="48378" y="135586"/>
                  <a:pt x="48378" y="135520"/>
                </a:cubicBezTo>
                <a:cubicBezTo>
                  <a:pt x="48378" y="135455"/>
                  <a:pt x="48334" y="135411"/>
                  <a:pt x="48268" y="135411"/>
                </a:cubicBezTo>
                <a:cubicBezTo>
                  <a:pt x="48203" y="135411"/>
                  <a:pt x="48159" y="135455"/>
                  <a:pt x="48159" y="135520"/>
                </a:cubicBezTo>
                <a:cubicBezTo>
                  <a:pt x="48159" y="135586"/>
                  <a:pt x="48203" y="135629"/>
                  <a:pt x="48268" y="135629"/>
                </a:cubicBezTo>
                <a:close/>
                <a:moveTo>
                  <a:pt x="43439" y="135564"/>
                </a:moveTo>
                <a:cubicBezTo>
                  <a:pt x="43461" y="135564"/>
                  <a:pt x="43483" y="135542"/>
                  <a:pt x="43483" y="135520"/>
                </a:cubicBezTo>
                <a:cubicBezTo>
                  <a:pt x="43483" y="135498"/>
                  <a:pt x="43461" y="135476"/>
                  <a:pt x="43439" y="135476"/>
                </a:cubicBezTo>
                <a:cubicBezTo>
                  <a:pt x="43418" y="135476"/>
                  <a:pt x="43396" y="135498"/>
                  <a:pt x="43396" y="135520"/>
                </a:cubicBezTo>
                <a:cubicBezTo>
                  <a:pt x="43396" y="135542"/>
                  <a:pt x="43418" y="135564"/>
                  <a:pt x="43439" y="135564"/>
                </a:cubicBezTo>
                <a:close/>
                <a:moveTo>
                  <a:pt x="38610" y="135542"/>
                </a:moveTo>
                <a:lnTo>
                  <a:pt x="38632" y="135520"/>
                </a:lnTo>
                <a:cubicBezTo>
                  <a:pt x="38632" y="135520"/>
                  <a:pt x="38610" y="135520"/>
                  <a:pt x="38610" y="135520"/>
                </a:cubicBezTo>
                <a:cubicBezTo>
                  <a:pt x="38610" y="135520"/>
                  <a:pt x="38610" y="135520"/>
                  <a:pt x="38610" y="135520"/>
                </a:cubicBezTo>
                <a:cubicBezTo>
                  <a:pt x="38610" y="135520"/>
                  <a:pt x="38610" y="135542"/>
                  <a:pt x="38610" y="135542"/>
                </a:cubicBezTo>
                <a:close/>
                <a:moveTo>
                  <a:pt x="120660" y="130735"/>
                </a:moveTo>
                <a:cubicBezTo>
                  <a:pt x="120660" y="130735"/>
                  <a:pt x="120682" y="130713"/>
                  <a:pt x="120682" y="130713"/>
                </a:cubicBezTo>
                <a:cubicBezTo>
                  <a:pt x="120682" y="130691"/>
                  <a:pt x="120660" y="130669"/>
                  <a:pt x="120660" y="130669"/>
                </a:cubicBezTo>
                <a:cubicBezTo>
                  <a:pt x="120638" y="130669"/>
                  <a:pt x="120638" y="130691"/>
                  <a:pt x="120638" y="130713"/>
                </a:cubicBezTo>
                <a:cubicBezTo>
                  <a:pt x="120617" y="130713"/>
                  <a:pt x="120638" y="130735"/>
                  <a:pt x="120660" y="130735"/>
                </a:cubicBezTo>
                <a:close/>
                <a:moveTo>
                  <a:pt x="115831" y="130800"/>
                </a:moveTo>
                <a:cubicBezTo>
                  <a:pt x="115941" y="130778"/>
                  <a:pt x="115941" y="130604"/>
                  <a:pt x="115831" y="130604"/>
                </a:cubicBezTo>
                <a:cubicBezTo>
                  <a:pt x="115700" y="130582"/>
                  <a:pt x="115700" y="130822"/>
                  <a:pt x="115831" y="130800"/>
                </a:cubicBezTo>
                <a:close/>
                <a:moveTo>
                  <a:pt x="111002" y="130866"/>
                </a:moveTo>
                <a:cubicBezTo>
                  <a:pt x="111286" y="130866"/>
                  <a:pt x="110827" y="130429"/>
                  <a:pt x="110827" y="130713"/>
                </a:cubicBezTo>
                <a:cubicBezTo>
                  <a:pt x="110827" y="130800"/>
                  <a:pt x="110915" y="130866"/>
                  <a:pt x="111002" y="130866"/>
                </a:cubicBezTo>
                <a:close/>
                <a:moveTo>
                  <a:pt x="106173" y="130931"/>
                </a:moveTo>
                <a:cubicBezTo>
                  <a:pt x="106392" y="130931"/>
                  <a:pt x="106479" y="130691"/>
                  <a:pt x="106348" y="130538"/>
                </a:cubicBezTo>
                <a:cubicBezTo>
                  <a:pt x="106195" y="130385"/>
                  <a:pt x="105955" y="130494"/>
                  <a:pt x="105955" y="130713"/>
                </a:cubicBezTo>
                <a:cubicBezTo>
                  <a:pt x="105955" y="130822"/>
                  <a:pt x="106042" y="130931"/>
                  <a:pt x="106173" y="130931"/>
                </a:cubicBezTo>
                <a:close/>
                <a:moveTo>
                  <a:pt x="101344" y="130997"/>
                </a:moveTo>
                <a:cubicBezTo>
                  <a:pt x="101606" y="130997"/>
                  <a:pt x="101737" y="130669"/>
                  <a:pt x="101563" y="130494"/>
                </a:cubicBezTo>
                <a:cubicBezTo>
                  <a:pt x="101366" y="130298"/>
                  <a:pt x="101060" y="130429"/>
                  <a:pt x="101060" y="130713"/>
                </a:cubicBezTo>
                <a:cubicBezTo>
                  <a:pt x="101060" y="130866"/>
                  <a:pt x="101191" y="130997"/>
                  <a:pt x="101344" y="130997"/>
                </a:cubicBezTo>
                <a:close/>
                <a:moveTo>
                  <a:pt x="96515" y="131041"/>
                </a:moveTo>
                <a:cubicBezTo>
                  <a:pt x="96821" y="131041"/>
                  <a:pt x="96974" y="130669"/>
                  <a:pt x="96755" y="130451"/>
                </a:cubicBezTo>
                <a:cubicBezTo>
                  <a:pt x="96559" y="130254"/>
                  <a:pt x="96187" y="130407"/>
                  <a:pt x="96187" y="130713"/>
                </a:cubicBezTo>
                <a:cubicBezTo>
                  <a:pt x="96187" y="130888"/>
                  <a:pt x="96340" y="131041"/>
                  <a:pt x="96515" y="131041"/>
                </a:cubicBezTo>
                <a:close/>
                <a:moveTo>
                  <a:pt x="91708" y="131084"/>
                </a:moveTo>
                <a:cubicBezTo>
                  <a:pt x="92036" y="131084"/>
                  <a:pt x="92211" y="130669"/>
                  <a:pt x="91970" y="130429"/>
                </a:cubicBezTo>
                <a:cubicBezTo>
                  <a:pt x="91730" y="130188"/>
                  <a:pt x="91315" y="130363"/>
                  <a:pt x="91315" y="130713"/>
                </a:cubicBezTo>
                <a:cubicBezTo>
                  <a:pt x="91315" y="130910"/>
                  <a:pt x="91489" y="131084"/>
                  <a:pt x="91708" y="131084"/>
                </a:cubicBezTo>
                <a:close/>
                <a:moveTo>
                  <a:pt x="86879" y="131106"/>
                </a:moveTo>
                <a:cubicBezTo>
                  <a:pt x="87229" y="131106"/>
                  <a:pt x="87403" y="130669"/>
                  <a:pt x="87163" y="130407"/>
                </a:cubicBezTo>
                <a:cubicBezTo>
                  <a:pt x="86901" y="130167"/>
                  <a:pt x="86464" y="130341"/>
                  <a:pt x="86464" y="130713"/>
                </a:cubicBezTo>
                <a:cubicBezTo>
                  <a:pt x="86464" y="130931"/>
                  <a:pt x="86660" y="131106"/>
                  <a:pt x="86879" y="131106"/>
                </a:cubicBezTo>
                <a:close/>
                <a:moveTo>
                  <a:pt x="82050" y="131106"/>
                </a:moveTo>
                <a:cubicBezTo>
                  <a:pt x="82421" y="131106"/>
                  <a:pt x="82596" y="130647"/>
                  <a:pt x="82334" y="130385"/>
                </a:cubicBezTo>
                <a:cubicBezTo>
                  <a:pt x="82072" y="130123"/>
                  <a:pt x="81635" y="130320"/>
                  <a:pt x="81635" y="130691"/>
                </a:cubicBezTo>
                <a:cubicBezTo>
                  <a:pt x="81635" y="130910"/>
                  <a:pt x="81810" y="131106"/>
                  <a:pt x="82050" y="131106"/>
                </a:cubicBezTo>
                <a:close/>
                <a:moveTo>
                  <a:pt x="77221" y="131106"/>
                </a:moveTo>
                <a:cubicBezTo>
                  <a:pt x="77592" y="131106"/>
                  <a:pt x="77789" y="130647"/>
                  <a:pt x="77527" y="130385"/>
                </a:cubicBezTo>
                <a:cubicBezTo>
                  <a:pt x="77265" y="130123"/>
                  <a:pt x="76806" y="130320"/>
                  <a:pt x="76806" y="130691"/>
                </a:cubicBezTo>
                <a:cubicBezTo>
                  <a:pt x="76806" y="130910"/>
                  <a:pt x="77002" y="131106"/>
                  <a:pt x="77221" y="131106"/>
                </a:cubicBezTo>
                <a:close/>
                <a:moveTo>
                  <a:pt x="72392" y="131106"/>
                </a:moveTo>
                <a:cubicBezTo>
                  <a:pt x="72763" y="131106"/>
                  <a:pt x="72960" y="130647"/>
                  <a:pt x="72698" y="130385"/>
                </a:cubicBezTo>
                <a:cubicBezTo>
                  <a:pt x="72436" y="130123"/>
                  <a:pt x="71977" y="130320"/>
                  <a:pt x="71977" y="130691"/>
                </a:cubicBezTo>
                <a:cubicBezTo>
                  <a:pt x="71977" y="130910"/>
                  <a:pt x="72173" y="131106"/>
                  <a:pt x="72392" y="131106"/>
                </a:cubicBezTo>
                <a:close/>
                <a:moveTo>
                  <a:pt x="67563" y="131106"/>
                </a:moveTo>
                <a:cubicBezTo>
                  <a:pt x="67934" y="131106"/>
                  <a:pt x="68109" y="130669"/>
                  <a:pt x="67847" y="130407"/>
                </a:cubicBezTo>
                <a:cubicBezTo>
                  <a:pt x="67606" y="130167"/>
                  <a:pt x="67169" y="130341"/>
                  <a:pt x="67169" y="130713"/>
                </a:cubicBezTo>
                <a:cubicBezTo>
                  <a:pt x="67169" y="130931"/>
                  <a:pt x="67344" y="131106"/>
                  <a:pt x="67563" y="131106"/>
                </a:cubicBezTo>
                <a:close/>
                <a:moveTo>
                  <a:pt x="62734" y="131084"/>
                </a:moveTo>
                <a:cubicBezTo>
                  <a:pt x="63083" y="131084"/>
                  <a:pt x="63258" y="130669"/>
                  <a:pt x="63018" y="130429"/>
                </a:cubicBezTo>
                <a:cubicBezTo>
                  <a:pt x="62777" y="130188"/>
                  <a:pt x="62362" y="130363"/>
                  <a:pt x="62362" y="130713"/>
                </a:cubicBezTo>
                <a:cubicBezTo>
                  <a:pt x="62362" y="130910"/>
                  <a:pt x="62537" y="131084"/>
                  <a:pt x="62734" y="131084"/>
                </a:cubicBezTo>
                <a:close/>
                <a:moveTo>
                  <a:pt x="57927" y="131041"/>
                </a:moveTo>
                <a:cubicBezTo>
                  <a:pt x="58211" y="131041"/>
                  <a:pt x="58364" y="130669"/>
                  <a:pt x="58167" y="130473"/>
                </a:cubicBezTo>
                <a:cubicBezTo>
                  <a:pt x="57948" y="130254"/>
                  <a:pt x="57577" y="130407"/>
                  <a:pt x="57577" y="130713"/>
                </a:cubicBezTo>
                <a:cubicBezTo>
                  <a:pt x="57577" y="130888"/>
                  <a:pt x="57730" y="131041"/>
                  <a:pt x="57927" y="131041"/>
                </a:cubicBezTo>
                <a:close/>
                <a:moveTo>
                  <a:pt x="53098" y="130975"/>
                </a:moveTo>
                <a:cubicBezTo>
                  <a:pt x="53338" y="130975"/>
                  <a:pt x="53469" y="130691"/>
                  <a:pt x="53294" y="130516"/>
                </a:cubicBezTo>
                <a:cubicBezTo>
                  <a:pt x="53119" y="130341"/>
                  <a:pt x="52813" y="130473"/>
                  <a:pt x="52813" y="130713"/>
                </a:cubicBezTo>
                <a:cubicBezTo>
                  <a:pt x="52813" y="130866"/>
                  <a:pt x="52945" y="130975"/>
                  <a:pt x="53098" y="130975"/>
                </a:cubicBezTo>
                <a:close/>
                <a:moveTo>
                  <a:pt x="48268" y="130931"/>
                </a:moveTo>
                <a:cubicBezTo>
                  <a:pt x="48465" y="130931"/>
                  <a:pt x="48574" y="130691"/>
                  <a:pt x="48443" y="130538"/>
                </a:cubicBezTo>
                <a:cubicBezTo>
                  <a:pt x="48290" y="130385"/>
                  <a:pt x="48050" y="130494"/>
                  <a:pt x="48050" y="130691"/>
                </a:cubicBezTo>
                <a:cubicBezTo>
                  <a:pt x="48050" y="130822"/>
                  <a:pt x="48137" y="130931"/>
                  <a:pt x="48268" y="130931"/>
                </a:cubicBezTo>
                <a:close/>
                <a:moveTo>
                  <a:pt x="43439" y="130866"/>
                </a:moveTo>
                <a:cubicBezTo>
                  <a:pt x="43702" y="130866"/>
                  <a:pt x="43287" y="130451"/>
                  <a:pt x="43287" y="130691"/>
                </a:cubicBezTo>
                <a:cubicBezTo>
                  <a:pt x="43287" y="130800"/>
                  <a:pt x="43352" y="130866"/>
                  <a:pt x="43439" y="130866"/>
                </a:cubicBezTo>
                <a:close/>
                <a:moveTo>
                  <a:pt x="38610" y="130800"/>
                </a:moveTo>
                <a:cubicBezTo>
                  <a:pt x="38676" y="130800"/>
                  <a:pt x="38720" y="130757"/>
                  <a:pt x="38720" y="130691"/>
                </a:cubicBezTo>
                <a:cubicBezTo>
                  <a:pt x="38720" y="130560"/>
                  <a:pt x="38457" y="130800"/>
                  <a:pt x="38610" y="130800"/>
                </a:cubicBezTo>
                <a:close/>
                <a:moveTo>
                  <a:pt x="33803" y="130735"/>
                </a:moveTo>
                <a:cubicBezTo>
                  <a:pt x="33803" y="130735"/>
                  <a:pt x="33825" y="130713"/>
                  <a:pt x="33825" y="130713"/>
                </a:cubicBezTo>
                <a:cubicBezTo>
                  <a:pt x="33825" y="130669"/>
                  <a:pt x="33760" y="130669"/>
                  <a:pt x="33760" y="130713"/>
                </a:cubicBezTo>
                <a:cubicBezTo>
                  <a:pt x="33760" y="130713"/>
                  <a:pt x="33781" y="130735"/>
                  <a:pt x="33803" y="130735"/>
                </a:cubicBezTo>
                <a:close/>
                <a:moveTo>
                  <a:pt x="125489" y="125928"/>
                </a:moveTo>
                <a:cubicBezTo>
                  <a:pt x="125555" y="125928"/>
                  <a:pt x="125424" y="125775"/>
                  <a:pt x="125424" y="125862"/>
                </a:cubicBezTo>
                <a:cubicBezTo>
                  <a:pt x="125424" y="125906"/>
                  <a:pt x="125446" y="125928"/>
                  <a:pt x="125489" y="125928"/>
                </a:cubicBezTo>
                <a:close/>
                <a:moveTo>
                  <a:pt x="120660" y="125993"/>
                </a:moveTo>
                <a:cubicBezTo>
                  <a:pt x="120857" y="125993"/>
                  <a:pt x="120529" y="125665"/>
                  <a:pt x="120529" y="125862"/>
                </a:cubicBezTo>
                <a:cubicBezTo>
                  <a:pt x="120529" y="125949"/>
                  <a:pt x="120573" y="125993"/>
                  <a:pt x="120660" y="125993"/>
                </a:cubicBezTo>
                <a:close/>
                <a:moveTo>
                  <a:pt x="115831" y="126081"/>
                </a:moveTo>
                <a:cubicBezTo>
                  <a:pt x="116028" y="126081"/>
                  <a:pt x="116115" y="125840"/>
                  <a:pt x="115984" y="125709"/>
                </a:cubicBezTo>
                <a:cubicBezTo>
                  <a:pt x="115831" y="125578"/>
                  <a:pt x="115613" y="125687"/>
                  <a:pt x="115613" y="125862"/>
                </a:cubicBezTo>
                <a:cubicBezTo>
                  <a:pt x="115613" y="125993"/>
                  <a:pt x="115700" y="126081"/>
                  <a:pt x="115831" y="126081"/>
                </a:cubicBezTo>
                <a:close/>
                <a:moveTo>
                  <a:pt x="111002" y="126168"/>
                </a:moveTo>
                <a:cubicBezTo>
                  <a:pt x="111264" y="126168"/>
                  <a:pt x="111396" y="125840"/>
                  <a:pt x="111221" y="125665"/>
                </a:cubicBezTo>
                <a:cubicBezTo>
                  <a:pt x="111024" y="125469"/>
                  <a:pt x="110696" y="125600"/>
                  <a:pt x="110718" y="125862"/>
                </a:cubicBezTo>
                <a:cubicBezTo>
                  <a:pt x="110718" y="126037"/>
                  <a:pt x="110849" y="126168"/>
                  <a:pt x="111002" y="126168"/>
                </a:cubicBezTo>
                <a:close/>
                <a:moveTo>
                  <a:pt x="106173" y="126233"/>
                </a:moveTo>
                <a:cubicBezTo>
                  <a:pt x="106501" y="126233"/>
                  <a:pt x="106676" y="125840"/>
                  <a:pt x="106435" y="125600"/>
                </a:cubicBezTo>
                <a:cubicBezTo>
                  <a:pt x="106195" y="125381"/>
                  <a:pt x="105824" y="125534"/>
                  <a:pt x="105824" y="125862"/>
                </a:cubicBezTo>
                <a:cubicBezTo>
                  <a:pt x="105824" y="126059"/>
                  <a:pt x="105977" y="126233"/>
                  <a:pt x="106173" y="126233"/>
                </a:cubicBezTo>
                <a:close/>
                <a:moveTo>
                  <a:pt x="101344" y="126299"/>
                </a:moveTo>
                <a:cubicBezTo>
                  <a:pt x="101737" y="126299"/>
                  <a:pt x="101934" y="125840"/>
                  <a:pt x="101650" y="125556"/>
                </a:cubicBezTo>
                <a:cubicBezTo>
                  <a:pt x="101388" y="125294"/>
                  <a:pt x="100929" y="125491"/>
                  <a:pt x="100929" y="125862"/>
                </a:cubicBezTo>
                <a:cubicBezTo>
                  <a:pt x="100929" y="126102"/>
                  <a:pt x="101104" y="126299"/>
                  <a:pt x="101344" y="126299"/>
                </a:cubicBezTo>
                <a:close/>
                <a:moveTo>
                  <a:pt x="96515" y="126343"/>
                </a:moveTo>
                <a:cubicBezTo>
                  <a:pt x="96952" y="126343"/>
                  <a:pt x="97149" y="125818"/>
                  <a:pt x="96865" y="125534"/>
                </a:cubicBezTo>
                <a:cubicBezTo>
                  <a:pt x="96559" y="125228"/>
                  <a:pt x="96056" y="125447"/>
                  <a:pt x="96056" y="125862"/>
                </a:cubicBezTo>
                <a:cubicBezTo>
                  <a:pt x="96056" y="126124"/>
                  <a:pt x="96275" y="126343"/>
                  <a:pt x="96515" y="126343"/>
                </a:cubicBezTo>
                <a:close/>
                <a:moveTo>
                  <a:pt x="91708" y="126365"/>
                </a:moveTo>
                <a:cubicBezTo>
                  <a:pt x="92145" y="126365"/>
                  <a:pt x="92385" y="125818"/>
                  <a:pt x="92058" y="125512"/>
                </a:cubicBezTo>
                <a:cubicBezTo>
                  <a:pt x="91730" y="125185"/>
                  <a:pt x="91184" y="125425"/>
                  <a:pt x="91184" y="125862"/>
                </a:cubicBezTo>
                <a:cubicBezTo>
                  <a:pt x="91184" y="126146"/>
                  <a:pt x="91424" y="126386"/>
                  <a:pt x="91708" y="126365"/>
                </a:cubicBezTo>
                <a:close/>
                <a:moveTo>
                  <a:pt x="86879" y="126408"/>
                </a:moveTo>
                <a:cubicBezTo>
                  <a:pt x="87360" y="126408"/>
                  <a:pt x="87600" y="125818"/>
                  <a:pt x="87250" y="125469"/>
                </a:cubicBezTo>
                <a:cubicBezTo>
                  <a:pt x="86923" y="125119"/>
                  <a:pt x="86333" y="125359"/>
                  <a:pt x="86333" y="125862"/>
                </a:cubicBezTo>
                <a:cubicBezTo>
                  <a:pt x="86333" y="126168"/>
                  <a:pt x="86573" y="126408"/>
                  <a:pt x="86879" y="126408"/>
                </a:cubicBezTo>
                <a:close/>
                <a:moveTo>
                  <a:pt x="82050" y="126408"/>
                </a:moveTo>
                <a:cubicBezTo>
                  <a:pt x="82531" y="126408"/>
                  <a:pt x="82771" y="125818"/>
                  <a:pt x="82443" y="125491"/>
                </a:cubicBezTo>
                <a:cubicBezTo>
                  <a:pt x="82094" y="125141"/>
                  <a:pt x="81504" y="125381"/>
                  <a:pt x="81504" y="125862"/>
                </a:cubicBezTo>
                <a:cubicBezTo>
                  <a:pt x="81504" y="126168"/>
                  <a:pt x="81744" y="126408"/>
                  <a:pt x="82050" y="126408"/>
                </a:cubicBezTo>
                <a:close/>
                <a:moveTo>
                  <a:pt x="77221" y="126408"/>
                </a:moveTo>
                <a:cubicBezTo>
                  <a:pt x="77723" y="126408"/>
                  <a:pt x="77986" y="125796"/>
                  <a:pt x="77614" y="125447"/>
                </a:cubicBezTo>
                <a:cubicBezTo>
                  <a:pt x="77265" y="125097"/>
                  <a:pt x="76653" y="125359"/>
                  <a:pt x="76653" y="125862"/>
                </a:cubicBezTo>
                <a:cubicBezTo>
                  <a:pt x="76653" y="126168"/>
                  <a:pt x="76915" y="126430"/>
                  <a:pt x="77221" y="126408"/>
                </a:cubicBezTo>
                <a:close/>
                <a:moveTo>
                  <a:pt x="72392" y="126408"/>
                </a:moveTo>
                <a:cubicBezTo>
                  <a:pt x="72894" y="126408"/>
                  <a:pt x="73135" y="125818"/>
                  <a:pt x="72785" y="125491"/>
                </a:cubicBezTo>
                <a:cubicBezTo>
                  <a:pt x="72436" y="125141"/>
                  <a:pt x="71846" y="125381"/>
                  <a:pt x="71846" y="125862"/>
                </a:cubicBezTo>
                <a:cubicBezTo>
                  <a:pt x="71846" y="126168"/>
                  <a:pt x="72086" y="126408"/>
                  <a:pt x="72392" y="126408"/>
                </a:cubicBezTo>
                <a:close/>
                <a:moveTo>
                  <a:pt x="67563" y="126408"/>
                </a:moveTo>
                <a:cubicBezTo>
                  <a:pt x="68065" y="126408"/>
                  <a:pt x="68306" y="125818"/>
                  <a:pt x="67956" y="125469"/>
                </a:cubicBezTo>
                <a:cubicBezTo>
                  <a:pt x="67606" y="125119"/>
                  <a:pt x="67017" y="125359"/>
                  <a:pt x="67017" y="125862"/>
                </a:cubicBezTo>
                <a:cubicBezTo>
                  <a:pt x="67017" y="126168"/>
                  <a:pt x="67279" y="126408"/>
                  <a:pt x="67563" y="126408"/>
                </a:cubicBezTo>
                <a:close/>
                <a:moveTo>
                  <a:pt x="62734" y="126365"/>
                </a:moveTo>
                <a:cubicBezTo>
                  <a:pt x="63193" y="126365"/>
                  <a:pt x="63433" y="125818"/>
                  <a:pt x="63105" y="125512"/>
                </a:cubicBezTo>
                <a:cubicBezTo>
                  <a:pt x="62777" y="125185"/>
                  <a:pt x="62231" y="125425"/>
                  <a:pt x="62231" y="125862"/>
                </a:cubicBezTo>
                <a:cubicBezTo>
                  <a:pt x="62231" y="126146"/>
                  <a:pt x="62472" y="126365"/>
                  <a:pt x="62734" y="126365"/>
                </a:cubicBezTo>
                <a:close/>
                <a:moveTo>
                  <a:pt x="57927" y="126343"/>
                </a:moveTo>
                <a:cubicBezTo>
                  <a:pt x="58342" y="126343"/>
                  <a:pt x="58560" y="125840"/>
                  <a:pt x="58254" y="125534"/>
                </a:cubicBezTo>
                <a:cubicBezTo>
                  <a:pt x="57948" y="125228"/>
                  <a:pt x="57446" y="125447"/>
                  <a:pt x="57446" y="125862"/>
                </a:cubicBezTo>
                <a:cubicBezTo>
                  <a:pt x="57446" y="126124"/>
                  <a:pt x="57664" y="126343"/>
                  <a:pt x="57927" y="126343"/>
                </a:cubicBezTo>
                <a:close/>
                <a:moveTo>
                  <a:pt x="53098" y="126277"/>
                </a:moveTo>
                <a:cubicBezTo>
                  <a:pt x="53469" y="126277"/>
                  <a:pt x="53644" y="125840"/>
                  <a:pt x="53382" y="125578"/>
                </a:cubicBezTo>
                <a:cubicBezTo>
                  <a:pt x="53119" y="125316"/>
                  <a:pt x="52682" y="125491"/>
                  <a:pt x="52682" y="125862"/>
                </a:cubicBezTo>
                <a:cubicBezTo>
                  <a:pt x="52682" y="126102"/>
                  <a:pt x="52857" y="126277"/>
                  <a:pt x="53098" y="126277"/>
                </a:cubicBezTo>
                <a:close/>
                <a:moveTo>
                  <a:pt x="48268" y="126233"/>
                </a:moveTo>
                <a:cubicBezTo>
                  <a:pt x="48596" y="126233"/>
                  <a:pt x="48749" y="125840"/>
                  <a:pt x="48531" y="125600"/>
                </a:cubicBezTo>
                <a:cubicBezTo>
                  <a:pt x="48290" y="125381"/>
                  <a:pt x="47897" y="125534"/>
                  <a:pt x="47897" y="125862"/>
                </a:cubicBezTo>
                <a:cubicBezTo>
                  <a:pt x="47897" y="126059"/>
                  <a:pt x="48072" y="126233"/>
                  <a:pt x="48268" y="126233"/>
                </a:cubicBezTo>
                <a:close/>
                <a:moveTo>
                  <a:pt x="43439" y="126146"/>
                </a:moveTo>
                <a:cubicBezTo>
                  <a:pt x="43680" y="126146"/>
                  <a:pt x="43811" y="125862"/>
                  <a:pt x="43636" y="125687"/>
                </a:cubicBezTo>
                <a:cubicBezTo>
                  <a:pt x="43461" y="125512"/>
                  <a:pt x="43177" y="125622"/>
                  <a:pt x="43177" y="125884"/>
                </a:cubicBezTo>
                <a:cubicBezTo>
                  <a:pt x="43177" y="126037"/>
                  <a:pt x="43287" y="126146"/>
                  <a:pt x="43439" y="126146"/>
                </a:cubicBezTo>
                <a:close/>
                <a:moveTo>
                  <a:pt x="38610" y="126081"/>
                </a:moveTo>
                <a:cubicBezTo>
                  <a:pt x="38894" y="126081"/>
                  <a:pt x="38894" y="125665"/>
                  <a:pt x="38610" y="125665"/>
                </a:cubicBezTo>
                <a:cubicBezTo>
                  <a:pt x="38326" y="125665"/>
                  <a:pt x="38326" y="126081"/>
                  <a:pt x="38610" y="126081"/>
                </a:cubicBezTo>
                <a:close/>
                <a:moveTo>
                  <a:pt x="33803" y="126015"/>
                </a:moveTo>
                <a:cubicBezTo>
                  <a:pt x="34000" y="126015"/>
                  <a:pt x="33650" y="125665"/>
                  <a:pt x="33650" y="125862"/>
                </a:cubicBezTo>
                <a:cubicBezTo>
                  <a:pt x="33650" y="125949"/>
                  <a:pt x="33716" y="126015"/>
                  <a:pt x="33803" y="126015"/>
                </a:cubicBezTo>
                <a:close/>
                <a:moveTo>
                  <a:pt x="28974" y="125928"/>
                </a:moveTo>
                <a:cubicBezTo>
                  <a:pt x="29062" y="125928"/>
                  <a:pt x="28909" y="125775"/>
                  <a:pt x="28909" y="125862"/>
                </a:cubicBezTo>
                <a:cubicBezTo>
                  <a:pt x="28909" y="125906"/>
                  <a:pt x="28931" y="125928"/>
                  <a:pt x="28974" y="125928"/>
                </a:cubicBezTo>
                <a:close/>
                <a:moveTo>
                  <a:pt x="130297" y="121099"/>
                </a:moveTo>
                <a:cubicBezTo>
                  <a:pt x="130362" y="121099"/>
                  <a:pt x="130362" y="120989"/>
                  <a:pt x="130297" y="120989"/>
                </a:cubicBezTo>
                <a:cubicBezTo>
                  <a:pt x="130231" y="120989"/>
                  <a:pt x="130231" y="121099"/>
                  <a:pt x="130297" y="121099"/>
                </a:cubicBezTo>
                <a:close/>
                <a:moveTo>
                  <a:pt x="125467" y="121208"/>
                </a:moveTo>
                <a:cubicBezTo>
                  <a:pt x="125555" y="121208"/>
                  <a:pt x="125642" y="121142"/>
                  <a:pt x="125642" y="121055"/>
                </a:cubicBezTo>
                <a:cubicBezTo>
                  <a:pt x="125642" y="120946"/>
                  <a:pt x="125555" y="120880"/>
                  <a:pt x="125467" y="120880"/>
                </a:cubicBezTo>
                <a:cubicBezTo>
                  <a:pt x="125380" y="120880"/>
                  <a:pt x="125315" y="120946"/>
                  <a:pt x="125315" y="121055"/>
                </a:cubicBezTo>
                <a:cubicBezTo>
                  <a:pt x="125315" y="121142"/>
                  <a:pt x="125380" y="121208"/>
                  <a:pt x="125467" y="121208"/>
                </a:cubicBezTo>
                <a:close/>
                <a:moveTo>
                  <a:pt x="120638" y="121295"/>
                </a:moveTo>
                <a:cubicBezTo>
                  <a:pt x="120879" y="121295"/>
                  <a:pt x="120988" y="121033"/>
                  <a:pt x="120835" y="120858"/>
                </a:cubicBezTo>
                <a:cubicBezTo>
                  <a:pt x="120660" y="120705"/>
                  <a:pt x="120398" y="120814"/>
                  <a:pt x="120398" y="121055"/>
                </a:cubicBezTo>
                <a:cubicBezTo>
                  <a:pt x="120398" y="121186"/>
                  <a:pt x="120507" y="121295"/>
                  <a:pt x="120638" y="121295"/>
                </a:cubicBezTo>
                <a:close/>
                <a:moveTo>
                  <a:pt x="115831" y="121383"/>
                </a:moveTo>
                <a:cubicBezTo>
                  <a:pt x="116115" y="121383"/>
                  <a:pt x="116268" y="121011"/>
                  <a:pt x="116050" y="120793"/>
                </a:cubicBezTo>
                <a:cubicBezTo>
                  <a:pt x="115853" y="120596"/>
                  <a:pt x="115482" y="120749"/>
                  <a:pt x="115482" y="121055"/>
                </a:cubicBezTo>
                <a:cubicBezTo>
                  <a:pt x="115482" y="121230"/>
                  <a:pt x="115635" y="121383"/>
                  <a:pt x="115831" y="121383"/>
                </a:cubicBezTo>
                <a:close/>
                <a:moveTo>
                  <a:pt x="111002" y="121470"/>
                </a:moveTo>
                <a:cubicBezTo>
                  <a:pt x="111374" y="121470"/>
                  <a:pt x="111549" y="121011"/>
                  <a:pt x="111286" y="120749"/>
                </a:cubicBezTo>
                <a:cubicBezTo>
                  <a:pt x="111024" y="120487"/>
                  <a:pt x="110587" y="120683"/>
                  <a:pt x="110587" y="121055"/>
                </a:cubicBezTo>
                <a:cubicBezTo>
                  <a:pt x="110587" y="121273"/>
                  <a:pt x="110762" y="121470"/>
                  <a:pt x="111002" y="121470"/>
                </a:cubicBezTo>
                <a:close/>
                <a:moveTo>
                  <a:pt x="106173" y="121536"/>
                </a:moveTo>
                <a:cubicBezTo>
                  <a:pt x="106610" y="121536"/>
                  <a:pt x="106829" y="121011"/>
                  <a:pt x="106523" y="120683"/>
                </a:cubicBezTo>
                <a:cubicBezTo>
                  <a:pt x="106217" y="120377"/>
                  <a:pt x="105671" y="120596"/>
                  <a:pt x="105671" y="121055"/>
                </a:cubicBezTo>
                <a:cubicBezTo>
                  <a:pt x="105671" y="121317"/>
                  <a:pt x="105889" y="121536"/>
                  <a:pt x="106173" y="121536"/>
                </a:cubicBezTo>
                <a:close/>
                <a:moveTo>
                  <a:pt x="101344" y="121601"/>
                </a:moveTo>
                <a:cubicBezTo>
                  <a:pt x="101825" y="121601"/>
                  <a:pt x="102065" y="121011"/>
                  <a:pt x="101737" y="120661"/>
                </a:cubicBezTo>
                <a:cubicBezTo>
                  <a:pt x="101388" y="120312"/>
                  <a:pt x="100798" y="120552"/>
                  <a:pt x="100798" y="121055"/>
                </a:cubicBezTo>
                <a:cubicBezTo>
                  <a:pt x="100798" y="121339"/>
                  <a:pt x="101038" y="121601"/>
                  <a:pt x="101344" y="121601"/>
                </a:cubicBezTo>
                <a:close/>
                <a:moveTo>
                  <a:pt x="96515" y="121645"/>
                </a:moveTo>
                <a:cubicBezTo>
                  <a:pt x="97061" y="121645"/>
                  <a:pt x="97324" y="120989"/>
                  <a:pt x="96952" y="120618"/>
                </a:cubicBezTo>
                <a:cubicBezTo>
                  <a:pt x="96559" y="120246"/>
                  <a:pt x="95925" y="120509"/>
                  <a:pt x="95925" y="121055"/>
                </a:cubicBezTo>
                <a:cubicBezTo>
                  <a:pt x="95925" y="121383"/>
                  <a:pt x="96187" y="121645"/>
                  <a:pt x="96515" y="121645"/>
                </a:cubicBezTo>
                <a:close/>
                <a:moveTo>
                  <a:pt x="91686" y="121688"/>
                </a:moveTo>
                <a:cubicBezTo>
                  <a:pt x="92276" y="121688"/>
                  <a:pt x="92560" y="120989"/>
                  <a:pt x="92145" y="120596"/>
                </a:cubicBezTo>
                <a:cubicBezTo>
                  <a:pt x="91752" y="120181"/>
                  <a:pt x="91052" y="120465"/>
                  <a:pt x="91052" y="121055"/>
                </a:cubicBezTo>
                <a:cubicBezTo>
                  <a:pt x="91052" y="121404"/>
                  <a:pt x="91336" y="121688"/>
                  <a:pt x="91686" y="121688"/>
                </a:cubicBezTo>
                <a:close/>
                <a:moveTo>
                  <a:pt x="86857" y="121710"/>
                </a:moveTo>
                <a:cubicBezTo>
                  <a:pt x="87469" y="121710"/>
                  <a:pt x="87753" y="120989"/>
                  <a:pt x="87338" y="120574"/>
                </a:cubicBezTo>
                <a:cubicBezTo>
                  <a:pt x="86923" y="120159"/>
                  <a:pt x="86202" y="120443"/>
                  <a:pt x="86202" y="121055"/>
                </a:cubicBezTo>
                <a:cubicBezTo>
                  <a:pt x="86202" y="121404"/>
                  <a:pt x="86507" y="121710"/>
                  <a:pt x="86857" y="121710"/>
                </a:cubicBezTo>
                <a:close/>
                <a:moveTo>
                  <a:pt x="82050" y="121732"/>
                </a:moveTo>
                <a:cubicBezTo>
                  <a:pt x="82662" y="121732"/>
                  <a:pt x="82968" y="120989"/>
                  <a:pt x="82531" y="120552"/>
                </a:cubicBezTo>
                <a:cubicBezTo>
                  <a:pt x="82094" y="120115"/>
                  <a:pt x="81351" y="120421"/>
                  <a:pt x="81351" y="121055"/>
                </a:cubicBezTo>
                <a:cubicBezTo>
                  <a:pt x="81351" y="121426"/>
                  <a:pt x="81657" y="121732"/>
                  <a:pt x="82050" y="121732"/>
                </a:cubicBezTo>
                <a:close/>
                <a:moveTo>
                  <a:pt x="77221" y="121732"/>
                </a:moveTo>
                <a:cubicBezTo>
                  <a:pt x="77833" y="121732"/>
                  <a:pt x="78160" y="120989"/>
                  <a:pt x="77702" y="120552"/>
                </a:cubicBezTo>
                <a:cubicBezTo>
                  <a:pt x="77265" y="120115"/>
                  <a:pt x="76522" y="120421"/>
                  <a:pt x="76522" y="121055"/>
                </a:cubicBezTo>
                <a:cubicBezTo>
                  <a:pt x="76522" y="121426"/>
                  <a:pt x="76828" y="121732"/>
                  <a:pt x="77221" y="121732"/>
                </a:cubicBezTo>
                <a:close/>
                <a:moveTo>
                  <a:pt x="72392" y="121732"/>
                </a:moveTo>
                <a:cubicBezTo>
                  <a:pt x="73004" y="121732"/>
                  <a:pt x="73331" y="120989"/>
                  <a:pt x="72894" y="120552"/>
                </a:cubicBezTo>
                <a:cubicBezTo>
                  <a:pt x="72436" y="120115"/>
                  <a:pt x="71693" y="120421"/>
                  <a:pt x="71693" y="121055"/>
                </a:cubicBezTo>
                <a:cubicBezTo>
                  <a:pt x="71693" y="121426"/>
                  <a:pt x="71999" y="121732"/>
                  <a:pt x="72392" y="121732"/>
                </a:cubicBezTo>
                <a:close/>
                <a:moveTo>
                  <a:pt x="67563" y="121710"/>
                </a:moveTo>
                <a:cubicBezTo>
                  <a:pt x="68153" y="121710"/>
                  <a:pt x="68459" y="120989"/>
                  <a:pt x="68044" y="120574"/>
                </a:cubicBezTo>
                <a:cubicBezTo>
                  <a:pt x="67606" y="120159"/>
                  <a:pt x="66885" y="120443"/>
                  <a:pt x="66885" y="121055"/>
                </a:cubicBezTo>
                <a:cubicBezTo>
                  <a:pt x="66885" y="121404"/>
                  <a:pt x="67191" y="121710"/>
                  <a:pt x="67563" y="121710"/>
                </a:cubicBezTo>
                <a:close/>
                <a:moveTo>
                  <a:pt x="62734" y="121688"/>
                </a:moveTo>
                <a:cubicBezTo>
                  <a:pt x="63302" y="121688"/>
                  <a:pt x="63608" y="120989"/>
                  <a:pt x="63193" y="120596"/>
                </a:cubicBezTo>
                <a:cubicBezTo>
                  <a:pt x="62799" y="120181"/>
                  <a:pt x="62100" y="120465"/>
                  <a:pt x="62100" y="121055"/>
                </a:cubicBezTo>
                <a:cubicBezTo>
                  <a:pt x="62100" y="121404"/>
                  <a:pt x="62384" y="121688"/>
                  <a:pt x="62734" y="121688"/>
                </a:cubicBezTo>
                <a:close/>
                <a:moveTo>
                  <a:pt x="57905" y="121645"/>
                </a:moveTo>
                <a:cubicBezTo>
                  <a:pt x="58451" y="121645"/>
                  <a:pt x="58713" y="120989"/>
                  <a:pt x="58342" y="120618"/>
                </a:cubicBezTo>
                <a:cubicBezTo>
                  <a:pt x="57970" y="120246"/>
                  <a:pt x="57315" y="120509"/>
                  <a:pt x="57315" y="121055"/>
                </a:cubicBezTo>
                <a:cubicBezTo>
                  <a:pt x="57315" y="121383"/>
                  <a:pt x="57577" y="121645"/>
                  <a:pt x="57905" y="121645"/>
                </a:cubicBezTo>
                <a:close/>
                <a:moveTo>
                  <a:pt x="53098" y="121601"/>
                </a:moveTo>
                <a:cubicBezTo>
                  <a:pt x="53578" y="121601"/>
                  <a:pt x="53819" y="121011"/>
                  <a:pt x="53469" y="120661"/>
                </a:cubicBezTo>
                <a:cubicBezTo>
                  <a:pt x="53141" y="120312"/>
                  <a:pt x="52551" y="120552"/>
                  <a:pt x="52551" y="121055"/>
                </a:cubicBezTo>
                <a:cubicBezTo>
                  <a:pt x="52551" y="121339"/>
                  <a:pt x="52792" y="121601"/>
                  <a:pt x="53098" y="121601"/>
                </a:cubicBezTo>
                <a:close/>
                <a:moveTo>
                  <a:pt x="48268" y="121536"/>
                </a:moveTo>
                <a:cubicBezTo>
                  <a:pt x="48706" y="121536"/>
                  <a:pt x="48902" y="121011"/>
                  <a:pt x="48618" y="120705"/>
                </a:cubicBezTo>
                <a:cubicBezTo>
                  <a:pt x="48312" y="120399"/>
                  <a:pt x="47788" y="120618"/>
                  <a:pt x="47788" y="121055"/>
                </a:cubicBezTo>
                <a:cubicBezTo>
                  <a:pt x="47788" y="121317"/>
                  <a:pt x="48006" y="121536"/>
                  <a:pt x="48268" y="121536"/>
                </a:cubicBezTo>
                <a:close/>
                <a:moveTo>
                  <a:pt x="43439" y="121470"/>
                </a:moveTo>
                <a:cubicBezTo>
                  <a:pt x="43811" y="121470"/>
                  <a:pt x="43986" y="121011"/>
                  <a:pt x="43724" y="120749"/>
                </a:cubicBezTo>
                <a:cubicBezTo>
                  <a:pt x="43461" y="120487"/>
                  <a:pt x="43024" y="120683"/>
                  <a:pt x="43024" y="121055"/>
                </a:cubicBezTo>
                <a:cubicBezTo>
                  <a:pt x="43024" y="121273"/>
                  <a:pt x="43199" y="121470"/>
                  <a:pt x="43439" y="121470"/>
                </a:cubicBezTo>
                <a:close/>
                <a:moveTo>
                  <a:pt x="38610" y="121361"/>
                </a:moveTo>
                <a:cubicBezTo>
                  <a:pt x="38894" y="121361"/>
                  <a:pt x="39047" y="121011"/>
                  <a:pt x="38851" y="120814"/>
                </a:cubicBezTo>
                <a:cubicBezTo>
                  <a:pt x="38632" y="120618"/>
                  <a:pt x="38283" y="120749"/>
                  <a:pt x="38283" y="121055"/>
                </a:cubicBezTo>
                <a:cubicBezTo>
                  <a:pt x="38283" y="121230"/>
                  <a:pt x="38436" y="121361"/>
                  <a:pt x="38610" y="121361"/>
                </a:cubicBezTo>
                <a:close/>
                <a:moveTo>
                  <a:pt x="33781" y="121295"/>
                </a:moveTo>
                <a:cubicBezTo>
                  <a:pt x="34000" y="121295"/>
                  <a:pt x="34109" y="121033"/>
                  <a:pt x="33956" y="120880"/>
                </a:cubicBezTo>
                <a:cubicBezTo>
                  <a:pt x="33803" y="120727"/>
                  <a:pt x="33541" y="120836"/>
                  <a:pt x="33541" y="121055"/>
                </a:cubicBezTo>
                <a:cubicBezTo>
                  <a:pt x="33541" y="121186"/>
                  <a:pt x="33650" y="121295"/>
                  <a:pt x="33781" y="121295"/>
                </a:cubicBezTo>
                <a:close/>
                <a:moveTo>
                  <a:pt x="28952" y="121186"/>
                </a:moveTo>
                <a:cubicBezTo>
                  <a:pt x="29193" y="121186"/>
                  <a:pt x="28821" y="120814"/>
                  <a:pt x="28821" y="121055"/>
                </a:cubicBezTo>
                <a:cubicBezTo>
                  <a:pt x="28821" y="121120"/>
                  <a:pt x="28887" y="121186"/>
                  <a:pt x="28952" y="121186"/>
                </a:cubicBezTo>
                <a:close/>
                <a:moveTo>
                  <a:pt x="24123" y="121099"/>
                </a:moveTo>
                <a:cubicBezTo>
                  <a:pt x="24211" y="121099"/>
                  <a:pt x="24211" y="120989"/>
                  <a:pt x="24123" y="120989"/>
                </a:cubicBezTo>
                <a:cubicBezTo>
                  <a:pt x="24058" y="120989"/>
                  <a:pt x="24058" y="121099"/>
                  <a:pt x="24123" y="121099"/>
                </a:cubicBezTo>
                <a:close/>
                <a:moveTo>
                  <a:pt x="135126" y="116269"/>
                </a:moveTo>
                <a:cubicBezTo>
                  <a:pt x="135147" y="116269"/>
                  <a:pt x="135169" y="116248"/>
                  <a:pt x="135169" y="116226"/>
                </a:cubicBezTo>
                <a:cubicBezTo>
                  <a:pt x="135169" y="116182"/>
                  <a:pt x="135147" y="116160"/>
                  <a:pt x="135126" y="116160"/>
                </a:cubicBezTo>
                <a:cubicBezTo>
                  <a:pt x="135104" y="116160"/>
                  <a:pt x="135060" y="116182"/>
                  <a:pt x="135060" y="116226"/>
                </a:cubicBezTo>
                <a:cubicBezTo>
                  <a:pt x="135060" y="116248"/>
                  <a:pt x="135104" y="116269"/>
                  <a:pt x="135126" y="116269"/>
                </a:cubicBezTo>
                <a:close/>
                <a:moveTo>
                  <a:pt x="130297" y="116379"/>
                </a:moveTo>
                <a:cubicBezTo>
                  <a:pt x="130384" y="116379"/>
                  <a:pt x="130449" y="116313"/>
                  <a:pt x="130449" y="116226"/>
                </a:cubicBezTo>
                <a:cubicBezTo>
                  <a:pt x="130449" y="115964"/>
                  <a:pt x="130056" y="116379"/>
                  <a:pt x="130297" y="116379"/>
                </a:cubicBezTo>
                <a:close/>
                <a:moveTo>
                  <a:pt x="125467" y="116466"/>
                </a:moveTo>
                <a:cubicBezTo>
                  <a:pt x="125708" y="116466"/>
                  <a:pt x="125817" y="116204"/>
                  <a:pt x="125642" y="116029"/>
                </a:cubicBezTo>
                <a:cubicBezTo>
                  <a:pt x="125489" y="115876"/>
                  <a:pt x="125227" y="115985"/>
                  <a:pt x="125227" y="116226"/>
                </a:cubicBezTo>
                <a:cubicBezTo>
                  <a:pt x="125227" y="116357"/>
                  <a:pt x="125336" y="116466"/>
                  <a:pt x="125467" y="116466"/>
                </a:cubicBezTo>
                <a:close/>
                <a:moveTo>
                  <a:pt x="120638" y="116575"/>
                </a:moveTo>
                <a:cubicBezTo>
                  <a:pt x="121163" y="116619"/>
                  <a:pt x="121163" y="115811"/>
                  <a:pt x="120638" y="115854"/>
                </a:cubicBezTo>
                <a:cubicBezTo>
                  <a:pt x="120201" y="115898"/>
                  <a:pt x="120201" y="116532"/>
                  <a:pt x="120638" y="116575"/>
                </a:cubicBezTo>
                <a:close/>
                <a:moveTo>
                  <a:pt x="115831" y="116685"/>
                </a:moveTo>
                <a:cubicBezTo>
                  <a:pt x="116225" y="116685"/>
                  <a:pt x="116443" y="116182"/>
                  <a:pt x="116137" y="115898"/>
                </a:cubicBezTo>
                <a:cubicBezTo>
                  <a:pt x="115853" y="115614"/>
                  <a:pt x="115372" y="115811"/>
                  <a:pt x="115372" y="116226"/>
                </a:cubicBezTo>
                <a:cubicBezTo>
                  <a:pt x="115372" y="116466"/>
                  <a:pt x="115569" y="116685"/>
                  <a:pt x="115831" y="116685"/>
                </a:cubicBezTo>
                <a:close/>
                <a:moveTo>
                  <a:pt x="111002" y="116750"/>
                </a:moveTo>
                <a:cubicBezTo>
                  <a:pt x="111483" y="116750"/>
                  <a:pt x="111723" y="116160"/>
                  <a:pt x="111374" y="115811"/>
                </a:cubicBezTo>
                <a:cubicBezTo>
                  <a:pt x="111046" y="115483"/>
                  <a:pt x="110456" y="115723"/>
                  <a:pt x="110456" y="116204"/>
                </a:cubicBezTo>
                <a:cubicBezTo>
                  <a:pt x="110434" y="116510"/>
                  <a:pt x="110696" y="116750"/>
                  <a:pt x="111002" y="116750"/>
                </a:cubicBezTo>
                <a:close/>
                <a:moveTo>
                  <a:pt x="106173" y="116838"/>
                </a:moveTo>
                <a:cubicBezTo>
                  <a:pt x="106719" y="116838"/>
                  <a:pt x="106982" y="116160"/>
                  <a:pt x="106610" y="115789"/>
                </a:cubicBezTo>
                <a:cubicBezTo>
                  <a:pt x="106217" y="115395"/>
                  <a:pt x="105561" y="115679"/>
                  <a:pt x="105561" y="116226"/>
                </a:cubicBezTo>
                <a:cubicBezTo>
                  <a:pt x="105561" y="116554"/>
                  <a:pt x="105824" y="116838"/>
                  <a:pt x="106173" y="116838"/>
                </a:cubicBezTo>
                <a:close/>
                <a:moveTo>
                  <a:pt x="101344" y="116903"/>
                </a:moveTo>
                <a:cubicBezTo>
                  <a:pt x="101956" y="116903"/>
                  <a:pt x="102262" y="116160"/>
                  <a:pt x="101825" y="115745"/>
                </a:cubicBezTo>
                <a:cubicBezTo>
                  <a:pt x="101388" y="115308"/>
                  <a:pt x="100667" y="115614"/>
                  <a:pt x="100667" y="116226"/>
                </a:cubicBezTo>
                <a:cubicBezTo>
                  <a:pt x="100667" y="116597"/>
                  <a:pt x="100973" y="116903"/>
                  <a:pt x="101344" y="116903"/>
                </a:cubicBezTo>
                <a:close/>
                <a:moveTo>
                  <a:pt x="96515" y="116947"/>
                </a:moveTo>
                <a:cubicBezTo>
                  <a:pt x="97171" y="116947"/>
                  <a:pt x="97498" y="116160"/>
                  <a:pt x="97040" y="115701"/>
                </a:cubicBezTo>
                <a:cubicBezTo>
                  <a:pt x="96581" y="115242"/>
                  <a:pt x="95772" y="115570"/>
                  <a:pt x="95772" y="116226"/>
                </a:cubicBezTo>
                <a:cubicBezTo>
                  <a:pt x="95772" y="116619"/>
                  <a:pt x="96122" y="116947"/>
                  <a:pt x="96515" y="116947"/>
                </a:cubicBezTo>
                <a:close/>
                <a:moveTo>
                  <a:pt x="91686" y="116991"/>
                </a:moveTo>
                <a:cubicBezTo>
                  <a:pt x="92385" y="116991"/>
                  <a:pt x="92735" y="116160"/>
                  <a:pt x="92232" y="115679"/>
                </a:cubicBezTo>
                <a:cubicBezTo>
                  <a:pt x="91752" y="115177"/>
                  <a:pt x="90921" y="115527"/>
                  <a:pt x="90921" y="116226"/>
                </a:cubicBezTo>
                <a:cubicBezTo>
                  <a:pt x="90921" y="116641"/>
                  <a:pt x="91271" y="116991"/>
                  <a:pt x="91686" y="116991"/>
                </a:cubicBezTo>
                <a:close/>
                <a:moveTo>
                  <a:pt x="86857" y="117034"/>
                </a:moveTo>
                <a:cubicBezTo>
                  <a:pt x="87600" y="117034"/>
                  <a:pt x="87971" y="116160"/>
                  <a:pt x="87447" y="115636"/>
                </a:cubicBezTo>
                <a:cubicBezTo>
                  <a:pt x="86923" y="115111"/>
                  <a:pt x="86049" y="115483"/>
                  <a:pt x="86049" y="116226"/>
                </a:cubicBezTo>
                <a:cubicBezTo>
                  <a:pt x="86049" y="116663"/>
                  <a:pt x="86420" y="117034"/>
                  <a:pt x="86857" y="117034"/>
                </a:cubicBezTo>
                <a:close/>
                <a:moveTo>
                  <a:pt x="82050" y="117056"/>
                </a:moveTo>
                <a:cubicBezTo>
                  <a:pt x="82793" y="117056"/>
                  <a:pt x="83164" y="116160"/>
                  <a:pt x="82640" y="115614"/>
                </a:cubicBezTo>
                <a:cubicBezTo>
                  <a:pt x="82115" y="115090"/>
                  <a:pt x="81198" y="115461"/>
                  <a:pt x="81198" y="116226"/>
                </a:cubicBezTo>
                <a:cubicBezTo>
                  <a:pt x="81198" y="116685"/>
                  <a:pt x="81569" y="117056"/>
                  <a:pt x="82050" y="117056"/>
                </a:cubicBezTo>
                <a:close/>
                <a:moveTo>
                  <a:pt x="77221" y="117056"/>
                </a:moveTo>
                <a:cubicBezTo>
                  <a:pt x="77964" y="117056"/>
                  <a:pt x="78357" y="116160"/>
                  <a:pt x="77811" y="115614"/>
                </a:cubicBezTo>
                <a:cubicBezTo>
                  <a:pt x="77286" y="115090"/>
                  <a:pt x="76369" y="115461"/>
                  <a:pt x="76369" y="116226"/>
                </a:cubicBezTo>
                <a:cubicBezTo>
                  <a:pt x="76369" y="116685"/>
                  <a:pt x="76740" y="117056"/>
                  <a:pt x="77221" y="117056"/>
                </a:cubicBezTo>
                <a:close/>
                <a:moveTo>
                  <a:pt x="72392" y="117056"/>
                </a:moveTo>
                <a:cubicBezTo>
                  <a:pt x="73113" y="117056"/>
                  <a:pt x="73484" y="116182"/>
                  <a:pt x="72982" y="115658"/>
                </a:cubicBezTo>
                <a:cubicBezTo>
                  <a:pt x="72457" y="115155"/>
                  <a:pt x="71561" y="115505"/>
                  <a:pt x="71561" y="116248"/>
                </a:cubicBezTo>
                <a:cubicBezTo>
                  <a:pt x="71561" y="116685"/>
                  <a:pt x="71933" y="117056"/>
                  <a:pt x="72392" y="117056"/>
                </a:cubicBezTo>
                <a:close/>
                <a:moveTo>
                  <a:pt x="67563" y="117056"/>
                </a:moveTo>
                <a:cubicBezTo>
                  <a:pt x="68306" y="117056"/>
                  <a:pt x="68655" y="116160"/>
                  <a:pt x="68153" y="115658"/>
                </a:cubicBezTo>
                <a:cubicBezTo>
                  <a:pt x="67628" y="115133"/>
                  <a:pt x="66754" y="115505"/>
                  <a:pt x="66754" y="116226"/>
                </a:cubicBezTo>
                <a:cubicBezTo>
                  <a:pt x="66754" y="116685"/>
                  <a:pt x="67104" y="117056"/>
                  <a:pt x="67563" y="117056"/>
                </a:cubicBezTo>
                <a:close/>
                <a:moveTo>
                  <a:pt x="62734" y="117012"/>
                </a:moveTo>
                <a:cubicBezTo>
                  <a:pt x="63433" y="117012"/>
                  <a:pt x="63783" y="116182"/>
                  <a:pt x="63280" y="115679"/>
                </a:cubicBezTo>
                <a:cubicBezTo>
                  <a:pt x="62799" y="115199"/>
                  <a:pt x="61969" y="115548"/>
                  <a:pt x="61969" y="116226"/>
                </a:cubicBezTo>
                <a:cubicBezTo>
                  <a:pt x="61969" y="116663"/>
                  <a:pt x="62319" y="117012"/>
                  <a:pt x="62734" y="117012"/>
                </a:cubicBezTo>
                <a:close/>
                <a:moveTo>
                  <a:pt x="57905" y="116947"/>
                </a:moveTo>
                <a:cubicBezTo>
                  <a:pt x="58560" y="116947"/>
                  <a:pt x="58888" y="116182"/>
                  <a:pt x="58429" y="115723"/>
                </a:cubicBezTo>
                <a:cubicBezTo>
                  <a:pt x="57970" y="115264"/>
                  <a:pt x="57184" y="115592"/>
                  <a:pt x="57184" y="116226"/>
                </a:cubicBezTo>
                <a:cubicBezTo>
                  <a:pt x="57184" y="116619"/>
                  <a:pt x="57511" y="116947"/>
                  <a:pt x="57905" y="116947"/>
                </a:cubicBezTo>
                <a:close/>
                <a:moveTo>
                  <a:pt x="53098" y="116903"/>
                </a:moveTo>
                <a:cubicBezTo>
                  <a:pt x="53687" y="116903"/>
                  <a:pt x="53993" y="116182"/>
                  <a:pt x="53556" y="115767"/>
                </a:cubicBezTo>
                <a:cubicBezTo>
                  <a:pt x="53141" y="115330"/>
                  <a:pt x="52420" y="115636"/>
                  <a:pt x="52420" y="116226"/>
                </a:cubicBezTo>
                <a:cubicBezTo>
                  <a:pt x="52420" y="116597"/>
                  <a:pt x="52726" y="116903"/>
                  <a:pt x="53098" y="116903"/>
                </a:cubicBezTo>
                <a:close/>
                <a:moveTo>
                  <a:pt x="48268" y="116838"/>
                </a:moveTo>
                <a:cubicBezTo>
                  <a:pt x="48793" y="116838"/>
                  <a:pt x="49055" y="116182"/>
                  <a:pt x="48684" y="115811"/>
                </a:cubicBezTo>
                <a:cubicBezTo>
                  <a:pt x="48312" y="115417"/>
                  <a:pt x="47657" y="115701"/>
                  <a:pt x="47657" y="116226"/>
                </a:cubicBezTo>
                <a:cubicBezTo>
                  <a:pt x="47657" y="116554"/>
                  <a:pt x="47941" y="116838"/>
                  <a:pt x="48268" y="116838"/>
                </a:cubicBezTo>
                <a:close/>
                <a:moveTo>
                  <a:pt x="43439" y="116750"/>
                </a:moveTo>
                <a:cubicBezTo>
                  <a:pt x="43898" y="116750"/>
                  <a:pt x="44139" y="116182"/>
                  <a:pt x="43811" y="115854"/>
                </a:cubicBezTo>
                <a:cubicBezTo>
                  <a:pt x="43483" y="115527"/>
                  <a:pt x="42915" y="115767"/>
                  <a:pt x="42915" y="116226"/>
                </a:cubicBezTo>
                <a:cubicBezTo>
                  <a:pt x="42915" y="116510"/>
                  <a:pt x="43155" y="116750"/>
                  <a:pt x="43439" y="116750"/>
                </a:cubicBezTo>
                <a:close/>
                <a:moveTo>
                  <a:pt x="38610" y="116685"/>
                </a:moveTo>
                <a:cubicBezTo>
                  <a:pt x="39004" y="116685"/>
                  <a:pt x="39200" y="116204"/>
                  <a:pt x="38916" y="115920"/>
                </a:cubicBezTo>
                <a:cubicBezTo>
                  <a:pt x="38654" y="115636"/>
                  <a:pt x="38173" y="115832"/>
                  <a:pt x="38173" y="116226"/>
                </a:cubicBezTo>
                <a:cubicBezTo>
                  <a:pt x="38173" y="116466"/>
                  <a:pt x="38370" y="116685"/>
                  <a:pt x="38610" y="116685"/>
                </a:cubicBezTo>
                <a:close/>
                <a:moveTo>
                  <a:pt x="33781" y="116575"/>
                </a:moveTo>
                <a:cubicBezTo>
                  <a:pt x="34109" y="116575"/>
                  <a:pt x="34262" y="116204"/>
                  <a:pt x="34044" y="115985"/>
                </a:cubicBezTo>
                <a:cubicBezTo>
                  <a:pt x="33803" y="115767"/>
                  <a:pt x="33432" y="115920"/>
                  <a:pt x="33432" y="116226"/>
                </a:cubicBezTo>
                <a:cubicBezTo>
                  <a:pt x="33432" y="116422"/>
                  <a:pt x="33585" y="116575"/>
                  <a:pt x="33781" y="116575"/>
                </a:cubicBezTo>
                <a:close/>
                <a:moveTo>
                  <a:pt x="28952" y="116488"/>
                </a:moveTo>
                <a:cubicBezTo>
                  <a:pt x="29193" y="116488"/>
                  <a:pt x="29302" y="116204"/>
                  <a:pt x="29149" y="116051"/>
                </a:cubicBezTo>
                <a:cubicBezTo>
                  <a:pt x="28974" y="115898"/>
                  <a:pt x="28712" y="116007"/>
                  <a:pt x="28712" y="116226"/>
                </a:cubicBezTo>
                <a:cubicBezTo>
                  <a:pt x="28712" y="116379"/>
                  <a:pt x="28821" y="116488"/>
                  <a:pt x="28952" y="116488"/>
                </a:cubicBezTo>
                <a:close/>
                <a:moveTo>
                  <a:pt x="24123" y="116379"/>
                </a:moveTo>
                <a:cubicBezTo>
                  <a:pt x="24364" y="116379"/>
                  <a:pt x="23992" y="116007"/>
                  <a:pt x="23992" y="116226"/>
                </a:cubicBezTo>
                <a:cubicBezTo>
                  <a:pt x="23992" y="116313"/>
                  <a:pt x="24058" y="116379"/>
                  <a:pt x="24123" y="116379"/>
                </a:cubicBezTo>
                <a:close/>
                <a:moveTo>
                  <a:pt x="19316" y="116248"/>
                </a:moveTo>
                <a:cubicBezTo>
                  <a:pt x="19338" y="116248"/>
                  <a:pt x="19360" y="116226"/>
                  <a:pt x="19360" y="116204"/>
                </a:cubicBezTo>
                <a:cubicBezTo>
                  <a:pt x="19360" y="116182"/>
                  <a:pt x="19338" y="116160"/>
                  <a:pt x="19316" y="116182"/>
                </a:cubicBezTo>
                <a:cubicBezTo>
                  <a:pt x="19294" y="116182"/>
                  <a:pt x="19272" y="116182"/>
                  <a:pt x="19272" y="116204"/>
                </a:cubicBezTo>
                <a:cubicBezTo>
                  <a:pt x="19272" y="116226"/>
                  <a:pt x="19294" y="116248"/>
                  <a:pt x="19316" y="116248"/>
                </a:cubicBezTo>
                <a:close/>
                <a:moveTo>
                  <a:pt x="139955" y="111419"/>
                </a:moveTo>
                <a:cubicBezTo>
                  <a:pt x="139976" y="111419"/>
                  <a:pt x="139976" y="111397"/>
                  <a:pt x="139976" y="111397"/>
                </a:cubicBezTo>
                <a:cubicBezTo>
                  <a:pt x="139976" y="111375"/>
                  <a:pt x="139976" y="111353"/>
                  <a:pt x="139955" y="111353"/>
                </a:cubicBezTo>
                <a:cubicBezTo>
                  <a:pt x="139933" y="111353"/>
                  <a:pt x="139933" y="111375"/>
                  <a:pt x="139933" y="111397"/>
                </a:cubicBezTo>
                <a:cubicBezTo>
                  <a:pt x="139933" y="111397"/>
                  <a:pt x="139933" y="111419"/>
                  <a:pt x="139955" y="111419"/>
                </a:cubicBezTo>
                <a:close/>
                <a:moveTo>
                  <a:pt x="135126" y="111528"/>
                </a:moveTo>
                <a:cubicBezTo>
                  <a:pt x="135322" y="111528"/>
                  <a:pt x="135322" y="111244"/>
                  <a:pt x="135126" y="111244"/>
                </a:cubicBezTo>
                <a:cubicBezTo>
                  <a:pt x="134951" y="111244"/>
                  <a:pt x="134951" y="111528"/>
                  <a:pt x="135126" y="111528"/>
                </a:cubicBezTo>
                <a:close/>
                <a:moveTo>
                  <a:pt x="130297" y="111637"/>
                </a:moveTo>
                <a:cubicBezTo>
                  <a:pt x="130646" y="111637"/>
                  <a:pt x="130646" y="111135"/>
                  <a:pt x="130297" y="111135"/>
                </a:cubicBezTo>
                <a:cubicBezTo>
                  <a:pt x="129969" y="111135"/>
                  <a:pt x="129969" y="111637"/>
                  <a:pt x="130297" y="111637"/>
                </a:cubicBezTo>
                <a:close/>
                <a:moveTo>
                  <a:pt x="125467" y="111746"/>
                </a:moveTo>
                <a:cubicBezTo>
                  <a:pt x="125795" y="111746"/>
                  <a:pt x="125970" y="111353"/>
                  <a:pt x="125730" y="111135"/>
                </a:cubicBezTo>
                <a:cubicBezTo>
                  <a:pt x="125511" y="110894"/>
                  <a:pt x="125118" y="111069"/>
                  <a:pt x="125118" y="111375"/>
                </a:cubicBezTo>
                <a:cubicBezTo>
                  <a:pt x="125118" y="111593"/>
                  <a:pt x="125271" y="111746"/>
                  <a:pt x="125467" y="111746"/>
                </a:cubicBezTo>
                <a:close/>
                <a:moveTo>
                  <a:pt x="120660" y="111834"/>
                </a:moveTo>
                <a:cubicBezTo>
                  <a:pt x="121054" y="111834"/>
                  <a:pt x="121272" y="111353"/>
                  <a:pt x="120966" y="111069"/>
                </a:cubicBezTo>
                <a:cubicBezTo>
                  <a:pt x="120682" y="110763"/>
                  <a:pt x="120201" y="110982"/>
                  <a:pt x="120201" y="111375"/>
                </a:cubicBezTo>
                <a:cubicBezTo>
                  <a:pt x="120201" y="111637"/>
                  <a:pt x="120398" y="111834"/>
                  <a:pt x="120660" y="111834"/>
                </a:cubicBezTo>
                <a:close/>
                <a:moveTo>
                  <a:pt x="115831" y="111943"/>
                </a:moveTo>
                <a:cubicBezTo>
                  <a:pt x="116334" y="111943"/>
                  <a:pt x="116574" y="111331"/>
                  <a:pt x="116225" y="110982"/>
                </a:cubicBezTo>
                <a:cubicBezTo>
                  <a:pt x="115875" y="110632"/>
                  <a:pt x="115263" y="110894"/>
                  <a:pt x="115263" y="111375"/>
                </a:cubicBezTo>
                <a:cubicBezTo>
                  <a:pt x="115263" y="111703"/>
                  <a:pt x="115525" y="111943"/>
                  <a:pt x="115831" y="111943"/>
                </a:cubicBezTo>
                <a:close/>
                <a:moveTo>
                  <a:pt x="111002" y="112030"/>
                </a:moveTo>
                <a:cubicBezTo>
                  <a:pt x="111570" y="112030"/>
                  <a:pt x="111854" y="111331"/>
                  <a:pt x="111461" y="110938"/>
                </a:cubicBezTo>
                <a:cubicBezTo>
                  <a:pt x="111046" y="110523"/>
                  <a:pt x="110369" y="110807"/>
                  <a:pt x="110369" y="111397"/>
                </a:cubicBezTo>
                <a:cubicBezTo>
                  <a:pt x="110369" y="111746"/>
                  <a:pt x="110653" y="112030"/>
                  <a:pt x="111002" y="112030"/>
                </a:cubicBezTo>
                <a:close/>
                <a:moveTo>
                  <a:pt x="106173" y="112118"/>
                </a:moveTo>
                <a:cubicBezTo>
                  <a:pt x="106829" y="112096"/>
                  <a:pt x="107135" y="111331"/>
                  <a:pt x="106698" y="110872"/>
                </a:cubicBezTo>
                <a:cubicBezTo>
                  <a:pt x="106239" y="110413"/>
                  <a:pt x="105452" y="110741"/>
                  <a:pt x="105452" y="111397"/>
                </a:cubicBezTo>
                <a:cubicBezTo>
                  <a:pt x="105452" y="111790"/>
                  <a:pt x="105780" y="112118"/>
                  <a:pt x="106173" y="112118"/>
                </a:cubicBezTo>
                <a:close/>
                <a:moveTo>
                  <a:pt x="101344" y="112183"/>
                </a:moveTo>
                <a:cubicBezTo>
                  <a:pt x="102065" y="112183"/>
                  <a:pt x="102415" y="111309"/>
                  <a:pt x="101912" y="110807"/>
                </a:cubicBezTo>
                <a:cubicBezTo>
                  <a:pt x="101410" y="110304"/>
                  <a:pt x="100536" y="110676"/>
                  <a:pt x="100536" y="111397"/>
                </a:cubicBezTo>
                <a:cubicBezTo>
                  <a:pt x="100536" y="111834"/>
                  <a:pt x="100907" y="112183"/>
                  <a:pt x="101344" y="112183"/>
                </a:cubicBezTo>
                <a:close/>
                <a:moveTo>
                  <a:pt x="96515" y="112249"/>
                </a:moveTo>
                <a:cubicBezTo>
                  <a:pt x="97302" y="112249"/>
                  <a:pt x="97695" y="111309"/>
                  <a:pt x="97149" y="110763"/>
                </a:cubicBezTo>
                <a:cubicBezTo>
                  <a:pt x="96581" y="110217"/>
                  <a:pt x="95663" y="110610"/>
                  <a:pt x="95663" y="111397"/>
                </a:cubicBezTo>
                <a:cubicBezTo>
                  <a:pt x="95663" y="111856"/>
                  <a:pt x="96056" y="112249"/>
                  <a:pt x="96515" y="112249"/>
                </a:cubicBezTo>
                <a:close/>
                <a:moveTo>
                  <a:pt x="91708" y="112293"/>
                </a:moveTo>
                <a:cubicBezTo>
                  <a:pt x="92516" y="112293"/>
                  <a:pt x="92932" y="111309"/>
                  <a:pt x="92342" y="110741"/>
                </a:cubicBezTo>
                <a:cubicBezTo>
                  <a:pt x="91774" y="110173"/>
                  <a:pt x="90790" y="110566"/>
                  <a:pt x="90790" y="111397"/>
                </a:cubicBezTo>
                <a:cubicBezTo>
                  <a:pt x="90790" y="111877"/>
                  <a:pt x="91205" y="112293"/>
                  <a:pt x="91708" y="112293"/>
                </a:cubicBezTo>
                <a:close/>
                <a:moveTo>
                  <a:pt x="86879" y="112336"/>
                </a:moveTo>
                <a:cubicBezTo>
                  <a:pt x="87731" y="112336"/>
                  <a:pt x="88146" y="111309"/>
                  <a:pt x="87534" y="110719"/>
                </a:cubicBezTo>
                <a:cubicBezTo>
                  <a:pt x="86944" y="110108"/>
                  <a:pt x="85917" y="110545"/>
                  <a:pt x="85917" y="111375"/>
                </a:cubicBezTo>
                <a:cubicBezTo>
                  <a:pt x="85917" y="111921"/>
                  <a:pt x="86354" y="112336"/>
                  <a:pt x="86879" y="112336"/>
                </a:cubicBezTo>
                <a:close/>
                <a:moveTo>
                  <a:pt x="82050" y="112358"/>
                </a:moveTo>
                <a:cubicBezTo>
                  <a:pt x="82924" y="112358"/>
                  <a:pt x="83361" y="111309"/>
                  <a:pt x="82749" y="110697"/>
                </a:cubicBezTo>
                <a:cubicBezTo>
                  <a:pt x="82115" y="110086"/>
                  <a:pt x="81067" y="110523"/>
                  <a:pt x="81067" y="111397"/>
                </a:cubicBezTo>
                <a:cubicBezTo>
                  <a:pt x="81067" y="111921"/>
                  <a:pt x="81504" y="112358"/>
                  <a:pt x="82050" y="112358"/>
                </a:cubicBezTo>
                <a:close/>
                <a:moveTo>
                  <a:pt x="77221" y="112358"/>
                </a:moveTo>
                <a:cubicBezTo>
                  <a:pt x="78095" y="112358"/>
                  <a:pt x="78532" y="111309"/>
                  <a:pt x="77920" y="110697"/>
                </a:cubicBezTo>
                <a:cubicBezTo>
                  <a:pt x="77308" y="110086"/>
                  <a:pt x="76238" y="110523"/>
                  <a:pt x="76238" y="111397"/>
                </a:cubicBezTo>
                <a:cubicBezTo>
                  <a:pt x="76238" y="111921"/>
                  <a:pt x="76675" y="112358"/>
                  <a:pt x="77221" y="112358"/>
                </a:cubicBezTo>
                <a:close/>
                <a:moveTo>
                  <a:pt x="72392" y="112358"/>
                </a:moveTo>
                <a:cubicBezTo>
                  <a:pt x="73266" y="112358"/>
                  <a:pt x="73703" y="111309"/>
                  <a:pt x="73091" y="110697"/>
                </a:cubicBezTo>
                <a:cubicBezTo>
                  <a:pt x="72479" y="110086"/>
                  <a:pt x="71409" y="110523"/>
                  <a:pt x="71409" y="111397"/>
                </a:cubicBezTo>
                <a:cubicBezTo>
                  <a:pt x="71409" y="111921"/>
                  <a:pt x="71867" y="112358"/>
                  <a:pt x="72392" y="112358"/>
                </a:cubicBezTo>
                <a:close/>
                <a:moveTo>
                  <a:pt x="67563" y="112336"/>
                </a:moveTo>
                <a:cubicBezTo>
                  <a:pt x="68415" y="112336"/>
                  <a:pt x="68852" y="111309"/>
                  <a:pt x="68240" y="110719"/>
                </a:cubicBezTo>
                <a:cubicBezTo>
                  <a:pt x="67650" y="110108"/>
                  <a:pt x="66623" y="110545"/>
                  <a:pt x="66623" y="111375"/>
                </a:cubicBezTo>
                <a:cubicBezTo>
                  <a:pt x="66623" y="111921"/>
                  <a:pt x="67038" y="112336"/>
                  <a:pt x="67563" y="112336"/>
                </a:cubicBezTo>
                <a:close/>
                <a:moveTo>
                  <a:pt x="62734" y="112293"/>
                </a:moveTo>
                <a:cubicBezTo>
                  <a:pt x="63564" y="112293"/>
                  <a:pt x="63957" y="111309"/>
                  <a:pt x="63389" y="110741"/>
                </a:cubicBezTo>
                <a:cubicBezTo>
                  <a:pt x="62821" y="110173"/>
                  <a:pt x="61838" y="110566"/>
                  <a:pt x="61838" y="111397"/>
                </a:cubicBezTo>
                <a:cubicBezTo>
                  <a:pt x="61838" y="111877"/>
                  <a:pt x="62253" y="112293"/>
                  <a:pt x="62734" y="112293"/>
                </a:cubicBezTo>
                <a:close/>
                <a:moveTo>
                  <a:pt x="57927" y="112249"/>
                </a:moveTo>
                <a:cubicBezTo>
                  <a:pt x="58691" y="112249"/>
                  <a:pt x="59063" y="111309"/>
                  <a:pt x="58538" y="110785"/>
                </a:cubicBezTo>
                <a:cubicBezTo>
                  <a:pt x="57992" y="110239"/>
                  <a:pt x="57053" y="110610"/>
                  <a:pt x="57053" y="111397"/>
                </a:cubicBezTo>
                <a:cubicBezTo>
                  <a:pt x="57074" y="111856"/>
                  <a:pt x="57446" y="112249"/>
                  <a:pt x="57927" y="112249"/>
                </a:cubicBezTo>
                <a:close/>
                <a:moveTo>
                  <a:pt x="53098" y="112183"/>
                </a:moveTo>
                <a:cubicBezTo>
                  <a:pt x="53819" y="112183"/>
                  <a:pt x="54168" y="111309"/>
                  <a:pt x="53666" y="110807"/>
                </a:cubicBezTo>
                <a:cubicBezTo>
                  <a:pt x="53163" y="110304"/>
                  <a:pt x="52289" y="110676"/>
                  <a:pt x="52289" y="111397"/>
                </a:cubicBezTo>
                <a:cubicBezTo>
                  <a:pt x="52289" y="111834"/>
                  <a:pt x="52661" y="112183"/>
                  <a:pt x="53098" y="112183"/>
                </a:cubicBezTo>
                <a:close/>
                <a:moveTo>
                  <a:pt x="48268" y="112118"/>
                </a:moveTo>
                <a:cubicBezTo>
                  <a:pt x="48924" y="112096"/>
                  <a:pt x="49230" y="111331"/>
                  <a:pt x="48771" y="110872"/>
                </a:cubicBezTo>
                <a:cubicBezTo>
                  <a:pt x="48312" y="110413"/>
                  <a:pt x="47547" y="110741"/>
                  <a:pt x="47547" y="111397"/>
                </a:cubicBezTo>
                <a:cubicBezTo>
                  <a:pt x="47547" y="111790"/>
                  <a:pt x="47875" y="112118"/>
                  <a:pt x="48268" y="112118"/>
                </a:cubicBezTo>
                <a:close/>
                <a:moveTo>
                  <a:pt x="43439" y="112030"/>
                </a:moveTo>
                <a:cubicBezTo>
                  <a:pt x="44008" y="112030"/>
                  <a:pt x="44292" y="111331"/>
                  <a:pt x="43898" y="110938"/>
                </a:cubicBezTo>
                <a:cubicBezTo>
                  <a:pt x="43483" y="110523"/>
                  <a:pt x="42806" y="110807"/>
                  <a:pt x="42806" y="111397"/>
                </a:cubicBezTo>
                <a:cubicBezTo>
                  <a:pt x="42806" y="111746"/>
                  <a:pt x="43090" y="112030"/>
                  <a:pt x="43439" y="112030"/>
                </a:cubicBezTo>
                <a:close/>
                <a:moveTo>
                  <a:pt x="38610" y="111943"/>
                </a:moveTo>
                <a:cubicBezTo>
                  <a:pt x="39113" y="111943"/>
                  <a:pt x="39353" y="111353"/>
                  <a:pt x="39004" y="111003"/>
                </a:cubicBezTo>
                <a:cubicBezTo>
                  <a:pt x="38654" y="110654"/>
                  <a:pt x="38064" y="110894"/>
                  <a:pt x="38064" y="111397"/>
                </a:cubicBezTo>
                <a:cubicBezTo>
                  <a:pt x="38064" y="111681"/>
                  <a:pt x="38305" y="111943"/>
                  <a:pt x="38610" y="111943"/>
                </a:cubicBezTo>
                <a:close/>
                <a:moveTo>
                  <a:pt x="33781" y="111834"/>
                </a:moveTo>
                <a:cubicBezTo>
                  <a:pt x="34197" y="111834"/>
                  <a:pt x="34393" y="111353"/>
                  <a:pt x="34109" y="111069"/>
                </a:cubicBezTo>
                <a:cubicBezTo>
                  <a:pt x="33825" y="110763"/>
                  <a:pt x="33344" y="110982"/>
                  <a:pt x="33344" y="111397"/>
                </a:cubicBezTo>
                <a:cubicBezTo>
                  <a:pt x="33344" y="111637"/>
                  <a:pt x="33541" y="111834"/>
                  <a:pt x="33781" y="111834"/>
                </a:cubicBezTo>
                <a:close/>
                <a:moveTo>
                  <a:pt x="28974" y="111724"/>
                </a:moveTo>
                <a:cubicBezTo>
                  <a:pt x="29280" y="111724"/>
                  <a:pt x="29433" y="111353"/>
                  <a:pt x="29215" y="111135"/>
                </a:cubicBezTo>
                <a:cubicBezTo>
                  <a:pt x="28996" y="110916"/>
                  <a:pt x="28625" y="111069"/>
                  <a:pt x="28625" y="111397"/>
                </a:cubicBezTo>
                <a:cubicBezTo>
                  <a:pt x="28625" y="111572"/>
                  <a:pt x="28778" y="111724"/>
                  <a:pt x="28974" y="111724"/>
                </a:cubicBezTo>
                <a:close/>
                <a:moveTo>
                  <a:pt x="24145" y="111637"/>
                </a:moveTo>
                <a:cubicBezTo>
                  <a:pt x="24364" y="111637"/>
                  <a:pt x="24473" y="111375"/>
                  <a:pt x="24320" y="111222"/>
                </a:cubicBezTo>
                <a:cubicBezTo>
                  <a:pt x="24167" y="111047"/>
                  <a:pt x="23905" y="111178"/>
                  <a:pt x="23905" y="111397"/>
                </a:cubicBezTo>
                <a:cubicBezTo>
                  <a:pt x="23905" y="111528"/>
                  <a:pt x="24014" y="111637"/>
                  <a:pt x="24145" y="111637"/>
                </a:cubicBezTo>
                <a:close/>
                <a:moveTo>
                  <a:pt x="19316" y="111528"/>
                </a:moveTo>
                <a:cubicBezTo>
                  <a:pt x="19491" y="111528"/>
                  <a:pt x="19491" y="111244"/>
                  <a:pt x="19316" y="111244"/>
                </a:cubicBezTo>
                <a:cubicBezTo>
                  <a:pt x="19141" y="111244"/>
                  <a:pt x="19141" y="111528"/>
                  <a:pt x="19316" y="111528"/>
                </a:cubicBezTo>
                <a:close/>
                <a:moveTo>
                  <a:pt x="14487" y="111419"/>
                </a:moveTo>
                <a:cubicBezTo>
                  <a:pt x="14509" y="111419"/>
                  <a:pt x="14509" y="111397"/>
                  <a:pt x="14509" y="111397"/>
                </a:cubicBezTo>
                <a:cubicBezTo>
                  <a:pt x="14509" y="111375"/>
                  <a:pt x="14509" y="111353"/>
                  <a:pt x="14487" y="111353"/>
                </a:cubicBezTo>
                <a:cubicBezTo>
                  <a:pt x="14465" y="111353"/>
                  <a:pt x="14465" y="111375"/>
                  <a:pt x="14465" y="111397"/>
                </a:cubicBezTo>
                <a:cubicBezTo>
                  <a:pt x="14465" y="111397"/>
                  <a:pt x="14465" y="111419"/>
                  <a:pt x="14487" y="111419"/>
                </a:cubicBezTo>
                <a:close/>
                <a:moveTo>
                  <a:pt x="144784" y="106568"/>
                </a:moveTo>
                <a:lnTo>
                  <a:pt x="144784" y="106568"/>
                </a:lnTo>
                <a:cubicBezTo>
                  <a:pt x="144784" y="106546"/>
                  <a:pt x="144740" y="106546"/>
                  <a:pt x="144740" y="106568"/>
                </a:cubicBezTo>
                <a:lnTo>
                  <a:pt x="144762" y="106568"/>
                </a:lnTo>
                <a:close/>
                <a:moveTo>
                  <a:pt x="139955" y="106677"/>
                </a:moveTo>
                <a:cubicBezTo>
                  <a:pt x="140020" y="106655"/>
                  <a:pt x="140064" y="106611"/>
                  <a:pt x="140064" y="106568"/>
                </a:cubicBezTo>
                <a:cubicBezTo>
                  <a:pt x="140042" y="106437"/>
                  <a:pt x="139867" y="106437"/>
                  <a:pt x="139845" y="106568"/>
                </a:cubicBezTo>
                <a:cubicBezTo>
                  <a:pt x="139845" y="106611"/>
                  <a:pt x="139889" y="106677"/>
                  <a:pt x="139955" y="106677"/>
                </a:cubicBezTo>
                <a:close/>
                <a:moveTo>
                  <a:pt x="135126" y="106764"/>
                </a:moveTo>
                <a:cubicBezTo>
                  <a:pt x="135322" y="106764"/>
                  <a:pt x="135410" y="106546"/>
                  <a:pt x="135279" y="106393"/>
                </a:cubicBezTo>
                <a:cubicBezTo>
                  <a:pt x="135147" y="106262"/>
                  <a:pt x="134907" y="106371"/>
                  <a:pt x="134907" y="106568"/>
                </a:cubicBezTo>
                <a:cubicBezTo>
                  <a:pt x="134907" y="106677"/>
                  <a:pt x="135016" y="106764"/>
                  <a:pt x="135126" y="106764"/>
                </a:cubicBezTo>
                <a:close/>
                <a:moveTo>
                  <a:pt x="130297" y="106895"/>
                </a:moveTo>
                <a:cubicBezTo>
                  <a:pt x="130602" y="106895"/>
                  <a:pt x="130755" y="106524"/>
                  <a:pt x="130537" y="106327"/>
                </a:cubicBezTo>
                <a:cubicBezTo>
                  <a:pt x="130318" y="106109"/>
                  <a:pt x="129969" y="106262"/>
                  <a:pt x="129969" y="106568"/>
                </a:cubicBezTo>
                <a:cubicBezTo>
                  <a:pt x="129969" y="106742"/>
                  <a:pt x="130122" y="106895"/>
                  <a:pt x="130297" y="106895"/>
                </a:cubicBezTo>
                <a:close/>
                <a:moveTo>
                  <a:pt x="125467" y="107005"/>
                </a:moveTo>
                <a:cubicBezTo>
                  <a:pt x="125883" y="107005"/>
                  <a:pt x="126079" y="106524"/>
                  <a:pt x="125795" y="106240"/>
                </a:cubicBezTo>
                <a:cubicBezTo>
                  <a:pt x="125511" y="105956"/>
                  <a:pt x="125009" y="106153"/>
                  <a:pt x="125009" y="106568"/>
                </a:cubicBezTo>
                <a:cubicBezTo>
                  <a:pt x="125030" y="106808"/>
                  <a:pt x="125227" y="107005"/>
                  <a:pt x="125467" y="107005"/>
                </a:cubicBezTo>
                <a:close/>
                <a:moveTo>
                  <a:pt x="120638" y="107114"/>
                </a:moveTo>
                <a:cubicBezTo>
                  <a:pt x="121141" y="107114"/>
                  <a:pt x="121403" y="106524"/>
                  <a:pt x="121054" y="106153"/>
                </a:cubicBezTo>
                <a:cubicBezTo>
                  <a:pt x="120682" y="105803"/>
                  <a:pt x="120092" y="106065"/>
                  <a:pt x="120092" y="106568"/>
                </a:cubicBezTo>
                <a:cubicBezTo>
                  <a:pt x="120092" y="106874"/>
                  <a:pt x="120333" y="107114"/>
                  <a:pt x="120638" y="107114"/>
                </a:cubicBezTo>
                <a:close/>
                <a:moveTo>
                  <a:pt x="115831" y="107223"/>
                </a:moveTo>
                <a:cubicBezTo>
                  <a:pt x="116399" y="107223"/>
                  <a:pt x="116705" y="106502"/>
                  <a:pt x="116290" y="106087"/>
                </a:cubicBezTo>
                <a:cubicBezTo>
                  <a:pt x="115875" y="105694"/>
                  <a:pt x="115176" y="105978"/>
                  <a:pt x="115154" y="106568"/>
                </a:cubicBezTo>
                <a:cubicBezTo>
                  <a:pt x="115176" y="106917"/>
                  <a:pt x="115460" y="107223"/>
                  <a:pt x="115831" y="107223"/>
                </a:cubicBezTo>
                <a:close/>
                <a:moveTo>
                  <a:pt x="111002" y="107311"/>
                </a:moveTo>
                <a:cubicBezTo>
                  <a:pt x="111658" y="107311"/>
                  <a:pt x="112007" y="106502"/>
                  <a:pt x="111527" y="106021"/>
                </a:cubicBezTo>
                <a:cubicBezTo>
                  <a:pt x="111046" y="105563"/>
                  <a:pt x="110237" y="105890"/>
                  <a:pt x="110237" y="106568"/>
                </a:cubicBezTo>
                <a:cubicBezTo>
                  <a:pt x="110237" y="106983"/>
                  <a:pt x="110587" y="107311"/>
                  <a:pt x="111002" y="107311"/>
                </a:cubicBezTo>
                <a:close/>
                <a:moveTo>
                  <a:pt x="106173" y="107398"/>
                </a:moveTo>
                <a:cubicBezTo>
                  <a:pt x="106916" y="107398"/>
                  <a:pt x="107309" y="106480"/>
                  <a:pt x="106763" y="105956"/>
                </a:cubicBezTo>
                <a:cubicBezTo>
                  <a:pt x="106239" y="105431"/>
                  <a:pt x="105321" y="105803"/>
                  <a:pt x="105321" y="106568"/>
                </a:cubicBezTo>
                <a:cubicBezTo>
                  <a:pt x="105321" y="107027"/>
                  <a:pt x="105714" y="107398"/>
                  <a:pt x="106173" y="107398"/>
                </a:cubicBezTo>
                <a:close/>
                <a:moveTo>
                  <a:pt x="101344" y="107485"/>
                </a:moveTo>
                <a:cubicBezTo>
                  <a:pt x="102175" y="107485"/>
                  <a:pt x="102568" y="106480"/>
                  <a:pt x="102000" y="105912"/>
                </a:cubicBezTo>
                <a:cubicBezTo>
                  <a:pt x="101410" y="105322"/>
                  <a:pt x="100426" y="105737"/>
                  <a:pt x="100426" y="106568"/>
                </a:cubicBezTo>
                <a:cubicBezTo>
                  <a:pt x="100426" y="107070"/>
                  <a:pt x="100842" y="107485"/>
                  <a:pt x="101344" y="107485"/>
                </a:cubicBezTo>
                <a:close/>
                <a:moveTo>
                  <a:pt x="96515" y="107551"/>
                </a:moveTo>
                <a:cubicBezTo>
                  <a:pt x="97411" y="107551"/>
                  <a:pt x="97848" y="106480"/>
                  <a:pt x="97214" y="105847"/>
                </a:cubicBezTo>
                <a:cubicBezTo>
                  <a:pt x="96603" y="105235"/>
                  <a:pt x="95532" y="105672"/>
                  <a:pt x="95532" y="106568"/>
                </a:cubicBezTo>
                <a:cubicBezTo>
                  <a:pt x="95532" y="107114"/>
                  <a:pt x="95969" y="107551"/>
                  <a:pt x="96515" y="107551"/>
                </a:cubicBezTo>
                <a:close/>
                <a:moveTo>
                  <a:pt x="91686" y="107595"/>
                </a:moveTo>
                <a:cubicBezTo>
                  <a:pt x="92626" y="107595"/>
                  <a:pt x="93085" y="106480"/>
                  <a:pt x="92429" y="105825"/>
                </a:cubicBezTo>
                <a:cubicBezTo>
                  <a:pt x="91774" y="105169"/>
                  <a:pt x="90659" y="105628"/>
                  <a:pt x="90659" y="106568"/>
                </a:cubicBezTo>
                <a:cubicBezTo>
                  <a:pt x="90659" y="107136"/>
                  <a:pt x="91118" y="107595"/>
                  <a:pt x="91686" y="107595"/>
                </a:cubicBezTo>
                <a:close/>
                <a:moveTo>
                  <a:pt x="86857" y="107638"/>
                </a:moveTo>
                <a:cubicBezTo>
                  <a:pt x="87840" y="107638"/>
                  <a:pt x="88321" y="106458"/>
                  <a:pt x="87644" y="105781"/>
                </a:cubicBezTo>
                <a:cubicBezTo>
                  <a:pt x="86944" y="105082"/>
                  <a:pt x="85765" y="105584"/>
                  <a:pt x="85765" y="106546"/>
                </a:cubicBezTo>
                <a:cubicBezTo>
                  <a:pt x="85765" y="107158"/>
                  <a:pt x="86267" y="107638"/>
                  <a:pt x="86857" y="107638"/>
                </a:cubicBezTo>
                <a:close/>
                <a:moveTo>
                  <a:pt x="82050" y="107660"/>
                </a:moveTo>
                <a:cubicBezTo>
                  <a:pt x="83033" y="107660"/>
                  <a:pt x="83536" y="106480"/>
                  <a:pt x="82837" y="105781"/>
                </a:cubicBezTo>
                <a:cubicBezTo>
                  <a:pt x="82137" y="105060"/>
                  <a:pt x="80935" y="105563"/>
                  <a:pt x="80935" y="106568"/>
                </a:cubicBezTo>
                <a:cubicBezTo>
                  <a:pt x="80935" y="107179"/>
                  <a:pt x="81438" y="107660"/>
                  <a:pt x="82050" y="107660"/>
                </a:cubicBezTo>
                <a:close/>
                <a:moveTo>
                  <a:pt x="77221" y="107660"/>
                </a:moveTo>
                <a:cubicBezTo>
                  <a:pt x="78226" y="107660"/>
                  <a:pt x="78729" y="106458"/>
                  <a:pt x="78007" y="105737"/>
                </a:cubicBezTo>
                <a:cubicBezTo>
                  <a:pt x="77308" y="105038"/>
                  <a:pt x="76085" y="105541"/>
                  <a:pt x="76085" y="106546"/>
                </a:cubicBezTo>
                <a:cubicBezTo>
                  <a:pt x="76085" y="107158"/>
                  <a:pt x="76587" y="107660"/>
                  <a:pt x="77221" y="107660"/>
                </a:cubicBezTo>
                <a:close/>
                <a:moveTo>
                  <a:pt x="72392" y="107660"/>
                </a:moveTo>
                <a:cubicBezTo>
                  <a:pt x="73375" y="107660"/>
                  <a:pt x="73878" y="106480"/>
                  <a:pt x="73178" y="105759"/>
                </a:cubicBezTo>
                <a:cubicBezTo>
                  <a:pt x="72479" y="105060"/>
                  <a:pt x="71277" y="105563"/>
                  <a:pt x="71277" y="106568"/>
                </a:cubicBezTo>
                <a:cubicBezTo>
                  <a:pt x="71277" y="107179"/>
                  <a:pt x="71780" y="107660"/>
                  <a:pt x="72392" y="107660"/>
                </a:cubicBezTo>
                <a:close/>
                <a:moveTo>
                  <a:pt x="67563" y="107638"/>
                </a:moveTo>
                <a:cubicBezTo>
                  <a:pt x="68546" y="107638"/>
                  <a:pt x="69027" y="106458"/>
                  <a:pt x="68328" y="105781"/>
                </a:cubicBezTo>
                <a:cubicBezTo>
                  <a:pt x="67650" y="105082"/>
                  <a:pt x="66470" y="105584"/>
                  <a:pt x="66470" y="106546"/>
                </a:cubicBezTo>
                <a:cubicBezTo>
                  <a:pt x="66470" y="107158"/>
                  <a:pt x="66973" y="107638"/>
                  <a:pt x="67563" y="107638"/>
                </a:cubicBezTo>
                <a:close/>
                <a:moveTo>
                  <a:pt x="62734" y="107595"/>
                </a:moveTo>
                <a:cubicBezTo>
                  <a:pt x="63673" y="107595"/>
                  <a:pt x="64132" y="106480"/>
                  <a:pt x="63477" y="105825"/>
                </a:cubicBezTo>
                <a:cubicBezTo>
                  <a:pt x="62821" y="105169"/>
                  <a:pt x="61685" y="105628"/>
                  <a:pt x="61685" y="106568"/>
                </a:cubicBezTo>
                <a:cubicBezTo>
                  <a:pt x="61685" y="107136"/>
                  <a:pt x="62166" y="107595"/>
                  <a:pt x="62734" y="107595"/>
                </a:cubicBezTo>
                <a:close/>
                <a:moveTo>
                  <a:pt x="57905" y="107551"/>
                </a:moveTo>
                <a:cubicBezTo>
                  <a:pt x="58801" y="107551"/>
                  <a:pt x="59238" y="106480"/>
                  <a:pt x="58626" y="105847"/>
                </a:cubicBezTo>
                <a:cubicBezTo>
                  <a:pt x="57992" y="105235"/>
                  <a:pt x="56921" y="105672"/>
                  <a:pt x="56921" y="106568"/>
                </a:cubicBezTo>
                <a:cubicBezTo>
                  <a:pt x="56921" y="107114"/>
                  <a:pt x="57358" y="107551"/>
                  <a:pt x="57905" y="107551"/>
                </a:cubicBezTo>
                <a:close/>
                <a:moveTo>
                  <a:pt x="53098" y="107464"/>
                </a:moveTo>
                <a:cubicBezTo>
                  <a:pt x="53906" y="107464"/>
                  <a:pt x="54299" y="106480"/>
                  <a:pt x="53731" y="105912"/>
                </a:cubicBezTo>
                <a:cubicBezTo>
                  <a:pt x="53163" y="105344"/>
                  <a:pt x="52180" y="105737"/>
                  <a:pt x="52180" y="106568"/>
                </a:cubicBezTo>
                <a:cubicBezTo>
                  <a:pt x="52180" y="107070"/>
                  <a:pt x="52595" y="107464"/>
                  <a:pt x="53098" y="107464"/>
                </a:cubicBezTo>
                <a:close/>
                <a:moveTo>
                  <a:pt x="48268" y="107398"/>
                </a:moveTo>
                <a:cubicBezTo>
                  <a:pt x="49011" y="107398"/>
                  <a:pt x="49383" y="106480"/>
                  <a:pt x="48858" y="105956"/>
                </a:cubicBezTo>
                <a:cubicBezTo>
                  <a:pt x="48334" y="105431"/>
                  <a:pt x="47416" y="105803"/>
                  <a:pt x="47416" y="106568"/>
                </a:cubicBezTo>
                <a:cubicBezTo>
                  <a:pt x="47416" y="107027"/>
                  <a:pt x="47788" y="107398"/>
                  <a:pt x="48268" y="107398"/>
                </a:cubicBezTo>
                <a:close/>
                <a:moveTo>
                  <a:pt x="43439" y="107311"/>
                </a:moveTo>
                <a:cubicBezTo>
                  <a:pt x="44117" y="107311"/>
                  <a:pt x="44445" y="106502"/>
                  <a:pt x="43964" y="106021"/>
                </a:cubicBezTo>
                <a:cubicBezTo>
                  <a:pt x="43505" y="105541"/>
                  <a:pt x="42697" y="105890"/>
                  <a:pt x="42697" y="106568"/>
                </a:cubicBezTo>
                <a:cubicBezTo>
                  <a:pt x="42697" y="106983"/>
                  <a:pt x="43024" y="107311"/>
                  <a:pt x="43439" y="107311"/>
                </a:cubicBezTo>
                <a:close/>
                <a:moveTo>
                  <a:pt x="38610" y="107223"/>
                </a:moveTo>
                <a:cubicBezTo>
                  <a:pt x="39200" y="107223"/>
                  <a:pt x="39484" y="106502"/>
                  <a:pt x="39069" y="106087"/>
                </a:cubicBezTo>
                <a:cubicBezTo>
                  <a:pt x="38654" y="105694"/>
                  <a:pt x="37955" y="105978"/>
                  <a:pt x="37955" y="106568"/>
                </a:cubicBezTo>
                <a:cubicBezTo>
                  <a:pt x="37955" y="106917"/>
                  <a:pt x="38239" y="107223"/>
                  <a:pt x="38610" y="107223"/>
                </a:cubicBezTo>
                <a:close/>
                <a:moveTo>
                  <a:pt x="33781" y="107114"/>
                </a:moveTo>
                <a:cubicBezTo>
                  <a:pt x="34284" y="107114"/>
                  <a:pt x="34524" y="106524"/>
                  <a:pt x="34175" y="106174"/>
                </a:cubicBezTo>
                <a:cubicBezTo>
                  <a:pt x="33825" y="105825"/>
                  <a:pt x="33235" y="106065"/>
                  <a:pt x="33235" y="106568"/>
                </a:cubicBezTo>
                <a:cubicBezTo>
                  <a:pt x="33235" y="106874"/>
                  <a:pt x="33475" y="107114"/>
                  <a:pt x="33781" y="107114"/>
                </a:cubicBezTo>
                <a:close/>
                <a:moveTo>
                  <a:pt x="28952" y="107005"/>
                </a:moveTo>
                <a:cubicBezTo>
                  <a:pt x="29346" y="107005"/>
                  <a:pt x="29542" y="106524"/>
                  <a:pt x="29280" y="106240"/>
                </a:cubicBezTo>
                <a:cubicBezTo>
                  <a:pt x="28996" y="105956"/>
                  <a:pt x="28515" y="106174"/>
                  <a:pt x="28515" y="106568"/>
                </a:cubicBezTo>
                <a:cubicBezTo>
                  <a:pt x="28515" y="106808"/>
                  <a:pt x="28712" y="107005"/>
                  <a:pt x="28952" y="107005"/>
                </a:cubicBezTo>
                <a:close/>
                <a:moveTo>
                  <a:pt x="24123" y="106874"/>
                </a:moveTo>
                <a:cubicBezTo>
                  <a:pt x="24429" y="106874"/>
                  <a:pt x="24560" y="106524"/>
                  <a:pt x="24364" y="106327"/>
                </a:cubicBezTo>
                <a:cubicBezTo>
                  <a:pt x="24167" y="106131"/>
                  <a:pt x="23817" y="106262"/>
                  <a:pt x="23817" y="106568"/>
                </a:cubicBezTo>
                <a:cubicBezTo>
                  <a:pt x="23817" y="106742"/>
                  <a:pt x="23949" y="106874"/>
                  <a:pt x="24123" y="106874"/>
                </a:cubicBezTo>
                <a:close/>
                <a:moveTo>
                  <a:pt x="19316" y="106764"/>
                </a:moveTo>
                <a:cubicBezTo>
                  <a:pt x="19491" y="106764"/>
                  <a:pt x="19600" y="106546"/>
                  <a:pt x="19469" y="106415"/>
                </a:cubicBezTo>
                <a:cubicBezTo>
                  <a:pt x="19316" y="106262"/>
                  <a:pt x="19098" y="106371"/>
                  <a:pt x="19098" y="106568"/>
                </a:cubicBezTo>
                <a:cubicBezTo>
                  <a:pt x="19098" y="106677"/>
                  <a:pt x="19185" y="106764"/>
                  <a:pt x="19316" y="106764"/>
                </a:cubicBezTo>
                <a:close/>
                <a:moveTo>
                  <a:pt x="14487" y="106655"/>
                </a:moveTo>
                <a:cubicBezTo>
                  <a:pt x="14531" y="106655"/>
                  <a:pt x="14575" y="106611"/>
                  <a:pt x="14575" y="106568"/>
                </a:cubicBezTo>
                <a:cubicBezTo>
                  <a:pt x="14575" y="106502"/>
                  <a:pt x="14531" y="106458"/>
                  <a:pt x="14487" y="106458"/>
                </a:cubicBezTo>
                <a:cubicBezTo>
                  <a:pt x="14422" y="106458"/>
                  <a:pt x="14378" y="106502"/>
                  <a:pt x="14378" y="106568"/>
                </a:cubicBezTo>
                <a:cubicBezTo>
                  <a:pt x="14400" y="106611"/>
                  <a:pt x="14443" y="106655"/>
                  <a:pt x="14487" y="106655"/>
                </a:cubicBezTo>
                <a:close/>
                <a:moveTo>
                  <a:pt x="144762" y="101782"/>
                </a:moveTo>
                <a:cubicBezTo>
                  <a:pt x="144849" y="101782"/>
                  <a:pt x="144718" y="101651"/>
                  <a:pt x="144718" y="101739"/>
                </a:cubicBezTo>
                <a:cubicBezTo>
                  <a:pt x="144718" y="101760"/>
                  <a:pt x="144740" y="101782"/>
                  <a:pt x="144762" y="101782"/>
                </a:cubicBezTo>
                <a:close/>
                <a:moveTo>
                  <a:pt x="139955" y="101913"/>
                </a:moveTo>
                <a:cubicBezTo>
                  <a:pt x="140042" y="101913"/>
                  <a:pt x="140108" y="101826"/>
                  <a:pt x="140108" y="101739"/>
                </a:cubicBezTo>
                <a:cubicBezTo>
                  <a:pt x="140129" y="101586"/>
                  <a:pt x="139933" y="101498"/>
                  <a:pt x="139823" y="101608"/>
                </a:cubicBezTo>
                <a:cubicBezTo>
                  <a:pt x="139714" y="101717"/>
                  <a:pt x="139780" y="101913"/>
                  <a:pt x="139955" y="101913"/>
                </a:cubicBezTo>
                <a:close/>
                <a:moveTo>
                  <a:pt x="135126" y="102023"/>
                </a:moveTo>
                <a:cubicBezTo>
                  <a:pt x="135388" y="102023"/>
                  <a:pt x="135519" y="101717"/>
                  <a:pt x="135322" y="101520"/>
                </a:cubicBezTo>
                <a:cubicBezTo>
                  <a:pt x="135147" y="101345"/>
                  <a:pt x="134820" y="101476"/>
                  <a:pt x="134820" y="101739"/>
                </a:cubicBezTo>
                <a:cubicBezTo>
                  <a:pt x="134820" y="101892"/>
                  <a:pt x="134951" y="102023"/>
                  <a:pt x="135126" y="102023"/>
                </a:cubicBezTo>
                <a:close/>
                <a:moveTo>
                  <a:pt x="130297" y="102154"/>
                </a:moveTo>
                <a:cubicBezTo>
                  <a:pt x="130668" y="102154"/>
                  <a:pt x="130843" y="101695"/>
                  <a:pt x="130581" y="101433"/>
                </a:cubicBezTo>
                <a:cubicBezTo>
                  <a:pt x="130318" y="101171"/>
                  <a:pt x="129881" y="101367"/>
                  <a:pt x="129881" y="101739"/>
                </a:cubicBezTo>
                <a:cubicBezTo>
                  <a:pt x="129881" y="101957"/>
                  <a:pt x="130056" y="102154"/>
                  <a:pt x="130297" y="102154"/>
                </a:cubicBezTo>
                <a:close/>
                <a:moveTo>
                  <a:pt x="125467" y="102263"/>
                </a:moveTo>
                <a:cubicBezTo>
                  <a:pt x="125948" y="102263"/>
                  <a:pt x="126189" y="101673"/>
                  <a:pt x="125861" y="101345"/>
                </a:cubicBezTo>
                <a:cubicBezTo>
                  <a:pt x="125511" y="100996"/>
                  <a:pt x="124921" y="101236"/>
                  <a:pt x="124921" y="101717"/>
                </a:cubicBezTo>
                <a:cubicBezTo>
                  <a:pt x="124921" y="102023"/>
                  <a:pt x="125162" y="102263"/>
                  <a:pt x="125467" y="102263"/>
                </a:cubicBezTo>
                <a:close/>
                <a:moveTo>
                  <a:pt x="120638" y="102372"/>
                </a:moveTo>
                <a:cubicBezTo>
                  <a:pt x="121207" y="102372"/>
                  <a:pt x="121491" y="101673"/>
                  <a:pt x="121097" y="101280"/>
                </a:cubicBezTo>
                <a:cubicBezTo>
                  <a:pt x="120682" y="100865"/>
                  <a:pt x="120005" y="101171"/>
                  <a:pt x="120005" y="101739"/>
                </a:cubicBezTo>
                <a:cubicBezTo>
                  <a:pt x="120005" y="102088"/>
                  <a:pt x="120289" y="102372"/>
                  <a:pt x="120638" y="102372"/>
                </a:cubicBezTo>
                <a:close/>
                <a:moveTo>
                  <a:pt x="115809" y="102482"/>
                </a:moveTo>
                <a:cubicBezTo>
                  <a:pt x="116487" y="102482"/>
                  <a:pt x="116815" y="101673"/>
                  <a:pt x="116334" y="101192"/>
                </a:cubicBezTo>
                <a:cubicBezTo>
                  <a:pt x="115875" y="100733"/>
                  <a:pt x="115066" y="101061"/>
                  <a:pt x="115066" y="101739"/>
                </a:cubicBezTo>
                <a:cubicBezTo>
                  <a:pt x="115066" y="102154"/>
                  <a:pt x="115394" y="102482"/>
                  <a:pt x="115809" y="102482"/>
                </a:cubicBezTo>
                <a:close/>
                <a:moveTo>
                  <a:pt x="111002" y="102591"/>
                </a:moveTo>
                <a:cubicBezTo>
                  <a:pt x="111767" y="102591"/>
                  <a:pt x="112138" y="101673"/>
                  <a:pt x="111614" y="101127"/>
                </a:cubicBezTo>
                <a:cubicBezTo>
                  <a:pt x="111068" y="100581"/>
                  <a:pt x="110150" y="100974"/>
                  <a:pt x="110150" y="101739"/>
                </a:cubicBezTo>
                <a:cubicBezTo>
                  <a:pt x="110150" y="102219"/>
                  <a:pt x="110522" y="102591"/>
                  <a:pt x="111002" y="102591"/>
                </a:cubicBezTo>
                <a:close/>
                <a:moveTo>
                  <a:pt x="106173" y="102700"/>
                </a:moveTo>
                <a:cubicBezTo>
                  <a:pt x="107025" y="102700"/>
                  <a:pt x="107441" y="101673"/>
                  <a:pt x="106851" y="101061"/>
                </a:cubicBezTo>
                <a:cubicBezTo>
                  <a:pt x="106239" y="100471"/>
                  <a:pt x="105234" y="100886"/>
                  <a:pt x="105234" y="101739"/>
                </a:cubicBezTo>
                <a:cubicBezTo>
                  <a:pt x="105234" y="102263"/>
                  <a:pt x="105649" y="102700"/>
                  <a:pt x="106173" y="102700"/>
                </a:cubicBezTo>
                <a:close/>
                <a:moveTo>
                  <a:pt x="101344" y="102787"/>
                </a:moveTo>
                <a:cubicBezTo>
                  <a:pt x="102284" y="102787"/>
                  <a:pt x="102743" y="101651"/>
                  <a:pt x="102087" y="100996"/>
                </a:cubicBezTo>
                <a:cubicBezTo>
                  <a:pt x="101432" y="100340"/>
                  <a:pt x="100317" y="100799"/>
                  <a:pt x="100317" y="101739"/>
                </a:cubicBezTo>
                <a:cubicBezTo>
                  <a:pt x="100295" y="102307"/>
                  <a:pt x="100776" y="102787"/>
                  <a:pt x="101344" y="102787"/>
                </a:cubicBezTo>
                <a:close/>
                <a:moveTo>
                  <a:pt x="96537" y="102875"/>
                </a:moveTo>
                <a:cubicBezTo>
                  <a:pt x="97520" y="102875"/>
                  <a:pt x="98023" y="101651"/>
                  <a:pt x="97324" y="100952"/>
                </a:cubicBezTo>
                <a:cubicBezTo>
                  <a:pt x="96603" y="100253"/>
                  <a:pt x="95401" y="100755"/>
                  <a:pt x="95401" y="101739"/>
                </a:cubicBezTo>
                <a:cubicBezTo>
                  <a:pt x="95401" y="102372"/>
                  <a:pt x="95903" y="102875"/>
                  <a:pt x="96537" y="102875"/>
                </a:cubicBezTo>
                <a:close/>
                <a:moveTo>
                  <a:pt x="91708" y="102919"/>
                </a:moveTo>
                <a:cubicBezTo>
                  <a:pt x="92757" y="102919"/>
                  <a:pt x="93281" y="101651"/>
                  <a:pt x="92538" y="100908"/>
                </a:cubicBezTo>
                <a:cubicBezTo>
                  <a:pt x="91795" y="100165"/>
                  <a:pt x="90528" y="100690"/>
                  <a:pt x="90528" y="101739"/>
                </a:cubicBezTo>
                <a:cubicBezTo>
                  <a:pt x="90528" y="102394"/>
                  <a:pt x="91052" y="102919"/>
                  <a:pt x="91708" y="102919"/>
                </a:cubicBezTo>
                <a:close/>
                <a:moveTo>
                  <a:pt x="86879" y="102984"/>
                </a:moveTo>
                <a:cubicBezTo>
                  <a:pt x="87971" y="102984"/>
                  <a:pt x="88518" y="101651"/>
                  <a:pt x="87753" y="100865"/>
                </a:cubicBezTo>
                <a:cubicBezTo>
                  <a:pt x="86966" y="100100"/>
                  <a:pt x="85633" y="100646"/>
                  <a:pt x="85633" y="101739"/>
                </a:cubicBezTo>
                <a:cubicBezTo>
                  <a:pt x="85633" y="102416"/>
                  <a:pt x="86202" y="102984"/>
                  <a:pt x="86879" y="102984"/>
                </a:cubicBezTo>
                <a:close/>
                <a:moveTo>
                  <a:pt x="82050" y="103006"/>
                </a:moveTo>
                <a:cubicBezTo>
                  <a:pt x="83164" y="103006"/>
                  <a:pt x="83732" y="101651"/>
                  <a:pt x="82946" y="100865"/>
                </a:cubicBezTo>
                <a:cubicBezTo>
                  <a:pt x="82159" y="100056"/>
                  <a:pt x="80783" y="100624"/>
                  <a:pt x="80783" y="101739"/>
                </a:cubicBezTo>
                <a:cubicBezTo>
                  <a:pt x="80783" y="102438"/>
                  <a:pt x="81351" y="103006"/>
                  <a:pt x="82050" y="103006"/>
                </a:cubicBezTo>
                <a:close/>
                <a:moveTo>
                  <a:pt x="77221" y="103006"/>
                </a:moveTo>
                <a:cubicBezTo>
                  <a:pt x="78357" y="103006"/>
                  <a:pt x="78925" y="101629"/>
                  <a:pt x="78117" y="100843"/>
                </a:cubicBezTo>
                <a:cubicBezTo>
                  <a:pt x="77308" y="100034"/>
                  <a:pt x="75954" y="100602"/>
                  <a:pt x="75954" y="101739"/>
                </a:cubicBezTo>
                <a:cubicBezTo>
                  <a:pt x="75954" y="102438"/>
                  <a:pt x="76522" y="103006"/>
                  <a:pt x="77221" y="103006"/>
                </a:cubicBezTo>
                <a:close/>
                <a:moveTo>
                  <a:pt x="72392" y="103006"/>
                </a:moveTo>
                <a:cubicBezTo>
                  <a:pt x="73528" y="103006"/>
                  <a:pt x="74074" y="101651"/>
                  <a:pt x="73288" y="100865"/>
                </a:cubicBezTo>
                <a:cubicBezTo>
                  <a:pt x="72501" y="100056"/>
                  <a:pt x="71146" y="100624"/>
                  <a:pt x="71146" y="101739"/>
                </a:cubicBezTo>
                <a:cubicBezTo>
                  <a:pt x="71146" y="102438"/>
                  <a:pt x="71693" y="103006"/>
                  <a:pt x="72392" y="103006"/>
                </a:cubicBezTo>
                <a:close/>
                <a:moveTo>
                  <a:pt x="67563" y="102984"/>
                </a:moveTo>
                <a:cubicBezTo>
                  <a:pt x="68677" y="102984"/>
                  <a:pt x="69223" y="101651"/>
                  <a:pt x="68437" y="100865"/>
                </a:cubicBezTo>
                <a:cubicBezTo>
                  <a:pt x="67672" y="100100"/>
                  <a:pt x="66339" y="100646"/>
                  <a:pt x="66339" y="101739"/>
                </a:cubicBezTo>
                <a:cubicBezTo>
                  <a:pt x="66339" y="102416"/>
                  <a:pt x="66885" y="102984"/>
                  <a:pt x="67563" y="102984"/>
                </a:cubicBezTo>
                <a:close/>
                <a:moveTo>
                  <a:pt x="62734" y="102919"/>
                </a:moveTo>
                <a:cubicBezTo>
                  <a:pt x="63804" y="102919"/>
                  <a:pt x="64329" y="101651"/>
                  <a:pt x="63586" y="100908"/>
                </a:cubicBezTo>
                <a:cubicBezTo>
                  <a:pt x="62843" y="100165"/>
                  <a:pt x="61576" y="100690"/>
                  <a:pt x="61576" y="101739"/>
                </a:cubicBezTo>
                <a:cubicBezTo>
                  <a:pt x="61576" y="102394"/>
                  <a:pt x="62100" y="102919"/>
                  <a:pt x="62734" y="102919"/>
                </a:cubicBezTo>
                <a:close/>
                <a:moveTo>
                  <a:pt x="57927" y="102853"/>
                </a:moveTo>
                <a:cubicBezTo>
                  <a:pt x="58910" y="102853"/>
                  <a:pt x="59412" y="101651"/>
                  <a:pt x="58713" y="100952"/>
                </a:cubicBezTo>
                <a:cubicBezTo>
                  <a:pt x="58014" y="100253"/>
                  <a:pt x="56812" y="100755"/>
                  <a:pt x="56812" y="101739"/>
                </a:cubicBezTo>
                <a:cubicBezTo>
                  <a:pt x="56812" y="102350"/>
                  <a:pt x="57315" y="102853"/>
                  <a:pt x="57927" y="102853"/>
                </a:cubicBezTo>
                <a:close/>
                <a:moveTo>
                  <a:pt x="53098" y="102766"/>
                </a:moveTo>
                <a:cubicBezTo>
                  <a:pt x="54015" y="102766"/>
                  <a:pt x="54474" y="101673"/>
                  <a:pt x="53819" y="101018"/>
                </a:cubicBezTo>
                <a:cubicBezTo>
                  <a:pt x="53163" y="100362"/>
                  <a:pt x="52071" y="100821"/>
                  <a:pt x="52071" y="101739"/>
                </a:cubicBezTo>
                <a:cubicBezTo>
                  <a:pt x="52071" y="102307"/>
                  <a:pt x="52529" y="102766"/>
                  <a:pt x="53098" y="102766"/>
                </a:cubicBezTo>
                <a:close/>
                <a:moveTo>
                  <a:pt x="48268" y="102700"/>
                </a:moveTo>
                <a:cubicBezTo>
                  <a:pt x="49121" y="102700"/>
                  <a:pt x="49536" y="101673"/>
                  <a:pt x="48946" y="101061"/>
                </a:cubicBezTo>
                <a:cubicBezTo>
                  <a:pt x="48334" y="100471"/>
                  <a:pt x="47307" y="100886"/>
                  <a:pt x="47307" y="101739"/>
                </a:cubicBezTo>
                <a:cubicBezTo>
                  <a:pt x="47307" y="102263"/>
                  <a:pt x="47744" y="102700"/>
                  <a:pt x="48268" y="102700"/>
                </a:cubicBezTo>
                <a:close/>
                <a:moveTo>
                  <a:pt x="43439" y="102591"/>
                </a:moveTo>
                <a:cubicBezTo>
                  <a:pt x="44204" y="102591"/>
                  <a:pt x="44576" y="101673"/>
                  <a:pt x="44051" y="101149"/>
                </a:cubicBezTo>
                <a:cubicBezTo>
                  <a:pt x="43505" y="100602"/>
                  <a:pt x="42609" y="100996"/>
                  <a:pt x="42609" y="101739"/>
                </a:cubicBezTo>
                <a:cubicBezTo>
                  <a:pt x="42609" y="102219"/>
                  <a:pt x="42981" y="102591"/>
                  <a:pt x="43439" y="102591"/>
                </a:cubicBezTo>
                <a:close/>
                <a:moveTo>
                  <a:pt x="38610" y="102503"/>
                </a:moveTo>
                <a:cubicBezTo>
                  <a:pt x="39288" y="102503"/>
                  <a:pt x="39616" y="101695"/>
                  <a:pt x="39135" y="101214"/>
                </a:cubicBezTo>
                <a:cubicBezTo>
                  <a:pt x="38676" y="100733"/>
                  <a:pt x="37867" y="101083"/>
                  <a:pt x="37867" y="101739"/>
                </a:cubicBezTo>
                <a:cubicBezTo>
                  <a:pt x="37867" y="102154"/>
                  <a:pt x="38195" y="102482"/>
                  <a:pt x="38610" y="102503"/>
                </a:cubicBezTo>
                <a:close/>
                <a:moveTo>
                  <a:pt x="33781" y="102372"/>
                </a:moveTo>
                <a:cubicBezTo>
                  <a:pt x="34350" y="102372"/>
                  <a:pt x="34634" y="101695"/>
                  <a:pt x="34240" y="101302"/>
                </a:cubicBezTo>
                <a:cubicBezTo>
                  <a:pt x="33847" y="100908"/>
                  <a:pt x="33170" y="101192"/>
                  <a:pt x="33170" y="101739"/>
                </a:cubicBezTo>
                <a:cubicBezTo>
                  <a:pt x="33170" y="102088"/>
                  <a:pt x="33454" y="102372"/>
                  <a:pt x="33781" y="102372"/>
                </a:cubicBezTo>
                <a:close/>
                <a:moveTo>
                  <a:pt x="28974" y="102263"/>
                </a:moveTo>
                <a:cubicBezTo>
                  <a:pt x="29433" y="102263"/>
                  <a:pt x="29673" y="101695"/>
                  <a:pt x="29346" y="101367"/>
                </a:cubicBezTo>
                <a:cubicBezTo>
                  <a:pt x="28996" y="101039"/>
                  <a:pt x="28450" y="101280"/>
                  <a:pt x="28450" y="101739"/>
                </a:cubicBezTo>
                <a:cubicBezTo>
                  <a:pt x="28450" y="102023"/>
                  <a:pt x="28668" y="102263"/>
                  <a:pt x="28974" y="102263"/>
                </a:cubicBezTo>
                <a:close/>
                <a:moveTo>
                  <a:pt x="24145" y="102154"/>
                </a:moveTo>
                <a:cubicBezTo>
                  <a:pt x="24495" y="102154"/>
                  <a:pt x="24670" y="101717"/>
                  <a:pt x="24429" y="101455"/>
                </a:cubicBezTo>
                <a:cubicBezTo>
                  <a:pt x="24167" y="101214"/>
                  <a:pt x="23730" y="101389"/>
                  <a:pt x="23730" y="101739"/>
                </a:cubicBezTo>
                <a:cubicBezTo>
                  <a:pt x="23730" y="101957"/>
                  <a:pt x="23927" y="102154"/>
                  <a:pt x="24145" y="102154"/>
                </a:cubicBezTo>
                <a:close/>
                <a:moveTo>
                  <a:pt x="19316" y="102023"/>
                </a:moveTo>
                <a:cubicBezTo>
                  <a:pt x="19556" y="102023"/>
                  <a:pt x="19688" y="101739"/>
                  <a:pt x="19513" y="101564"/>
                </a:cubicBezTo>
                <a:cubicBezTo>
                  <a:pt x="19338" y="101389"/>
                  <a:pt x="19032" y="101498"/>
                  <a:pt x="19032" y="101760"/>
                </a:cubicBezTo>
                <a:cubicBezTo>
                  <a:pt x="19032" y="101913"/>
                  <a:pt x="19163" y="102023"/>
                  <a:pt x="19316" y="102023"/>
                </a:cubicBezTo>
                <a:close/>
                <a:moveTo>
                  <a:pt x="14487" y="101913"/>
                </a:moveTo>
                <a:cubicBezTo>
                  <a:pt x="14575" y="101913"/>
                  <a:pt x="14640" y="101826"/>
                  <a:pt x="14640" y="101739"/>
                </a:cubicBezTo>
                <a:cubicBezTo>
                  <a:pt x="14640" y="101651"/>
                  <a:pt x="14575" y="101586"/>
                  <a:pt x="14487" y="101586"/>
                </a:cubicBezTo>
                <a:cubicBezTo>
                  <a:pt x="14400" y="101586"/>
                  <a:pt x="14334" y="101651"/>
                  <a:pt x="14334" y="101739"/>
                </a:cubicBezTo>
                <a:cubicBezTo>
                  <a:pt x="14334" y="101826"/>
                  <a:pt x="14400" y="101913"/>
                  <a:pt x="14487" y="101913"/>
                </a:cubicBezTo>
                <a:close/>
                <a:moveTo>
                  <a:pt x="9658" y="101782"/>
                </a:moveTo>
                <a:cubicBezTo>
                  <a:pt x="9724" y="101782"/>
                  <a:pt x="9724" y="101695"/>
                  <a:pt x="9658" y="101695"/>
                </a:cubicBezTo>
                <a:cubicBezTo>
                  <a:pt x="9614" y="101695"/>
                  <a:pt x="9614" y="101782"/>
                  <a:pt x="9658" y="101782"/>
                </a:cubicBezTo>
                <a:close/>
                <a:moveTo>
                  <a:pt x="149613" y="96931"/>
                </a:moveTo>
                <a:cubicBezTo>
                  <a:pt x="149635" y="96931"/>
                  <a:pt x="149635" y="96888"/>
                  <a:pt x="149613" y="96888"/>
                </a:cubicBezTo>
                <a:cubicBezTo>
                  <a:pt x="149591" y="96888"/>
                  <a:pt x="149591" y="96931"/>
                  <a:pt x="149613" y="96931"/>
                </a:cubicBezTo>
                <a:close/>
                <a:moveTo>
                  <a:pt x="144784" y="97019"/>
                </a:moveTo>
                <a:cubicBezTo>
                  <a:pt x="144958" y="97019"/>
                  <a:pt x="144674" y="96735"/>
                  <a:pt x="144674" y="96910"/>
                </a:cubicBezTo>
                <a:cubicBezTo>
                  <a:pt x="144674" y="96975"/>
                  <a:pt x="144718" y="97019"/>
                  <a:pt x="144784" y="97019"/>
                </a:cubicBezTo>
                <a:close/>
                <a:moveTo>
                  <a:pt x="139955" y="97128"/>
                </a:moveTo>
                <a:cubicBezTo>
                  <a:pt x="140151" y="97128"/>
                  <a:pt x="140261" y="96888"/>
                  <a:pt x="140108" y="96735"/>
                </a:cubicBezTo>
                <a:cubicBezTo>
                  <a:pt x="139976" y="96604"/>
                  <a:pt x="139736" y="96713"/>
                  <a:pt x="139736" y="96910"/>
                </a:cubicBezTo>
                <a:cubicBezTo>
                  <a:pt x="139736" y="97041"/>
                  <a:pt x="139823" y="97128"/>
                  <a:pt x="139955" y="97128"/>
                </a:cubicBezTo>
                <a:close/>
                <a:moveTo>
                  <a:pt x="135126" y="97281"/>
                </a:moveTo>
                <a:cubicBezTo>
                  <a:pt x="135453" y="97259"/>
                  <a:pt x="135606" y="96888"/>
                  <a:pt x="135388" y="96647"/>
                </a:cubicBezTo>
                <a:cubicBezTo>
                  <a:pt x="135169" y="96429"/>
                  <a:pt x="134776" y="96582"/>
                  <a:pt x="134776" y="96910"/>
                </a:cubicBezTo>
                <a:cubicBezTo>
                  <a:pt x="134776" y="97106"/>
                  <a:pt x="134929" y="97281"/>
                  <a:pt x="135126" y="97281"/>
                </a:cubicBezTo>
                <a:close/>
                <a:moveTo>
                  <a:pt x="130297" y="97412"/>
                </a:moveTo>
                <a:cubicBezTo>
                  <a:pt x="130755" y="97390"/>
                  <a:pt x="130952" y="96866"/>
                  <a:pt x="130646" y="96560"/>
                </a:cubicBezTo>
                <a:cubicBezTo>
                  <a:pt x="130340" y="96254"/>
                  <a:pt x="129816" y="96473"/>
                  <a:pt x="129816" y="96910"/>
                </a:cubicBezTo>
                <a:cubicBezTo>
                  <a:pt x="129816" y="97172"/>
                  <a:pt x="130034" y="97412"/>
                  <a:pt x="130297" y="97412"/>
                </a:cubicBezTo>
                <a:close/>
                <a:moveTo>
                  <a:pt x="125489" y="97521"/>
                </a:moveTo>
                <a:cubicBezTo>
                  <a:pt x="126036" y="97521"/>
                  <a:pt x="126298" y="96866"/>
                  <a:pt x="125905" y="96473"/>
                </a:cubicBezTo>
                <a:cubicBezTo>
                  <a:pt x="125533" y="96079"/>
                  <a:pt x="124856" y="96363"/>
                  <a:pt x="124856" y="96910"/>
                </a:cubicBezTo>
                <a:cubicBezTo>
                  <a:pt x="124856" y="97237"/>
                  <a:pt x="125140" y="97521"/>
                  <a:pt x="125489" y="97521"/>
                </a:cubicBezTo>
                <a:close/>
                <a:moveTo>
                  <a:pt x="120660" y="97631"/>
                </a:moveTo>
                <a:cubicBezTo>
                  <a:pt x="121294" y="97631"/>
                  <a:pt x="121622" y="96844"/>
                  <a:pt x="121163" y="96385"/>
                </a:cubicBezTo>
                <a:cubicBezTo>
                  <a:pt x="120704" y="95948"/>
                  <a:pt x="119939" y="96254"/>
                  <a:pt x="119939" y="96910"/>
                </a:cubicBezTo>
                <a:cubicBezTo>
                  <a:pt x="119939" y="97303"/>
                  <a:pt x="120245" y="97631"/>
                  <a:pt x="120660" y="97631"/>
                </a:cubicBezTo>
                <a:close/>
                <a:moveTo>
                  <a:pt x="115831" y="97762"/>
                </a:moveTo>
                <a:cubicBezTo>
                  <a:pt x="116574" y="97740"/>
                  <a:pt x="116968" y="96844"/>
                  <a:pt x="116421" y="96320"/>
                </a:cubicBezTo>
                <a:cubicBezTo>
                  <a:pt x="115897" y="95773"/>
                  <a:pt x="114979" y="96145"/>
                  <a:pt x="114979" y="96910"/>
                </a:cubicBezTo>
                <a:cubicBezTo>
                  <a:pt x="114979" y="97368"/>
                  <a:pt x="115372" y="97762"/>
                  <a:pt x="115831" y="97762"/>
                </a:cubicBezTo>
                <a:close/>
                <a:moveTo>
                  <a:pt x="111002" y="97849"/>
                </a:moveTo>
                <a:cubicBezTo>
                  <a:pt x="111854" y="97849"/>
                  <a:pt x="112270" y="96844"/>
                  <a:pt x="111680" y="96232"/>
                </a:cubicBezTo>
                <a:cubicBezTo>
                  <a:pt x="111068" y="95642"/>
                  <a:pt x="110041" y="96057"/>
                  <a:pt x="110041" y="96910"/>
                </a:cubicBezTo>
                <a:cubicBezTo>
                  <a:pt x="110041" y="97434"/>
                  <a:pt x="110478" y="97849"/>
                  <a:pt x="111002" y="97849"/>
                </a:cubicBezTo>
                <a:close/>
                <a:moveTo>
                  <a:pt x="106173" y="97958"/>
                </a:moveTo>
                <a:cubicBezTo>
                  <a:pt x="107113" y="97958"/>
                  <a:pt x="107594" y="96822"/>
                  <a:pt x="106916" y="96167"/>
                </a:cubicBezTo>
                <a:cubicBezTo>
                  <a:pt x="106261" y="95489"/>
                  <a:pt x="105124" y="95970"/>
                  <a:pt x="105124" y="96910"/>
                </a:cubicBezTo>
                <a:cubicBezTo>
                  <a:pt x="105124" y="97500"/>
                  <a:pt x="105583" y="97958"/>
                  <a:pt x="106173" y="97958"/>
                </a:cubicBezTo>
                <a:close/>
                <a:moveTo>
                  <a:pt x="101344" y="98046"/>
                </a:moveTo>
                <a:cubicBezTo>
                  <a:pt x="102371" y="98046"/>
                  <a:pt x="102896" y="96822"/>
                  <a:pt x="102153" y="96101"/>
                </a:cubicBezTo>
                <a:cubicBezTo>
                  <a:pt x="101432" y="95380"/>
                  <a:pt x="100208" y="95883"/>
                  <a:pt x="100208" y="96910"/>
                </a:cubicBezTo>
                <a:cubicBezTo>
                  <a:pt x="100208" y="97543"/>
                  <a:pt x="100710" y="98046"/>
                  <a:pt x="101344" y="98046"/>
                </a:cubicBezTo>
                <a:close/>
                <a:moveTo>
                  <a:pt x="96515" y="98155"/>
                </a:moveTo>
                <a:cubicBezTo>
                  <a:pt x="97630" y="98155"/>
                  <a:pt x="98198" y="96800"/>
                  <a:pt x="97411" y="96036"/>
                </a:cubicBezTo>
                <a:cubicBezTo>
                  <a:pt x="96624" y="95249"/>
                  <a:pt x="95270" y="95795"/>
                  <a:pt x="95270" y="96910"/>
                </a:cubicBezTo>
                <a:cubicBezTo>
                  <a:pt x="95291" y="97587"/>
                  <a:pt x="95838" y="98155"/>
                  <a:pt x="96515" y="98155"/>
                </a:cubicBezTo>
                <a:close/>
                <a:moveTo>
                  <a:pt x="91708" y="98221"/>
                </a:moveTo>
                <a:cubicBezTo>
                  <a:pt x="92866" y="98221"/>
                  <a:pt x="93456" y="96800"/>
                  <a:pt x="92626" y="95970"/>
                </a:cubicBezTo>
                <a:cubicBezTo>
                  <a:pt x="91795" y="95162"/>
                  <a:pt x="90397" y="95730"/>
                  <a:pt x="90397" y="96910"/>
                </a:cubicBezTo>
                <a:cubicBezTo>
                  <a:pt x="90397" y="97631"/>
                  <a:pt x="90965" y="98221"/>
                  <a:pt x="91708" y="98221"/>
                </a:cubicBezTo>
                <a:close/>
                <a:moveTo>
                  <a:pt x="86879" y="98264"/>
                </a:moveTo>
                <a:cubicBezTo>
                  <a:pt x="88081" y="98264"/>
                  <a:pt x="88693" y="96800"/>
                  <a:pt x="87840" y="95948"/>
                </a:cubicBezTo>
                <a:cubicBezTo>
                  <a:pt x="86988" y="95074"/>
                  <a:pt x="85502" y="95686"/>
                  <a:pt x="85502" y="96910"/>
                </a:cubicBezTo>
                <a:cubicBezTo>
                  <a:pt x="85502" y="97653"/>
                  <a:pt x="86114" y="98264"/>
                  <a:pt x="86879" y="98264"/>
                </a:cubicBezTo>
                <a:close/>
                <a:moveTo>
                  <a:pt x="82050" y="98308"/>
                </a:moveTo>
                <a:cubicBezTo>
                  <a:pt x="83295" y="98308"/>
                  <a:pt x="83907" y="96800"/>
                  <a:pt x="83033" y="95926"/>
                </a:cubicBezTo>
                <a:cubicBezTo>
                  <a:pt x="82159" y="95052"/>
                  <a:pt x="80651" y="95664"/>
                  <a:pt x="80651" y="96910"/>
                </a:cubicBezTo>
                <a:cubicBezTo>
                  <a:pt x="80651" y="97674"/>
                  <a:pt x="81285" y="98308"/>
                  <a:pt x="82050" y="98308"/>
                </a:cubicBezTo>
                <a:close/>
                <a:moveTo>
                  <a:pt x="77221" y="98308"/>
                </a:moveTo>
                <a:cubicBezTo>
                  <a:pt x="78466" y="98308"/>
                  <a:pt x="79100" y="96778"/>
                  <a:pt x="78204" y="95904"/>
                </a:cubicBezTo>
                <a:cubicBezTo>
                  <a:pt x="77330" y="95009"/>
                  <a:pt x="75801" y="95664"/>
                  <a:pt x="75822" y="96910"/>
                </a:cubicBezTo>
                <a:cubicBezTo>
                  <a:pt x="75822" y="97696"/>
                  <a:pt x="76456" y="98308"/>
                  <a:pt x="77221" y="98308"/>
                </a:cubicBezTo>
                <a:close/>
                <a:moveTo>
                  <a:pt x="72392" y="98308"/>
                </a:moveTo>
                <a:cubicBezTo>
                  <a:pt x="73637" y="98308"/>
                  <a:pt x="74249" y="96800"/>
                  <a:pt x="73375" y="95926"/>
                </a:cubicBezTo>
                <a:cubicBezTo>
                  <a:pt x="72501" y="95052"/>
                  <a:pt x="70993" y="95664"/>
                  <a:pt x="70993" y="96910"/>
                </a:cubicBezTo>
                <a:cubicBezTo>
                  <a:pt x="70993" y="97674"/>
                  <a:pt x="71627" y="98308"/>
                  <a:pt x="72392" y="98308"/>
                </a:cubicBezTo>
                <a:close/>
                <a:moveTo>
                  <a:pt x="67563" y="98264"/>
                </a:moveTo>
                <a:cubicBezTo>
                  <a:pt x="68786" y="98264"/>
                  <a:pt x="69376" y="96800"/>
                  <a:pt x="68524" y="95948"/>
                </a:cubicBezTo>
                <a:cubicBezTo>
                  <a:pt x="67672" y="95096"/>
                  <a:pt x="66208" y="95708"/>
                  <a:pt x="66208" y="96910"/>
                </a:cubicBezTo>
                <a:cubicBezTo>
                  <a:pt x="66208" y="97653"/>
                  <a:pt x="66820" y="98264"/>
                  <a:pt x="67563" y="98264"/>
                </a:cubicBezTo>
                <a:close/>
                <a:moveTo>
                  <a:pt x="62756" y="98221"/>
                </a:moveTo>
                <a:cubicBezTo>
                  <a:pt x="63914" y="98221"/>
                  <a:pt x="64482" y="96822"/>
                  <a:pt x="63673" y="96014"/>
                </a:cubicBezTo>
                <a:cubicBezTo>
                  <a:pt x="62843" y="95183"/>
                  <a:pt x="61445" y="95773"/>
                  <a:pt x="61445" y="96931"/>
                </a:cubicBezTo>
                <a:cubicBezTo>
                  <a:pt x="61445" y="97631"/>
                  <a:pt x="62035" y="98221"/>
                  <a:pt x="62756" y="98221"/>
                </a:cubicBezTo>
                <a:close/>
                <a:moveTo>
                  <a:pt x="57927" y="98155"/>
                </a:moveTo>
                <a:cubicBezTo>
                  <a:pt x="59019" y="98155"/>
                  <a:pt x="59565" y="96822"/>
                  <a:pt x="58801" y="96057"/>
                </a:cubicBezTo>
                <a:cubicBezTo>
                  <a:pt x="58014" y="95271"/>
                  <a:pt x="56681" y="95817"/>
                  <a:pt x="56681" y="96931"/>
                </a:cubicBezTo>
                <a:cubicBezTo>
                  <a:pt x="56681" y="97609"/>
                  <a:pt x="57249" y="98155"/>
                  <a:pt x="57927" y="98155"/>
                </a:cubicBezTo>
                <a:close/>
                <a:moveTo>
                  <a:pt x="53098" y="98068"/>
                </a:moveTo>
                <a:cubicBezTo>
                  <a:pt x="54125" y="98068"/>
                  <a:pt x="54627" y="96822"/>
                  <a:pt x="53906" y="96101"/>
                </a:cubicBezTo>
                <a:cubicBezTo>
                  <a:pt x="53185" y="95380"/>
                  <a:pt x="51939" y="95904"/>
                  <a:pt x="51939" y="96931"/>
                </a:cubicBezTo>
                <a:cubicBezTo>
                  <a:pt x="51939" y="97565"/>
                  <a:pt x="52464" y="98068"/>
                  <a:pt x="53098" y="98068"/>
                </a:cubicBezTo>
                <a:close/>
                <a:moveTo>
                  <a:pt x="48268" y="97958"/>
                </a:moveTo>
                <a:cubicBezTo>
                  <a:pt x="49208" y="97958"/>
                  <a:pt x="49667" y="96822"/>
                  <a:pt x="49011" y="96167"/>
                </a:cubicBezTo>
                <a:cubicBezTo>
                  <a:pt x="48356" y="95511"/>
                  <a:pt x="47220" y="95970"/>
                  <a:pt x="47220" y="96910"/>
                </a:cubicBezTo>
                <a:cubicBezTo>
                  <a:pt x="47220" y="97478"/>
                  <a:pt x="47700" y="97958"/>
                  <a:pt x="48268" y="97958"/>
                </a:cubicBezTo>
                <a:close/>
                <a:moveTo>
                  <a:pt x="43439" y="97849"/>
                </a:moveTo>
                <a:cubicBezTo>
                  <a:pt x="44292" y="97871"/>
                  <a:pt x="44729" y="96844"/>
                  <a:pt x="44117" y="96232"/>
                </a:cubicBezTo>
                <a:cubicBezTo>
                  <a:pt x="43527" y="95620"/>
                  <a:pt x="42500" y="96057"/>
                  <a:pt x="42500" y="96910"/>
                </a:cubicBezTo>
                <a:cubicBezTo>
                  <a:pt x="42500" y="97434"/>
                  <a:pt x="42915" y="97871"/>
                  <a:pt x="43439" y="97871"/>
                </a:cubicBezTo>
                <a:close/>
                <a:moveTo>
                  <a:pt x="38610" y="97740"/>
                </a:moveTo>
                <a:cubicBezTo>
                  <a:pt x="39353" y="97740"/>
                  <a:pt x="39703" y="96844"/>
                  <a:pt x="39200" y="96341"/>
                </a:cubicBezTo>
                <a:cubicBezTo>
                  <a:pt x="38676" y="95817"/>
                  <a:pt x="37802" y="96189"/>
                  <a:pt x="37802" y="96910"/>
                </a:cubicBezTo>
                <a:cubicBezTo>
                  <a:pt x="37802" y="97368"/>
                  <a:pt x="38173" y="97740"/>
                  <a:pt x="38610" y="97740"/>
                </a:cubicBezTo>
                <a:close/>
                <a:moveTo>
                  <a:pt x="33781" y="97631"/>
                </a:moveTo>
                <a:cubicBezTo>
                  <a:pt x="34437" y="97631"/>
                  <a:pt x="34765" y="96844"/>
                  <a:pt x="34306" y="96385"/>
                </a:cubicBezTo>
                <a:cubicBezTo>
                  <a:pt x="33847" y="95926"/>
                  <a:pt x="33060" y="96254"/>
                  <a:pt x="33060" y="96910"/>
                </a:cubicBezTo>
                <a:cubicBezTo>
                  <a:pt x="33060" y="97303"/>
                  <a:pt x="33388" y="97631"/>
                  <a:pt x="33781" y="97631"/>
                </a:cubicBezTo>
                <a:close/>
                <a:moveTo>
                  <a:pt x="28974" y="97500"/>
                </a:moveTo>
                <a:cubicBezTo>
                  <a:pt x="29499" y="97500"/>
                  <a:pt x="29783" y="96866"/>
                  <a:pt x="29389" y="96473"/>
                </a:cubicBezTo>
                <a:cubicBezTo>
                  <a:pt x="29018" y="96101"/>
                  <a:pt x="28362" y="96363"/>
                  <a:pt x="28362" y="96910"/>
                </a:cubicBezTo>
                <a:cubicBezTo>
                  <a:pt x="28362" y="97237"/>
                  <a:pt x="28625" y="97500"/>
                  <a:pt x="28974" y="97500"/>
                </a:cubicBezTo>
                <a:close/>
                <a:moveTo>
                  <a:pt x="24145" y="97412"/>
                </a:moveTo>
                <a:cubicBezTo>
                  <a:pt x="24560" y="97412"/>
                  <a:pt x="24779" y="96888"/>
                  <a:pt x="24473" y="96582"/>
                </a:cubicBezTo>
                <a:cubicBezTo>
                  <a:pt x="24189" y="96276"/>
                  <a:pt x="23664" y="96494"/>
                  <a:pt x="23664" y="96910"/>
                </a:cubicBezTo>
                <a:cubicBezTo>
                  <a:pt x="23643" y="97194"/>
                  <a:pt x="23861" y="97412"/>
                  <a:pt x="24145" y="97412"/>
                </a:cubicBezTo>
                <a:close/>
                <a:moveTo>
                  <a:pt x="19316" y="97259"/>
                </a:moveTo>
                <a:cubicBezTo>
                  <a:pt x="19622" y="97259"/>
                  <a:pt x="19775" y="96888"/>
                  <a:pt x="19556" y="96669"/>
                </a:cubicBezTo>
                <a:cubicBezTo>
                  <a:pt x="19338" y="96451"/>
                  <a:pt x="18967" y="96604"/>
                  <a:pt x="18967" y="96931"/>
                </a:cubicBezTo>
                <a:cubicBezTo>
                  <a:pt x="18967" y="97106"/>
                  <a:pt x="19119" y="97259"/>
                  <a:pt x="19316" y="97259"/>
                </a:cubicBezTo>
                <a:close/>
                <a:moveTo>
                  <a:pt x="14487" y="97128"/>
                </a:moveTo>
                <a:cubicBezTo>
                  <a:pt x="14684" y="97128"/>
                  <a:pt x="14793" y="96888"/>
                  <a:pt x="14640" y="96735"/>
                </a:cubicBezTo>
                <a:cubicBezTo>
                  <a:pt x="14509" y="96604"/>
                  <a:pt x="14269" y="96713"/>
                  <a:pt x="14269" y="96910"/>
                </a:cubicBezTo>
                <a:cubicBezTo>
                  <a:pt x="14269" y="97019"/>
                  <a:pt x="14356" y="97128"/>
                  <a:pt x="14487" y="97128"/>
                </a:cubicBezTo>
                <a:close/>
                <a:moveTo>
                  <a:pt x="9658" y="96997"/>
                </a:moveTo>
                <a:cubicBezTo>
                  <a:pt x="9724" y="96997"/>
                  <a:pt x="9767" y="96953"/>
                  <a:pt x="9767" y="96910"/>
                </a:cubicBezTo>
                <a:cubicBezTo>
                  <a:pt x="9767" y="96844"/>
                  <a:pt x="9724" y="96800"/>
                  <a:pt x="9658" y="96822"/>
                </a:cubicBezTo>
                <a:cubicBezTo>
                  <a:pt x="9614" y="96822"/>
                  <a:pt x="9571" y="96844"/>
                  <a:pt x="9571" y="96910"/>
                </a:cubicBezTo>
                <a:cubicBezTo>
                  <a:pt x="9571" y="96953"/>
                  <a:pt x="9614" y="96997"/>
                  <a:pt x="9658" y="96997"/>
                </a:cubicBezTo>
                <a:close/>
                <a:moveTo>
                  <a:pt x="149613" y="92102"/>
                </a:moveTo>
                <a:cubicBezTo>
                  <a:pt x="149613" y="92102"/>
                  <a:pt x="149635" y="92102"/>
                  <a:pt x="149635" y="92081"/>
                </a:cubicBezTo>
                <a:cubicBezTo>
                  <a:pt x="149635" y="92059"/>
                  <a:pt x="149613" y="92059"/>
                  <a:pt x="149613" y="92059"/>
                </a:cubicBezTo>
                <a:cubicBezTo>
                  <a:pt x="149591" y="92059"/>
                  <a:pt x="149569" y="92059"/>
                  <a:pt x="149591" y="92081"/>
                </a:cubicBezTo>
                <a:cubicBezTo>
                  <a:pt x="149569" y="92102"/>
                  <a:pt x="149591" y="92102"/>
                  <a:pt x="149613" y="92102"/>
                </a:cubicBezTo>
                <a:close/>
                <a:moveTo>
                  <a:pt x="144784" y="92233"/>
                </a:moveTo>
                <a:cubicBezTo>
                  <a:pt x="144871" y="92233"/>
                  <a:pt x="144937" y="92168"/>
                  <a:pt x="144937" y="92081"/>
                </a:cubicBezTo>
                <a:cubicBezTo>
                  <a:pt x="144937" y="91862"/>
                  <a:pt x="144631" y="91862"/>
                  <a:pt x="144631" y="92081"/>
                </a:cubicBezTo>
                <a:cubicBezTo>
                  <a:pt x="144631" y="92168"/>
                  <a:pt x="144696" y="92233"/>
                  <a:pt x="144784" y="92233"/>
                </a:cubicBezTo>
                <a:close/>
                <a:moveTo>
                  <a:pt x="139955" y="92365"/>
                </a:moveTo>
                <a:cubicBezTo>
                  <a:pt x="140217" y="92365"/>
                  <a:pt x="140348" y="92059"/>
                  <a:pt x="140173" y="91862"/>
                </a:cubicBezTo>
                <a:cubicBezTo>
                  <a:pt x="139976" y="91687"/>
                  <a:pt x="139671" y="91818"/>
                  <a:pt x="139671" y="92081"/>
                </a:cubicBezTo>
                <a:cubicBezTo>
                  <a:pt x="139671" y="92233"/>
                  <a:pt x="139802" y="92365"/>
                  <a:pt x="139955" y="92365"/>
                </a:cubicBezTo>
                <a:close/>
                <a:moveTo>
                  <a:pt x="135126" y="92518"/>
                </a:moveTo>
                <a:cubicBezTo>
                  <a:pt x="135519" y="92496"/>
                  <a:pt x="135694" y="92037"/>
                  <a:pt x="135431" y="91775"/>
                </a:cubicBezTo>
                <a:cubicBezTo>
                  <a:pt x="135169" y="91512"/>
                  <a:pt x="134710" y="91687"/>
                  <a:pt x="134710" y="92081"/>
                </a:cubicBezTo>
                <a:cubicBezTo>
                  <a:pt x="134710" y="92321"/>
                  <a:pt x="134885" y="92496"/>
                  <a:pt x="135126" y="92518"/>
                </a:cubicBezTo>
                <a:close/>
                <a:moveTo>
                  <a:pt x="130297" y="92627"/>
                </a:moveTo>
                <a:cubicBezTo>
                  <a:pt x="130799" y="92627"/>
                  <a:pt x="131039" y="92037"/>
                  <a:pt x="130690" y="91687"/>
                </a:cubicBezTo>
                <a:cubicBezTo>
                  <a:pt x="130340" y="91359"/>
                  <a:pt x="129750" y="91600"/>
                  <a:pt x="129750" y="92081"/>
                </a:cubicBezTo>
                <a:cubicBezTo>
                  <a:pt x="129750" y="92386"/>
                  <a:pt x="130012" y="92627"/>
                  <a:pt x="130297" y="92627"/>
                </a:cubicBezTo>
                <a:close/>
                <a:moveTo>
                  <a:pt x="125489" y="92758"/>
                </a:moveTo>
                <a:cubicBezTo>
                  <a:pt x="126079" y="92758"/>
                  <a:pt x="126385" y="92015"/>
                  <a:pt x="125970" y="91600"/>
                </a:cubicBezTo>
                <a:cubicBezTo>
                  <a:pt x="125533" y="91163"/>
                  <a:pt x="124790" y="91469"/>
                  <a:pt x="124790" y="92081"/>
                </a:cubicBezTo>
                <a:cubicBezTo>
                  <a:pt x="124790" y="92452"/>
                  <a:pt x="125096" y="92758"/>
                  <a:pt x="125489" y="92758"/>
                </a:cubicBezTo>
                <a:close/>
                <a:moveTo>
                  <a:pt x="120660" y="92889"/>
                </a:moveTo>
                <a:cubicBezTo>
                  <a:pt x="121360" y="92889"/>
                  <a:pt x="121731" y="92037"/>
                  <a:pt x="121228" y="91512"/>
                </a:cubicBezTo>
                <a:cubicBezTo>
                  <a:pt x="120726" y="91010"/>
                  <a:pt x="119874" y="91359"/>
                  <a:pt x="119852" y="92059"/>
                </a:cubicBezTo>
                <a:cubicBezTo>
                  <a:pt x="119830" y="92518"/>
                  <a:pt x="120201" y="92889"/>
                  <a:pt x="120660" y="92889"/>
                </a:cubicBezTo>
                <a:close/>
                <a:moveTo>
                  <a:pt x="115831" y="92998"/>
                </a:moveTo>
                <a:cubicBezTo>
                  <a:pt x="116640" y="92998"/>
                  <a:pt x="117055" y="92015"/>
                  <a:pt x="116487" y="91425"/>
                </a:cubicBezTo>
                <a:cubicBezTo>
                  <a:pt x="115897" y="90835"/>
                  <a:pt x="114914" y="91250"/>
                  <a:pt x="114914" y="92081"/>
                </a:cubicBezTo>
                <a:cubicBezTo>
                  <a:pt x="114892" y="92583"/>
                  <a:pt x="115307" y="92998"/>
                  <a:pt x="115831" y="92998"/>
                </a:cubicBezTo>
                <a:close/>
                <a:moveTo>
                  <a:pt x="111002" y="93129"/>
                </a:moveTo>
                <a:cubicBezTo>
                  <a:pt x="111942" y="93129"/>
                  <a:pt x="112401" y="91993"/>
                  <a:pt x="111745" y="91338"/>
                </a:cubicBezTo>
                <a:cubicBezTo>
                  <a:pt x="111090" y="90682"/>
                  <a:pt x="109953" y="91141"/>
                  <a:pt x="109953" y="92081"/>
                </a:cubicBezTo>
                <a:cubicBezTo>
                  <a:pt x="109953" y="92649"/>
                  <a:pt x="110434" y="93129"/>
                  <a:pt x="111002" y="93129"/>
                </a:cubicBezTo>
                <a:close/>
                <a:moveTo>
                  <a:pt x="106173" y="93239"/>
                </a:moveTo>
                <a:cubicBezTo>
                  <a:pt x="107200" y="93239"/>
                  <a:pt x="107725" y="91993"/>
                  <a:pt x="106982" y="91272"/>
                </a:cubicBezTo>
                <a:cubicBezTo>
                  <a:pt x="106261" y="90529"/>
                  <a:pt x="105015" y="91054"/>
                  <a:pt x="105015" y="92081"/>
                </a:cubicBezTo>
                <a:cubicBezTo>
                  <a:pt x="105015" y="92714"/>
                  <a:pt x="105540" y="93239"/>
                  <a:pt x="106173" y="93239"/>
                </a:cubicBezTo>
                <a:close/>
                <a:moveTo>
                  <a:pt x="101344" y="93326"/>
                </a:moveTo>
                <a:cubicBezTo>
                  <a:pt x="102480" y="93326"/>
                  <a:pt x="103027" y="91971"/>
                  <a:pt x="102240" y="91185"/>
                </a:cubicBezTo>
                <a:cubicBezTo>
                  <a:pt x="101453" y="90398"/>
                  <a:pt x="100099" y="90966"/>
                  <a:pt x="100099" y="92081"/>
                </a:cubicBezTo>
                <a:cubicBezTo>
                  <a:pt x="100099" y="92780"/>
                  <a:pt x="100645" y="93326"/>
                  <a:pt x="101344" y="93326"/>
                </a:cubicBezTo>
                <a:close/>
                <a:moveTo>
                  <a:pt x="96515" y="93435"/>
                </a:moveTo>
                <a:cubicBezTo>
                  <a:pt x="97739" y="93435"/>
                  <a:pt x="98372" y="91971"/>
                  <a:pt x="97520" y="91097"/>
                </a:cubicBezTo>
                <a:cubicBezTo>
                  <a:pt x="96646" y="90245"/>
                  <a:pt x="95182" y="90835"/>
                  <a:pt x="95182" y="92059"/>
                </a:cubicBezTo>
                <a:cubicBezTo>
                  <a:pt x="95160" y="92823"/>
                  <a:pt x="95772" y="93435"/>
                  <a:pt x="96515" y="93435"/>
                </a:cubicBezTo>
                <a:close/>
                <a:moveTo>
                  <a:pt x="91708" y="93501"/>
                </a:moveTo>
                <a:cubicBezTo>
                  <a:pt x="92975" y="93501"/>
                  <a:pt x="93609" y="91971"/>
                  <a:pt x="92713" y="91075"/>
                </a:cubicBezTo>
                <a:cubicBezTo>
                  <a:pt x="91817" y="90158"/>
                  <a:pt x="90266" y="90813"/>
                  <a:pt x="90266" y="92081"/>
                </a:cubicBezTo>
                <a:cubicBezTo>
                  <a:pt x="90266" y="92867"/>
                  <a:pt x="90899" y="93501"/>
                  <a:pt x="91708" y="93501"/>
                </a:cubicBezTo>
                <a:close/>
                <a:moveTo>
                  <a:pt x="86879" y="93566"/>
                </a:moveTo>
                <a:cubicBezTo>
                  <a:pt x="88212" y="93566"/>
                  <a:pt x="88889" y="91971"/>
                  <a:pt x="87928" y="91010"/>
                </a:cubicBezTo>
                <a:cubicBezTo>
                  <a:pt x="86988" y="90070"/>
                  <a:pt x="85371" y="90748"/>
                  <a:pt x="85371" y="92081"/>
                </a:cubicBezTo>
                <a:cubicBezTo>
                  <a:pt x="85371" y="92911"/>
                  <a:pt x="86049" y="93566"/>
                  <a:pt x="86879" y="93566"/>
                </a:cubicBezTo>
                <a:close/>
                <a:moveTo>
                  <a:pt x="82050" y="93610"/>
                </a:moveTo>
                <a:cubicBezTo>
                  <a:pt x="83426" y="93610"/>
                  <a:pt x="84104" y="91949"/>
                  <a:pt x="83142" y="90988"/>
                </a:cubicBezTo>
                <a:cubicBezTo>
                  <a:pt x="82159" y="90027"/>
                  <a:pt x="80498" y="90704"/>
                  <a:pt x="80498" y="92081"/>
                </a:cubicBezTo>
                <a:cubicBezTo>
                  <a:pt x="80498" y="92933"/>
                  <a:pt x="81198" y="93610"/>
                  <a:pt x="82050" y="93610"/>
                </a:cubicBezTo>
                <a:close/>
                <a:moveTo>
                  <a:pt x="77221" y="93632"/>
                </a:moveTo>
                <a:cubicBezTo>
                  <a:pt x="78597" y="93632"/>
                  <a:pt x="79297" y="91949"/>
                  <a:pt x="78313" y="90988"/>
                </a:cubicBezTo>
                <a:cubicBezTo>
                  <a:pt x="77352" y="90005"/>
                  <a:pt x="75669" y="90682"/>
                  <a:pt x="75669" y="92081"/>
                </a:cubicBezTo>
                <a:cubicBezTo>
                  <a:pt x="75669" y="92933"/>
                  <a:pt x="76369" y="93632"/>
                  <a:pt x="77221" y="93632"/>
                </a:cubicBezTo>
                <a:close/>
                <a:moveTo>
                  <a:pt x="72392" y="93610"/>
                </a:moveTo>
                <a:cubicBezTo>
                  <a:pt x="73768" y="93610"/>
                  <a:pt x="74468" y="91949"/>
                  <a:pt x="73484" y="90988"/>
                </a:cubicBezTo>
                <a:cubicBezTo>
                  <a:pt x="72523" y="90027"/>
                  <a:pt x="70862" y="90704"/>
                  <a:pt x="70862" y="92081"/>
                </a:cubicBezTo>
                <a:cubicBezTo>
                  <a:pt x="70862" y="92933"/>
                  <a:pt x="71540" y="93610"/>
                  <a:pt x="72392" y="93610"/>
                </a:cubicBezTo>
                <a:close/>
                <a:moveTo>
                  <a:pt x="67563" y="93566"/>
                </a:moveTo>
                <a:cubicBezTo>
                  <a:pt x="68896" y="93566"/>
                  <a:pt x="69551" y="91971"/>
                  <a:pt x="68612" y="91032"/>
                </a:cubicBezTo>
                <a:cubicBezTo>
                  <a:pt x="67694" y="90092"/>
                  <a:pt x="66077" y="90748"/>
                  <a:pt x="66077" y="92081"/>
                </a:cubicBezTo>
                <a:cubicBezTo>
                  <a:pt x="66077" y="92889"/>
                  <a:pt x="66754" y="93566"/>
                  <a:pt x="67563" y="93566"/>
                </a:cubicBezTo>
                <a:close/>
                <a:moveTo>
                  <a:pt x="62734" y="93501"/>
                </a:moveTo>
                <a:cubicBezTo>
                  <a:pt x="64001" y="93501"/>
                  <a:pt x="64657" y="91971"/>
                  <a:pt x="63761" y="91075"/>
                </a:cubicBezTo>
                <a:cubicBezTo>
                  <a:pt x="62865" y="90180"/>
                  <a:pt x="61335" y="90813"/>
                  <a:pt x="61335" y="92081"/>
                </a:cubicBezTo>
                <a:cubicBezTo>
                  <a:pt x="61335" y="92867"/>
                  <a:pt x="61969" y="93501"/>
                  <a:pt x="62734" y="93501"/>
                </a:cubicBezTo>
                <a:close/>
                <a:moveTo>
                  <a:pt x="57927" y="93435"/>
                </a:moveTo>
                <a:cubicBezTo>
                  <a:pt x="59128" y="93435"/>
                  <a:pt x="59762" y="91971"/>
                  <a:pt x="58910" y="91097"/>
                </a:cubicBezTo>
                <a:cubicBezTo>
                  <a:pt x="58036" y="90245"/>
                  <a:pt x="56572" y="90835"/>
                  <a:pt x="56572" y="92059"/>
                </a:cubicBezTo>
                <a:cubicBezTo>
                  <a:pt x="56550" y="92823"/>
                  <a:pt x="57162" y="93435"/>
                  <a:pt x="57927" y="93435"/>
                </a:cubicBezTo>
                <a:close/>
                <a:moveTo>
                  <a:pt x="53098" y="93326"/>
                </a:moveTo>
                <a:cubicBezTo>
                  <a:pt x="54212" y="93326"/>
                  <a:pt x="54780" y="91971"/>
                  <a:pt x="53993" y="91185"/>
                </a:cubicBezTo>
                <a:cubicBezTo>
                  <a:pt x="53185" y="90398"/>
                  <a:pt x="51830" y="90966"/>
                  <a:pt x="51830" y="92081"/>
                </a:cubicBezTo>
                <a:cubicBezTo>
                  <a:pt x="51830" y="92780"/>
                  <a:pt x="52398" y="93348"/>
                  <a:pt x="53098" y="93326"/>
                </a:cubicBezTo>
                <a:close/>
                <a:moveTo>
                  <a:pt x="48268" y="93239"/>
                </a:moveTo>
                <a:cubicBezTo>
                  <a:pt x="49295" y="93239"/>
                  <a:pt x="49820" y="91993"/>
                  <a:pt x="49077" y="91272"/>
                </a:cubicBezTo>
                <a:cubicBezTo>
                  <a:pt x="48356" y="90529"/>
                  <a:pt x="47110" y="91054"/>
                  <a:pt x="47110" y="92081"/>
                </a:cubicBezTo>
                <a:cubicBezTo>
                  <a:pt x="47110" y="92714"/>
                  <a:pt x="47635" y="93239"/>
                  <a:pt x="48268" y="93239"/>
                </a:cubicBezTo>
                <a:close/>
                <a:moveTo>
                  <a:pt x="43439" y="93108"/>
                </a:moveTo>
                <a:cubicBezTo>
                  <a:pt x="44357" y="93108"/>
                  <a:pt x="44816" y="91993"/>
                  <a:pt x="44182" y="91359"/>
                </a:cubicBezTo>
                <a:cubicBezTo>
                  <a:pt x="43527" y="90704"/>
                  <a:pt x="42412" y="91163"/>
                  <a:pt x="42412" y="92081"/>
                </a:cubicBezTo>
                <a:cubicBezTo>
                  <a:pt x="42412" y="92649"/>
                  <a:pt x="42871" y="93108"/>
                  <a:pt x="43439" y="93108"/>
                </a:cubicBezTo>
                <a:close/>
                <a:moveTo>
                  <a:pt x="38610" y="92998"/>
                </a:moveTo>
                <a:cubicBezTo>
                  <a:pt x="39419" y="92998"/>
                  <a:pt x="39834" y="92015"/>
                  <a:pt x="39266" y="91425"/>
                </a:cubicBezTo>
                <a:cubicBezTo>
                  <a:pt x="38698" y="90857"/>
                  <a:pt x="37715" y="91272"/>
                  <a:pt x="37715" y="92081"/>
                </a:cubicBezTo>
                <a:cubicBezTo>
                  <a:pt x="37715" y="92583"/>
                  <a:pt x="38108" y="92998"/>
                  <a:pt x="38610" y="92998"/>
                </a:cubicBezTo>
                <a:close/>
                <a:moveTo>
                  <a:pt x="33781" y="92867"/>
                </a:moveTo>
                <a:cubicBezTo>
                  <a:pt x="34502" y="92867"/>
                  <a:pt x="34852" y="92015"/>
                  <a:pt x="34350" y="91534"/>
                </a:cubicBezTo>
                <a:cubicBezTo>
                  <a:pt x="33847" y="91032"/>
                  <a:pt x="32995" y="91381"/>
                  <a:pt x="32995" y="92081"/>
                </a:cubicBezTo>
                <a:cubicBezTo>
                  <a:pt x="32995" y="92518"/>
                  <a:pt x="33366" y="92867"/>
                  <a:pt x="33781" y="92867"/>
                </a:cubicBezTo>
                <a:close/>
                <a:moveTo>
                  <a:pt x="28974" y="92758"/>
                </a:moveTo>
                <a:cubicBezTo>
                  <a:pt x="29564" y="92758"/>
                  <a:pt x="29870" y="92037"/>
                  <a:pt x="29433" y="91622"/>
                </a:cubicBezTo>
                <a:cubicBezTo>
                  <a:pt x="29018" y="91206"/>
                  <a:pt x="28297" y="91491"/>
                  <a:pt x="28297" y="92102"/>
                </a:cubicBezTo>
                <a:cubicBezTo>
                  <a:pt x="28297" y="92452"/>
                  <a:pt x="28603" y="92758"/>
                  <a:pt x="28974" y="92758"/>
                </a:cubicBezTo>
                <a:close/>
                <a:moveTo>
                  <a:pt x="24145" y="92627"/>
                </a:moveTo>
                <a:cubicBezTo>
                  <a:pt x="24626" y="92627"/>
                  <a:pt x="24866" y="92037"/>
                  <a:pt x="24517" y="91687"/>
                </a:cubicBezTo>
                <a:cubicBezTo>
                  <a:pt x="24189" y="91359"/>
                  <a:pt x="23599" y="91600"/>
                  <a:pt x="23599" y="92081"/>
                </a:cubicBezTo>
                <a:cubicBezTo>
                  <a:pt x="23599" y="92386"/>
                  <a:pt x="23839" y="92627"/>
                  <a:pt x="24145" y="92627"/>
                </a:cubicBezTo>
                <a:close/>
                <a:moveTo>
                  <a:pt x="19316" y="92518"/>
                </a:moveTo>
                <a:cubicBezTo>
                  <a:pt x="19688" y="92518"/>
                  <a:pt x="19862" y="92059"/>
                  <a:pt x="19600" y="91796"/>
                </a:cubicBezTo>
                <a:cubicBezTo>
                  <a:pt x="19360" y="91534"/>
                  <a:pt x="18901" y="91731"/>
                  <a:pt x="18901" y="92102"/>
                </a:cubicBezTo>
                <a:cubicBezTo>
                  <a:pt x="18901" y="92321"/>
                  <a:pt x="19076" y="92518"/>
                  <a:pt x="19316" y="92518"/>
                </a:cubicBezTo>
                <a:close/>
                <a:moveTo>
                  <a:pt x="14487" y="92365"/>
                </a:moveTo>
                <a:cubicBezTo>
                  <a:pt x="14727" y="92365"/>
                  <a:pt x="14859" y="92081"/>
                  <a:pt x="14684" y="91906"/>
                </a:cubicBezTo>
                <a:cubicBezTo>
                  <a:pt x="14509" y="91731"/>
                  <a:pt x="14225" y="91862"/>
                  <a:pt x="14225" y="92102"/>
                </a:cubicBezTo>
                <a:cubicBezTo>
                  <a:pt x="14225" y="92255"/>
                  <a:pt x="14334" y="92365"/>
                  <a:pt x="14487" y="92365"/>
                </a:cubicBezTo>
                <a:close/>
                <a:moveTo>
                  <a:pt x="9658" y="92233"/>
                </a:moveTo>
                <a:cubicBezTo>
                  <a:pt x="9833" y="92255"/>
                  <a:pt x="9833" y="91928"/>
                  <a:pt x="9658" y="91949"/>
                </a:cubicBezTo>
                <a:cubicBezTo>
                  <a:pt x="9483" y="91971"/>
                  <a:pt x="9483" y="92212"/>
                  <a:pt x="9658" y="92233"/>
                </a:cubicBezTo>
                <a:close/>
                <a:moveTo>
                  <a:pt x="4829" y="92124"/>
                </a:moveTo>
                <a:cubicBezTo>
                  <a:pt x="4851" y="92124"/>
                  <a:pt x="4873" y="92102"/>
                  <a:pt x="4873" y="92081"/>
                </a:cubicBezTo>
                <a:cubicBezTo>
                  <a:pt x="4873" y="92081"/>
                  <a:pt x="4851" y="92059"/>
                  <a:pt x="4829" y="92059"/>
                </a:cubicBezTo>
                <a:cubicBezTo>
                  <a:pt x="4829" y="92059"/>
                  <a:pt x="4807" y="92081"/>
                  <a:pt x="4807" y="92081"/>
                </a:cubicBezTo>
                <a:cubicBezTo>
                  <a:pt x="4807" y="92102"/>
                  <a:pt x="4829" y="92124"/>
                  <a:pt x="4829" y="92124"/>
                </a:cubicBezTo>
                <a:close/>
                <a:moveTo>
                  <a:pt x="149591" y="87339"/>
                </a:moveTo>
                <a:cubicBezTo>
                  <a:pt x="149700" y="87339"/>
                  <a:pt x="149525" y="87164"/>
                  <a:pt x="149525" y="87273"/>
                </a:cubicBezTo>
                <a:cubicBezTo>
                  <a:pt x="149525" y="87295"/>
                  <a:pt x="149569" y="87339"/>
                  <a:pt x="149591" y="87339"/>
                </a:cubicBezTo>
                <a:close/>
                <a:moveTo>
                  <a:pt x="144784" y="87470"/>
                </a:moveTo>
                <a:cubicBezTo>
                  <a:pt x="144958" y="87470"/>
                  <a:pt x="145046" y="87251"/>
                  <a:pt x="144915" y="87120"/>
                </a:cubicBezTo>
                <a:cubicBezTo>
                  <a:pt x="144784" y="86989"/>
                  <a:pt x="144565" y="87077"/>
                  <a:pt x="144565" y="87273"/>
                </a:cubicBezTo>
                <a:cubicBezTo>
                  <a:pt x="144565" y="87383"/>
                  <a:pt x="144653" y="87470"/>
                  <a:pt x="144784" y="87470"/>
                </a:cubicBezTo>
                <a:close/>
                <a:moveTo>
                  <a:pt x="139955" y="87601"/>
                </a:moveTo>
                <a:cubicBezTo>
                  <a:pt x="140239" y="87601"/>
                  <a:pt x="140392" y="87230"/>
                  <a:pt x="140195" y="87033"/>
                </a:cubicBezTo>
                <a:cubicBezTo>
                  <a:pt x="139976" y="86814"/>
                  <a:pt x="139605" y="86967"/>
                  <a:pt x="139605" y="87273"/>
                </a:cubicBezTo>
                <a:cubicBezTo>
                  <a:pt x="139605" y="87448"/>
                  <a:pt x="139758" y="87601"/>
                  <a:pt x="139955" y="87601"/>
                </a:cubicBezTo>
                <a:close/>
                <a:moveTo>
                  <a:pt x="135126" y="87732"/>
                </a:moveTo>
                <a:cubicBezTo>
                  <a:pt x="135541" y="87732"/>
                  <a:pt x="135759" y="87230"/>
                  <a:pt x="135453" y="86924"/>
                </a:cubicBezTo>
                <a:cubicBezTo>
                  <a:pt x="135147" y="86640"/>
                  <a:pt x="134645" y="86858"/>
                  <a:pt x="134645" y="87273"/>
                </a:cubicBezTo>
                <a:cubicBezTo>
                  <a:pt x="134645" y="87536"/>
                  <a:pt x="134863" y="87732"/>
                  <a:pt x="135126" y="87732"/>
                </a:cubicBezTo>
                <a:close/>
                <a:moveTo>
                  <a:pt x="130297" y="87863"/>
                </a:moveTo>
                <a:cubicBezTo>
                  <a:pt x="130843" y="87863"/>
                  <a:pt x="131105" y="87208"/>
                  <a:pt x="130712" y="86836"/>
                </a:cubicBezTo>
                <a:cubicBezTo>
                  <a:pt x="130340" y="86465"/>
                  <a:pt x="129685" y="86727"/>
                  <a:pt x="129685" y="87273"/>
                </a:cubicBezTo>
                <a:cubicBezTo>
                  <a:pt x="129707" y="87601"/>
                  <a:pt x="129969" y="87863"/>
                  <a:pt x="130297" y="87863"/>
                </a:cubicBezTo>
                <a:close/>
                <a:moveTo>
                  <a:pt x="125467" y="87994"/>
                </a:moveTo>
                <a:cubicBezTo>
                  <a:pt x="126123" y="87994"/>
                  <a:pt x="126451" y="87208"/>
                  <a:pt x="125992" y="86749"/>
                </a:cubicBezTo>
                <a:cubicBezTo>
                  <a:pt x="125533" y="86268"/>
                  <a:pt x="124725" y="86618"/>
                  <a:pt x="124746" y="87273"/>
                </a:cubicBezTo>
                <a:cubicBezTo>
                  <a:pt x="124746" y="87667"/>
                  <a:pt x="125074" y="87994"/>
                  <a:pt x="125467" y="87994"/>
                </a:cubicBezTo>
                <a:close/>
                <a:moveTo>
                  <a:pt x="120638" y="88147"/>
                </a:moveTo>
                <a:cubicBezTo>
                  <a:pt x="121425" y="88147"/>
                  <a:pt x="121818" y="87208"/>
                  <a:pt x="121272" y="86640"/>
                </a:cubicBezTo>
                <a:cubicBezTo>
                  <a:pt x="120704" y="86093"/>
                  <a:pt x="119764" y="86487"/>
                  <a:pt x="119786" y="87273"/>
                </a:cubicBezTo>
                <a:cubicBezTo>
                  <a:pt x="119786" y="87754"/>
                  <a:pt x="120158" y="88126"/>
                  <a:pt x="120638" y="88147"/>
                </a:cubicBezTo>
                <a:close/>
                <a:moveTo>
                  <a:pt x="115831" y="88257"/>
                </a:moveTo>
                <a:cubicBezTo>
                  <a:pt x="116705" y="88257"/>
                  <a:pt x="117142" y="87186"/>
                  <a:pt x="116530" y="86552"/>
                </a:cubicBezTo>
                <a:cubicBezTo>
                  <a:pt x="115897" y="85940"/>
                  <a:pt x="114826" y="86377"/>
                  <a:pt x="114826" y="87273"/>
                </a:cubicBezTo>
                <a:cubicBezTo>
                  <a:pt x="114826" y="87820"/>
                  <a:pt x="115263" y="88257"/>
                  <a:pt x="115831" y="88257"/>
                </a:cubicBezTo>
                <a:close/>
                <a:moveTo>
                  <a:pt x="111002" y="88388"/>
                </a:moveTo>
                <a:cubicBezTo>
                  <a:pt x="112007" y="88388"/>
                  <a:pt x="112510" y="87186"/>
                  <a:pt x="111789" y="86465"/>
                </a:cubicBezTo>
                <a:cubicBezTo>
                  <a:pt x="111090" y="85766"/>
                  <a:pt x="109866" y="86268"/>
                  <a:pt x="109888" y="87273"/>
                </a:cubicBezTo>
                <a:cubicBezTo>
                  <a:pt x="109866" y="87885"/>
                  <a:pt x="110390" y="88388"/>
                  <a:pt x="111002" y="88388"/>
                </a:cubicBezTo>
                <a:close/>
                <a:moveTo>
                  <a:pt x="106173" y="88519"/>
                </a:moveTo>
                <a:cubicBezTo>
                  <a:pt x="107288" y="88519"/>
                  <a:pt x="107834" y="87164"/>
                  <a:pt x="107047" y="86377"/>
                </a:cubicBezTo>
                <a:cubicBezTo>
                  <a:pt x="106261" y="85591"/>
                  <a:pt x="104928" y="86159"/>
                  <a:pt x="104928" y="87273"/>
                </a:cubicBezTo>
                <a:cubicBezTo>
                  <a:pt x="104928" y="87951"/>
                  <a:pt x="105496" y="88519"/>
                  <a:pt x="106173" y="88519"/>
                </a:cubicBezTo>
                <a:close/>
                <a:moveTo>
                  <a:pt x="101344" y="88628"/>
                </a:moveTo>
                <a:cubicBezTo>
                  <a:pt x="102546" y="88628"/>
                  <a:pt x="103158" y="87164"/>
                  <a:pt x="102306" y="86312"/>
                </a:cubicBezTo>
                <a:cubicBezTo>
                  <a:pt x="101453" y="85460"/>
                  <a:pt x="99989" y="86072"/>
                  <a:pt x="99989" y="87273"/>
                </a:cubicBezTo>
                <a:cubicBezTo>
                  <a:pt x="99989" y="88016"/>
                  <a:pt x="100601" y="88628"/>
                  <a:pt x="101344" y="88628"/>
                </a:cubicBezTo>
                <a:close/>
                <a:moveTo>
                  <a:pt x="96537" y="88715"/>
                </a:moveTo>
                <a:cubicBezTo>
                  <a:pt x="97826" y="88715"/>
                  <a:pt x="98482" y="87142"/>
                  <a:pt x="97542" y="86224"/>
                </a:cubicBezTo>
                <a:cubicBezTo>
                  <a:pt x="96624" y="85307"/>
                  <a:pt x="95073" y="85962"/>
                  <a:pt x="95073" y="87273"/>
                </a:cubicBezTo>
                <a:cubicBezTo>
                  <a:pt x="95073" y="88082"/>
                  <a:pt x="95729" y="88737"/>
                  <a:pt x="96537" y="88715"/>
                </a:cubicBezTo>
                <a:close/>
                <a:moveTo>
                  <a:pt x="91708" y="88825"/>
                </a:moveTo>
                <a:cubicBezTo>
                  <a:pt x="93085" y="88825"/>
                  <a:pt x="93784" y="87142"/>
                  <a:pt x="92800" y="86159"/>
                </a:cubicBezTo>
                <a:cubicBezTo>
                  <a:pt x="91817" y="85198"/>
                  <a:pt x="90135" y="85875"/>
                  <a:pt x="90157" y="87273"/>
                </a:cubicBezTo>
                <a:cubicBezTo>
                  <a:pt x="90157" y="88126"/>
                  <a:pt x="90834" y="88825"/>
                  <a:pt x="91708" y="88825"/>
                </a:cubicBezTo>
                <a:close/>
                <a:moveTo>
                  <a:pt x="86879" y="88890"/>
                </a:moveTo>
                <a:cubicBezTo>
                  <a:pt x="88321" y="88890"/>
                  <a:pt x="89042" y="87142"/>
                  <a:pt x="88015" y="86115"/>
                </a:cubicBezTo>
                <a:cubicBezTo>
                  <a:pt x="86988" y="85110"/>
                  <a:pt x="85262" y="85831"/>
                  <a:pt x="85262" y="87273"/>
                </a:cubicBezTo>
                <a:cubicBezTo>
                  <a:pt x="85262" y="88169"/>
                  <a:pt x="85983" y="88890"/>
                  <a:pt x="86879" y="88890"/>
                </a:cubicBezTo>
                <a:close/>
                <a:moveTo>
                  <a:pt x="82050" y="88934"/>
                </a:moveTo>
                <a:cubicBezTo>
                  <a:pt x="83536" y="88934"/>
                  <a:pt x="84279" y="87142"/>
                  <a:pt x="83230" y="86093"/>
                </a:cubicBezTo>
                <a:cubicBezTo>
                  <a:pt x="82181" y="85023"/>
                  <a:pt x="80367" y="85787"/>
                  <a:pt x="80367" y="87273"/>
                </a:cubicBezTo>
                <a:cubicBezTo>
                  <a:pt x="80367" y="88191"/>
                  <a:pt x="81132" y="88934"/>
                  <a:pt x="82050" y="88934"/>
                </a:cubicBezTo>
                <a:close/>
                <a:moveTo>
                  <a:pt x="77221" y="88956"/>
                </a:moveTo>
                <a:cubicBezTo>
                  <a:pt x="78729" y="88956"/>
                  <a:pt x="79471" y="87142"/>
                  <a:pt x="78423" y="86072"/>
                </a:cubicBezTo>
                <a:cubicBezTo>
                  <a:pt x="77352" y="85001"/>
                  <a:pt x="75538" y="85766"/>
                  <a:pt x="75538" y="87273"/>
                </a:cubicBezTo>
                <a:cubicBezTo>
                  <a:pt x="75538" y="88191"/>
                  <a:pt x="76281" y="88956"/>
                  <a:pt x="77221" y="88956"/>
                </a:cubicBezTo>
                <a:close/>
                <a:moveTo>
                  <a:pt x="72392" y="88934"/>
                </a:moveTo>
                <a:cubicBezTo>
                  <a:pt x="73878" y="88934"/>
                  <a:pt x="74621" y="87142"/>
                  <a:pt x="73572" y="86072"/>
                </a:cubicBezTo>
                <a:cubicBezTo>
                  <a:pt x="72523" y="85023"/>
                  <a:pt x="70731" y="85766"/>
                  <a:pt x="70731" y="87273"/>
                </a:cubicBezTo>
                <a:cubicBezTo>
                  <a:pt x="70731" y="88191"/>
                  <a:pt x="71474" y="88934"/>
                  <a:pt x="72392" y="88934"/>
                </a:cubicBezTo>
                <a:close/>
                <a:moveTo>
                  <a:pt x="67563" y="88890"/>
                </a:moveTo>
                <a:cubicBezTo>
                  <a:pt x="69005" y="88890"/>
                  <a:pt x="69726" y="87142"/>
                  <a:pt x="68721" y="86115"/>
                </a:cubicBezTo>
                <a:cubicBezTo>
                  <a:pt x="67694" y="85110"/>
                  <a:pt x="65946" y="85831"/>
                  <a:pt x="65946" y="87273"/>
                </a:cubicBezTo>
                <a:cubicBezTo>
                  <a:pt x="65946" y="88169"/>
                  <a:pt x="66667" y="88890"/>
                  <a:pt x="67563" y="88890"/>
                </a:cubicBezTo>
                <a:close/>
                <a:moveTo>
                  <a:pt x="62734" y="88803"/>
                </a:moveTo>
                <a:cubicBezTo>
                  <a:pt x="64110" y="88803"/>
                  <a:pt x="64810" y="87142"/>
                  <a:pt x="63826" y="86181"/>
                </a:cubicBezTo>
                <a:cubicBezTo>
                  <a:pt x="62865" y="85198"/>
                  <a:pt x="61204" y="85897"/>
                  <a:pt x="61204" y="87273"/>
                </a:cubicBezTo>
                <a:cubicBezTo>
                  <a:pt x="61204" y="88104"/>
                  <a:pt x="61903" y="88803"/>
                  <a:pt x="62734" y="88803"/>
                </a:cubicBezTo>
                <a:close/>
                <a:moveTo>
                  <a:pt x="57927" y="88715"/>
                </a:moveTo>
                <a:cubicBezTo>
                  <a:pt x="59216" y="88715"/>
                  <a:pt x="59849" y="87164"/>
                  <a:pt x="58932" y="86246"/>
                </a:cubicBezTo>
                <a:cubicBezTo>
                  <a:pt x="58036" y="85329"/>
                  <a:pt x="56463" y="85984"/>
                  <a:pt x="56463" y="87273"/>
                </a:cubicBezTo>
                <a:cubicBezTo>
                  <a:pt x="56463" y="88060"/>
                  <a:pt x="57118" y="88715"/>
                  <a:pt x="57927" y="88715"/>
                </a:cubicBezTo>
                <a:close/>
                <a:moveTo>
                  <a:pt x="53098" y="88606"/>
                </a:moveTo>
                <a:cubicBezTo>
                  <a:pt x="54277" y="88606"/>
                  <a:pt x="54889" y="87164"/>
                  <a:pt x="54037" y="86312"/>
                </a:cubicBezTo>
                <a:cubicBezTo>
                  <a:pt x="53207" y="85482"/>
                  <a:pt x="51765" y="86072"/>
                  <a:pt x="51765" y="87273"/>
                </a:cubicBezTo>
                <a:cubicBezTo>
                  <a:pt x="51765" y="87994"/>
                  <a:pt x="52355" y="88606"/>
                  <a:pt x="53098" y="88606"/>
                </a:cubicBezTo>
                <a:close/>
                <a:moveTo>
                  <a:pt x="48268" y="88497"/>
                </a:moveTo>
                <a:cubicBezTo>
                  <a:pt x="49361" y="88497"/>
                  <a:pt x="49907" y="87164"/>
                  <a:pt x="49143" y="86399"/>
                </a:cubicBezTo>
                <a:cubicBezTo>
                  <a:pt x="48356" y="85613"/>
                  <a:pt x="47045" y="86159"/>
                  <a:pt x="47045" y="87273"/>
                </a:cubicBezTo>
                <a:cubicBezTo>
                  <a:pt x="47045" y="87951"/>
                  <a:pt x="47591" y="88497"/>
                  <a:pt x="48268" y="88497"/>
                </a:cubicBezTo>
                <a:close/>
                <a:moveTo>
                  <a:pt x="43439" y="88366"/>
                </a:moveTo>
                <a:cubicBezTo>
                  <a:pt x="44445" y="88366"/>
                  <a:pt x="44925" y="87186"/>
                  <a:pt x="44226" y="86487"/>
                </a:cubicBezTo>
                <a:cubicBezTo>
                  <a:pt x="43527" y="85766"/>
                  <a:pt x="42325" y="86268"/>
                  <a:pt x="42325" y="87273"/>
                </a:cubicBezTo>
                <a:cubicBezTo>
                  <a:pt x="42325" y="87885"/>
                  <a:pt x="42828" y="88366"/>
                  <a:pt x="43439" y="88366"/>
                </a:cubicBezTo>
                <a:close/>
                <a:moveTo>
                  <a:pt x="38610" y="88235"/>
                </a:moveTo>
                <a:cubicBezTo>
                  <a:pt x="39484" y="88235"/>
                  <a:pt x="39921" y="87186"/>
                  <a:pt x="39310" y="86574"/>
                </a:cubicBezTo>
                <a:cubicBezTo>
                  <a:pt x="38698" y="85962"/>
                  <a:pt x="37627" y="86399"/>
                  <a:pt x="37627" y="87273"/>
                </a:cubicBezTo>
                <a:cubicBezTo>
                  <a:pt x="37627" y="87798"/>
                  <a:pt x="38086" y="88235"/>
                  <a:pt x="38610" y="88235"/>
                </a:cubicBezTo>
                <a:close/>
                <a:moveTo>
                  <a:pt x="33803" y="88126"/>
                </a:moveTo>
                <a:cubicBezTo>
                  <a:pt x="34568" y="88126"/>
                  <a:pt x="34939" y="87186"/>
                  <a:pt x="34393" y="86662"/>
                </a:cubicBezTo>
                <a:cubicBezTo>
                  <a:pt x="33847" y="86115"/>
                  <a:pt x="32929" y="86487"/>
                  <a:pt x="32929" y="87273"/>
                </a:cubicBezTo>
                <a:cubicBezTo>
                  <a:pt x="32929" y="87732"/>
                  <a:pt x="33323" y="88126"/>
                  <a:pt x="33803" y="88126"/>
                </a:cubicBezTo>
                <a:close/>
                <a:moveTo>
                  <a:pt x="28974" y="87994"/>
                </a:moveTo>
                <a:cubicBezTo>
                  <a:pt x="29608" y="87973"/>
                  <a:pt x="29936" y="87208"/>
                  <a:pt x="29477" y="86749"/>
                </a:cubicBezTo>
                <a:cubicBezTo>
                  <a:pt x="29018" y="86290"/>
                  <a:pt x="28231" y="86618"/>
                  <a:pt x="28253" y="87273"/>
                </a:cubicBezTo>
                <a:cubicBezTo>
                  <a:pt x="28253" y="87667"/>
                  <a:pt x="28559" y="87994"/>
                  <a:pt x="28974" y="87994"/>
                </a:cubicBezTo>
                <a:close/>
                <a:moveTo>
                  <a:pt x="24145" y="87841"/>
                </a:moveTo>
                <a:cubicBezTo>
                  <a:pt x="24670" y="87841"/>
                  <a:pt x="24932" y="87208"/>
                  <a:pt x="24560" y="86836"/>
                </a:cubicBezTo>
                <a:cubicBezTo>
                  <a:pt x="24189" y="86465"/>
                  <a:pt x="23555" y="86727"/>
                  <a:pt x="23555" y="87251"/>
                </a:cubicBezTo>
                <a:cubicBezTo>
                  <a:pt x="23555" y="87579"/>
                  <a:pt x="23817" y="87841"/>
                  <a:pt x="24145" y="87841"/>
                </a:cubicBezTo>
                <a:close/>
                <a:moveTo>
                  <a:pt x="19316" y="87710"/>
                </a:moveTo>
                <a:cubicBezTo>
                  <a:pt x="19731" y="87710"/>
                  <a:pt x="19928" y="87230"/>
                  <a:pt x="19644" y="86924"/>
                </a:cubicBezTo>
                <a:cubicBezTo>
                  <a:pt x="19360" y="86640"/>
                  <a:pt x="18857" y="86858"/>
                  <a:pt x="18857" y="87251"/>
                </a:cubicBezTo>
                <a:cubicBezTo>
                  <a:pt x="18857" y="87514"/>
                  <a:pt x="19054" y="87710"/>
                  <a:pt x="19316" y="87710"/>
                </a:cubicBezTo>
                <a:close/>
                <a:moveTo>
                  <a:pt x="14487" y="87579"/>
                </a:moveTo>
                <a:cubicBezTo>
                  <a:pt x="14880" y="87536"/>
                  <a:pt x="14880" y="86967"/>
                  <a:pt x="14487" y="86924"/>
                </a:cubicBezTo>
                <a:cubicBezTo>
                  <a:pt x="14028" y="86880"/>
                  <a:pt x="14028" y="87623"/>
                  <a:pt x="14487" y="87579"/>
                </a:cubicBezTo>
                <a:close/>
                <a:moveTo>
                  <a:pt x="9658" y="87448"/>
                </a:moveTo>
                <a:cubicBezTo>
                  <a:pt x="9767" y="87448"/>
                  <a:pt x="9855" y="87361"/>
                  <a:pt x="9855" y="87251"/>
                </a:cubicBezTo>
                <a:cubicBezTo>
                  <a:pt x="9855" y="87011"/>
                  <a:pt x="9483" y="87011"/>
                  <a:pt x="9483" y="87251"/>
                </a:cubicBezTo>
                <a:cubicBezTo>
                  <a:pt x="9483" y="87361"/>
                  <a:pt x="9549" y="87426"/>
                  <a:pt x="9658" y="87448"/>
                </a:cubicBezTo>
                <a:close/>
                <a:moveTo>
                  <a:pt x="4829" y="87295"/>
                </a:moveTo>
                <a:cubicBezTo>
                  <a:pt x="4873" y="87295"/>
                  <a:pt x="4895" y="87273"/>
                  <a:pt x="4895" y="87251"/>
                </a:cubicBezTo>
                <a:cubicBezTo>
                  <a:pt x="4895" y="87186"/>
                  <a:pt x="4785" y="87186"/>
                  <a:pt x="4785" y="87251"/>
                </a:cubicBezTo>
                <a:cubicBezTo>
                  <a:pt x="4785" y="87273"/>
                  <a:pt x="4807" y="87295"/>
                  <a:pt x="4829" y="87295"/>
                </a:cubicBezTo>
                <a:close/>
                <a:moveTo>
                  <a:pt x="149591" y="82510"/>
                </a:moveTo>
                <a:cubicBezTo>
                  <a:pt x="149656" y="82510"/>
                  <a:pt x="149700" y="82466"/>
                  <a:pt x="149700" y="82422"/>
                </a:cubicBezTo>
                <a:cubicBezTo>
                  <a:pt x="149700" y="82379"/>
                  <a:pt x="149656" y="82335"/>
                  <a:pt x="149591" y="82335"/>
                </a:cubicBezTo>
                <a:cubicBezTo>
                  <a:pt x="149547" y="82335"/>
                  <a:pt x="149503" y="82379"/>
                  <a:pt x="149503" y="82422"/>
                </a:cubicBezTo>
                <a:cubicBezTo>
                  <a:pt x="149503" y="82466"/>
                  <a:pt x="149547" y="82510"/>
                  <a:pt x="149591" y="82510"/>
                </a:cubicBezTo>
                <a:close/>
                <a:moveTo>
                  <a:pt x="144784" y="82663"/>
                </a:moveTo>
                <a:cubicBezTo>
                  <a:pt x="144980" y="82663"/>
                  <a:pt x="145068" y="82401"/>
                  <a:pt x="144937" y="82269"/>
                </a:cubicBezTo>
                <a:cubicBezTo>
                  <a:pt x="144784" y="82117"/>
                  <a:pt x="144543" y="82226"/>
                  <a:pt x="144543" y="82422"/>
                </a:cubicBezTo>
                <a:cubicBezTo>
                  <a:pt x="144543" y="82554"/>
                  <a:pt x="144653" y="82663"/>
                  <a:pt x="144784" y="82663"/>
                </a:cubicBezTo>
                <a:close/>
                <a:moveTo>
                  <a:pt x="139955" y="82794"/>
                </a:moveTo>
                <a:cubicBezTo>
                  <a:pt x="140282" y="82794"/>
                  <a:pt x="140435" y="82401"/>
                  <a:pt x="140217" y="82160"/>
                </a:cubicBezTo>
                <a:cubicBezTo>
                  <a:pt x="139976" y="81920"/>
                  <a:pt x="139583" y="82095"/>
                  <a:pt x="139583" y="82422"/>
                </a:cubicBezTo>
                <a:cubicBezTo>
                  <a:pt x="139561" y="82641"/>
                  <a:pt x="139736" y="82794"/>
                  <a:pt x="139955" y="82794"/>
                </a:cubicBezTo>
                <a:close/>
                <a:moveTo>
                  <a:pt x="135126" y="82925"/>
                </a:moveTo>
                <a:cubicBezTo>
                  <a:pt x="135584" y="82925"/>
                  <a:pt x="135803" y="82379"/>
                  <a:pt x="135475" y="82073"/>
                </a:cubicBezTo>
                <a:cubicBezTo>
                  <a:pt x="135147" y="81745"/>
                  <a:pt x="134623" y="81964"/>
                  <a:pt x="134623" y="82422"/>
                </a:cubicBezTo>
                <a:cubicBezTo>
                  <a:pt x="134601" y="82707"/>
                  <a:pt x="134841" y="82925"/>
                  <a:pt x="135126" y="82925"/>
                </a:cubicBezTo>
                <a:close/>
                <a:moveTo>
                  <a:pt x="130297" y="83078"/>
                </a:moveTo>
                <a:cubicBezTo>
                  <a:pt x="130865" y="83078"/>
                  <a:pt x="131149" y="82379"/>
                  <a:pt x="130755" y="81964"/>
                </a:cubicBezTo>
                <a:cubicBezTo>
                  <a:pt x="130340" y="81570"/>
                  <a:pt x="129663" y="81854"/>
                  <a:pt x="129663" y="82422"/>
                </a:cubicBezTo>
                <a:cubicBezTo>
                  <a:pt x="129663" y="82772"/>
                  <a:pt x="129947" y="83078"/>
                  <a:pt x="130297" y="83078"/>
                </a:cubicBezTo>
                <a:close/>
                <a:moveTo>
                  <a:pt x="125489" y="83209"/>
                </a:moveTo>
                <a:cubicBezTo>
                  <a:pt x="126167" y="83209"/>
                  <a:pt x="126538" y="82379"/>
                  <a:pt x="126036" y="81876"/>
                </a:cubicBezTo>
                <a:cubicBezTo>
                  <a:pt x="125555" y="81374"/>
                  <a:pt x="124703" y="81745"/>
                  <a:pt x="124725" y="82444"/>
                </a:cubicBezTo>
                <a:cubicBezTo>
                  <a:pt x="124725" y="82859"/>
                  <a:pt x="125052" y="83187"/>
                  <a:pt x="125489" y="83209"/>
                </a:cubicBezTo>
                <a:close/>
                <a:moveTo>
                  <a:pt x="120660" y="83340"/>
                </a:moveTo>
                <a:cubicBezTo>
                  <a:pt x="121469" y="83340"/>
                  <a:pt x="121862" y="82357"/>
                  <a:pt x="121294" y="81789"/>
                </a:cubicBezTo>
                <a:cubicBezTo>
                  <a:pt x="120726" y="81199"/>
                  <a:pt x="119743" y="81614"/>
                  <a:pt x="119743" y="82422"/>
                </a:cubicBezTo>
                <a:cubicBezTo>
                  <a:pt x="119743" y="82925"/>
                  <a:pt x="120158" y="83340"/>
                  <a:pt x="120660" y="83340"/>
                </a:cubicBezTo>
                <a:close/>
                <a:moveTo>
                  <a:pt x="115831" y="83471"/>
                </a:moveTo>
                <a:cubicBezTo>
                  <a:pt x="116749" y="83471"/>
                  <a:pt x="117230" y="82335"/>
                  <a:pt x="116574" y="81680"/>
                </a:cubicBezTo>
                <a:cubicBezTo>
                  <a:pt x="115919" y="81024"/>
                  <a:pt x="114782" y="81505"/>
                  <a:pt x="114782" y="82422"/>
                </a:cubicBezTo>
                <a:cubicBezTo>
                  <a:pt x="114782" y="82991"/>
                  <a:pt x="115263" y="83471"/>
                  <a:pt x="115831" y="83471"/>
                </a:cubicBezTo>
                <a:close/>
                <a:moveTo>
                  <a:pt x="111002" y="83602"/>
                </a:moveTo>
                <a:cubicBezTo>
                  <a:pt x="112051" y="83602"/>
                  <a:pt x="112575" y="82335"/>
                  <a:pt x="111833" y="81592"/>
                </a:cubicBezTo>
                <a:cubicBezTo>
                  <a:pt x="111090" y="80849"/>
                  <a:pt x="109822" y="81374"/>
                  <a:pt x="109822" y="82422"/>
                </a:cubicBezTo>
                <a:cubicBezTo>
                  <a:pt x="109822" y="83078"/>
                  <a:pt x="110347" y="83602"/>
                  <a:pt x="111002" y="83602"/>
                </a:cubicBezTo>
                <a:close/>
                <a:moveTo>
                  <a:pt x="106173" y="83733"/>
                </a:moveTo>
                <a:cubicBezTo>
                  <a:pt x="107353" y="83733"/>
                  <a:pt x="107921" y="82313"/>
                  <a:pt x="107113" y="81505"/>
                </a:cubicBezTo>
                <a:cubicBezTo>
                  <a:pt x="106282" y="80674"/>
                  <a:pt x="104862" y="81264"/>
                  <a:pt x="104862" y="82422"/>
                </a:cubicBezTo>
                <a:cubicBezTo>
                  <a:pt x="104862" y="83144"/>
                  <a:pt x="105452" y="83733"/>
                  <a:pt x="106173" y="83733"/>
                </a:cubicBezTo>
                <a:close/>
                <a:moveTo>
                  <a:pt x="101344" y="83865"/>
                </a:moveTo>
                <a:cubicBezTo>
                  <a:pt x="102633" y="83865"/>
                  <a:pt x="103267" y="82313"/>
                  <a:pt x="102371" y="81417"/>
                </a:cubicBezTo>
                <a:cubicBezTo>
                  <a:pt x="101453" y="80521"/>
                  <a:pt x="99924" y="81155"/>
                  <a:pt x="99924" y="82422"/>
                </a:cubicBezTo>
                <a:cubicBezTo>
                  <a:pt x="99924" y="83209"/>
                  <a:pt x="100558" y="83865"/>
                  <a:pt x="101344" y="83865"/>
                </a:cubicBezTo>
                <a:close/>
                <a:moveTo>
                  <a:pt x="96515" y="83974"/>
                </a:moveTo>
                <a:cubicBezTo>
                  <a:pt x="97914" y="83974"/>
                  <a:pt x="98591" y="82313"/>
                  <a:pt x="97630" y="81330"/>
                </a:cubicBezTo>
                <a:cubicBezTo>
                  <a:pt x="96646" y="80347"/>
                  <a:pt x="94964" y="81046"/>
                  <a:pt x="94964" y="82422"/>
                </a:cubicBezTo>
                <a:cubicBezTo>
                  <a:pt x="94964" y="83275"/>
                  <a:pt x="95663" y="83974"/>
                  <a:pt x="96515" y="83974"/>
                </a:cubicBezTo>
                <a:close/>
                <a:moveTo>
                  <a:pt x="91708" y="84083"/>
                </a:moveTo>
                <a:cubicBezTo>
                  <a:pt x="93172" y="84083"/>
                  <a:pt x="93915" y="82291"/>
                  <a:pt x="92866" y="81242"/>
                </a:cubicBezTo>
                <a:cubicBezTo>
                  <a:pt x="91817" y="80194"/>
                  <a:pt x="90047" y="80937"/>
                  <a:pt x="90047" y="82422"/>
                </a:cubicBezTo>
                <a:cubicBezTo>
                  <a:pt x="90047" y="83340"/>
                  <a:pt x="90790" y="84083"/>
                  <a:pt x="91708" y="84083"/>
                </a:cubicBezTo>
                <a:close/>
                <a:moveTo>
                  <a:pt x="86879" y="84171"/>
                </a:moveTo>
                <a:cubicBezTo>
                  <a:pt x="88430" y="84171"/>
                  <a:pt x="89195" y="82291"/>
                  <a:pt x="88103" y="81199"/>
                </a:cubicBezTo>
                <a:cubicBezTo>
                  <a:pt x="87010" y="80106"/>
                  <a:pt x="85131" y="80871"/>
                  <a:pt x="85131" y="82422"/>
                </a:cubicBezTo>
                <a:cubicBezTo>
                  <a:pt x="85131" y="83384"/>
                  <a:pt x="85917" y="84171"/>
                  <a:pt x="86879" y="84171"/>
                </a:cubicBezTo>
                <a:close/>
                <a:moveTo>
                  <a:pt x="82050" y="84236"/>
                </a:moveTo>
                <a:cubicBezTo>
                  <a:pt x="83645" y="84236"/>
                  <a:pt x="84453" y="82291"/>
                  <a:pt x="83317" y="81155"/>
                </a:cubicBezTo>
                <a:cubicBezTo>
                  <a:pt x="82181" y="80019"/>
                  <a:pt x="80236" y="80827"/>
                  <a:pt x="80236" y="82422"/>
                </a:cubicBezTo>
                <a:cubicBezTo>
                  <a:pt x="80236" y="83428"/>
                  <a:pt x="81045" y="84236"/>
                  <a:pt x="82050" y="84236"/>
                </a:cubicBezTo>
                <a:close/>
                <a:moveTo>
                  <a:pt x="77221" y="84258"/>
                </a:moveTo>
                <a:cubicBezTo>
                  <a:pt x="78860" y="84258"/>
                  <a:pt x="79668" y="82291"/>
                  <a:pt x="78510" y="81133"/>
                </a:cubicBezTo>
                <a:cubicBezTo>
                  <a:pt x="77352" y="79975"/>
                  <a:pt x="75385" y="80784"/>
                  <a:pt x="75385" y="82422"/>
                </a:cubicBezTo>
                <a:cubicBezTo>
                  <a:pt x="75385" y="83428"/>
                  <a:pt x="76216" y="84258"/>
                  <a:pt x="77221" y="84258"/>
                </a:cubicBezTo>
                <a:close/>
                <a:moveTo>
                  <a:pt x="72392" y="84236"/>
                </a:moveTo>
                <a:cubicBezTo>
                  <a:pt x="74009" y="84236"/>
                  <a:pt x="74817" y="82291"/>
                  <a:pt x="73681" y="81155"/>
                </a:cubicBezTo>
                <a:cubicBezTo>
                  <a:pt x="72545" y="80019"/>
                  <a:pt x="70600" y="80827"/>
                  <a:pt x="70600" y="82422"/>
                </a:cubicBezTo>
                <a:cubicBezTo>
                  <a:pt x="70600" y="83428"/>
                  <a:pt x="71409" y="84236"/>
                  <a:pt x="72392" y="84236"/>
                </a:cubicBezTo>
                <a:close/>
                <a:moveTo>
                  <a:pt x="67563" y="84171"/>
                </a:moveTo>
                <a:cubicBezTo>
                  <a:pt x="69114" y="84171"/>
                  <a:pt x="69901" y="82291"/>
                  <a:pt x="68808" y="81199"/>
                </a:cubicBezTo>
                <a:cubicBezTo>
                  <a:pt x="67716" y="80106"/>
                  <a:pt x="65837" y="80871"/>
                  <a:pt x="65837" y="82422"/>
                </a:cubicBezTo>
                <a:cubicBezTo>
                  <a:pt x="65837" y="83384"/>
                  <a:pt x="66601" y="84171"/>
                  <a:pt x="67563" y="84171"/>
                </a:cubicBezTo>
                <a:close/>
                <a:moveTo>
                  <a:pt x="62734" y="84061"/>
                </a:moveTo>
                <a:cubicBezTo>
                  <a:pt x="64198" y="84061"/>
                  <a:pt x="64941" y="82313"/>
                  <a:pt x="63914" y="81264"/>
                </a:cubicBezTo>
                <a:cubicBezTo>
                  <a:pt x="62865" y="80237"/>
                  <a:pt x="61095" y="80980"/>
                  <a:pt x="61095" y="82422"/>
                </a:cubicBezTo>
                <a:cubicBezTo>
                  <a:pt x="61095" y="83340"/>
                  <a:pt x="61838" y="84061"/>
                  <a:pt x="62734" y="84061"/>
                </a:cubicBezTo>
                <a:close/>
                <a:moveTo>
                  <a:pt x="57927" y="83974"/>
                </a:moveTo>
                <a:cubicBezTo>
                  <a:pt x="59281" y="83974"/>
                  <a:pt x="59981" y="82313"/>
                  <a:pt x="59019" y="81330"/>
                </a:cubicBezTo>
                <a:cubicBezTo>
                  <a:pt x="58036" y="80368"/>
                  <a:pt x="56375" y="81046"/>
                  <a:pt x="56375" y="82422"/>
                </a:cubicBezTo>
                <a:cubicBezTo>
                  <a:pt x="56375" y="83275"/>
                  <a:pt x="57074" y="83974"/>
                  <a:pt x="57927" y="83974"/>
                </a:cubicBezTo>
                <a:close/>
                <a:moveTo>
                  <a:pt x="53098" y="83843"/>
                </a:moveTo>
                <a:cubicBezTo>
                  <a:pt x="54365" y="83843"/>
                  <a:pt x="54999" y="82313"/>
                  <a:pt x="54103" y="81417"/>
                </a:cubicBezTo>
                <a:cubicBezTo>
                  <a:pt x="53207" y="80521"/>
                  <a:pt x="51677" y="81155"/>
                  <a:pt x="51677" y="82422"/>
                </a:cubicBezTo>
                <a:cubicBezTo>
                  <a:pt x="51677" y="83209"/>
                  <a:pt x="52311" y="83843"/>
                  <a:pt x="53098" y="83843"/>
                </a:cubicBezTo>
                <a:close/>
                <a:moveTo>
                  <a:pt x="48268" y="83755"/>
                </a:moveTo>
                <a:cubicBezTo>
                  <a:pt x="49427" y="83755"/>
                  <a:pt x="49995" y="82357"/>
                  <a:pt x="49186" y="81527"/>
                </a:cubicBezTo>
                <a:cubicBezTo>
                  <a:pt x="48378" y="80718"/>
                  <a:pt x="46979" y="81286"/>
                  <a:pt x="46979" y="82444"/>
                </a:cubicBezTo>
                <a:cubicBezTo>
                  <a:pt x="46979" y="83165"/>
                  <a:pt x="47547" y="83755"/>
                  <a:pt x="48268" y="83755"/>
                </a:cubicBezTo>
                <a:close/>
                <a:moveTo>
                  <a:pt x="43439" y="83624"/>
                </a:moveTo>
                <a:cubicBezTo>
                  <a:pt x="44488" y="83624"/>
                  <a:pt x="45013" y="82357"/>
                  <a:pt x="44270" y="81614"/>
                </a:cubicBezTo>
                <a:cubicBezTo>
                  <a:pt x="43527" y="80871"/>
                  <a:pt x="42260" y="81395"/>
                  <a:pt x="42260" y="82444"/>
                </a:cubicBezTo>
                <a:cubicBezTo>
                  <a:pt x="42260" y="83100"/>
                  <a:pt x="42784" y="83624"/>
                  <a:pt x="43439" y="83624"/>
                </a:cubicBezTo>
                <a:close/>
                <a:moveTo>
                  <a:pt x="38610" y="83471"/>
                </a:moveTo>
                <a:cubicBezTo>
                  <a:pt x="39528" y="83471"/>
                  <a:pt x="39987" y="82357"/>
                  <a:pt x="39353" y="81723"/>
                </a:cubicBezTo>
                <a:cubicBezTo>
                  <a:pt x="38698" y="81068"/>
                  <a:pt x="37583" y="81527"/>
                  <a:pt x="37583" y="82444"/>
                </a:cubicBezTo>
                <a:cubicBezTo>
                  <a:pt x="37583" y="83012"/>
                  <a:pt x="38042" y="83471"/>
                  <a:pt x="38610" y="83471"/>
                </a:cubicBezTo>
                <a:close/>
                <a:moveTo>
                  <a:pt x="33803" y="83362"/>
                </a:moveTo>
                <a:cubicBezTo>
                  <a:pt x="34612" y="83362"/>
                  <a:pt x="35005" y="82379"/>
                  <a:pt x="34437" y="81811"/>
                </a:cubicBezTo>
                <a:cubicBezTo>
                  <a:pt x="33869" y="81221"/>
                  <a:pt x="32886" y="81636"/>
                  <a:pt x="32886" y="82444"/>
                </a:cubicBezTo>
                <a:cubicBezTo>
                  <a:pt x="32886" y="82947"/>
                  <a:pt x="33301" y="83362"/>
                  <a:pt x="33803" y="83362"/>
                </a:cubicBezTo>
                <a:close/>
                <a:moveTo>
                  <a:pt x="28974" y="83209"/>
                </a:moveTo>
                <a:cubicBezTo>
                  <a:pt x="29652" y="83209"/>
                  <a:pt x="30001" y="82357"/>
                  <a:pt x="29520" y="81876"/>
                </a:cubicBezTo>
                <a:cubicBezTo>
                  <a:pt x="29018" y="81395"/>
                  <a:pt x="28188" y="81723"/>
                  <a:pt x="28188" y="82422"/>
                </a:cubicBezTo>
                <a:cubicBezTo>
                  <a:pt x="28188" y="82859"/>
                  <a:pt x="28537" y="83209"/>
                  <a:pt x="28974" y="83209"/>
                </a:cubicBezTo>
                <a:close/>
                <a:moveTo>
                  <a:pt x="24145" y="83056"/>
                </a:moveTo>
                <a:cubicBezTo>
                  <a:pt x="24691" y="83056"/>
                  <a:pt x="24976" y="82379"/>
                  <a:pt x="24582" y="81985"/>
                </a:cubicBezTo>
                <a:cubicBezTo>
                  <a:pt x="24189" y="81592"/>
                  <a:pt x="23511" y="81876"/>
                  <a:pt x="23511" y="82422"/>
                </a:cubicBezTo>
                <a:cubicBezTo>
                  <a:pt x="23511" y="82772"/>
                  <a:pt x="23796" y="83056"/>
                  <a:pt x="24145" y="83056"/>
                </a:cubicBezTo>
                <a:close/>
                <a:moveTo>
                  <a:pt x="19316" y="82925"/>
                </a:moveTo>
                <a:cubicBezTo>
                  <a:pt x="19753" y="82925"/>
                  <a:pt x="19972" y="82401"/>
                  <a:pt x="19666" y="82095"/>
                </a:cubicBezTo>
                <a:cubicBezTo>
                  <a:pt x="19360" y="81767"/>
                  <a:pt x="18814" y="81985"/>
                  <a:pt x="18814" y="82444"/>
                </a:cubicBezTo>
                <a:cubicBezTo>
                  <a:pt x="18814" y="82707"/>
                  <a:pt x="19032" y="82925"/>
                  <a:pt x="19316" y="82925"/>
                </a:cubicBezTo>
                <a:close/>
                <a:moveTo>
                  <a:pt x="14487" y="82794"/>
                </a:moveTo>
                <a:cubicBezTo>
                  <a:pt x="14815" y="82794"/>
                  <a:pt x="14968" y="82401"/>
                  <a:pt x="14749" y="82182"/>
                </a:cubicBezTo>
                <a:cubicBezTo>
                  <a:pt x="14509" y="81942"/>
                  <a:pt x="14137" y="82117"/>
                  <a:pt x="14137" y="82444"/>
                </a:cubicBezTo>
                <a:cubicBezTo>
                  <a:pt x="14116" y="82641"/>
                  <a:pt x="14290" y="82794"/>
                  <a:pt x="14487" y="82794"/>
                </a:cubicBezTo>
                <a:close/>
                <a:moveTo>
                  <a:pt x="9658" y="82663"/>
                </a:moveTo>
                <a:cubicBezTo>
                  <a:pt x="9855" y="82663"/>
                  <a:pt x="9964" y="82422"/>
                  <a:pt x="9833" y="82269"/>
                </a:cubicBezTo>
                <a:cubicBezTo>
                  <a:pt x="9680" y="82117"/>
                  <a:pt x="9440" y="82226"/>
                  <a:pt x="9440" y="82422"/>
                </a:cubicBezTo>
                <a:cubicBezTo>
                  <a:pt x="9440" y="82554"/>
                  <a:pt x="9527" y="82663"/>
                  <a:pt x="9658" y="82663"/>
                </a:cubicBezTo>
                <a:close/>
                <a:moveTo>
                  <a:pt x="4829" y="82510"/>
                </a:moveTo>
                <a:cubicBezTo>
                  <a:pt x="4873" y="82510"/>
                  <a:pt x="4916" y="82466"/>
                  <a:pt x="4916" y="82422"/>
                </a:cubicBezTo>
                <a:cubicBezTo>
                  <a:pt x="4916" y="82379"/>
                  <a:pt x="4873" y="82357"/>
                  <a:pt x="4829" y="82335"/>
                </a:cubicBezTo>
                <a:cubicBezTo>
                  <a:pt x="4785" y="82357"/>
                  <a:pt x="4763" y="82379"/>
                  <a:pt x="4763" y="82422"/>
                </a:cubicBezTo>
                <a:cubicBezTo>
                  <a:pt x="4763" y="82466"/>
                  <a:pt x="4785" y="82510"/>
                  <a:pt x="4829" y="82510"/>
                </a:cubicBezTo>
                <a:close/>
                <a:moveTo>
                  <a:pt x="154442" y="77615"/>
                </a:moveTo>
                <a:cubicBezTo>
                  <a:pt x="154442" y="77615"/>
                  <a:pt x="154442" y="77593"/>
                  <a:pt x="154442" y="77593"/>
                </a:cubicBezTo>
                <a:close/>
                <a:moveTo>
                  <a:pt x="149613" y="77725"/>
                </a:moveTo>
                <a:cubicBezTo>
                  <a:pt x="149787" y="77725"/>
                  <a:pt x="149482" y="77419"/>
                  <a:pt x="149482" y="77593"/>
                </a:cubicBezTo>
                <a:cubicBezTo>
                  <a:pt x="149482" y="77659"/>
                  <a:pt x="149547" y="77725"/>
                  <a:pt x="149613" y="77725"/>
                </a:cubicBezTo>
                <a:close/>
                <a:moveTo>
                  <a:pt x="144784" y="77856"/>
                </a:moveTo>
                <a:cubicBezTo>
                  <a:pt x="145002" y="77856"/>
                  <a:pt x="145111" y="77572"/>
                  <a:pt x="144958" y="77419"/>
                </a:cubicBezTo>
                <a:cubicBezTo>
                  <a:pt x="144805" y="77266"/>
                  <a:pt x="144521" y="77375"/>
                  <a:pt x="144521" y="77593"/>
                </a:cubicBezTo>
                <a:cubicBezTo>
                  <a:pt x="144521" y="77746"/>
                  <a:pt x="144631" y="77856"/>
                  <a:pt x="144784" y="77856"/>
                </a:cubicBezTo>
                <a:close/>
                <a:moveTo>
                  <a:pt x="139955" y="78009"/>
                </a:moveTo>
                <a:cubicBezTo>
                  <a:pt x="140304" y="78009"/>
                  <a:pt x="140501" y="77572"/>
                  <a:pt x="140239" y="77309"/>
                </a:cubicBezTo>
                <a:cubicBezTo>
                  <a:pt x="139976" y="77069"/>
                  <a:pt x="139561" y="77244"/>
                  <a:pt x="139561" y="77593"/>
                </a:cubicBezTo>
                <a:cubicBezTo>
                  <a:pt x="139561" y="77834"/>
                  <a:pt x="139736" y="78009"/>
                  <a:pt x="139955" y="78009"/>
                </a:cubicBezTo>
                <a:close/>
                <a:moveTo>
                  <a:pt x="135126" y="78140"/>
                </a:moveTo>
                <a:cubicBezTo>
                  <a:pt x="135628" y="78140"/>
                  <a:pt x="135868" y="77550"/>
                  <a:pt x="135519" y="77200"/>
                </a:cubicBezTo>
                <a:cubicBezTo>
                  <a:pt x="135169" y="76850"/>
                  <a:pt x="134579" y="77113"/>
                  <a:pt x="134579" y="77593"/>
                </a:cubicBezTo>
                <a:cubicBezTo>
                  <a:pt x="134579" y="77899"/>
                  <a:pt x="134820" y="78140"/>
                  <a:pt x="135126" y="78140"/>
                </a:cubicBezTo>
                <a:close/>
                <a:moveTo>
                  <a:pt x="130297" y="78271"/>
                </a:moveTo>
                <a:cubicBezTo>
                  <a:pt x="130908" y="78271"/>
                  <a:pt x="131192" y="77550"/>
                  <a:pt x="130777" y="77135"/>
                </a:cubicBezTo>
                <a:cubicBezTo>
                  <a:pt x="130362" y="76698"/>
                  <a:pt x="129641" y="77003"/>
                  <a:pt x="129641" y="77593"/>
                </a:cubicBezTo>
                <a:cubicBezTo>
                  <a:pt x="129641" y="77965"/>
                  <a:pt x="129925" y="78271"/>
                  <a:pt x="130297" y="78271"/>
                </a:cubicBezTo>
                <a:close/>
                <a:moveTo>
                  <a:pt x="125489" y="78424"/>
                </a:moveTo>
                <a:cubicBezTo>
                  <a:pt x="126210" y="78424"/>
                  <a:pt x="126582" y="77528"/>
                  <a:pt x="126057" y="77025"/>
                </a:cubicBezTo>
                <a:cubicBezTo>
                  <a:pt x="125533" y="76501"/>
                  <a:pt x="124659" y="76872"/>
                  <a:pt x="124659" y="77593"/>
                </a:cubicBezTo>
                <a:cubicBezTo>
                  <a:pt x="124659" y="78052"/>
                  <a:pt x="125030" y="78424"/>
                  <a:pt x="125489" y="78424"/>
                </a:cubicBezTo>
                <a:close/>
                <a:moveTo>
                  <a:pt x="120660" y="78555"/>
                </a:moveTo>
                <a:cubicBezTo>
                  <a:pt x="121491" y="78555"/>
                  <a:pt x="121928" y="77528"/>
                  <a:pt x="121338" y="76938"/>
                </a:cubicBezTo>
                <a:cubicBezTo>
                  <a:pt x="120726" y="76326"/>
                  <a:pt x="119699" y="76763"/>
                  <a:pt x="119699" y="77593"/>
                </a:cubicBezTo>
                <a:cubicBezTo>
                  <a:pt x="119699" y="78118"/>
                  <a:pt x="120136" y="78555"/>
                  <a:pt x="120660" y="78555"/>
                </a:cubicBezTo>
                <a:close/>
                <a:moveTo>
                  <a:pt x="115831" y="78686"/>
                </a:moveTo>
                <a:cubicBezTo>
                  <a:pt x="116793" y="78686"/>
                  <a:pt x="117295" y="77506"/>
                  <a:pt x="116596" y="76829"/>
                </a:cubicBezTo>
                <a:cubicBezTo>
                  <a:pt x="115919" y="76129"/>
                  <a:pt x="114739" y="76610"/>
                  <a:pt x="114739" y="77593"/>
                </a:cubicBezTo>
                <a:cubicBezTo>
                  <a:pt x="114739" y="78205"/>
                  <a:pt x="115219" y="78686"/>
                  <a:pt x="115831" y="78686"/>
                </a:cubicBezTo>
                <a:close/>
                <a:moveTo>
                  <a:pt x="111002" y="78839"/>
                </a:moveTo>
                <a:cubicBezTo>
                  <a:pt x="112095" y="78839"/>
                  <a:pt x="112641" y="77506"/>
                  <a:pt x="111876" y="76719"/>
                </a:cubicBezTo>
                <a:cubicBezTo>
                  <a:pt x="111090" y="75955"/>
                  <a:pt x="109779" y="76501"/>
                  <a:pt x="109779" y="77593"/>
                </a:cubicBezTo>
                <a:cubicBezTo>
                  <a:pt x="109779" y="78271"/>
                  <a:pt x="110325" y="78839"/>
                  <a:pt x="111002" y="78839"/>
                </a:cubicBezTo>
                <a:close/>
                <a:moveTo>
                  <a:pt x="106173" y="78970"/>
                </a:moveTo>
                <a:cubicBezTo>
                  <a:pt x="107397" y="78970"/>
                  <a:pt x="108009" y="77484"/>
                  <a:pt x="107135" y="76632"/>
                </a:cubicBezTo>
                <a:cubicBezTo>
                  <a:pt x="106282" y="75780"/>
                  <a:pt x="104818" y="76392"/>
                  <a:pt x="104818" y="77593"/>
                </a:cubicBezTo>
                <a:cubicBezTo>
                  <a:pt x="104818" y="78358"/>
                  <a:pt x="105430" y="78970"/>
                  <a:pt x="106173" y="78970"/>
                </a:cubicBezTo>
                <a:close/>
                <a:moveTo>
                  <a:pt x="101344" y="79101"/>
                </a:moveTo>
                <a:cubicBezTo>
                  <a:pt x="102677" y="79101"/>
                  <a:pt x="103354" y="77484"/>
                  <a:pt x="102415" y="76545"/>
                </a:cubicBezTo>
                <a:cubicBezTo>
                  <a:pt x="101475" y="75583"/>
                  <a:pt x="99858" y="76260"/>
                  <a:pt x="99858" y="77593"/>
                </a:cubicBezTo>
                <a:cubicBezTo>
                  <a:pt x="99858" y="78424"/>
                  <a:pt x="100514" y="79101"/>
                  <a:pt x="101344" y="79101"/>
                </a:cubicBezTo>
                <a:close/>
                <a:moveTo>
                  <a:pt x="96537" y="79210"/>
                </a:moveTo>
                <a:cubicBezTo>
                  <a:pt x="97979" y="79210"/>
                  <a:pt x="98700" y="77484"/>
                  <a:pt x="97673" y="76457"/>
                </a:cubicBezTo>
                <a:cubicBezTo>
                  <a:pt x="96646" y="75430"/>
                  <a:pt x="94898" y="76151"/>
                  <a:pt x="94898" y="77593"/>
                </a:cubicBezTo>
                <a:cubicBezTo>
                  <a:pt x="94898" y="78489"/>
                  <a:pt x="95641" y="79210"/>
                  <a:pt x="96537" y="79210"/>
                </a:cubicBezTo>
                <a:close/>
                <a:moveTo>
                  <a:pt x="91708" y="79341"/>
                </a:moveTo>
                <a:cubicBezTo>
                  <a:pt x="93259" y="79341"/>
                  <a:pt x="94024" y="77462"/>
                  <a:pt x="92932" y="76370"/>
                </a:cubicBezTo>
                <a:cubicBezTo>
                  <a:pt x="91839" y="75277"/>
                  <a:pt x="89960" y="76042"/>
                  <a:pt x="89960" y="77593"/>
                </a:cubicBezTo>
                <a:cubicBezTo>
                  <a:pt x="89960" y="78555"/>
                  <a:pt x="90747" y="79341"/>
                  <a:pt x="91708" y="79341"/>
                </a:cubicBezTo>
                <a:close/>
                <a:moveTo>
                  <a:pt x="86879" y="79451"/>
                </a:moveTo>
                <a:cubicBezTo>
                  <a:pt x="88540" y="79451"/>
                  <a:pt x="89370" y="77462"/>
                  <a:pt x="88190" y="76282"/>
                </a:cubicBezTo>
                <a:cubicBezTo>
                  <a:pt x="87010" y="75102"/>
                  <a:pt x="85022" y="75933"/>
                  <a:pt x="85022" y="77593"/>
                </a:cubicBezTo>
                <a:cubicBezTo>
                  <a:pt x="85022" y="78620"/>
                  <a:pt x="85852" y="79451"/>
                  <a:pt x="86879" y="79451"/>
                </a:cubicBezTo>
                <a:close/>
                <a:moveTo>
                  <a:pt x="82050" y="79538"/>
                </a:moveTo>
                <a:cubicBezTo>
                  <a:pt x="83776" y="79538"/>
                  <a:pt x="84650" y="77440"/>
                  <a:pt x="83426" y="76217"/>
                </a:cubicBezTo>
                <a:cubicBezTo>
                  <a:pt x="82203" y="75015"/>
                  <a:pt x="80105" y="75867"/>
                  <a:pt x="80105" y="77593"/>
                </a:cubicBezTo>
                <a:cubicBezTo>
                  <a:pt x="80105" y="78664"/>
                  <a:pt x="80979" y="79538"/>
                  <a:pt x="82050" y="79538"/>
                </a:cubicBezTo>
                <a:close/>
                <a:moveTo>
                  <a:pt x="77221" y="79560"/>
                </a:moveTo>
                <a:cubicBezTo>
                  <a:pt x="78969" y="79560"/>
                  <a:pt x="79843" y="77440"/>
                  <a:pt x="78619" y="76217"/>
                </a:cubicBezTo>
                <a:cubicBezTo>
                  <a:pt x="77374" y="74971"/>
                  <a:pt x="75254" y="75845"/>
                  <a:pt x="75254" y="77593"/>
                </a:cubicBezTo>
                <a:cubicBezTo>
                  <a:pt x="75254" y="78686"/>
                  <a:pt x="76128" y="79560"/>
                  <a:pt x="77221" y="79560"/>
                </a:cubicBezTo>
                <a:close/>
                <a:moveTo>
                  <a:pt x="72392" y="79538"/>
                </a:moveTo>
                <a:cubicBezTo>
                  <a:pt x="74118" y="79538"/>
                  <a:pt x="74992" y="77440"/>
                  <a:pt x="73768" y="76217"/>
                </a:cubicBezTo>
                <a:cubicBezTo>
                  <a:pt x="72545" y="75015"/>
                  <a:pt x="70447" y="75867"/>
                  <a:pt x="70447" y="77593"/>
                </a:cubicBezTo>
                <a:cubicBezTo>
                  <a:pt x="70447" y="78664"/>
                  <a:pt x="71321" y="79538"/>
                  <a:pt x="72392" y="79538"/>
                </a:cubicBezTo>
                <a:close/>
                <a:moveTo>
                  <a:pt x="67563" y="79451"/>
                </a:moveTo>
                <a:cubicBezTo>
                  <a:pt x="69223" y="79451"/>
                  <a:pt x="70032" y="77462"/>
                  <a:pt x="68874" y="76304"/>
                </a:cubicBezTo>
                <a:cubicBezTo>
                  <a:pt x="67716" y="75124"/>
                  <a:pt x="65727" y="75955"/>
                  <a:pt x="65727" y="77593"/>
                </a:cubicBezTo>
                <a:cubicBezTo>
                  <a:pt x="65727" y="78620"/>
                  <a:pt x="66558" y="79451"/>
                  <a:pt x="67563" y="79451"/>
                </a:cubicBezTo>
                <a:close/>
                <a:moveTo>
                  <a:pt x="62734" y="79341"/>
                </a:moveTo>
                <a:cubicBezTo>
                  <a:pt x="64285" y="79341"/>
                  <a:pt x="65072" y="77462"/>
                  <a:pt x="63979" y="76370"/>
                </a:cubicBezTo>
                <a:cubicBezTo>
                  <a:pt x="62887" y="75277"/>
                  <a:pt x="61008" y="76042"/>
                  <a:pt x="61008" y="77593"/>
                </a:cubicBezTo>
                <a:cubicBezTo>
                  <a:pt x="61008" y="78555"/>
                  <a:pt x="61794" y="79341"/>
                  <a:pt x="62734" y="79341"/>
                </a:cubicBezTo>
                <a:close/>
                <a:moveTo>
                  <a:pt x="57927" y="79210"/>
                </a:moveTo>
                <a:cubicBezTo>
                  <a:pt x="59369" y="79210"/>
                  <a:pt x="60090" y="77484"/>
                  <a:pt x="59063" y="76457"/>
                </a:cubicBezTo>
                <a:cubicBezTo>
                  <a:pt x="58058" y="75430"/>
                  <a:pt x="56310" y="76151"/>
                  <a:pt x="56310" y="77593"/>
                </a:cubicBezTo>
                <a:cubicBezTo>
                  <a:pt x="56310" y="78489"/>
                  <a:pt x="57031" y="79210"/>
                  <a:pt x="57927" y="79210"/>
                </a:cubicBezTo>
                <a:close/>
                <a:moveTo>
                  <a:pt x="53098" y="79101"/>
                </a:moveTo>
                <a:cubicBezTo>
                  <a:pt x="54409" y="79101"/>
                  <a:pt x="55086" y="77506"/>
                  <a:pt x="54146" y="76566"/>
                </a:cubicBezTo>
                <a:cubicBezTo>
                  <a:pt x="53207" y="75627"/>
                  <a:pt x="51612" y="76304"/>
                  <a:pt x="51612" y="77615"/>
                </a:cubicBezTo>
                <a:cubicBezTo>
                  <a:pt x="51612" y="78446"/>
                  <a:pt x="52267" y="79101"/>
                  <a:pt x="53098" y="79101"/>
                </a:cubicBezTo>
                <a:close/>
                <a:moveTo>
                  <a:pt x="48268" y="78970"/>
                </a:moveTo>
                <a:cubicBezTo>
                  <a:pt x="49470" y="78948"/>
                  <a:pt x="50060" y="77506"/>
                  <a:pt x="49208" y="76654"/>
                </a:cubicBezTo>
                <a:cubicBezTo>
                  <a:pt x="48356" y="75823"/>
                  <a:pt x="46914" y="76413"/>
                  <a:pt x="46914" y="77615"/>
                </a:cubicBezTo>
                <a:cubicBezTo>
                  <a:pt x="46914" y="78358"/>
                  <a:pt x="47504" y="78970"/>
                  <a:pt x="48268" y="78970"/>
                </a:cubicBezTo>
                <a:close/>
                <a:moveTo>
                  <a:pt x="43439" y="78839"/>
                </a:moveTo>
                <a:cubicBezTo>
                  <a:pt x="44532" y="78839"/>
                  <a:pt x="45078" y="77528"/>
                  <a:pt x="44313" y="76763"/>
                </a:cubicBezTo>
                <a:cubicBezTo>
                  <a:pt x="43549" y="75976"/>
                  <a:pt x="42238" y="76523"/>
                  <a:pt x="42238" y="77615"/>
                </a:cubicBezTo>
                <a:cubicBezTo>
                  <a:pt x="42216" y="78293"/>
                  <a:pt x="42762" y="78839"/>
                  <a:pt x="43439" y="78839"/>
                </a:cubicBezTo>
                <a:close/>
                <a:moveTo>
                  <a:pt x="38610" y="78708"/>
                </a:moveTo>
                <a:cubicBezTo>
                  <a:pt x="39594" y="78708"/>
                  <a:pt x="40074" y="77528"/>
                  <a:pt x="39397" y="76829"/>
                </a:cubicBezTo>
                <a:cubicBezTo>
                  <a:pt x="38698" y="76151"/>
                  <a:pt x="37518" y="76632"/>
                  <a:pt x="37518" y="77615"/>
                </a:cubicBezTo>
                <a:cubicBezTo>
                  <a:pt x="37518" y="78205"/>
                  <a:pt x="38020" y="78708"/>
                  <a:pt x="38610" y="78708"/>
                </a:cubicBezTo>
                <a:close/>
                <a:moveTo>
                  <a:pt x="33803" y="78555"/>
                </a:moveTo>
                <a:cubicBezTo>
                  <a:pt x="34634" y="78555"/>
                  <a:pt x="35049" y="77550"/>
                  <a:pt x="34459" y="76960"/>
                </a:cubicBezTo>
                <a:cubicBezTo>
                  <a:pt x="33869" y="76370"/>
                  <a:pt x="32864" y="76785"/>
                  <a:pt x="32864" y="77615"/>
                </a:cubicBezTo>
                <a:cubicBezTo>
                  <a:pt x="32864" y="78140"/>
                  <a:pt x="33279" y="78555"/>
                  <a:pt x="33803" y="78555"/>
                </a:cubicBezTo>
                <a:close/>
                <a:moveTo>
                  <a:pt x="28974" y="78424"/>
                </a:moveTo>
                <a:cubicBezTo>
                  <a:pt x="29673" y="78424"/>
                  <a:pt x="30045" y="77550"/>
                  <a:pt x="29542" y="77047"/>
                </a:cubicBezTo>
                <a:cubicBezTo>
                  <a:pt x="29018" y="76545"/>
                  <a:pt x="28166" y="76916"/>
                  <a:pt x="28166" y="77615"/>
                </a:cubicBezTo>
                <a:cubicBezTo>
                  <a:pt x="28166" y="78074"/>
                  <a:pt x="28515" y="78424"/>
                  <a:pt x="28974" y="78424"/>
                </a:cubicBezTo>
                <a:close/>
                <a:moveTo>
                  <a:pt x="24145" y="78293"/>
                </a:moveTo>
                <a:cubicBezTo>
                  <a:pt x="24735" y="78293"/>
                  <a:pt x="25041" y="77572"/>
                  <a:pt x="24604" y="77135"/>
                </a:cubicBezTo>
                <a:cubicBezTo>
                  <a:pt x="24189" y="76719"/>
                  <a:pt x="23468" y="77025"/>
                  <a:pt x="23468" y="77615"/>
                </a:cubicBezTo>
                <a:cubicBezTo>
                  <a:pt x="23468" y="77987"/>
                  <a:pt x="23774" y="78293"/>
                  <a:pt x="24145" y="78293"/>
                </a:cubicBezTo>
                <a:close/>
                <a:moveTo>
                  <a:pt x="19316" y="78140"/>
                </a:moveTo>
                <a:cubicBezTo>
                  <a:pt x="19775" y="78140"/>
                  <a:pt x="20015" y="77572"/>
                  <a:pt x="19688" y="77244"/>
                </a:cubicBezTo>
                <a:cubicBezTo>
                  <a:pt x="19360" y="76916"/>
                  <a:pt x="18792" y="77156"/>
                  <a:pt x="18792" y="77615"/>
                </a:cubicBezTo>
                <a:cubicBezTo>
                  <a:pt x="18792" y="77899"/>
                  <a:pt x="19032" y="78140"/>
                  <a:pt x="19316" y="78140"/>
                </a:cubicBezTo>
                <a:close/>
                <a:moveTo>
                  <a:pt x="14487" y="78009"/>
                </a:moveTo>
                <a:cubicBezTo>
                  <a:pt x="14837" y="78009"/>
                  <a:pt x="14990" y="77593"/>
                  <a:pt x="14749" y="77353"/>
                </a:cubicBezTo>
                <a:cubicBezTo>
                  <a:pt x="14509" y="77113"/>
                  <a:pt x="14116" y="77266"/>
                  <a:pt x="14094" y="77615"/>
                </a:cubicBezTo>
                <a:cubicBezTo>
                  <a:pt x="14094" y="77834"/>
                  <a:pt x="14269" y="78009"/>
                  <a:pt x="14487" y="78009"/>
                </a:cubicBezTo>
                <a:close/>
                <a:moveTo>
                  <a:pt x="9658" y="77856"/>
                </a:moveTo>
                <a:cubicBezTo>
                  <a:pt x="9877" y="77856"/>
                  <a:pt x="9986" y="77615"/>
                  <a:pt x="9833" y="77462"/>
                </a:cubicBezTo>
                <a:cubicBezTo>
                  <a:pt x="9680" y="77309"/>
                  <a:pt x="9418" y="77419"/>
                  <a:pt x="9418" y="77615"/>
                </a:cubicBezTo>
                <a:cubicBezTo>
                  <a:pt x="9418" y="77746"/>
                  <a:pt x="9527" y="77856"/>
                  <a:pt x="9658" y="77856"/>
                </a:cubicBezTo>
                <a:close/>
                <a:moveTo>
                  <a:pt x="4829" y="77725"/>
                </a:moveTo>
                <a:cubicBezTo>
                  <a:pt x="4895" y="77725"/>
                  <a:pt x="4938" y="77681"/>
                  <a:pt x="4938" y="77615"/>
                </a:cubicBezTo>
                <a:cubicBezTo>
                  <a:pt x="4938" y="77484"/>
                  <a:pt x="4742" y="77484"/>
                  <a:pt x="4742" y="77615"/>
                </a:cubicBezTo>
                <a:cubicBezTo>
                  <a:pt x="4720" y="77681"/>
                  <a:pt x="4785" y="77725"/>
                  <a:pt x="4829" y="77725"/>
                </a:cubicBezTo>
                <a:close/>
                <a:moveTo>
                  <a:pt x="154442" y="72808"/>
                </a:moveTo>
                <a:lnTo>
                  <a:pt x="154442" y="72808"/>
                </a:lnTo>
                <a:cubicBezTo>
                  <a:pt x="154442" y="72808"/>
                  <a:pt x="154442" y="72808"/>
                  <a:pt x="154442" y="72808"/>
                </a:cubicBezTo>
                <a:close/>
                <a:moveTo>
                  <a:pt x="149613" y="72939"/>
                </a:moveTo>
                <a:cubicBezTo>
                  <a:pt x="149831" y="72939"/>
                  <a:pt x="149460" y="72590"/>
                  <a:pt x="149482" y="72808"/>
                </a:cubicBezTo>
                <a:cubicBezTo>
                  <a:pt x="149482" y="72874"/>
                  <a:pt x="149525" y="72939"/>
                  <a:pt x="149613" y="72939"/>
                </a:cubicBezTo>
                <a:close/>
                <a:moveTo>
                  <a:pt x="144784" y="73070"/>
                </a:moveTo>
                <a:cubicBezTo>
                  <a:pt x="144937" y="73070"/>
                  <a:pt x="145046" y="72939"/>
                  <a:pt x="145046" y="72786"/>
                </a:cubicBezTo>
                <a:cubicBezTo>
                  <a:pt x="145046" y="72437"/>
                  <a:pt x="144500" y="72437"/>
                  <a:pt x="144500" y="72786"/>
                </a:cubicBezTo>
                <a:cubicBezTo>
                  <a:pt x="144500" y="72939"/>
                  <a:pt x="144631" y="73070"/>
                  <a:pt x="144784" y="73070"/>
                </a:cubicBezTo>
                <a:close/>
                <a:moveTo>
                  <a:pt x="139955" y="73223"/>
                </a:moveTo>
                <a:cubicBezTo>
                  <a:pt x="140326" y="73223"/>
                  <a:pt x="140501" y="72764"/>
                  <a:pt x="140239" y="72502"/>
                </a:cubicBezTo>
                <a:cubicBezTo>
                  <a:pt x="139976" y="72240"/>
                  <a:pt x="139539" y="72437"/>
                  <a:pt x="139539" y="72808"/>
                </a:cubicBezTo>
                <a:cubicBezTo>
                  <a:pt x="139539" y="73027"/>
                  <a:pt x="139736" y="73223"/>
                  <a:pt x="139955" y="73223"/>
                </a:cubicBezTo>
                <a:close/>
                <a:moveTo>
                  <a:pt x="135126" y="73354"/>
                </a:moveTo>
                <a:cubicBezTo>
                  <a:pt x="135628" y="73354"/>
                  <a:pt x="135868" y="72764"/>
                  <a:pt x="135519" y="72415"/>
                </a:cubicBezTo>
                <a:cubicBezTo>
                  <a:pt x="135169" y="72065"/>
                  <a:pt x="134579" y="72305"/>
                  <a:pt x="134579" y="72808"/>
                </a:cubicBezTo>
                <a:cubicBezTo>
                  <a:pt x="134579" y="73114"/>
                  <a:pt x="134820" y="73354"/>
                  <a:pt x="135126" y="73354"/>
                </a:cubicBezTo>
                <a:close/>
                <a:moveTo>
                  <a:pt x="130297" y="73507"/>
                </a:moveTo>
                <a:cubicBezTo>
                  <a:pt x="130930" y="73485"/>
                  <a:pt x="131236" y="72742"/>
                  <a:pt x="130799" y="72305"/>
                </a:cubicBezTo>
                <a:cubicBezTo>
                  <a:pt x="130362" y="71868"/>
                  <a:pt x="129597" y="72174"/>
                  <a:pt x="129619" y="72808"/>
                </a:cubicBezTo>
                <a:cubicBezTo>
                  <a:pt x="129619" y="73180"/>
                  <a:pt x="129925" y="73507"/>
                  <a:pt x="130297" y="73507"/>
                </a:cubicBezTo>
                <a:close/>
                <a:moveTo>
                  <a:pt x="125489" y="73638"/>
                </a:moveTo>
                <a:cubicBezTo>
                  <a:pt x="126232" y="73638"/>
                  <a:pt x="126604" y="72721"/>
                  <a:pt x="126079" y="72196"/>
                </a:cubicBezTo>
                <a:cubicBezTo>
                  <a:pt x="125533" y="71672"/>
                  <a:pt x="124637" y="72043"/>
                  <a:pt x="124637" y="72808"/>
                </a:cubicBezTo>
                <a:cubicBezTo>
                  <a:pt x="124637" y="73267"/>
                  <a:pt x="125009" y="73638"/>
                  <a:pt x="125489" y="73638"/>
                </a:cubicBezTo>
                <a:close/>
                <a:moveTo>
                  <a:pt x="120660" y="73769"/>
                </a:moveTo>
                <a:cubicBezTo>
                  <a:pt x="121534" y="73769"/>
                  <a:pt x="121950" y="72721"/>
                  <a:pt x="121338" y="72109"/>
                </a:cubicBezTo>
                <a:cubicBezTo>
                  <a:pt x="120726" y="71497"/>
                  <a:pt x="119677" y="71934"/>
                  <a:pt x="119677" y="72808"/>
                </a:cubicBezTo>
                <a:cubicBezTo>
                  <a:pt x="119677" y="73332"/>
                  <a:pt x="120114" y="73769"/>
                  <a:pt x="120660" y="73769"/>
                </a:cubicBezTo>
                <a:close/>
                <a:moveTo>
                  <a:pt x="115831" y="73901"/>
                </a:moveTo>
                <a:cubicBezTo>
                  <a:pt x="116815" y="73901"/>
                  <a:pt x="117317" y="72721"/>
                  <a:pt x="116618" y="72000"/>
                </a:cubicBezTo>
                <a:cubicBezTo>
                  <a:pt x="115919" y="71300"/>
                  <a:pt x="114717" y="71803"/>
                  <a:pt x="114717" y="72808"/>
                </a:cubicBezTo>
                <a:cubicBezTo>
                  <a:pt x="114717" y="73420"/>
                  <a:pt x="115219" y="73901"/>
                  <a:pt x="115831" y="73901"/>
                </a:cubicBezTo>
                <a:close/>
                <a:moveTo>
                  <a:pt x="111002" y="74054"/>
                </a:moveTo>
                <a:cubicBezTo>
                  <a:pt x="112117" y="74054"/>
                  <a:pt x="112685" y="72699"/>
                  <a:pt x="111898" y="71912"/>
                </a:cubicBezTo>
                <a:cubicBezTo>
                  <a:pt x="111090" y="71104"/>
                  <a:pt x="109735" y="71672"/>
                  <a:pt x="109735" y="72808"/>
                </a:cubicBezTo>
                <a:cubicBezTo>
                  <a:pt x="109735" y="73485"/>
                  <a:pt x="110303" y="74054"/>
                  <a:pt x="111002" y="74054"/>
                </a:cubicBezTo>
                <a:close/>
                <a:moveTo>
                  <a:pt x="106173" y="74185"/>
                </a:moveTo>
                <a:cubicBezTo>
                  <a:pt x="107419" y="74185"/>
                  <a:pt x="108052" y="72699"/>
                  <a:pt x="107156" y="71803"/>
                </a:cubicBezTo>
                <a:cubicBezTo>
                  <a:pt x="106282" y="70929"/>
                  <a:pt x="104775" y="71563"/>
                  <a:pt x="104797" y="72808"/>
                </a:cubicBezTo>
                <a:cubicBezTo>
                  <a:pt x="104797" y="73573"/>
                  <a:pt x="105408" y="74185"/>
                  <a:pt x="106173" y="74185"/>
                </a:cubicBezTo>
                <a:close/>
                <a:moveTo>
                  <a:pt x="101344" y="74338"/>
                </a:moveTo>
                <a:cubicBezTo>
                  <a:pt x="102721" y="74338"/>
                  <a:pt x="103420" y="72677"/>
                  <a:pt x="102437" y="71716"/>
                </a:cubicBezTo>
                <a:cubicBezTo>
                  <a:pt x="101475" y="70732"/>
                  <a:pt x="99815" y="71431"/>
                  <a:pt x="99815" y="72808"/>
                </a:cubicBezTo>
                <a:cubicBezTo>
                  <a:pt x="99815" y="73660"/>
                  <a:pt x="100492" y="74338"/>
                  <a:pt x="101344" y="74338"/>
                </a:cubicBezTo>
                <a:close/>
                <a:moveTo>
                  <a:pt x="96537" y="74469"/>
                </a:moveTo>
                <a:cubicBezTo>
                  <a:pt x="98023" y="74469"/>
                  <a:pt x="98766" y="72655"/>
                  <a:pt x="97717" y="71606"/>
                </a:cubicBezTo>
                <a:cubicBezTo>
                  <a:pt x="96646" y="70557"/>
                  <a:pt x="94854" y="71300"/>
                  <a:pt x="94854" y="72786"/>
                </a:cubicBezTo>
                <a:cubicBezTo>
                  <a:pt x="94854" y="73704"/>
                  <a:pt x="95597" y="74469"/>
                  <a:pt x="96537" y="74469"/>
                </a:cubicBezTo>
                <a:close/>
                <a:moveTo>
                  <a:pt x="91708" y="74600"/>
                </a:moveTo>
                <a:cubicBezTo>
                  <a:pt x="93303" y="74600"/>
                  <a:pt x="94112" y="72655"/>
                  <a:pt x="92975" y="71497"/>
                </a:cubicBezTo>
                <a:cubicBezTo>
                  <a:pt x="91839" y="70361"/>
                  <a:pt x="89894" y="71169"/>
                  <a:pt x="89894" y="72786"/>
                </a:cubicBezTo>
                <a:cubicBezTo>
                  <a:pt x="89894" y="73791"/>
                  <a:pt x="90703" y="74600"/>
                  <a:pt x="91708" y="74600"/>
                </a:cubicBezTo>
                <a:close/>
                <a:moveTo>
                  <a:pt x="86879" y="74731"/>
                </a:moveTo>
                <a:cubicBezTo>
                  <a:pt x="88605" y="74731"/>
                  <a:pt x="89479" y="72633"/>
                  <a:pt x="88256" y="71410"/>
                </a:cubicBezTo>
                <a:cubicBezTo>
                  <a:pt x="87032" y="70186"/>
                  <a:pt x="84934" y="71060"/>
                  <a:pt x="84934" y="72786"/>
                </a:cubicBezTo>
                <a:cubicBezTo>
                  <a:pt x="84934" y="73857"/>
                  <a:pt x="85808" y="74731"/>
                  <a:pt x="86879" y="74731"/>
                </a:cubicBezTo>
                <a:close/>
                <a:moveTo>
                  <a:pt x="82050" y="74840"/>
                </a:moveTo>
                <a:cubicBezTo>
                  <a:pt x="83864" y="74840"/>
                  <a:pt x="84781" y="72633"/>
                  <a:pt x="83492" y="71344"/>
                </a:cubicBezTo>
                <a:cubicBezTo>
                  <a:pt x="82203" y="70055"/>
                  <a:pt x="79996" y="70973"/>
                  <a:pt x="79996" y="72786"/>
                </a:cubicBezTo>
                <a:cubicBezTo>
                  <a:pt x="79996" y="73922"/>
                  <a:pt x="80914" y="74840"/>
                  <a:pt x="82050" y="74840"/>
                </a:cubicBezTo>
                <a:close/>
                <a:moveTo>
                  <a:pt x="77221" y="74884"/>
                </a:moveTo>
                <a:cubicBezTo>
                  <a:pt x="79100" y="74884"/>
                  <a:pt x="80040" y="72633"/>
                  <a:pt x="78707" y="71300"/>
                </a:cubicBezTo>
                <a:cubicBezTo>
                  <a:pt x="77374" y="69967"/>
                  <a:pt x="75123" y="70907"/>
                  <a:pt x="75123" y="72786"/>
                </a:cubicBezTo>
                <a:cubicBezTo>
                  <a:pt x="75123" y="73944"/>
                  <a:pt x="76063" y="74884"/>
                  <a:pt x="77221" y="74884"/>
                </a:cubicBezTo>
                <a:close/>
                <a:moveTo>
                  <a:pt x="72392" y="74840"/>
                </a:moveTo>
                <a:cubicBezTo>
                  <a:pt x="74227" y="74840"/>
                  <a:pt x="75145" y="72633"/>
                  <a:pt x="73834" y="71344"/>
                </a:cubicBezTo>
                <a:cubicBezTo>
                  <a:pt x="72545" y="70055"/>
                  <a:pt x="70338" y="70973"/>
                  <a:pt x="70338" y="72786"/>
                </a:cubicBezTo>
                <a:cubicBezTo>
                  <a:pt x="70338" y="73922"/>
                  <a:pt x="71256" y="74840"/>
                  <a:pt x="72392" y="74840"/>
                </a:cubicBezTo>
                <a:close/>
                <a:moveTo>
                  <a:pt x="67563" y="74709"/>
                </a:moveTo>
                <a:cubicBezTo>
                  <a:pt x="69289" y="74709"/>
                  <a:pt x="70141" y="72633"/>
                  <a:pt x="68939" y="71431"/>
                </a:cubicBezTo>
                <a:cubicBezTo>
                  <a:pt x="67716" y="70208"/>
                  <a:pt x="65640" y="71060"/>
                  <a:pt x="65640" y="72786"/>
                </a:cubicBezTo>
                <a:cubicBezTo>
                  <a:pt x="65640" y="73857"/>
                  <a:pt x="66514" y="74709"/>
                  <a:pt x="67563" y="74709"/>
                </a:cubicBezTo>
                <a:close/>
                <a:moveTo>
                  <a:pt x="62734" y="74578"/>
                </a:moveTo>
                <a:cubicBezTo>
                  <a:pt x="64351" y="74578"/>
                  <a:pt x="65137" y="72655"/>
                  <a:pt x="64023" y="71519"/>
                </a:cubicBezTo>
                <a:cubicBezTo>
                  <a:pt x="62887" y="70383"/>
                  <a:pt x="60942" y="71191"/>
                  <a:pt x="60942" y="72786"/>
                </a:cubicBezTo>
                <a:cubicBezTo>
                  <a:pt x="60964" y="73769"/>
                  <a:pt x="61750" y="74578"/>
                  <a:pt x="62734" y="74578"/>
                </a:cubicBezTo>
                <a:close/>
                <a:moveTo>
                  <a:pt x="57927" y="74447"/>
                </a:moveTo>
                <a:cubicBezTo>
                  <a:pt x="59391" y="74447"/>
                  <a:pt x="60133" y="72655"/>
                  <a:pt x="59085" y="71606"/>
                </a:cubicBezTo>
                <a:cubicBezTo>
                  <a:pt x="58058" y="70557"/>
                  <a:pt x="56266" y="71300"/>
                  <a:pt x="56266" y="72786"/>
                </a:cubicBezTo>
                <a:cubicBezTo>
                  <a:pt x="56266" y="73704"/>
                  <a:pt x="57009" y="74447"/>
                  <a:pt x="57927" y="74447"/>
                </a:cubicBezTo>
                <a:close/>
                <a:moveTo>
                  <a:pt x="53098" y="74316"/>
                </a:moveTo>
                <a:cubicBezTo>
                  <a:pt x="54452" y="74316"/>
                  <a:pt x="55130" y="72677"/>
                  <a:pt x="54168" y="71716"/>
                </a:cubicBezTo>
                <a:cubicBezTo>
                  <a:pt x="53207" y="70754"/>
                  <a:pt x="51568" y="71431"/>
                  <a:pt x="51568" y="72786"/>
                </a:cubicBezTo>
                <a:cubicBezTo>
                  <a:pt x="51568" y="73638"/>
                  <a:pt x="52245" y="74316"/>
                  <a:pt x="53098" y="74316"/>
                </a:cubicBezTo>
                <a:close/>
                <a:moveTo>
                  <a:pt x="48268" y="74163"/>
                </a:moveTo>
                <a:cubicBezTo>
                  <a:pt x="49492" y="74163"/>
                  <a:pt x="50082" y="72677"/>
                  <a:pt x="49208" y="71825"/>
                </a:cubicBezTo>
                <a:cubicBezTo>
                  <a:pt x="48356" y="70973"/>
                  <a:pt x="46892" y="71584"/>
                  <a:pt x="46892" y="72808"/>
                </a:cubicBezTo>
                <a:cubicBezTo>
                  <a:pt x="46892" y="73551"/>
                  <a:pt x="47504" y="74163"/>
                  <a:pt x="48268" y="74163"/>
                </a:cubicBezTo>
                <a:close/>
                <a:moveTo>
                  <a:pt x="43439" y="74032"/>
                </a:moveTo>
                <a:cubicBezTo>
                  <a:pt x="44554" y="74032"/>
                  <a:pt x="45122" y="72699"/>
                  <a:pt x="44335" y="71912"/>
                </a:cubicBezTo>
                <a:cubicBezTo>
                  <a:pt x="43549" y="71126"/>
                  <a:pt x="42194" y="71672"/>
                  <a:pt x="42194" y="72786"/>
                </a:cubicBezTo>
                <a:cubicBezTo>
                  <a:pt x="42194" y="73485"/>
                  <a:pt x="42762" y="74032"/>
                  <a:pt x="43439" y="74032"/>
                </a:cubicBezTo>
                <a:close/>
                <a:moveTo>
                  <a:pt x="38610" y="73879"/>
                </a:moveTo>
                <a:cubicBezTo>
                  <a:pt x="39594" y="73879"/>
                  <a:pt x="40074" y="72699"/>
                  <a:pt x="39397" y="72021"/>
                </a:cubicBezTo>
                <a:cubicBezTo>
                  <a:pt x="38698" y="71322"/>
                  <a:pt x="37518" y="71825"/>
                  <a:pt x="37518" y="72786"/>
                </a:cubicBezTo>
                <a:cubicBezTo>
                  <a:pt x="37518" y="73398"/>
                  <a:pt x="38020" y="73879"/>
                  <a:pt x="38610" y="73879"/>
                </a:cubicBezTo>
                <a:close/>
                <a:moveTo>
                  <a:pt x="33781" y="73748"/>
                </a:moveTo>
                <a:cubicBezTo>
                  <a:pt x="34655" y="73748"/>
                  <a:pt x="35092" y="72721"/>
                  <a:pt x="34481" y="72109"/>
                </a:cubicBezTo>
                <a:cubicBezTo>
                  <a:pt x="33869" y="71497"/>
                  <a:pt x="32820" y="71934"/>
                  <a:pt x="32820" y="72786"/>
                </a:cubicBezTo>
                <a:cubicBezTo>
                  <a:pt x="32820" y="73311"/>
                  <a:pt x="33257" y="73748"/>
                  <a:pt x="33781" y="73748"/>
                </a:cubicBezTo>
                <a:close/>
                <a:moveTo>
                  <a:pt x="28974" y="73617"/>
                </a:moveTo>
                <a:cubicBezTo>
                  <a:pt x="29695" y="73617"/>
                  <a:pt x="30067" y="72742"/>
                  <a:pt x="29542" y="72218"/>
                </a:cubicBezTo>
                <a:cubicBezTo>
                  <a:pt x="29040" y="71694"/>
                  <a:pt x="28144" y="72065"/>
                  <a:pt x="28144" y="72786"/>
                </a:cubicBezTo>
                <a:cubicBezTo>
                  <a:pt x="28144" y="73245"/>
                  <a:pt x="28515" y="73617"/>
                  <a:pt x="28974" y="73617"/>
                </a:cubicBezTo>
                <a:close/>
                <a:moveTo>
                  <a:pt x="24145" y="73464"/>
                </a:moveTo>
                <a:cubicBezTo>
                  <a:pt x="24757" y="73464"/>
                  <a:pt x="25063" y="72742"/>
                  <a:pt x="24626" y="72305"/>
                </a:cubicBezTo>
                <a:cubicBezTo>
                  <a:pt x="24189" y="71868"/>
                  <a:pt x="23446" y="72174"/>
                  <a:pt x="23446" y="72786"/>
                </a:cubicBezTo>
                <a:cubicBezTo>
                  <a:pt x="23468" y="73158"/>
                  <a:pt x="23774" y="73464"/>
                  <a:pt x="24145" y="73464"/>
                </a:cubicBezTo>
                <a:close/>
                <a:moveTo>
                  <a:pt x="19316" y="73332"/>
                </a:moveTo>
                <a:cubicBezTo>
                  <a:pt x="19797" y="73332"/>
                  <a:pt x="20037" y="72742"/>
                  <a:pt x="19709" y="72393"/>
                </a:cubicBezTo>
                <a:cubicBezTo>
                  <a:pt x="19360" y="72065"/>
                  <a:pt x="18770" y="72305"/>
                  <a:pt x="18770" y="72786"/>
                </a:cubicBezTo>
                <a:cubicBezTo>
                  <a:pt x="18770" y="73092"/>
                  <a:pt x="19010" y="73332"/>
                  <a:pt x="19316" y="73332"/>
                </a:cubicBezTo>
                <a:close/>
                <a:moveTo>
                  <a:pt x="14487" y="73180"/>
                </a:moveTo>
                <a:cubicBezTo>
                  <a:pt x="14859" y="73201"/>
                  <a:pt x="15033" y="72764"/>
                  <a:pt x="14771" y="72502"/>
                </a:cubicBezTo>
                <a:cubicBezTo>
                  <a:pt x="14531" y="72240"/>
                  <a:pt x="14094" y="72437"/>
                  <a:pt x="14094" y="72786"/>
                </a:cubicBezTo>
                <a:cubicBezTo>
                  <a:pt x="14094" y="73005"/>
                  <a:pt x="14269" y="73180"/>
                  <a:pt x="14509" y="73180"/>
                </a:cubicBezTo>
                <a:close/>
                <a:moveTo>
                  <a:pt x="9658" y="73048"/>
                </a:moveTo>
                <a:cubicBezTo>
                  <a:pt x="9811" y="73048"/>
                  <a:pt x="9920" y="72939"/>
                  <a:pt x="9920" y="72786"/>
                </a:cubicBezTo>
                <a:cubicBezTo>
                  <a:pt x="9920" y="72458"/>
                  <a:pt x="9418" y="72458"/>
                  <a:pt x="9418" y="72786"/>
                </a:cubicBezTo>
                <a:cubicBezTo>
                  <a:pt x="9418" y="72917"/>
                  <a:pt x="9527" y="73048"/>
                  <a:pt x="9658" y="73048"/>
                </a:cubicBezTo>
                <a:close/>
                <a:moveTo>
                  <a:pt x="4829" y="72895"/>
                </a:moveTo>
                <a:cubicBezTo>
                  <a:pt x="4895" y="72917"/>
                  <a:pt x="4960" y="72852"/>
                  <a:pt x="4960" y="72786"/>
                </a:cubicBezTo>
                <a:cubicBezTo>
                  <a:pt x="4960" y="72633"/>
                  <a:pt x="4720" y="72633"/>
                  <a:pt x="4720" y="72786"/>
                </a:cubicBezTo>
                <a:cubicBezTo>
                  <a:pt x="4720" y="72852"/>
                  <a:pt x="4763" y="72917"/>
                  <a:pt x="4829" y="72895"/>
                </a:cubicBezTo>
                <a:close/>
                <a:moveTo>
                  <a:pt x="22" y="72808"/>
                </a:moveTo>
                <a:lnTo>
                  <a:pt x="22" y="72808"/>
                </a:lnTo>
                <a:cubicBezTo>
                  <a:pt x="22" y="72786"/>
                  <a:pt x="22" y="72786"/>
                  <a:pt x="22" y="72786"/>
                </a:cubicBezTo>
                <a:lnTo>
                  <a:pt x="0" y="72808"/>
                </a:lnTo>
                <a:close/>
                <a:moveTo>
                  <a:pt x="154442" y="67979"/>
                </a:moveTo>
                <a:cubicBezTo>
                  <a:pt x="154442" y="67979"/>
                  <a:pt x="154442" y="67979"/>
                  <a:pt x="154442" y="67957"/>
                </a:cubicBezTo>
                <a:cubicBezTo>
                  <a:pt x="154442" y="67957"/>
                  <a:pt x="154442" y="67957"/>
                  <a:pt x="154442" y="67957"/>
                </a:cubicBezTo>
                <a:lnTo>
                  <a:pt x="154442" y="67957"/>
                </a:lnTo>
                <a:cubicBezTo>
                  <a:pt x="154442" y="67957"/>
                  <a:pt x="154442" y="67979"/>
                  <a:pt x="154442" y="67979"/>
                </a:cubicBezTo>
                <a:close/>
                <a:moveTo>
                  <a:pt x="149613" y="68088"/>
                </a:moveTo>
                <a:cubicBezTo>
                  <a:pt x="149809" y="68088"/>
                  <a:pt x="149482" y="67760"/>
                  <a:pt x="149482" y="67957"/>
                </a:cubicBezTo>
                <a:cubicBezTo>
                  <a:pt x="149482" y="68045"/>
                  <a:pt x="149525" y="68088"/>
                  <a:pt x="149613" y="68088"/>
                </a:cubicBezTo>
                <a:close/>
                <a:moveTo>
                  <a:pt x="144784" y="68241"/>
                </a:moveTo>
                <a:cubicBezTo>
                  <a:pt x="145024" y="68241"/>
                  <a:pt x="145155" y="67957"/>
                  <a:pt x="144980" y="67782"/>
                </a:cubicBezTo>
                <a:cubicBezTo>
                  <a:pt x="144805" y="67608"/>
                  <a:pt x="144500" y="67717"/>
                  <a:pt x="144500" y="67979"/>
                </a:cubicBezTo>
                <a:cubicBezTo>
                  <a:pt x="144500" y="68132"/>
                  <a:pt x="144631" y="68241"/>
                  <a:pt x="144784" y="68241"/>
                </a:cubicBezTo>
                <a:close/>
                <a:moveTo>
                  <a:pt x="139955" y="68372"/>
                </a:moveTo>
                <a:cubicBezTo>
                  <a:pt x="140413" y="68307"/>
                  <a:pt x="140413" y="67629"/>
                  <a:pt x="139955" y="67564"/>
                </a:cubicBezTo>
                <a:cubicBezTo>
                  <a:pt x="139474" y="67476"/>
                  <a:pt x="139474" y="68460"/>
                  <a:pt x="139955" y="68372"/>
                </a:cubicBezTo>
                <a:close/>
                <a:moveTo>
                  <a:pt x="135126" y="68525"/>
                </a:moveTo>
                <a:cubicBezTo>
                  <a:pt x="135628" y="68525"/>
                  <a:pt x="135890" y="67913"/>
                  <a:pt x="135519" y="67564"/>
                </a:cubicBezTo>
                <a:cubicBezTo>
                  <a:pt x="135169" y="67214"/>
                  <a:pt x="134557" y="67455"/>
                  <a:pt x="134557" y="67957"/>
                </a:cubicBezTo>
                <a:cubicBezTo>
                  <a:pt x="134557" y="68263"/>
                  <a:pt x="134820" y="68525"/>
                  <a:pt x="135126" y="68525"/>
                </a:cubicBezTo>
                <a:close/>
                <a:moveTo>
                  <a:pt x="130297" y="68656"/>
                </a:moveTo>
                <a:cubicBezTo>
                  <a:pt x="130930" y="68656"/>
                  <a:pt x="131236" y="67913"/>
                  <a:pt x="130799" y="67476"/>
                </a:cubicBezTo>
                <a:cubicBezTo>
                  <a:pt x="130362" y="67039"/>
                  <a:pt x="129619" y="67345"/>
                  <a:pt x="129597" y="67957"/>
                </a:cubicBezTo>
                <a:cubicBezTo>
                  <a:pt x="129619" y="68350"/>
                  <a:pt x="129925" y="68656"/>
                  <a:pt x="130297" y="68656"/>
                </a:cubicBezTo>
                <a:close/>
                <a:moveTo>
                  <a:pt x="125467" y="68809"/>
                </a:moveTo>
                <a:cubicBezTo>
                  <a:pt x="126232" y="68809"/>
                  <a:pt x="126604" y="67892"/>
                  <a:pt x="126079" y="67367"/>
                </a:cubicBezTo>
                <a:cubicBezTo>
                  <a:pt x="125533" y="66821"/>
                  <a:pt x="124637" y="67214"/>
                  <a:pt x="124637" y="67957"/>
                </a:cubicBezTo>
                <a:cubicBezTo>
                  <a:pt x="124637" y="68438"/>
                  <a:pt x="125009" y="68809"/>
                  <a:pt x="125467" y="68809"/>
                </a:cubicBezTo>
                <a:close/>
                <a:moveTo>
                  <a:pt x="120660" y="68940"/>
                </a:moveTo>
                <a:cubicBezTo>
                  <a:pt x="121534" y="68940"/>
                  <a:pt x="121950" y="67892"/>
                  <a:pt x="121338" y="67258"/>
                </a:cubicBezTo>
                <a:cubicBezTo>
                  <a:pt x="120726" y="66646"/>
                  <a:pt x="119677" y="67083"/>
                  <a:pt x="119677" y="67957"/>
                </a:cubicBezTo>
                <a:cubicBezTo>
                  <a:pt x="119677" y="68503"/>
                  <a:pt x="120114" y="68940"/>
                  <a:pt x="120660" y="68940"/>
                </a:cubicBezTo>
                <a:close/>
                <a:moveTo>
                  <a:pt x="115831" y="69093"/>
                </a:moveTo>
                <a:cubicBezTo>
                  <a:pt x="116836" y="69093"/>
                  <a:pt x="117339" y="67870"/>
                  <a:pt x="116618" y="67171"/>
                </a:cubicBezTo>
                <a:cubicBezTo>
                  <a:pt x="115919" y="66449"/>
                  <a:pt x="114695" y="66952"/>
                  <a:pt x="114695" y="67957"/>
                </a:cubicBezTo>
                <a:cubicBezTo>
                  <a:pt x="114695" y="68591"/>
                  <a:pt x="115198" y="69093"/>
                  <a:pt x="115831" y="69093"/>
                </a:cubicBezTo>
                <a:close/>
                <a:moveTo>
                  <a:pt x="111002" y="69225"/>
                </a:moveTo>
                <a:cubicBezTo>
                  <a:pt x="112138" y="69225"/>
                  <a:pt x="112707" y="67870"/>
                  <a:pt x="111898" y="67061"/>
                </a:cubicBezTo>
                <a:cubicBezTo>
                  <a:pt x="111090" y="66253"/>
                  <a:pt x="109735" y="66821"/>
                  <a:pt x="109735" y="67957"/>
                </a:cubicBezTo>
                <a:cubicBezTo>
                  <a:pt x="109735" y="68656"/>
                  <a:pt x="110303" y="69225"/>
                  <a:pt x="111002" y="69225"/>
                </a:cubicBezTo>
                <a:close/>
                <a:moveTo>
                  <a:pt x="106173" y="69356"/>
                </a:moveTo>
                <a:cubicBezTo>
                  <a:pt x="107441" y="69377"/>
                  <a:pt x="108052" y="67848"/>
                  <a:pt x="107178" y="66974"/>
                </a:cubicBezTo>
                <a:cubicBezTo>
                  <a:pt x="106282" y="66078"/>
                  <a:pt x="104775" y="66712"/>
                  <a:pt x="104775" y="67957"/>
                </a:cubicBezTo>
                <a:cubicBezTo>
                  <a:pt x="104775" y="68744"/>
                  <a:pt x="105408" y="69356"/>
                  <a:pt x="106173" y="69356"/>
                </a:cubicBezTo>
                <a:close/>
                <a:moveTo>
                  <a:pt x="101344" y="69509"/>
                </a:moveTo>
                <a:cubicBezTo>
                  <a:pt x="102743" y="69509"/>
                  <a:pt x="103442" y="67848"/>
                  <a:pt x="102459" y="66865"/>
                </a:cubicBezTo>
                <a:cubicBezTo>
                  <a:pt x="101475" y="65881"/>
                  <a:pt x="99793" y="66581"/>
                  <a:pt x="99793" y="67957"/>
                </a:cubicBezTo>
                <a:cubicBezTo>
                  <a:pt x="99793" y="68809"/>
                  <a:pt x="100492" y="69509"/>
                  <a:pt x="101344" y="69509"/>
                </a:cubicBezTo>
                <a:close/>
                <a:moveTo>
                  <a:pt x="96515" y="69640"/>
                </a:moveTo>
                <a:cubicBezTo>
                  <a:pt x="98023" y="69640"/>
                  <a:pt x="98788" y="67826"/>
                  <a:pt x="97717" y="66755"/>
                </a:cubicBezTo>
                <a:cubicBezTo>
                  <a:pt x="96646" y="65707"/>
                  <a:pt x="94833" y="66449"/>
                  <a:pt x="94833" y="67957"/>
                </a:cubicBezTo>
                <a:cubicBezTo>
                  <a:pt x="94833" y="68897"/>
                  <a:pt x="95597" y="69640"/>
                  <a:pt x="96515" y="69640"/>
                </a:cubicBezTo>
                <a:close/>
                <a:moveTo>
                  <a:pt x="91708" y="69793"/>
                </a:moveTo>
                <a:cubicBezTo>
                  <a:pt x="93325" y="69793"/>
                  <a:pt x="94155" y="67826"/>
                  <a:pt x="92997" y="66668"/>
                </a:cubicBezTo>
                <a:cubicBezTo>
                  <a:pt x="91839" y="65510"/>
                  <a:pt x="89872" y="66318"/>
                  <a:pt x="89872" y="67957"/>
                </a:cubicBezTo>
                <a:cubicBezTo>
                  <a:pt x="89872" y="68984"/>
                  <a:pt x="90681" y="69793"/>
                  <a:pt x="91708" y="69793"/>
                </a:cubicBezTo>
                <a:close/>
                <a:moveTo>
                  <a:pt x="86879" y="69924"/>
                </a:moveTo>
                <a:cubicBezTo>
                  <a:pt x="88627" y="69924"/>
                  <a:pt x="89501" y="67804"/>
                  <a:pt x="88256" y="66581"/>
                </a:cubicBezTo>
                <a:cubicBezTo>
                  <a:pt x="87032" y="65335"/>
                  <a:pt x="84912" y="66209"/>
                  <a:pt x="84912" y="67957"/>
                </a:cubicBezTo>
                <a:cubicBezTo>
                  <a:pt x="84912" y="69050"/>
                  <a:pt x="85786" y="69924"/>
                  <a:pt x="86879" y="69924"/>
                </a:cubicBezTo>
                <a:close/>
                <a:moveTo>
                  <a:pt x="82050" y="70055"/>
                </a:moveTo>
                <a:cubicBezTo>
                  <a:pt x="83929" y="70055"/>
                  <a:pt x="84869" y="67804"/>
                  <a:pt x="83536" y="66471"/>
                </a:cubicBezTo>
                <a:cubicBezTo>
                  <a:pt x="82203" y="65138"/>
                  <a:pt x="79952" y="66078"/>
                  <a:pt x="79952" y="67957"/>
                </a:cubicBezTo>
                <a:cubicBezTo>
                  <a:pt x="79952" y="69115"/>
                  <a:pt x="80892" y="70055"/>
                  <a:pt x="82050" y="70055"/>
                </a:cubicBezTo>
                <a:close/>
                <a:moveTo>
                  <a:pt x="77221" y="70164"/>
                </a:moveTo>
                <a:cubicBezTo>
                  <a:pt x="79166" y="70164"/>
                  <a:pt x="80149" y="67804"/>
                  <a:pt x="78772" y="66428"/>
                </a:cubicBezTo>
                <a:cubicBezTo>
                  <a:pt x="77396" y="65051"/>
                  <a:pt x="75036" y="66034"/>
                  <a:pt x="75036" y="67979"/>
                </a:cubicBezTo>
                <a:cubicBezTo>
                  <a:pt x="75036" y="69181"/>
                  <a:pt x="76019" y="70164"/>
                  <a:pt x="77221" y="70164"/>
                </a:cubicBezTo>
                <a:close/>
                <a:moveTo>
                  <a:pt x="72392" y="70055"/>
                </a:moveTo>
                <a:cubicBezTo>
                  <a:pt x="74271" y="70055"/>
                  <a:pt x="75189" y="67804"/>
                  <a:pt x="73878" y="66493"/>
                </a:cubicBezTo>
                <a:cubicBezTo>
                  <a:pt x="72567" y="65160"/>
                  <a:pt x="70316" y="66100"/>
                  <a:pt x="70316" y="67957"/>
                </a:cubicBezTo>
                <a:cubicBezTo>
                  <a:pt x="70316" y="69115"/>
                  <a:pt x="71256" y="70055"/>
                  <a:pt x="72392" y="70055"/>
                </a:cubicBezTo>
                <a:close/>
                <a:moveTo>
                  <a:pt x="67563" y="69924"/>
                </a:moveTo>
                <a:cubicBezTo>
                  <a:pt x="69311" y="69924"/>
                  <a:pt x="70185" y="67804"/>
                  <a:pt x="68961" y="66581"/>
                </a:cubicBezTo>
                <a:cubicBezTo>
                  <a:pt x="67716" y="65335"/>
                  <a:pt x="65618" y="66209"/>
                  <a:pt x="65618" y="67957"/>
                </a:cubicBezTo>
                <a:cubicBezTo>
                  <a:pt x="65618" y="69050"/>
                  <a:pt x="66492" y="69924"/>
                  <a:pt x="67563" y="69924"/>
                </a:cubicBezTo>
                <a:close/>
                <a:moveTo>
                  <a:pt x="62734" y="69771"/>
                </a:moveTo>
                <a:cubicBezTo>
                  <a:pt x="64373" y="69793"/>
                  <a:pt x="65181" y="67826"/>
                  <a:pt x="64045" y="66668"/>
                </a:cubicBezTo>
                <a:cubicBezTo>
                  <a:pt x="62887" y="65532"/>
                  <a:pt x="60920" y="66340"/>
                  <a:pt x="60920" y="67957"/>
                </a:cubicBezTo>
                <a:cubicBezTo>
                  <a:pt x="60920" y="68962"/>
                  <a:pt x="61750" y="69771"/>
                  <a:pt x="62734" y="69771"/>
                </a:cubicBezTo>
                <a:close/>
                <a:moveTo>
                  <a:pt x="57927" y="69640"/>
                </a:moveTo>
                <a:cubicBezTo>
                  <a:pt x="59412" y="69640"/>
                  <a:pt x="60155" y="67826"/>
                  <a:pt x="59107" y="66777"/>
                </a:cubicBezTo>
                <a:cubicBezTo>
                  <a:pt x="58058" y="65728"/>
                  <a:pt x="56244" y="66471"/>
                  <a:pt x="56244" y="67957"/>
                </a:cubicBezTo>
                <a:cubicBezTo>
                  <a:pt x="56244" y="68875"/>
                  <a:pt x="56987" y="69640"/>
                  <a:pt x="57927" y="69640"/>
                </a:cubicBezTo>
                <a:close/>
                <a:moveTo>
                  <a:pt x="53098" y="69509"/>
                </a:moveTo>
                <a:cubicBezTo>
                  <a:pt x="54474" y="69509"/>
                  <a:pt x="55152" y="67848"/>
                  <a:pt x="54190" y="66865"/>
                </a:cubicBezTo>
                <a:cubicBezTo>
                  <a:pt x="53207" y="65903"/>
                  <a:pt x="51546" y="66581"/>
                  <a:pt x="51546" y="67957"/>
                </a:cubicBezTo>
                <a:cubicBezTo>
                  <a:pt x="51546" y="68809"/>
                  <a:pt x="52245" y="69509"/>
                  <a:pt x="53098" y="69509"/>
                </a:cubicBezTo>
                <a:close/>
                <a:moveTo>
                  <a:pt x="48268" y="69356"/>
                </a:moveTo>
                <a:cubicBezTo>
                  <a:pt x="49514" y="69356"/>
                  <a:pt x="50126" y="67848"/>
                  <a:pt x="49252" y="66974"/>
                </a:cubicBezTo>
                <a:cubicBezTo>
                  <a:pt x="48378" y="66100"/>
                  <a:pt x="46870" y="66712"/>
                  <a:pt x="46870" y="67957"/>
                </a:cubicBezTo>
                <a:cubicBezTo>
                  <a:pt x="46870" y="68722"/>
                  <a:pt x="47482" y="69356"/>
                  <a:pt x="48268" y="69356"/>
                </a:cubicBezTo>
                <a:close/>
                <a:moveTo>
                  <a:pt x="43439" y="69225"/>
                </a:moveTo>
                <a:cubicBezTo>
                  <a:pt x="44576" y="69225"/>
                  <a:pt x="45122" y="67870"/>
                  <a:pt x="44335" y="67061"/>
                </a:cubicBezTo>
                <a:cubicBezTo>
                  <a:pt x="43549" y="66275"/>
                  <a:pt x="42194" y="66843"/>
                  <a:pt x="42194" y="67957"/>
                </a:cubicBezTo>
                <a:cubicBezTo>
                  <a:pt x="42194" y="68656"/>
                  <a:pt x="42740" y="69225"/>
                  <a:pt x="43439" y="69225"/>
                </a:cubicBezTo>
                <a:close/>
                <a:moveTo>
                  <a:pt x="38610" y="69072"/>
                </a:moveTo>
                <a:cubicBezTo>
                  <a:pt x="39616" y="69072"/>
                  <a:pt x="40096" y="67870"/>
                  <a:pt x="39397" y="67171"/>
                </a:cubicBezTo>
                <a:cubicBezTo>
                  <a:pt x="38698" y="66471"/>
                  <a:pt x="37496" y="66974"/>
                  <a:pt x="37496" y="67957"/>
                </a:cubicBezTo>
                <a:cubicBezTo>
                  <a:pt x="37518" y="68569"/>
                  <a:pt x="37999" y="69072"/>
                  <a:pt x="38610" y="69072"/>
                </a:cubicBezTo>
                <a:close/>
                <a:moveTo>
                  <a:pt x="33781" y="68919"/>
                </a:moveTo>
                <a:cubicBezTo>
                  <a:pt x="34655" y="68919"/>
                  <a:pt x="35071" y="67892"/>
                  <a:pt x="34481" y="67280"/>
                </a:cubicBezTo>
                <a:cubicBezTo>
                  <a:pt x="33869" y="66668"/>
                  <a:pt x="32820" y="67105"/>
                  <a:pt x="32820" y="67957"/>
                </a:cubicBezTo>
                <a:cubicBezTo>
                  <a:pt x="32820" y="68503"/>
                  <a:pt x="33257" y="68919"/>
                  <a:pt x="33781" y="68919"/>
                </a:cubicBezTo>
                <a:close/>
                <a:moveTo>
                  <a:pt x="28974" y="68787"/>
                </a:moveTo>
                <a:cubicBezTo>
                  <a:pt x="29695" y="68787"/>
                  <a:pt x="30067" y="67913"/>
                  <a:pt x="29542" y="67389"/>
                </a:cubicBezTo>
                <a:cubicBezTo>
                  <a:pt x="29040" y="66865"/>
                  <a:pt x="28144" y="67236"/>
                  <a:pt x="28144" y="67979"/>
                </a:cubicBezTo>
                <a:cubicBezTo>
                  <a:pt x="28144" y="68416"/>
                  <a:pt x="28515" y="68787"/>
                  <a:pt x="28974" y="68787"/>
                </a:cubicBezTo>
                <a:close/>
                <a:moveTo>
                  <a:pt x="24145" y="68635"/>
                </a:moveTo>
                <a:cubicBezTo>
                  <a:pt x="24757" y="68635"/>
                  <a:pt x="25063" y="67913"/>
                  <a:pt x="24626" y="67476"/>
                </a:cubicBezTo>
                <a:cubicBezTo>
                  <a:pt x="24189" y="67039"/>
                  <a:pt x="23446" y="67345"/>
                  <a:pt x="23446" y="67957"/>
                </a:cubicBezTo>
                <a:cubicBezTo>
                  <a:pt x="23446" y="68350"/>
                  <a:pt x="23752" y="68635"/>
                  <a:pt x="24145" y="68635"/>
                </a:cubicBezTo>
                <a:close/>
                <a:moveTo>
                  <a:pt x="19316" y="68503"/>
                </a:moveTo>
                <a:cubicBezTo>
                  <a:pt x="19797" y="68503"/>
                  <a:pt x="20037" y="67913"/>
                  <a:pt x="19709" y="67586"/>
                </a:cubicBezTo>
                <a:cubicBezTo>
                  <a:pt x="19360" y="67236"/>
                  <a:pt x="18770" y="67476"/>
                  <a:pt x="18770" y="67957"/>
                </a:cubicBezTo>
                <a:cubicBezTo>
                  <a:pt x="18770" y="68263"/>
                  <a:pt x="19010" y="68503"/>
                  <a:pt x="19316" y="68503"/>
                </a:cubicBezTo>
                <a:close/>
                <a:moveTo>
                  <a:pt x="14487" y="68372"/>
                </a:moveTo>
                <a:cubicBezTo>
                  <a:pt x="14859" y="68372"/>
                  <a:pt x="15033" y="67935"/>
                  <a:pt x="14771" y="67673"/>
                </a:cubicBezTo>
                <a:cubicBezTo>
                  <a:pt x="14531" y="67433"/>
                  <a:pt x="14094" y="67608"/>
                  <a:pt x="14094" y="67957"/>
                </a:cubicBezTo>
                <a:cubicBezTo>
                  <a:pt x="14094" y="68176"/>
                  <a:pt x="14269" y="68372"/>
                  <a:pt x="14509" y="68372"/>
                </a:cubicBezTo>
                <a:close/>
                <a:moveTo>
                  <a:pt x="9658" y="68219"/>
                </a:moveTo>
                <a:cubicBezTo>
                  <a:pt x="9898" y="68219"/>
                  <a:pt x="10030" y="67935"/>
                  <a:pt x="9855" y="67760"/>
                </a:cubicBezTo>
                <a:cubicBezTo>
                  <a:pt x="9680" y="67586"/>
                  <a:pt x="9396" y="67717"/>
                  <a:pt x="9396" y="67957"/>
                </a:cubicBezTo>
                <a:cubicBezTo>
                  <a:pt x="9396" y="68110"/>
                  <a:pt x="9505" y="68219"/>
                  <a:pt x="9658" y="68219"/>
                </a:cubicBezTo>
                <a:close/>
                <a:moveTo>
                  <a:pt x="4829" y="68088"/>
                </a:moveTo>
                <a:cubicBezTo>
                  <a:pt x="4895" y="68088"/>
                  <a:pt x="4960" y="68023"/>
                  <a:pt x="4960" y="67957"/>
                </a:cubicBezTo>
                <a:cubicBezTo>
                  <a:pt x="4960" y="67804"/>
                  <a:pt x="4720" y="67804"/>
                  <a:pt x="4720" y="67957"/>
                </a:cubicBezTo>
                <a:cubicBezTo>
                  <a:pt x="4720" y="68023"/>
                  <a:pt x="4763" y="68088"/>
                  <a:pt x="4829" y="68088"/>
                </a:cubicBezTo>
                <a:close/>
                <a:moveTo>
                  <a:pt x="22" y="67979"/>
                </a:moveTo>
                <a:cubicBezTo>
                  <a:pt x="22" y="67979"/>
                  <a:pt x="22" y="67957"/>
                  <a:pt x="22" y="67957"/>
                </a:cubicBezTo>
                <a:cubicBezTo>
                  <a:pt x="22" y="67957"/>
                  <a:pt x="22" y="67957"/>
                  <a:pt x="22" y="67957"/>
                </a:cubicBezTo>
                <a:lnTo>
                  <a:pt x="0" y="67957"/>
                </a:lnTo>
                <a:cubicBezTo>
                  <a:pt x="0" y="67979"/>
                  <a:pt x="0" y="67979"/>
                  <a:pt x="22" y="67979"/>
                </a:cubicBezTo>
                <a:close/>
                <a:moveTo>
                  <a:pt x="154442" y="63150"/>
                </a:moveTo>
                <a:cubicBezTo>
                  <a:pt x="154442" y="63150"/>
                  <a:pt x="154442" y="63128"/>
                  <a:pt x="154442" y="63128"/>
                </a:cubicBezTo>
                <a:close/>
                <a:moveTo>
                  <a:pt x="149613" y="63259"/>
                </a:moveTo>
                <a:cubicBezTo>
                  <a:pt x="149809" y="63259"/>
                  <a:pt x="149482" y="62931"/>
                  <a:pt x="149482" y="63128"/>
                </a:cubicBezTo>
                <a:cubicBezTo>
                  <a:pt x="149482" y="63216"/>
                  <a:pt x="149525" y="63259"/>
                  <a:pt x="149613" y="63259"/>
                </a:cubicBezTo>
                <a:close/>
                <a:moveTo>
                  <a:pt x="144784" y="63412"/>
                </a:moveTo>
                <a:cubicBezTo>
                  <a:pt x="145024" y="63412"/>
                  <a:pt x="145155" y="63106"/>
                  <a:pt x="144980" y="62931"/>
                </a:cubicBezTo>
                <a:cubicBezTo>
                  <a:pt x="144805" y="62757"/>
                  <a:pt x="144500" y="62888"/>
                  <a:pt x="144500" y="63128"/>
                </a:cubicBezTo>
                <a:cubicBezTo>
                  <a:pt x="144500" y="63281"/>
                  <a:pt x="144631" y="63412"/>
                  <a:pt x="144784" y="63412"/>
                </a:cubicBezTo>
                <a:close/>
                <a:moveTo>
                  <a:pt x="139955" y="63543"/>
                </a:moveTo>
                <a:cubicBezTo>
                  <a:pt x="140326" y="63543"/>
                  <a:pt x="140501" y="63106"/>
                  <a:pt x="140239" y="62844"/>
                </a:cubicBezTo>
                <a:cubicBezTo>
                  <a:pt x="139976" y="62582"/>
                  <a:pt x="139539" y="62757"/>
                  <a:pt x="139539" y="63128"/>
                </a:cubicBezTo>
                <a:cubicBezTo>
                  <a:pt x="139539" y="63368"/>
                  <a:pt x="139736" y="63543"/>
                  <a:pt x="139955" y="63543"/>
                </a:cubicBezTo>
                <a:close/>
                <a:moveTo>
                  <a:pt x="135126" y="63674"/>
                </a:moveTo>
                <a:cubicBezTo>
                  <a:pt x="135628" y="63674"/>
                  <a:pt x="135868" y="63106"/>
                  <a:pt x="135519" y="62757"/>
                </a:cubicBezTo>
                <a:cubicBezTo>
                  <a:pt x="135169" y="62407"/>
                  <a:pt x="134579" y="62647"/>
                  <a:pt x="134579" y="63128"/>
                </a:cubicBezTo>
                <a:cubicBezTo>
                  <a:pt x="134579" y="63434"/>
                  <a:pt x="134820" y="63674"/>
                  <a:pt x="135126" y="63674"/>
                </a:cubicBezTo>
                <a:close/>
                <a:moveTo>
                  <a:pt x="130297" y="63827"/>
                </a:moveTo>
                <a:cubicBezTo>
                  <a:pt x="130930" y="63827"/>
                  <a:pt x="131236" y="63084"/>
                  <a:pt x="130799" y="62647"/>
                </a:cubicBezTo>
                <a:cubicBezTo>
                  <a:pt x="130362" y="62210"/>
                  <a:pt x="129597" y="62516"/>
                  <a:pt x="129597" y="63128"/>
                </a:cubicBezTo>
                <a:cubicBezTo>
                  <a:pt x="129619" y="63521"/>
                  <a:pt x="129925" y="63827"/>
                  <a:pt x="130297" y="63827"/>
                </a:cubicBezTo>
                <a:close/>
                <a:moveTo>
                  <a:pt x="125467" y="63958"/>
                </a:moveTo>
                <a:cubicBezTo>
                  <a:pt x="126210" y="63958"/>
                  <a:pt x="126582" y="63084"/>
                  <a:pt x="126057" y="62560"/>
                </a:cubicBezTo>
                <a:cubicBezTo>
                  <a:pt x="125533" y="62057"/>
                  <a:pt x="124659" y="62407"/>
                  <a:pt x="124659" y="63150"/>
                </a:cubicBezTo>
                <a:cubicBezTo>
                  <a:pt x="124659" y="63609"/>
                  <a:pt x="125030" y="63958"/>
                  <a:pt x="125467" y="63958"/>
                </a:cubicBezTo>
                <a:close/>
                <a:moveTo>
                  <a:pt x="120660" y="64111"/>
                </a:moveTo>
                <a:cubicBezTo>
                  <a:pt x="121512" y="64111"/>
                  <a:pt x="121950" y="63063"/>
                  <a:pt x="121338" y="62451"/>
                </a:cubicBezTo>
                <a:cubicBezTo>
                  <a:pt x="120726" y="61839"/>
                  <a:pt x="119677" y="62276"/>
                  <a:pt x="119677" y="63128"/>
                </a:cubicBezTo>
                <a:cubicBezTo>
                  <a:pt x="119677" y="63674"/>
                  <a:pt x="120114" y="64111"/>
                  <a:pt x="120660" y="64111"/>
                </a:cubicBezTo>
                <a:close/>
                <a:moveTo>
                  <a:pt x="115831" y="64243"/>
                </a:moveTo>
                <a:cubicBezTo>
                  <a:pt x="116815" y="64243"/>
                  <a:pt x="117317" y="63041"/>
                  <a:pt x="116618" y="62341"/>
                </a:cubicBezTo>
                <a:cubicBezTo>
                  <a:pt x="115919" y="61642"/>
                  <a:pt x="114717" y="62145"/>
                  <a:pt x="114717" y="63128"/>
                </a:cubicBezTo>
                <a:cubicBezTo>
                  <a:pt x="114717" y="63740"/>
                  <a:pt x="115219" y="64243"/>
                  <a:pt x="115831" y="64243"/>
                </a:cubicBezTo>
                <a:close/>
                <a:moveTo>
                  <a:pt x="111002" y="64395"/>
                </a:moveTo>
                <a:cubicBezTo>
                  <a:pt x="112117" y="64395"/>
                  <a:pt x="112685" y="63041"/>
                  <a:pt x="111898" y="62232"/>
                </a:cubicBezTo>
                <a:cubicBezTo>
                  <a:pt x="111090" y="61446"/>
                  <a:pt x="109735" y="62014"/>
                  <a:pt x="109735" y="63128"/>
                </a:cubicBezTo>
                <a:cubicBezTo>
                  <a:pt x="109735" y="63827"/>
                  <a:pt x="110303" y="64395"/>
                  <a:pt x="111002" y="64395"/>
                </a:cubicBezTo>
                <a:close/>
                <a:moveTo>
                  <a:pt x="106173" y="64527"/>
                </a:moveTo>
                <a:cubicBezTo>
                  <a:pt x="107419" y="64527"/>
                  <a:pt x="108031" y="63019"/>
                  <a:pt x="107156" y="62145"/>
                </a:cubicBezTo>
                <a:cubicBezTo>
                  <a:pt x="106282" y="61271"/>
                  <a:pt x="104775" y="61904"/>
                  <a:pt x="104775" y="63128"/>
                </a:cubicBezTo>
                <a:cubicBezTo>
                  <a:pt x="104797" y="63893"/>
                  <a:pt x="105408" y="64527"/>
                  <a:pt x="106173" y="64527"/>
                </a:cubicBezTo>
                <a:close/>
                <a:moveTo>
                  <a:pt x="101344" y="64680"/>
                </a:moveTo>
                <a:cubicBezTo>
                  <a:pt x="102721" y="64680"/>
                  <a:pt x="103398" y="63019"/>
                  <a:pt x="102437" y="62057"/>
                </a:cubicBezTo>
                <a:cubicBezTo>
                  <a:pt x="101475" y="61074"/>
                  <a:pt x="99815" y="61773"/>
                  <a:pt x="99815" y="63128"/>
                </a:cubicBezTo>
                <a:cubicBezTo>
                  <a:pt x="99815" y="63980"/>
                  <a:pt x="100492" y="64680"/>
                  <a:pt x="101344" y="64680"/>
                </a:cubicBezTo>
                <a:close/>
                <a:moveTo>
                  <a:pt x="96515" y="64811"/>
                </a:moveTo>
                <a:cubicBezTo>
                  <a:pt x="98023" y="64811"/>
                  <a:pt x="98766" y="62997"/>
                  <a:pt x="97695" y="61948"/>
                </a:cubicBezTo>
                <a:cubicBezTo>
                  <a:pt x="96646" y="60899"/>
                  <a:pt x="94854" y="61642"/>
                  <a:pt x="94854" y="63128"/>
                </a:cubicBezTo>
                <a:cubicBezTo>
                  <a:pt x="94854" y="64068"/>
                  <a:pt x="95597" y="64811"/>
                  <a:pt x="96515" y="64811"/>
                </a:cubicBezTo>
                <a:close/>
                <a:moveTo>
                  <a:pt x="91708" y="64942"/>
                </a:moveTo>
                <a:cubicBezTo>
                  <a:pt x="93303" y="64942"/>
                  <a:pt x="94112" y="62997"/>
                  <a:pt x="92975" y="61861"/>
                </a:cubicBezTo>
                <a:cubicBezTo>
                  <a:pt x="91839" y="60725"/>
                  <a:pt x="89894" y="61533"/>
                  <a:pt x="89894" y="63128"/>
                </a:cubicBezTo>
                <a:cubicBezTo>
                  <a:pt x="89894" y="64133"/>
                  <a:pt x="90703" y="64942"/>
                  <a:pt x="91708" y="64942"/>
                </a:cubicBezTo>
                <a:close/>
                <a:moveTo>
                  <a:pt x="86879" y="65073"/>
                </a:moveTo>
                <a:cubicBezTo>
                  <a:pt x="88605" y="65073"/>
                  <a:pt x="89457" y="62975"/>
                  <a:pt x="88234" y="61773"/>
                </a:cubicBezTo>
                <a:cubicBezTo>
                  <a:pt x="87010" y="60550"/>
                  <a:pt x="84934" y="61402"/>
                  <a:pt x="84934" y="63128"/>
                </a:cubicBezTo>
                <a:cubicBezTo>
                  <a:pt x="84934" y="64199"/>
                  <a:pt x="85808" y="65073"/>
                  <a:pt x="86879" y="65073"/>
                </a:cubicBezTo>
                <a:close/>
                <a:moveTo>
                  <a:pt x="82050" y="65182"/>
                </a:moveTo>
                <a:cubicBezTo>
                  <a:pt x="83864" y="65182"/>
                  <a:pt x="84781" y="62975"/>
                  <a:pt x="83492" y="61686"/>
                </a:cubicBezTo>
                <a:cubicBezTo>
                  <a:pt x="82203" y="60397"/>
                  <a:pt x="79996" y="61314"/>
                  <a:pt x="79996" y="63128"/>
                </a:cubicBezTo>
                <a:cubicBezTo>
                  <a:pt x="79996" y="64264"/>
                  <a:pt x="80914" y="65182"/>
                  <a:pt x="82050" y="65182"/>
                </a:cubicBezTo>
                <a:close/>
                <a:moveTo>
                  <a:pt x="77221" y="65226"/>
                </a:moveTo>
                <a:cubicBezTo>
                  <a:pt x="79078" y="65226"/>
                  <a:pt x="80018" y="62975"/>
                  <a:pt x="78707" y="61664"/>
                </a:cubicBezTo>
                <a:cubicBezTo>
                  <a:pt x="77374" y="60353"/>
                  <a:pt x="75123" y="61271"/>
                  <a:pt x="75123" y="63128"/>
                </a:cubicBezTo>
                <a:cubicBezTo>
                  <a:pt x="75145" y="64286"/>
                  <a:pt x="76063" y="65226"/>
                  <a:pt x="77221" y="65226"/>
                </a:cubicBezTo>
                <a:close/>
                <a:moveTo>
                  <a:pt x="72392" y="65182"/>
                </a:moveTo>
                <a:cubicBezTo>
                  <a:pt x="74205" y="65182"/>
                  <a:pt x="75123" y="62975"/>
                  <a:pt x="73834" y="61708"/>
                </a:cubicBezTo>
                <a:cubicBezTo>
                  <a:pt x="72545" y="60419"/>
                  <a:pt x="70360" y="61336"/>
                  <a:pt x="70360" y="63150"/>
                </a:cubicBezTo>
                <a:cubicBezTo>
                  <a:pt x="70360" y="64264"/>
                  <a:pt x="71277" y="65182"/>
                  <a:pt x="72392" y="65182"/>
                </a:cubicBezTo>
                <a:close/>
                <a:moveTo>
                  <a:pt x="67563" y="65073"/>
                </a:moveTo>
                <a:cubicBezTo>
                  <a:pt x="69289" y="65073"/>
                  <a:pt x="70141" y="62997"/>
                  <a:pt x="68939" y="61773"/>
                </a:cubicBezTo>
                <a:cubicBezTo>
                  <a:pt x="67716" y="60550"/>
                  <a:pt x="65640" y="61424"/>
                  <a:pt x="65640" y="63150"/>
                </a:cubicBezTo>
                <a:cubicBezTo>
                  <a:pt x="65640" y="64199"/>
                  <a:pt x="66514" y="65073"/>
                  <a:pt x="67563" y="65073"/>
                </a:cubicBezTo>
                <a:close/>
                <a:moveTo>
                  <a:pt x="62734" y="64942"/>
                </a:moveTo>
                <a:cubicBezTo>
                  <a:pt x="64351" y="64942"/>
                  <a:pt x="65137" y="62997"/>
                  <a:pt x="64023" y="61861"/>
                </a:cubicBezTo>
                <a:cubicBezTo>
                  <a:pt x="62887" y="60746"/>
                  <a:pt x="60942" y="61533"/>
                  <a:pt x="60942" y="63150"/>
                </a:cubicBezTo>
                <a:cubicBezTo>
                  <a:pt x="60942" y="64133"/>
                  <a:pt x="61750" y="64942"/>
                  <a:pt x="62734" y="64942"/>
                </a:cubicBezTo>
                <a:close/>
                <a:moveTo>
                  <a:pt x="57927" y="64811"/>
                </a:moveTo>
                <a:cubicBezTo>
                  <a:pt x="59391" y="64811"/>
                  <a:pt x="60133" y="63019"/>
                  <a:pt x="59107" y="61970"/>
                </a:cubicBezTo>
                <a:cubicBezTo>
                  <a:pt x="58058" y="60921"/>
                  <a:pt x="56266" y="61664"/>
                  <a:pt x="56266" y="63150"/>
                </a:cubicBezTo>
                <a:cubicBezTo>
                  <a:pt x="56266" y="64046"/>
                  <a:pt x="57009" y="64789"/>
                  <a:pt x="57927" y="64811"/>
                </a:cubicBezTo>
                <a:close/>
                <a:moveTo>
                  <a:pt x="53098" y="64658"/>
                </a:moveTo>
                <a:cubicBezTo>
                  <a:pt x="54452" y="64658"/>
                  <a:pt x="55130" y="63019"/>
                  <a:pt x="54168" y="62057"/>
                </a:cubicBezTo>
                <a:cubicBezTo>
                  <a:pt x="53207" y="61096"/>
                  <a:pt x="51568" y="61773"/>
                  <a:pt x="51568" y="63150"/>
                </a:cubicBezTo>
                <a:cubicBezTo>
                  <a:pt x="51568" y="63980"/>
                  <a:pt x="52245" y="64658"/>
                  <a:pt x="53098" y="64658"/>
                </a:cubicBezTo>
                <a:close/>
                <a:moveTo>
                  <a:pt x="48268" y="64527"/>
                </a:moveTo>
                <a:cubicBezTo>
                  <a:pt x="49492" y="64527"/>
                  <a:pt x="50104" y="63041"/>
                  <a:pt x="49252" y="62167"/>
                </a:cubicBezTo>
                <a:cubicBezTo>
                  <a:pt x="48378" y="61293"/>
                  <a:pt x="46892" y="61904"/>
                  <a:pt x="46892" y="63150"/>
                </a:cubicBezTo>
                <a:cubicBezTo>
                  <a:pt x="46892" y="63915"/>
                  <a:pt x="47504" y="64527"/>
                  <a:pt x="48268" y="64527"/>
                </a:cubicBezTo>
                <a:close/>
                <a:moveTo>
                  <a:pt x="43439" y="64374"/>
                </a:moveTo>
                <a:cubicBezTo>
                  <a:pt x="44554" y="64374"/>
                  <a:pt x="45122" y="63041"/>
                  <a:pt x="44335" y="62254"/>
                </a:cubicBezTo>
                <a:cubicBezTo>
                  <a:pt x="43549" y="61467"/>
                  <a:pt x="42194" y="62036"/>
                  <a:pt x="42194" y="63150"/>
                </a:cubicBezTo>
                <a:cubicBezTo>
                  <a:pt x="42194" y="63827"/>
                  <a:pt x="42762" y="64374"/>
                  <a:pt x="43439" y="64374"/>
                </a:cubicBezTo>
                <a:close/>
                <a:moveTo>
                  <a:pt x="38610" y="64243"/>
                </a:moveTo>
                <a:cubicBezTo>
                  <a:pt x="39594" y="64243"/>
                  <a:pt x="40074" y="63063"/>
                  <a:pt x="39397" y="62363"/>
                </a:cubicBezTo>
                <a:cubicBezTo>
                  <a:pt x="38698" y="61686"/>
                  <a:pt x="37518" y="62167"/>
                  <a:pt x="37518" y="63150"/>
                </a:cubicBezTo>
                <a:cubicBezTo>
                  <a:pt x="37518" y="63740"/>
                  <a:pt x="38020" y="64243"/>
                  <a:pt x="38610" y="64243"/>
                </a:cubicBezTo>
                <a:close/>
                <a:moveTo>
                  <a:pt x="33781" y="64111"/>
                </a:moveTo>
                <a:cubicBezTo>
                  <a:pt x="34655" y="64111"/>
                  <a:pt x="35071" y="63063"/>
                  <a:pt x="34481" y="62451"/>
                </a:cubicBezTo>
                <a:cubicBezTo>
                  <a:pt x="33869" y="61861"/>
                  <a:pt x="32820" y="62276"/>
                  <a:pt x="32820" y="63150"/>
                </a:cubicBezTo>
                <a:cubicBezTo>
                  <a:pt x="32820" y="63674"/>
                  <a:pt x="33257" y="64111"/>
                  <a:pt x="33781" y="64111"/>
                </a:cubicBezTo>
                <a:close/>
                <a:moveTo>
                  <a:pt x="28974" y="63980"/>
                </a:moveTo>
                <a:cubicBezTo>
                  <a:pt x="29695" y="63980"/>
                  <a:pt x="30067" y="63084"/>
                  <a:pt x="29542" y="62560"/>
                </a:cubicBezTo>
                <a:cubicBezTo>
                  <a:pt x="29040" y="62057"/>
                  <a:pt x="28144" y="62429"/>
                  <a:pt x="28144" y="63150"/>
                </a:cubicBezTo>
                <a:cubicBezTo>
                  <a:pt x="28144" y="63609"/>
                  <a:pt x="28515" y="63980"/>
                  <a:pt x="28974" y="63980"/>
                </a:cubicBezTo>
                <a:close/>
                <a:moveTo>
                  <a:pt x="24145" y="63805"/>
                </a:moveTo>
                <a:cubicBezTo>
                  <a:pt x="24757" y="63805"/>
                  <a:pt x="25063" y="63063"/>
                  <a:pt x="24626" y="62647"/>
                </a:cubicBezTo>
                <a:cubicBezTo>
                  <a:pt x="24189" y="62210"/>
                  <a:pt x="23468" y="62516"/>
                  <a:pt x="23468" y="63128"/>
                </a:cubicBezTo>
                <a:cubicBezTo>
                  <a:pt x="23468" y="63500"/>
                  <a:pt x="23752" y="63805"/>
                  <a:pt x="24145" y="63805"/>
                </a:cubicBezTo>
                <a:close/>
                <a:moveTo>
                  <a:pt x="19316" y="63653"/>
                </a:moveTo>
                <a:cubicBezTo>
                  <a:pt x="19797" y="63653"/>
                  <a:pt x="20037" y="63063"/>
                  <a:pt x="19709" y="62735"/>
                </a:cubicBezTo>
                <a:cubicBezTo>
                  <a:pt x="19360" y="62385"/>
                  <a:pt x="18770" y="62626"/>
                  <a:pt x="18770" y="63106"/>
                </a:cubicBezTo>
                <a:cubicBezTo>
                  <a:pt x="18770" y="63412"/>
                  <a:pt x="19010" y="63653"/>
                  <a:pt x="19316" y="63653"/>
                </a:cubicBezTo>
                <a:close/>
                <a:moveTo>
                  <a:pt x="14487" y="63543"/>
                </a:moveTo>
                <a:cubicBezTo>
                  <a:pt x="14859" y="63543"/>
                  <a:pt x="15033" y="63106"/>
                  <a:pt x="14771" y="62844"/>
                </a:cubicBezTo>
                <a:cubicBezTo>
                  <a:pt x="14531" y="62604"/>
                  <a:pt x="14094" y="62778"/>
                  <a:pt x="14094" y="63128"/>
                </a:cubicBezTo>
                <a:cubicBezTo>
                  <a:pt x="14094" y="63347"/>
                  <a:pt x="14269" y="63521"/>
                  <a:pt x="14487" y="63543"/>
                </a:cubicBezTo>
                <a:close/>
                <a:moveTo>
                  <a:pt x="9658" y="63390"/>
                </a:moveTo>
                <a:cubicBezTo>
                  <a:pt x="10008" y="63390"/>
                  <a:pt x="10008" y="62888"/>
                  <a:pt x="9658" y="62888"/>
                </a:cubicBezTo>
                <a:cubicBezTo>
                  <a:pt x="9330" y="62888"/>
                  <a:pt x="9330" y="63390"/>
                  <a:pt x="9658" y="63390"/>
                </a:cubicBezTo>
                <a:close/>
                <a:moveTo>
                  <a:pt x="4829" y="63259"/>
                </a:moveTo>
                <a:cubicBezTo>
                  <a:pt x="5026" y="63259"/>
                  <a:pt x="4720" y="62953"/>
                  <a:pt x="4720" y="63150"/>
                </a:cubicBezTo>
                <a:cubicBezTo>
                  <a:pt x="4720" y="63216"/>
                  <a:pt x="4763" y="63259"/>
                  <a:pt x="4829" y="63259"/>
                </a:cubicBezTo>
                <a:close/>
                <a:moveTo>
                  <a:pt x="22" y="63150"/>
                </a:moveTo>
                <a:lnTo>
                  <a:pt x="22" y="63128"/>
                </a:lnTo>
                <a:cubicBezTo>
                  <a:pt x="0" y="63128"/>
                  <a:pt x="0" y="63150"/>
                  <a:pt x="22" y="63150"/>
                </a:cubicBezTo>
                <a:close/>
                <a:moveTo>
                  <a:pt x="154442" y="58321"/>
                </a:moveTo>
                <a:cubicBezTo>
                  <a:pt x="154442" y="58321"/>
                  <a:pt x="154442" y="58321"/>
                  <a:pt x="154442" y="58321"/>
                </a:cubicBezTo>
                <a:cubicBezTo>
                  <a:pt x="154442" y="58299"/>
                  <a:pt x="154442" y="58299"/>
                  <a:pt x="154442" y="58299"/>
                </a:cubicBezTo>
                <a:cubicBezTo>
                  <a:pt x="154442" y="58299"/>
                  <a:pt x="154442" y="58321"/>
                  <a:pt x="154442" y="58321"/>
                </a:cubicBezTo>
                <a:close/>
                <a:moveTo>
                  <a:pt x="149613" y="58430"/>
                </a:moveTo>
                <a:cubicBezTo>
                  <a:pt x="149678" y="58430"/>
                  <a:pt x="149722" y="58386"/>
                  <a:pt x="149722" y="58321"/>
                </a:cubicBezTo>
                <a:cubicBezTo>
                  <a:pt x="149722" y="58146"/>
                  <a:pt x="149482" y="58146"/>
                  <a:pt x="149482" y="58321"/>
                </a:cubicBezTo>
                <a:cubicBezTo>
                  <a:pt x="149482" y="58386"/>
                  <a:pt x="149547" y="58430"/>
                  <a:pt x="149613" y="58430"/>
                </a:cubicBezTo>
                <a:close/>
                <a:moveTo>
                  <a:pt x="144784" y="58561"/>
                </a:moveTo>
                <a:cubicBezTo>
                  <a:pt x="145002" y="58561"/>
                  <a:pt x="145111" y="58299"/>
                  <a:pt x="144958" y="58146"/>
                </a:cubicBezTo>
                <a:cubicBezTo>
                  <a:pt x="144805" y="57971"/>
                  <a:pt x="144521" y="58081"/>
                  <a:pt x="144521" y="58321"/>
                </a:cubicBezTo>
                <a:cubicBezTo>
                  <a:pt x="144521" y="58452"/>
                  <a:pt x="144631" y="58561"/>
                  <a:pt x="144784" y="58561"/>
                </a:cubicBezTo>
                <a:close/>
                <a:moveTo>
                  <a:pt x="139955" y="58714"/>
                </a:moveTo>
                <a:cubicBezTo>
                  <a:pt x="140304" y="58714"/>
                  <a:pt x="140501" y="58277"/>
                  <a:pt x="140239" y="58037"/>
                </a:cubicBezTo>
                <a:cubicBezTo>
                  <a:pt x="139976" y="57775"/>
                  <a:pt x="139561" y="57949"/>
                  <a:pt x="139561" y="58321"/>
                </a:cubicBezTo>
                <a:cubicBezTo>
                  <a:pt x="139561" y="58539"/>
                  <a:pt x="139736" y="58714"/>
                  <a:pt x="139955" y="58714"/>
                </a:cubicBezTo>
                <a:close/>
                <a:moveTo>
                  <a:pt x="135126" y="58845"/>
                </a:moveTo>
                <a:cubicBezTo>
                  <a:pt x="135628" y="58845"/>
                  <a:pt x="135868" y="58255"/>
                  <a:pt x="135519" y="57928"/>
                </a:cubicBezTo>
                <a:cubicBezTo>
                  <a:pt x="135169" y="57578"/>
                  <a:pt x="134579" y="57818"/>
                  <a:pt x="134579" y="58299"/>
                </a:cubicBezTo>
                <a:cubicBezTo>
                  <a:pt x="134579" y="58605"/>
                  <a:pt x="134820" y="58867"/>
                  <a:pt x="135126" y="58845"/>
                </a:cubicBezTo>
                <a:close/>
                <a:moveTo>
                  <a:pt x="130297" y="58976"/>
                </a:moveTo>
                <a:cubicBezTo>
                  <a:pt x="130908" y="58976"/>
                  <a:pt x="131192" y="58255"/>
                  <a:pt x="130777" y="57840"/>
                </a:cubicBezTo>
                <a:cubicBezTo>
                  <a:pt x="130362" y="57425"/>
                  <a:pt x="129641" y="57709"/>
                  <a:pt x="129641" y="58321"/>
                </a:cubicBezTo>
                <a:cubicBezTo>
                  <a:pt x="129641" y="58692"/>
                  <a:pt x="129925" y="58976"/>
                  <a:pt x="130297" y="58976"/>
                </a:cubicBezTo>
                <a:close/>
                <a:moveTo>
                  <a:pt x="125489" y="59129"/>
                </a:moveTo>
                <a:cubicBezTo>
                  <a:pt x="126210" y="59129"/>
                  <a:pt x="126582" y="58255"/>
                  <a:pt x="126057" y="57731"/>
                </a:cubicBezTo>
                <a:cubicBezTo>
                  <a:pt x="125533" y="57207"/>
                  <a:pt x="124659" y="57578"/>
                  <a:pt x="124659" y="58321"/>
                </a:cubicBezTo>
                <a:cubicBezTo>
                  <a:pt x="124659" y="58758"/>
                  <a:pt x="125030" y="59129"/>
                  <a:pt x="125489" y="59129"/>
                </a:cubicBezTo>
                <a:close/>
                <a:moveTo>
                  <a:pt x="120660" y="59261"/>
                </a:moveTo>
                <a:cubicBezTo>
                  <a:pt x="121491" y="59261"/>
                  <a:pt x="121928" y="58234"/>
                  <a:pt x="121338" y="57644"/>
                </a:cubicBezTo>
                <a:cubicBezTo>
                  <a:pt x="120726" y="57054"/>
                  <a:pt x="119699" y="57469"/>
                  <a:pt x="119699" y="58321"/>
                </a:cubicBezTo>
                <a:cubicBezTo>
                  <a:pt x="119699" y="58845"/>
                  <a:pt x="120136" y="59261"/>
                  <a:pt x="120660" y="59261"/>
                </a:cubicBezTo>
                <a:close/>
                <a:moveTo>
                  <a:pt x="115831" y="59392"/>
                </a:moveTo>
                <a:cubicBezTo>
                  <a:pt x="116793" y="59392"/>
                  <a:pt x="117295" y="58234"/>
                  <a:pt x="116596" y="57534"/>
                </a:cubicBezTo>
                <a:cubicBezTo>
                  <a:pt x="115919" y="56857"/>
                  <a:pt x="114739" y="57338"/>
                  <a:pt x="114739" y="58299"/>
                </a:cubicBezTo>
                <a:cubicBezTo>
                  <a:pt x="114739" y="58911"/>
                  <a:pt x="115219" y="59392"/>
                  <a:pt x="115831" y="59392"/>
                </a:cubicBezTo>
                <a:close/>
                <a:moveTo>
                  <a:pt x="111002" y="59545"/>
                </a:moveTo>
                <a:cubicBezTo>
                  <a:pt x="112095" y="59545"/>
                  <a:pt x="112641" y="58212"/>
                  <a:pt x="111876" y="57447"/>
                </a:cubicBezTo>
                <a:cubicBezTo>
                  <a:pt x="111090" y="56660"/>
                  <a:pt x="109779" y="57228"/>
                  <a:pt x="109779" y="58321"/>
                </a:cubicBezTo>
                <a:cubicBezTo>
                  <a:pt x="109779" y="58998"/>
                  <a:pt x="110325" y="59545"/>
                  <a:pt x="111002" y="59545"/>
                </a:cubicBezTo>
                <a:close/>
                <a:moveTo>
                  <a:pt x="106173" y="59676"/>
                </a:moveTo>
                <a:cubicBezTo>
                  <a:pt x="107375" y="59676"/>
                  <a:pt x="107987" y="58212"/>
                  <a:pt x="107135" y="57359"/>
                </a:cubicBezTo>
                <a:cubicBezTo>
                  <a:pt x="106282" y="56507"/>
                  <a:pt x="104818" y="57119"/>
                  <a:pt x="104818" y="58321"/>
                </a:cubicBezTo>
                <a:cubicBezTo>
                  <a:pt x="104840" y="59064"/>
                  <a:pt x="105430" y="59654"/>
                  <a:pt x="106173" y="59676"/>
                </a:cubicBezTo>
                <a:close/>
                <a:moveTo>
                  <a:pt x="101344" y="59807"/>
                </a:moveTo>
                <a:cubicBezTo>
                  <a:pt x="102677" y="59807"/>
                  <a:pt x="103333" y="58212"/>
                  <a:pt x="102393" y="57272"/>
                </a:cubicBezTo>
                <a:cubicBezTo>
                  <a:pt x="101453" y="56332"/>
                  <a:pt x="99858" y="56988"/>
                  <a:pt x="99858" y="58321"/>
                </a:cubicBezTo>
                <a:cubicBezTo>
                  <a:pt x="99858" y="59129"/>
                  <a:pt x="100536" y="59807"/>
                  <a:pt x="101344" y="59807"/>
                </a:cubicBezTo>
                <a:close/>
                <a:moveTo>
                  <a:pt x="96537" y="59938"/>
                </a:moveTo>
                <a:cubicBezTo>
                  <a:pt x="97979" y="59938"/>
                  <a:pt x="98700" y="58190"/>
                  <a:pt x="97673" y="57163"/>
                </a:cubicBezTo>
                <a:cubicBezTo>
                  <a:pt x="96646" y="56158"/>
                  <a:pt x="94898" y="56879"/>
                  <a:pt x="94898" y="58321"/>
                </a:cubicBezTo>
                <a:cubicBezTo>
                  <a:pt x="94898" y="59217"/>
                  <a:pt x="95641" y="59938"/>
                  <a:pt x="96537" y="59938"/>
                </a:cubicBezTo>
                <a:close/>
                <a:moveTo>
                  <a:pt x="91708" y="60047"/>
                </a:moveTo>
                <a:cubicBezTo>
                  <a:pt x="93259" y="60047"/>
                  <a:pt x="94024" y="58190"/>
                  <a:pt x="92932" y="57075"/>
                </a:cubicBezTo>
                <a:cubicBezTo>
                  <a:pt x="91839" y="55983"/>
                  <a:pt x="89960" y="56770"/>
                  <a:pt x="89960" y="58321"/>
                </a:cubicBezTo>
                <a:cubicBezTo>
                  <a:pt x="89960" y="59282"/>
                  <a:pt x="90747" y="60047"/>
                  <a:pt x="91708" y="60047"/>
                </a:cubicBezTo>
                <a:close/>
                <a:moveTo>
                  <a:pt x="86879" y="60156"/>
                </a:moveTo>
                <a:cubicBezTo>
                  <a:pt x="88518" y="60156"/>
                  <a:pt x="89348" y="58168"/>
                  <a:pt x="88168" y="57010"/>
                </a:cubicBezTo>
                <a:cubicBezTo>
                  <a:pt x="87010" y="55852"/>
                  <a:pt x="85022" y="56660"/>
                  <a:pt x="85022" y="58321"/>
                </a:cubicBezTo>
                <a:cubicBezTo>
                  <a:pt x="85022" y="59326"/>
                  <a:pt x="85852" y="60156"/>
                  <a:pt x="86879" y="60156"/>
                </a:cubicBezTo>
                <a:close/>
                <a:moveTo>
                  <a:pt x="82050" y="60244"/>
                </a:moveTo>
                <a:cubicBezTo>
                  <a:pt x="83754" y="60244"/>
                  <a:pt x="84628" y="58168"/>
                  <a:pt x="83405" y="56944"/>
                </a:cubicBezTo>
                <a:cubicBezTo>
                  <a:pt x="82203" y="55743"/>
                  <a:pt x="80127" y="56595"/>
                  <a:pt x="80127" y="58321"/>
                </a:cubicBezTo>
                <a:cubicBezTo>
                  <a:pt x="80127" y="59370"/>
                  <a:pt x="80979" y="60244"/>
                  <a:pt x="82050" y="60244"/>
                </a:cubicBezTo>
                <a:close/>
                <a:moveTo>
                  <a:pt x="77221" y="60266"/>
                </a:moveTo>
                <a:cubicBezTo>
                  <a:pt x="78969" y="60266"/>
                  <a:pt x="79843" y="58168"/>
                  <a:pt x="78597" y="56944"/>
                </a:cubicBezTo>
                <a:cubicBezTo>
                  <a:pt x="77374" y="55699"/>
                  <a:pt x="75276" y="56573"/>
                  <a:pt x="75276" y="58321"/>
                </a:cubicBezTo>
                <a:cubicBezTo>
                  <a:pt x="75276" y="59392"/>
                  <a:pt x="76150" y="60266"/>
                  <a:pt x="77221" y="60266"/>
                </a:cubicBezTo>
                <a:close/>
                <a:moveTo>
                  <a:pt x="72392" y="60244"/>
                </a:moveTo>
                <a:cubicBezTo>
                  <a:pt x="74118" y="60244"/>
                  <a:pt x="74970" y="58168"/>
                  <a:pt x="73747" y="56944"/>
                </a:cubicBezTo>
                <a:cubicBezTo>
                  <a:pt x="72545" y="55743"/>
                  <a:pt x="70469" y="56595"/>
                  <a:pt x="70469" y="58321"/>
                </a:cubicBezTo>
                <a:cubicBezTo>
                  <a:pt x="70469" y="59392"/>
                  <a:pt x="71321" y="60244"/>
                  <a:pt x="72392" y="60244"/>
                </a:cubicBezTo>
                <a:close/>
                <a:moveTo>
                  <a:pt x="67563" y="60156"/>
                </a:moveTo>
                <a:cubicBezTo>
                  <a:pt x="69202" y="60156"/>
                  <a:pt x="70032" y="58168"/>
                  <a:pt x="68874" y="57010"/>
                </a:cubicBezTo>
                <a:cubicBezTo>
                  <a:pt x="67716" y="55874"/>
                  <a:pt x="65727" y="56682"/>
                  <a:pt x="65727" y="58321"/>
                </a:cubicBezTo>
                <a:cubicBezTo>
                  <a:pt x="65727" y="59326"/>
                  <a:pt x="66558" y="60156"/>
                  <a:pt x="67563" y="60156"/>
                </a:cubicBezTo>
                <a:close/>
                <a:moveTo>
                  <a:pt x="62734" y="60047"/>
                </a:moveTo>
                <a:cubicBezTo>
                  <a:pt x="64285" y="60047"/>
                  <a:pt x="65050" y="58190"/>
                  <a:pt x="63957" y="57097"/>
                </a:cubicBezTo>
                <a:cubicBezTo>
                  <a:pt x="62887" y="56005"/>
                  <a:pt x="61008" y="56770"/>
                  <a:pt x="61008" y="58321"/>
                </a:cubicBezTo>
                <a:cubicBezTo>
                  <a:pt x="61008" y="59261"/>
                  <a:pt x="61794" y="60047"/>
                  <a:pt x="62734" y="60047"/>
                </a:cubicBezTo>
                <a:close/>
                <a:moveTo>
                  <a:pt x="57927" y="59916"/>
                </a:moveTo>
                <a:cubicBezTo>
                  <a:pt x="59347" y="59916"/>
                  <a:pt x="60068" y="58190"/>
                  <a:pt x="59063" y="57185"/>
                </a:cubicBezTo>
                <a:cubicBezTo>
                  <a:pt x="58036" y="56158"/>
                  <a:pt x="56310" y="56879"/>
                  <a:pt x="56310" y="58321"/>
                </a:cubicBezTo>
                <a:cubicBezTo>
                  <a:pt x="56310" y="59195"/>
                  <a:pt x="57031" y="59916"/>
                  <a:pt x="57927" y="59916"/>
                </a:cubicBezTo>
                <a:close/>
                <a:moveTo>
                  <a:pt x="53098" y="59785"/>
                </a:moveTo>
                <a:cubicBezTo>
                  <a:pt x="54409" y="59785"/>
                  <a:pt x="55064" y="58212"/>
                  <a:pt x="54146" y="57272"/>
                </a:cubicBezTo>
                <a:cubicBezTo>
                  <a:pt x="53207" y="56354"/>
                  <a:pt x="51612" y="57010"/>
                  <a:pt x="51612" y="58321"/>
                </a:cubicBezTo>
                <a:cubicBezTo>
                  <a:pt x="51612" y="59129"/>
                  <a:pt x="52289" y="59785"/>
                  <a:pt x="53098" y="59785"/>
                </a:cubicBezTo>
                <a:close/>
                <a:moveTo>
                  <a:pt x="48268" y="59676"/>
                </a:moveTo>
                <a:cubicBezTo>
                  <a:pt x="49470" y="59654"/>
                  <a:pt x="50060" y="58190"/>
                  <a:pt x="49208" y="57359"/>
                </a:cubicBezTo>
                <a:cubicBezTo>
                  <a:pt x="48356" y="56507"/>
                  <a:pt x="46914" y="57119"/>
                  <a:pt x="46892" y="58321"/>
                </a:cubicBezTo>
                <a:cubicBezTo>
                  <a:pt x="46914" y="59064"/>
                  <a:pt x="47526" y="59676"/>
                  <a:pt x="48268" y="59676"/>
                </a:cubicBezTo>
                <a:close/>
                <a:moveTo>
                  <a:pt x="43439" y="59545"/>
                </a:moveTo>
                <a:cubicBezTo>
                  <a:pt x="44532" y="59545"/>
                  <a:pt x="45078" y="58234"/>
                  <a:pt x="44313" y="57447"/>
                </a:cubicBezTo>
                <a:cubicBezTo>
                  <a:pt x="43549" y="56682"/>
                  <a:pt x="42238" y="57228"/>
                  <a:pt x="42216" y="58321"/>
                </a:cubicBezTo>
                <a:cubicBezTo>
                  <a:pt x="42216" y="58976"/>
                  <a:pt x="42762" y="59523"/>
                  <a:pt x="43439" y="59545"/>
                </a:cubicBezTo>
                <a:close/>
                <a:moveTo>
                  <a:pt x="38610" y="59392"/>
                </a:moveTo>
                <a:cubicBezTo>
                  <a:pt x="39572" y="59392"/>
                  <a:pt x="40053" y="58234"/>
                  <a:pt x="39375" y="57556"/>
                </a:cubicBezTo>
                <a:cubicBezTo>
                  <a:pt x="38698" y="56879"/>
                  <a:pt x="37540" y="57359"/>
                  <a:pt x="37540" y="58321"/>
                </a:cubicBezTo>
                <a:cubicBezTo>
                  <a:pt x="37540" y="58911"/>
                  <a:pt x="38020" y="59392"/>
                  <a:pt x="38610" y="59392"/>
                </a:cubicBezTo>
                <a:close/>
                <a:moveTo>
                  <a:pt x="33781" y="59261"/>
                </a:moveTo>
                <a:cubicBezTo>
                  <a:pt x="34634" y="59261"/>
                  <a:pt x="35049" y="58234"/>
                  <a:pt x="34459" y="57644"/>
                </a:cubicBezTo>
                <a:cubicBezTo>
                  <a:pt x="33869" y="57054"/>
                  <a:pt x="32864" y="57491"/>
                  <a:pt x="32864" y="58321"/>
                </a:cubicBezTo>
                <a:cubicBezTo>
                  <a:pt x="32864" y="58823"/>
                  <a:pt x="33279" y="59261"/>
                  <a:pt x="33781" y="59261"/>
                </a:cubicBezTo>
                <a:close/>
                <a:moveTo>
                  <a:pt x="28974" y="59129"/>
                </a:moveTo>
                <a:cubicBezTo>
                  <a:pt x="29673" y="59129"/>
                  <a:pt x="30045" y="58255"/>
                  <a:pt x="29542" y="57753"/>
                </a:cubicBezTo>
                <a:cubicBezTo>
                  <a:pt x="29018" y="57250"/>
                  <a:pt x="28166" y="57600"/>
                  <a:pt x="28166" y="58321"/>
                </a:cubicBezTo>
                <a:cubicBezTo>
                  <a:pt x="28166" y="58758"/>
                  <a:pt x="28515" y="59129"/>
                  <a:pt x="28974" y="59129"/>
                </a:cubicBezTo>
                <a:close/>
                <a:moveTo>
                  <a:pt x="24145" y="58976"/>
                </a:moveTo>
                <a:cubicBezTo>
                  <a:pt x="24713" y="58976"/>
                  <a:pt x="25019" y="58255"/>
                  <a:pt x="24604" y="57862"/>
                </a:cubicBezTo>
                <a:cubicBezTo>
                  <a:pt x="24189" y="57447"/>
                  <a:pt x="23490" y="57731"/>
                  <a:pt x="23490" y="58321"/>
                </a:cubicBezTo>
                <a:cubicBezTo>
                  <a:pt x="23490" y="58671"/>
                  <a:pt x="23774" y="58976"/>
                  <a:pt x="24145" y="58976"/>
                </a:cubicBezTo>
                <a:close/>
                <a:moveTo>
                  <a:pt x="19316" y="58845"/>
                </a:moveTo>
                <a:cubicBezTo>
                  <a:pt x="19775" y="58845"/>
                  <a:pt x="20015" y="58277"/>
                  <a:pt x="19688" y="57949"/>
                </a:cubicBezTo>
                <a:cubicBezTo>
                  <a:pt x="19360" y="57622"/>
                  <a:pt x="18792" y="57840"/>
                  <a:pt x="18792" y="58321"/>
                </a:cubicBezTo>
                <a:cubicBezTo>
                  <a:pt x="18792" y="58605"/>
                  <a:pt x="19032" y="58845"/>
                  <a:pt x="19316" y="58845"/>
                </a:cubicBezTo>
                <a:close/>
                <a:moveTo>
                  <a:pt x="14487" y="58714"/>
                </a:moveTo>
                <a:cubicBezTo>
                  <a:pt x="14837" y="58692"/>
                  <a:pt x="14990" y="58277"/>
                  <a:pt x="14749" y="58037"/>
                </a:cubicBezTo>
                <a:cubicBezTo>
                  <a:pt x="14509" y="57796"/>
                  <a:pt x="14094" y="57971"/>
                  <a:pt x="14094" y="58299"/>
                </a:cubicBezTo>
                <a:cubicBezTo>
                  <a:pt x="14094" y="58518"/>
                  <a:pt x="14269" y="58692"/>
                  <a:pt x="14487" y="58692"/>
                </a:cubicBezTo>
                <a:close/>
                <a:moveTo>
                  <a:pt x="9658" y="58561"/>
                </a:moveTo>
                <a:cubicBezTo>
                  <a:pt x="9877" y="58561"/>
                  <a:pt x="9986" y="58299"/>
                  <a:pt x="9833" y="58146"/>
                </a:cubicBezTo>
                <a:cubicBezTo>
                  <a:pt x="9680" y="57993"/>
                  <a:pt x="9418" y="58102"/>
                  <a:pt x="9418" y="58321"/>
                </a:cubicBezTo>
                <a:cubicBezTo>
                  <a:pt x="9418" y="58452"/>
                  <a:pt x="9527" y="58561"/>
                  <a:pt x="9658" y="58561"/>
                </a:cubicBezTo>
                <a:close/>
                <a:moveTo>
                  <a:pt x="4829" y="58430"/>
                </a:moveTo>
                <a:cubicBezTo>
                  <a:pt x="4895" y="58430"/>
                  <a:pt x="4938" y="58365"/>
                  <a:pt x="4938" y="58321"/>
                </a:cubicBezTo>
                <a:cubicBezTo>
                  <a:pt x="4938" y="58168"/>
                  <a:pt x="4720" y="58168"/>
                  <a:pt x="4720" y="58321"/>
                </a:cubicBezTo>
                <a:cubicBezTo>
                  <a:pt x="4720" y="58365"/>
                  <a:pt x="4785" y="58430"/>
                  <a:pt x="4829" y="58430"/>
                </a:cubicBezTo>
                <a:close/>
                <a:moveTo>
                  <a:pt x="149591" y="53579"/>
                </a:moveTo>
                <a:cubicBezTo>
                  <a:pt x="149656" y="53579"/>
                  <a:pt x="149700" y="53536"/>
                  <a:pt x="149700" y="53492"/>
                </a:cubicBezTo>
                <a:cubicBezTo>
                  <a:pt x="149700" y="53448"/>
                  <a:pt x="149656" y="53404"/>
                  <a:pt x="149591" y="53404"/>
                </a:cubicBezTo>
                <a:cubicBezTo>
                  <a:pt x="149547" y="53404"/>
                  <a:pt x="149503" y="53448"/>
                  <a:pt x="149503" y="53492"/>
                </a:cubicBezTo>
                <a:cubicBezTo>
                  <a:pt x="149503" y="53536"/>
                  <a:pt x="149547" y="53579"/>
                  <a:pt x="149591" y="53579"/>
                </a:cubicBezTo>
                <a:close/>
                <a:moveTo>
                  <a:pt x="144784" y="53710"/>
                </a:moveTo>
                <a:cubicBezTo>
                  <a:pt x="144980" y="53710"/>
                  <a:pt x="145090" y="53470"/>
                  <a:pt x="144937" y="53317"/>
                </a:cubicBezTo>
                <a:cubicBezTo>
                  <a:pt x="144784" y="53186"/>
                  <a:pt x="144543" y="53295"/>
                  <a:pt x="144543" y="53492"/>
                </a:cubicBezTo>
                <a:cubicBezTo>
                  <a:pt x="144543" y="53623"/>
                  <a:pt x="144653" y="53710"/>
                  <a:pt x="144784" y="53710"/>
                </a:cubicBezTo>
                <a:close/>
                <a:moveTo>
                  <a:pt x="139955" y="53863"/>
                </a:moveTo>
                <a:cubicBezTo>
                  <a:pt x="140282" y="53863"/>
                  <a:pt x="140457" y="53448"/>
                  <a:pt x="140217" y="53230"/>
                </a:cubicBezTo>
                <a:cubicBezTo>
                  <a:pt x="139976" y="52989"/>
                  <a:pt x="139561" y="53164"/>
                  <a:pt x="139583" y="53492"/>
                </a:cubicBezTo>
                <a:cubicBezTo>
                  <a:pt x="139583" y="53689"/>
                  <a:pt x="139736" y="53863"/>
                  <a:pt x="139955" y="53863"/>
                </a:cubicBezTo>
                <a:close/>
                <a:moveTo>
                  <a:pt x="135126" y="53994"/>
                </a:moveTo>
                <a:cubicBezTo>
                  <a:pt x="135584" y="53994"/>
                  <a:pt x="135803" y="53448"/>
                  <a:pt x="135475" y="53120"/>
                </a:cubicBezTo>
                <a:cubicBezTo>
                  <a:pt x="135147" y="52814"/>
                  <a:pt x="134601" y="53033"/>
                  <a:pt x="134623" y="53492"/>
                </a:cubicBezTo>
                <a:cubicBezTo>
                  <a:pt x="134623" y="53776"/>
                  <a:pt x="134841" y="53994"/>
                  <a:pt x="135126" y="53994"/>
                </a:cubicBezTo>
                <a:close/>
                <a:moveTo>
                  <a:pt x="130297" y="54126"/>
                </a:moveTo>
                <a:cubicBezTo>
                  <a:pt x="130865" y="54126"/>
                  <a:pt x="131171" y="53448"/>
                  <a:pt x="130755" y="53033"/>
                </a:cubicBezTo>
                <a:cubicBezTo>
                  <a:pt x="130340" y="52618"/>
                  <a:pt x="129663" y="52924"/>
                  <a:pt x="129663" y="53492"/>
                </a:cubicBezTo>
                <a:cubicBezTo>
                  <a:pt x="129663" y="53841"/>
                  <a:pt x="129947" y="54126"/>
                  <a:pt x="130297" y="54126"/>
                </a:cubicBezTo>
                <a:close/>
                <a:moveTo>
                  <a:pt x="125489" y="54257"/>
                </a:moveTo>
                <a:cubicBezTo>
                  <a:pt x="126189" y="54257"/>
                  <a:pt x="126538" y="53404"/>
                  <a:pt x="126036" y="52924"/>
                </a:cubicBezTo>
                <a:cubicBezTo>
                  <a:pt x="125555" y="52421"/>
                  <a:pt x="124703" y="52793"/>
                  <a:pt x="124725" y="53492"/>
                </a:cubicBezTo>
                <a:cubicBezTo>
                  <a:pt x="124725" y="53907"/>
                  <a:pt x="125052" y="54235"/>
                  <a:pt x="125489" y="54257"/>
                </a:cubicBezTo>
                <a:close/>
                <a:moveTo>
                  <a:pt x="120660" y="54388"/>
                </a:moveTo>
                <a:cubicBezTo>
                  <a:pt x="121469" y="54388"/>
                  <a:pt x="121884" y="53404"/>
                  <a:pt x="121294" y="52814"/>
                </a:cubicBezTo>
                <a:cubicBezTo>
                  <a:pt x="120726" y="52246"/>
                  <a:pt x="119743" y="52662"/>
                  <a:pt x="119743" y="53470"/>
                </a:cubicBezTo>
                <a:cubicBezTo>
                  <a:pt x="119743" y="53973"/>
                  <a:pt x="120158" y="54388"/>
                  <a:pt x="120660" y="54388"/>
                </a:cubicBezTo>
                <a:close/>
                <a:moveTo>
                  <a:pt x="115831" y="54519"/>
                </a:moveTo>
                <a:cubicBezTo>
                  <a:pt x="116749" y="54519"/>
                  <a:pt x="117230" y="53383"/>
                  <a:pt x="116574" y="52727"/>
                </a:cubicBezTo>
                <a:cubicBezTo>
                  <a:pt x="115919" y="52072"/>
                  <a:pt x="114782" y="52552"/>
                  <a:pt x="114782" y="53470"/>
                </a:cubicBezTo>
                <a:cubicBezTo>
                  <a:pt x="114782" y="54038"/>
                  <a:pt x="115263" y="54519"/>
                  <a:pt x="115831" y="54519"/>
                </a:cubicBezTo>
                <a:close/>
                <a:moveTo>
                  <a:pt x="111002" y="54650"/>
                </a:moveTo>
                <a:cubicBezTo>
                  <a:pt x="112051" y="54650"/>
                  <a:pt x="112575" y="53383"/>
                  <a:pt x="111833" y="52640"/>
                </a:cubicBezTo>
                <a:cubicBezTo>
                  <a:pt x="111090" y="51897"/>
                  <a:pt x="109822" y="52421"/>
                  <a:pt x="109822" y="53470"/>
                </a:cubicBezTo>
                <a:cubicBezTo>
                  <a:pt x="109822" y="54126"/>
                  <a:pt x="110347" y="54650"/>
                  <a:pt x="111002" y="54650"/>
                </a:cubicBezTo>
                <a:close/>
                <a:moveTo>
                  <a:pt x="106173" y="54781"/>
                </a:moveTo>
                <a:cubicBezTo>
                  <a:pt x="107331" y="54781"/>
                  <a:pt x="107921" y="53361"/>
                  <a:pt x="107091" y="52552"/>
                </a:cubicBezTo>
                <a:cubicBezTo>
                  <a:pt x="106282" y="51722"/>
                  <a:pt x="104884" y="52312"/>
                  <a:pt x="104884" y="53470"/>
                </a:cubicBezTo>
                <a:cubicBezTo>
                  <a:pt x="104884" y="54191"/>
                  <a:pt x="105452" y="54781"/>
                  <a:pt x="106173" y="54781"/>
                </a:cubicBezTo>
                <a:close/>
                <a:moveTo>
                  <a:pt x="101344" y="54890"/>
                </a:moveTo>
                <a:cubicBezTo>
                  <a:pt x="102612" y="54890"/>
                  <a:pt x="103245" y="53361"/>
                  <a:pt x="102349" y="52465"/>
                </a:cubicBezTo>
                <a:cubicBezTo>
                  <a:pt x="101453" y="51569"/>
                  <a:pt x="99924" y="52203"/>
                  <a:pt x="99924" y="53470"/>
                </a:cubicBezTo>
                <a:cubicBezTo>
                  <a:pt x="99924" y="54257"/>
                  <a:pt x="100558" y="54890"/>
                  <a:pt x="101344" y="54890"/>
                </a:cubicBezTo>
                <a:close/>
                <a:moveTo>
                  <a:pt x="96515" y="55021"/>
                </a:moveTo>
                <a:cubicBezTo>
                  <a:pt x="97892" y="55000"/>
                  <a:pt x="98591" y="53339"/>
                  <a:pt x="97608" y="52377"/>
                </a:cubicBezTo>
                <a:cubicBezTo>
                  <a:pt x="96646" y="51416"/>
                  <a:pt x="94986" y="52093"/>
                  <a:pt x="94986" y="53470"/>
                </a:cubicBezTo>
                <a:cubicBezTo>
                  <a:pt x="94986" y="54322"/>
                  <a:pt x="95685" y="55021"/>
                  <a:pt x="96515" y="55021"/>
                </a:cubicBezTo>
                <a:close/>
                <a:moveTo>
                  <a:pt x="91708" y="55109"/>
                </a:moveTo>
                <a:cubicBezTo>
                  <a:pt x="93150" y="55109"/>
                  <a:pt x="93893" y="53361"/>
                  <a:pt x="92866" y="52312"/>
                </a:cubicBezTo>
                <a:cubicBezTo>
                  <a:pt x="91817" y="51285"/>
                  <a:pt x="90069" y="52028"/>
                  <a:pt x="90069" y="53470"/>
                </a:cubicBezTo>
                <a:cubicBezTo>
                  <a:pt x="90069" y="54388"/>
                  <a:pt x="90790" y="55109"/>
                  <a:pt x="91708" y="55109"/>
                </a:cubicBezTo>
                <a:close/>
                <a:moveTo>
                  <a:pt x="86879" y="55218"/>
                </a:moveTo>
                <a:cubicBezTo>
                  <a:pt x="88430" y="55218"/>
                  <a:pt x="89195" y="53339"/>
                  <a:pt x="88103" y="52246"/>
                </a:cubicBezTo>
                <a:cubicBezTo>
                  <a:pt x="87010" y="51154"/>
                  <a:pt x="85131" y="51919"/>
                  <a:pt x="85131" y="53470"/>
                </a:cubicBezTo>
                <a:cubicBezTo>
                  <a:pt x="85131" y="54431"/>
                  <a:pt x="85917" y="55218"/>
                  <a:pt x="86879" y="55218"/>
                </a:cubicBezTo>
                <a:close/>
                <a:moveTo>
                  <a:pt x="82050" y="55262"/>
                </a:moveTo>
                <a:cubicBezTo>
                  <a:pt x="83645" y="55262"/>
                  <a:pt x="84453" y="53339"/>
                  <a:pt x="83317" y="52203"/>
                </a:cubicBezTo>
                <a:cubicBezTo>
                  <a:pt x="82181" y="51066"/>
                  <a:pt x="80258" y="51875"/>
                  <a:pt x="80258" y="53470"/>
                </a:cubicBezTo>
                <a:cubicBezTo>
                  <a:pt x="80258" y="54453"/>
                  <a:pt x="81067" y="55262"/>
                  <a:pt x="82050" y="55262"/>
                </a:cubicBezTo>
                <a:close/>
                <a:moveTo>
                  <a:pt x="77221" y="55284"/>
                </a:moveTo>
                <a:cubicBezTo>
                  <a:pt x="78838" y="55284"/>
                  <a:pt x="79668" y="53339"/>
                  <a:pt x="78510" y="52181"/>
                </a:cubicBezTo>
                <a:cubicBezTo>
                  <a:pt x="77374" y="51023"/>
                  <a:pt x="75407" y="51853"/>
                  <a:pt x="75407" y="53470"/>
                </a:cubicBezTo>
                <a:cubicBezTo>
                  <a:pt x="75407" y="54475"/>
                  <a:pt x="76216" y="55284"/>
                  <a:pt x="77221" y="55284"/>
                </a:cubicBezTo>
                <a:close/>
                <a:moveTo>
                  <a:pt x="72392" y="55262"/>
                </a:moveTo>
                <a:cubicBezTo>
                  <a:pt x="73987" y="55262"/>
                  <a:pt x="74795" y="53339"/>
                  <a:pt x="73659" y="52203"/>
                </a:cubicBezTo>
                <a:cubicBezTo>
                  <a:pt x="72523" y="51066"/>
                  <a:pt x="70600" y="51875"/>
                  <a:pt x="70600" y="53470"/>
                </a:cubicBezTo>
                <a:cubicBezTo>
                  <a:pt x="70600" y="54453"/>
                  <a:pt x="71409" y="55262"/>
                  <a:pt x="72392" y="55262"/>
                </a:cubicBezTo>
                <a:close/>
                <a:moveTo>
                  <a:pt x="67563" y="55196"/>
                </a:moveTo>
                <a:cubicBezTo>
                  <a:pt x="69114" y="55196"/>
                  <a:pt x="69879" y="53339"/>
                  <a:pt x="68786" y="52246"/>
                </a:cubicBezTo>
                <a:cubicBezTo>
                  <a:pt x="67694" y="51154"/>
                  <a:pt x="65837" y="51940"/>
                  <a:pt x="65837" y="53470"/>
                </a:cubicBezTo>
                <a:cubicBezTo>
                  <a:pt x="65837" y="54431"/>
                  <a:pt x="66623" y="55196"/>
                  <a:pt x="67563" y="55196"/>
                </a:cubicBezTo>
                <a:close/>
                <a:moveTo>
                  <a:pt x="62734" y="55109"/>
                </a:moveTo>
                <a:cubicBezTo>
                  <a:pt x="64198" y="55109"/>
                  <a:pt x="64941" y="53339"/>
                  <a:pt x="63914" y="52312"/>
                </a:cubicBezTo>
                <a:cubicBezTo>
                  <a:pt x="62865" y="51263"/>
                  <a:pt x="61095" y="52006"/>
                  <a:pt x="61095" y="53470"/>
                </a:cubicBezTo>
                <a:cubicBezTo>
                  <a:pt x="61095" y="54366"/>
                  <a:pt x="61838" y="55109"/>
                  <a:pt x="62734" y="55109"/>
                </a:cubicBezTo>
                <a:close/>
                <a:moveTo>
                  <a:pt x="57927" y="55000"/>
                </a:moveTo>
                <a:cubicBezTo>
                  <a:pt x="59281" y="55021"/>
                  <a:pt x="59981" y="53361"/>
                  <a:pt x="59019" y="52377"/>
                </a:cubicBezTo>
                <a:cubicBezTo>
                  <a:pt x="58036" y="51416"/>
                  <a:pt x="56375" y="52093"/>
                  <a:pt x="56375" y="53470"/>
                </a:cubicBezTo>
                <a:cubicBezTo>
                  <a:pt x="56375" y="54322"/>
                  <a:pt x="57074" y="55000"/>
                  <a:pt x="57927" y="55000"/>
                </a:cubicBezTo>
                <a:close/>
                <a:moveTo>
                  <a:pt x="53098" y="54890"/>
                </a:moveTo>
                <a:cubicBezTo>
                  <a:pt x="54365" y="54890"/>
                  <a:pt x="54999" y="53361"/>
                  <a:pt x="54103" y="52465"/>
                </a:cubicBezTo>
                <a:cubicBezTo>
                  <a:pt x="53207" y="51569"/>
                  <a:pt x="51677" y="52203"/>
                  <a:pt x="51677" y="53470"/>
                </a:cubicBezTo>
                <a:cubicBezTo>
                  <a:pt x="51677" y="54257"/>
                  <a:pt x="52311" y="54890"/>
                  <a:pt x="53098" y="54890"/>
                </a:cubicBezTo>
                <a:close/>
                <a:moveTo>
                  <a:pt x="48268" y="54803"/>
                </a:moveTo>
                <a:cubicBezTo>
                  <a:pt x="49427" y="54803"/>
                  <a:pt x="50017" y="53404"/>
                  <a:pt x="49186" y="52574"/>
                </a:cubicBezTo>
                <a:cubicBezTo>
                  <a:pt x="48378" y="51766"/>
                  <a:pt x="46979" y="52334"/>
                  <a:pt x="46979" y="53492"/>
                </a:cubicBezTo>
                <a:cubicBezTo>
                  <a:pt x="46979" y="54213"/>
                  <a:pt x="47547" y="54803"/>
                  <a:pt x="48268" y="54803"/>
                </a:cubicBezTo>
                <a:close/>
                <a:moveTo>
                  <a:pt x="43439" y="54650"/>
                </a:moveTo>
                <a:cubicBezTo>
                  <a:pt x="44488" y="54650"/>
                  <a:pt x="44991" y="53404"/>
                  <a:pt x="44270" y="52662"/>
                </a:cubicBezTo>
                <a:cubicBezTo>
                  <a:pt x="43527" y="51940"/>
                  <a:pt x="42281" y="52465"/>
                  <a:pt x="42281" y="53492"/>
                </a:cubicBezTo>
                <a:cubicBezTo>
                  <a:pt x="42281" y="54147"/>
                  <a:pt x="42806" y="54650"/>
                  <a:pt x="43439" y="54650"/>
                </a:cubicBezTo>
                <a:close/>
                <a:moveTo>
                  <a:pt x="38610" y="54519"/>
                </a:moveTo>
                <a:cubicBezTo>
                  <a:pt x="39528" y="54519"/>
                  <a:pt x="39987" y="53404"/>
                  <a:pt x="39353" y="52771"/>
                </a:cubicBezTo>
                <a:cubicBezTo>
                  <a:pt x="38698" y="52115"/>
                  <a:pt x="37583" y="52574"/>
                  <a:pt x="37583" y="53492"/>
                </a:cubicBezTo>
                <a:cubicBezTo>
                  <a:pt x="37583" y="54060"/>
                  <a:pt x="38042" y="54519"/>
                  <a:pt x="38610" y="54519"/>
                </a:cubicBezTo>
                <a:close/>
                <a:moveTo>
                  <a:pt x="33803" y="54388"/>
                </a:moveTo>
                <a:cubicBezTo>
                  <a:pt x="34590" y="54388"/>
                  <a:pt x="35005" y="53426"/>
                  <a:pt x="34437" y="52858"/>
                </a:cubicBezTo>
                <a:cubicBezTo>
                  <a:pt x="33869" y="52290"/>
                  <a:pt x="32886" y="52683"/>
                  <a:pt x="32907" y="53492"/>
                </a:cubicBezTo>
                <a:cubicBezTo>
                  <a:pt x="32886" y="53994"/>
                  <a:pt x="33301" y="54388"/>
                  <a:pt x="33803" y="54388"/>
                </a:cubicBezTo>
                <a:close/>
                <a:moveTo>
                  <a:pt x="28974" y="54257"/>
                </a:moveTo>
                <a:cubicBezTo>
                  <a:pt x="29652" y="54257"/>
                  <a:pt x="30001" y="53426"/>
                  <a:pt x="29499" y="52946"/>
                </a:cubicBezTo>
                <a:cubicBezTo>
                  <a:pt x="29018" y="52465"/>
                  <a:pt x="28209" y="52814"/>
                  <a:pt x="28209" y="53492"/>
                </a:cubicBezTo>
                <a:cubicBezTo>
                  <a:pt x="28209" y="53907"/>
                  <a:pt x="28537" y="54257"/>
                  <a:pt x="28974" y="54257"/>
                </a:cubicBezTo>
                <a:close/>
                <a:moveTo>
                  <a:pt x="24145" y="54126"/>
                </a:moveTo>
                <a:cubicBezTo>
                  <a:pt x="24713" y="54126"/>
                  <a:pt x="24997" y="53426"/>
                  <a:pt x="24582" y="53033"/>
                </a:cubicBezTo>
                <a:cubicBezTo>
                  <a:pt x="24189" y="52640"/>
                  <a:pt x="23511" y="52924"/>
                  <a:pt x="23511" y="53492"/>
                </a:cubicBezTo>
                <a:cubicBezTo>
                  <a:pt x="23511" y="53841"/>
                  <a:pt x="23796" y="54126"/>
                  <a:pt x="24145" y="54126"/>
                </a:cubicBezTo>
                <a:close/>
                <a:moveTo>
                  <a:pt x="19316" y="53973"/>
                </a:moveTo>
                <a:cubicBezTo>
                  <a:pt x="19753" y="53973"/>
                  <a:pt x="19972" y="53448"/>
                  <a:pt x="19666" y="53120"/>
                </a:cubicBezTo>
                <a:cubicBezTo>
                  <a:pt x="19360" y="52814"/>
                  <a:pt x="18814" y="53033"/>
                  <a:pt x="18814" y="53492"/>
                </a:cubicBezTo>
                <a:cubicBezTo>
                  <a:pt x="18814" y="53754"/>
                  <a:pt x="19032" y="53973"/>
                  <a:pt x="19316" y="53973"/>
                </a:cubicBezTo>
                <a:close/>
                <a:moveTo>
                  <a:pt x="14487" y="53841"/>
                </a:moveTo>
                <a:cubicBezTo>
                  <a:pt x="14815" y="53841"/>
                  <a:pt x="14968" y="53448"/>
                  <a:pt x="14749" y="53230"/>
                </a:cubicBezTo>
                <a:cubicBezTo>
                  <a:pt x="14509" y="52989"/>
                  <a:pt x="14116" y="53164"/>
                  <a:pt x="14137" y="53492"/>
                </a:cubicBezTo>
                <a:cubicBezTo>
                  <a:pt x="14137" y="53689"/>
                  <a:pt x="14290" y="53841"/>
                  <a:pt x="14487" y="53841"/>
                </a:cubicBezTo>
                <a:close/>
                <a:moveTo>
                  <a:pt x="9658" y="53710"/>
                </a:moveTo>
                <a:cubicBezTo>
                  <a:pt x="9855" y="53710"/>
                  <a:pt x="9964" y="53470"/>
                  <a:pt x="9811" y="53339"/>
                </a:cubicBezTo>
                <a:cubicBezTo>
                  <a:pt x="9680" y="53186"/>
                  <a:pt x="9440" y="53295"/>
                  <a:pt x="9461" y="53492"/>
                </a:cubicBezTo>
                <a:cubicBezTo>
                  <a:pt x="9440" y="53601"/>
                  <a:pt x="9549" y="53710"/>
                  <a:pt x="9658" y="53710"/>
                </a:cubicBezTo>
                <a:close/>
                <a:moveTo>
                  <a:pt x="4829" y="53579"/>
                </a:moveTo>
                <a:cubicBezTo>
                  <a:pt x="4938" y="53579"/>
                  <a:pt x="4938" y="53383"/>
                  <a:pt x="4829" y="53404"/>
                </a:cubicBezTo>
                <a:cubicBezTo>
                  <a:pt x="4742" y="53426"/>
                  <a:pt x="4742" y="53557"/>
                  <a:pt x="4829" y="53579"/>
                </a:cubicBezTo>
                <a:close/>
                <a:moveTo>
                  <a:pt x="149591" y="48728"/>
                </a:moveTo>
                <a:cubicBezTo>
                  <a:pt x="149700" y="48728"/>
                  <a:pt x="149525" y="48554"/>
                  <a:pt x="149525" y="48663"/>
                </a:cubicBezTo>
                <a:cubicBezTo>
                  <a:pt x="149525" y="48707"/>
                  <a:pt x="149569" y="48728"/>
                  <a:pt x="149591" y="48728"/>
                </a:cubicBezTo>
                <a:close/>
                <a:moveTo>
                  <a:pt x="144784" y="48859"/>
                </a:moveTo>
                <a:cubicBezTo>
                  <a:pt x="144958" y="48859"/>
                  <a:pt x="145046" y="48641"/>
                  <a:pt x="144915" y="48510"/>
                </a:cubicBezTo>
                <a:cubicBezTo>
                  <a:pt x="144784" y="48401"/>
                  <a:pt x="144565" y="48488"/>
                  <a:pt x="144565" y="48663"/>
                </a:cubicBezTo>
                <a:cubicBezTo>
                  <a:pt x="144565" y="48772"/>
                  <a:pt x="144653" y="48859"/>
                  <a:pt x="144784" y="48859"/>
                </a:cubicBezTo>
                <a:close/>
                <a:moveTo>
                  <a:pt x="139955" y="48991"/>
                </a:moveTo>
                <a:cubicBezTo>
                  <a:pt x="140239" y="48991"/>
                  <a:pt x="140392" y="48641"/>
                  <a:pt x="140195" y="48422"/>
                </a:cubicBezTo>
                <a:cubicBezTo>
                  <a:pt x="139976" y="48204"/>
                  <a:pt x="139605" y="48357"/>
                  <a:pt x="139605" y="48663"/>
                </a:cubicBezTo>
                <a:cubicBezTo>
                  <a:pt x="139605" y="48838"/>
                  <a:pt x="139758" y="48991"/>
                  <a:pt x="139955" y="48991"/>
                </a:cubicBezTo>
                <a:close/>
                <a:moveTo>
                  <a:pt x="135126" y="49122"/>
                </a:moveTo>
                <a:cubicBezTo>
                  <a:pt x="135541" y="49122"/>
                  <a:pt x="135759" y="48619"/>
                  <a:pt x="135453" y="48335"/>
                </a:cubicBezTo>
                <a:cubicBezTo>
                  <a:pt x="135169" y="48029"/>
                  <a:pt x="134645" y="48248"/>
                  <a:pt x="134645" y="48663"/>
                </a:cubicBezTo>
                <a:cubicBezTo>
                  <a:pt x="134645" y="48925"/>
                  <a:pt x="134863" y="49122"/>
                  <a:pt x="135126" y="49122"/>
                </a:cubicBezTo>
                <a:close/>
                <a:moveTo>
                  <a:pt x="130297" y="49275"/>
                </a:moveTo>
                <a:cubicBezTo>
                  <a:pt x="130843" y="49253"/>
                  <a:pt x="131105" y="48619"/>
                  <a:pt x="130734" y="48226"/>
                </a:cubicBezTo>
                <a:cubicBezTo>
                  <a:pt x="130340" y="47854"/>
                  <a:pt x="129685" y="48117"/>
                  <a:pt x="129685" y="48663"/>
                </a:cubicBezTo>
                <a:cubicBezTo>
                  <a:pt x="129685" y="48991"/>
                  <a:pt x="129969" y="49275"/>
                  <a:pt x="130297" y="49275"/>
                </a:cubicBezTo>
                <a:close/>
                <a:moveTo>
                  <a:pt x="125467" y="49384"/>
                </a:moveTo>
                <a:cubicBezTo>
                  <a:pt x="126123" y="49384"/>
                  <a:pt x="126429" y="48597"/>
                  <a:pt x="125992" y="48138"/>
                </a:cubicBezTo>
                <a:cubicBezTo>
                  <a:pt x="125533" y="47701"/>
                  <a:pt x="124746" y="48007"/>
                  <a:pt x="124746" y="48663"/>
                </a:cubicBezTo>
                <a:cubicBezTo>
                  <a:pt x="124746" y="49056"/>
                  <a:pt x="125074" y="49384"/>
                  <a:pt x="125467" y="49384"/>
                </a:cubicBezTo>
                <a:close/>
                <a:moveTo>
                  <a:pt x="120638" y="49515"/>
                </a:moveTo>
                <a:cubicBezTo>
                  <a:pt x="121403" y="49515"/>
                  <a:pt x="121797" y="48597"/>
                  <a:pt x="121250" y="48051"/>
                </a:cubicBezTo>
                <a:cubicBezTo>
                  <a:pt x="120704" y="47505"/>
                  <a:pt x="119786" y="47898"/>
                  <a:pt x="119786" y="48663"/>
                </a:cubicBezTo>
                <a:cubicBezTo>
                  <a:pt x="119786" y="49144"/>
                  <a:pt x="120180" y="49515"/>
                  <a:pt x="120638" y="49515"/>
                </a:cubicBezTo>
                <a:close/>
                <a:moveTo>
                  <a:pt x="115831" y="49646"/>
                </a:moveTo>
                <a:cubicBezTo>
                  <a:pt x="116705" y="49646"/>
                  <a:pt x="117142" y="48575"/>
                  <a:pt x="116530" y="47964"/>
                </a:cubicBezTo>
                <a:cubicBezTo>
                  <a:pt x="115897" y="47330"/>
                  <a:pt x="114826" y="47767"/>
                  <a:pt x="114826" y="48663"/>
                </a:cubicBezTo>
                <a:cubicBezTo>
                  <a:pt x="114826" y="49209"/>
                  <a:pt x="115263" y="49646"/>
                  <a:pt x="115831" y="49646"/>
                </a:cubicBezTo>
                <a:close/>
                <a:moveTo>
                  <a:pt x="111002" y="49777"/>
                </a:moveTo>
                <a:cubicBezTo>
                  <a:pt x="111986" y="49777"/>
                  <a:pt x="112488" y="48575"/>
                  <a:pt x="111789" y="47876"/>
                </a:cubicBezTo>
                <a:cubicBezTo>
                  <a:pt x="111090" y="47177"/>
                  <a:pt x="109888" y="47680"/>
                  <a:pt x="109888" y="48663"/>
                </a:cubicBezTo>
                <a:cubicBezTo>
                  <a:pt x="109888" y="49275"/>
                  <a:pt x="110390" y="49777"/>
                  <a:pt x="111002" y="49777"/>
                </a:cubicBezTo>
                <a:close/>
                <a:moveTo>
                  <a:pt x="106173" y="49886"/>
                </a:moveTo>
                <a:cubicBezTo>
                  <a:pt x="107266" y="49886"/>
                  <a:pt x="107812" y="48575"/>
                  <a:pt x="107047" y="47789"/>
                </a:cubicBezTo>
                <a:cubicBezTo>
                  <a:pt x="106261" y="47024"/>
                  <a:pt x="104928" y="47570"/>
                  <a:pt x="104928" y="48663"/>
                </a:cubicBezTo>
                <a:cubicBezTo>
                  <a:pt x="104928" y="49340"/>
                  <a:pt x="105496" y="49886"/>
                  <a:pt x="106173" y="49886"/>
                </a:cubicBezTo>
                <a:close/>
                <a:moveTo>
                  <a:pt x="101344" y="50018"/>
                </a:moveTo>
                <a:cubicBezTo>
                  <a:pt x="102546" y="50018"/>
                  <a:pt x="103158" y="48554"/>
                  <a:pt x="102306" y="47701"/>
                </a:cubicBezTo>
                <a:cubicBezTo>
                  <a:pt x="101453" y="46849"/>
                  <a:pt x="99989" y="47461"/>
                  <a:pt x="99989" y="48663"/>
                </a:cubicBezTo>
                <a:cubicBezTo>
                  <a:pt x="99989" y="49406"/>
                  <a:pt x="100601" y="50018"/>
                  <a:pt x="101344" y="50018"/>
                </a:cubicBezTo>
                <a:close/>
                <a:moveTo>
                  <a:pt x="96515" y="50105"/>
                </a:moveTo>
                <a:cubicBezTo>
                  <a:pt x="97804" y="50105"/>
                  <a:pt x="98460" y="48554"/>
                  <a:pt x="97542" y="47636"/>
                </a:cubicBezTo>
                <a:cubicBezTo>
                  <a:pt x="96624" y="46718"/>
                  <a:pt x="95073" y="47374"/>
                  <a:pt x="95073" y="48663"/>
                </a:cubicBezTo>
                <a:cubicBezTo>
                  <a:pt x="95073" y="49449"/>
                  <a:pt x="95729" y="50105"/>
                  <a:pt x="96515" y="50105"/>
                </a:cubicBezTo>
                <a:close/>
                <a:moveTo>
                  <a:pt x="91686" y="50192"/>
                </a:moveTo>
                <a:cubicBezTo>
                  <a:pt x="93063" y="50192"/>
                  <a:pt x="93762" y="48532"/>
                  <a:pt x="92779" y="47570"/>
                </a:cubicBezTo>
                <a:cubicBezTo>
                  <a:pt x="91817" y="46609"/>
                  <a:pt x="90157" y="47286"/>
                  <a:pt x="90157" y="48663"/>
                </a:cubicBezTo>
                <a:cubicBezTo>
                  <a:pt x="90157" y="49515"/>
                  <a:pt x="90834" y="50192"/>
                  <a:pt x="91686" y="50192"/>
                </a:cubicBezTo>
                <a:close/>
                <a:moveTo>
                  <a:pt x="86857" y="50280"/>
                </a:moveTo>
                <a:cubicBezTo>
                  <a:pt x="88299" y="50280"/>
                  <a:pt x="89020" y="48532"/>
                  <a:pt x="88015" y="47505"/>
                </a:cubicBezTo>
                <a:cubicBezTo>
                  <a:pt x="86988" y="46500"/>
                  <a:pt x="85240" y="47221"/>
                  <a:pt x="85240" y="48663"/>
                </a:cubicBezTo>
                <a:cubicBezTo>
                  <a:pt x="85240" y="49559"/>
                  <a:pt x="85961" y="50280"/>
                  <a:pt x="86857" y="50280"/>
                </a:cubicBezTo>
                <a:close/>
                <a:moveTo>
                  <a:pt x="82028" y="50323"/>
                </a:moveTo>
                <a:cubicBezTo>
                  <a:pt x="83514" y="50323"/>
                  <a:pt x="84257" y="48532"/>
                  <a:pt x="83208" y="47483"/>
                </a:cubicBezTo>
                <a:cubicBezTo>
                  <a:pt x="82181" y="46434"/>
                  <a:pt x="80389" y="47177"/>
                  <a:pt x="80389" y="48663"/>
                </a:cubicBezTo>
                <a:cubicBezTo>
                  <a:pt x="80389" y="49581"/>
                  <a:pt x="81132" y="50323"/>
                  <a:pt x="82028" y="50323"/>
                </a:cubicBezTo>
                <a:close/>
                <a:moveTo>
                  <a:pt x="77221" y="50345"/>
                </a:moveTo>
                <a:cubicBezTo>
                  <a:pt x="78707" y="50345"/>
                  <a:pt x="79450" y="48532"/>
                  <a:pt x="78401" y="47483"/>
                </a:cubicBezTo>
                <a:cubicBezTo>
                  <a:pt x="77352" y="46412"/>
                  <a:pt x="75538" y="47177"/>
                  <a:pt x="75538" y="48663"/>
                </a:cubicBezTo>
                <a:cubicBezTo>
                  <a:pt x="75538" y="49581"/>
                  <a:pt x="76281" y="50323"/>
                  <a:pt x="77221" y="50345"/>
                </a:cubicBezTo>
                <a:close/>
                <a:moveTo>
                  <a:pt x="72392" y="50323"/>
                </a:moveTo>
                <a:cubicBezTo>
                  <a:pt x="73878" y="50323"/>
                  <a:pt x="74599" y="48532"/>
                  <a:pt x="73572" y="47483"/>
                </a:cubicBezTo>
                <a:cubicBezTo>
                  <a:pt x="72523" y="46434"/>
                  <a:pt x="70731" y="47177"/>
                  <a:pt x="70731" y="48663"/>
                </a:cubicBezTo>
                <a:cubicBezTo>
                  <a:pt x="70731" y="49581"/>
                  <a:pt x="71474" y="50323"/>
                  <a:pt x="72392" y="50323"/>
                </a:cubicBezTo>
                <a:close/>
                <a:moveTo>
                  <a:pt x="67563" y="50258"/>
                </a:moveTo>
                <a:cubicBezTo>
                  <a:pt x="68983" y="50258"/>
                  <a:pt x="69704" y="48532"/>
                  <a:pt x="68699" y="47527"/>
                </a:cubicBezTo>
                <a:cubicBezTo>
                  <a:pt x="67694" y="46521"/>
                  <a:pt x="65946" y="47221"/>
                  <a:pt x="65946" y="48663"/>
                </a:cubicBezTo>
                <a:cubicBezTo>
                  <a:pt x="65946" y="49537"/>
                  <a:pt x="66667" y="50258"/>
                  <a:pt x="67563" y="50258"/>
                </a:cubicBezTo>
                <a:close/>
                <a:moveTo>
                  <a:pt x="62734" y="50192"/>
                </a:moveTo>
                <a:cubicBezTo>
                  <a:pt x="64110" y="50192"/>
                  <a:pt x="64810" y="48554"/>
                  <a:pt x="63826" y="47570"/>
                </a:cubicBezTo>
                <a:cubicBezTo>
                  <a:pt x="62865" y="46609"/>
                  <a:pt x="61204" y="47286"/>
                  <a:pt x="61204" y="48663"/>
                </a:cubicBezTo>
                <a:cubicBezTo>
                  <a:pt x="61204" y="49515"/>
                  <a:pt x="61882" y="50192"/>
                  <a:pt x="62734" y="50192"/>
                </a:cubicBezTo>
                <a:close/>
                <a:moveTo>
                  <a:pt x="57905" y="50105"/>
                </a:moveTo>
                <a:cubicBezTo>
                  <a:pt x="59194" y="50105"/>
                  <a:pt x="59849" y="48554"/>
                  <a:pt x="58932" y="47636"/>
                </a:cubicBezTo>
                <a:cubicBezTo>
                  <a:pt x="58036" y="46718"/>
                  <a:pt x="56463" y="47374"/>
                  <a:pt x="56463" y="48663"/>
                </a:cubicBezTo>
                <a:cubicBezTo>
                  <a:pt x="56463" y="49449"/>
                  <a:pt x="57118" y="50105"/>
                  <a:pt x="57905" y="50105"/>
                </a:cubicBezTo>
                <a:close/>
                <a:moveTo>
                  <a:pt x="53076" y="49996"/>
                </a:moveTo>
                <a:cubicBezTo>
                  <a:pt x="54277" y="49996"/>
                  <a:pt x="54867" y="48554"/>
                  <a:pt x="54037" y="47723"/>
                </a:cubicBezTo>
                <a:cubicBezTo>
                  <a:pt x="53185" y="46871"/>
                  <a:pt x="51743" y="47461"/>
                  <a:pt x="51743" y="48663"/>
                </a:cubicBezTo>
                <a:cubicBezTo>
                  <a:pt x="51743" y="49406"/>
                  <a:pt x="52355" y="49996"/>
                  <a:pt x="53076" y="49996"/>
                </a:cubicBezTo>
                <a:close/>
                <a:moveTo>
                  <a:pt x="48268" y="49886"/>
                </a:moveTo>
                <a:cubicBezTo>
                  <a:pt x="49361" y="49886"/>
                  <a:pt x="49907" y="48575"/>
                  <a:pt x="49121" y="47789"/>
                </a:cubicBezTo>
                <a:cubicBezTo>
                  <a:pt x="48356" y="47024"/>
                  <a:pt x="47045" y="47570"/>
                  <a:pt x="47045" y="48663"/>
                </a:cubicBezTo>
                <a:cubicBezTo>
                  <a:pt x="47045" y="49340"/>
                  <a:pt x="47591" y="49886"/>
                  <a:pt x="48268" y="49886"/>
                </a:cubicBezTo>
                <a:close/>
                <a:moveTo>
                  <a:pt x="43439" y="49755"/>
                </a:moveTo>
                <a:cubicBezTo>
                  <a:pt x="44423" y="49755"/>
                  <a:pt x="44903" y="48575"/>
                  <a:pt x="44204" y="47898"/>
                </a:cubicBezTo>
                <a:cubicBezTo>
                  <a:pt x="43527" y="47199"/>
                  <a:pt x="42347" y="47701"/>
                  <a:pt x="42347" y="48663"/>
                </a:cubicBezTo>
                <a:cubicBezTo>
                  <a:pt x="42347" y="49275"/>
                  <a:pt x="42849" y="49755"/>
                  <a:pt x="43439" y="49755"/>
                </a:cubicBezTo>
                <a:close/>
                <a:moveTo>
                  <a:pt x="38610" y="49646"/>
                </a:moveTo>
                <a:cubicBezTo>
                  <a:pt x="39484" y="49646"/>
                  <a:pt x="39921" y="48597"/>
                  <a:pt x="39310" y="47964"/>
                </a:cubicBezTo>
                <a:cubicBezTo>
                  <a:pt x="38698" y="47352"/>
                  <a:pt x="37649" y="47789"/>
                  <a:pt x="37627" y="48663"/>
                </a:cubicBezTo>
                <a:cubicBezTo>
                  <a:pt x="37627" y="49209"/>
                  <a:pt x="38064" y="49646"/>
                  <a:pt x="38610" y="49646"/>
                </a:cubicBezTo>
                <a:close/>
                <a:moveTo>
                  <a:pt x="33781" y="49515"/>
                </a:moveTo>
                <a:cubicBezTo>
                  <a:pt x="34546" y="49515"/>
                  <a:pt x="34918" y="48597"/>
                  <a:pt x="34393" y="48073"/>
                </a:cubicBezTo>
                <a:cubicBezTo>
                  <a:pt x="33847" y="47527"/>
                  <a:pt x="32951" y="47898"/>
                  <a:pt x="32951" y="48663"/>
                </a:cubicBezTo>
                <a:cubicBezTo>
                  <a:pt x="32951" y="49122"/>
                  <a:pt x="33323" y="49515"/>
                  <a:pt x="33781" y="49515"/>
                </a:cubicBezTo>
                <a:close/>
                <a:moveTo>
                  <a:pt x="28974" y="49384"/>
                </a:moveTo>
                <a:cubicBezTo>
                  <a:pt x="29608" y="49384"/>
                  <a:pt x="29936" y="48597"/>
                  <a:pt x="29477" y="48138"/>
                </a:cubicBezTo>
                <a:cubicBezTo>
                  <a:pt x="29018" y="47701"/>
                  <a:pt x="28231" y="48007"/>
                  <a:pt x="28231" y="48663"/>
                </a:cubicBezTo>
                <a:cubicBezTo>
                  <a:pt x="28231" y="49056"/>
                  <a:pt x="28559" y="49384"/>
                  <a:pt x="28974" y="49384"/>
                </a:cubicBezTo>
                <a:close/>
                <a:moveTo>
                  <a:pt x="24145" y="49253"/>
                </a:moveTo>
                <a:cubicBezTo>
                  <a:pt x="24670" y="49253"/>
                  <a:pt x="24932" y="48619"/>
                  <a:pt x="24560" y="48248"/>
                </a:cubicBezTo>
                <a:cubicBezTo>
                  <a:pt x="24189" y="47876"/>
                  <a:pt x="23555" y="48138"/>
                  <a:pt x="23555" y="48663"/>
                </a:cubicBezTo>
                <a:cubicBezTo>
                  <a:pt x="23555" y="48991"/>
                  <a:pt x="23817" y="49253"/>
                  <a:pt x="24145" y="49253"/>
                </a:cubicBezTo>
                <a:close/>
                <a:moveTo>
                  <a:pt x="19316" y="49122"/>
                </a:moveTo>
                <a:cubicBezTo>
                  <a:pt x="19731" y="49122"/>
                  <a:pt x="19928" y="48619"/>
                  <a:pt x="19644" y="48335"/>
                </a:cubicBezTo>
                <a:cubicBezTo>
                  <a:pt x="19360" y="48051"/>
                  <a:pt x="18857" y="48248"/>
                  <a:pt x="18857" y="48663"/>
                </a:cubicBezTo>
                <a:cubicBezTo>
                  <a:pt x="18857" y="48903"/>
                  <a:pt x="19054" y="49122"/>
                  <a:pt x="19316" y="49122"/>
                </a:cubicBezTo>
                <a:close/>
                <a:moveTo>
                  <a:pt x="14487" y="48991"/>
                </a:moveTo>
                <a:cubicBezTo>
                  <a:pt x="14771" y="48991"/>
                  <a:pt x="14924" y="48641"/>
                  <a:pt x="14727" y="48444"/>
                </a:cubicBezTo>
                <a:cubicBezTo>
                  <a:pt x="14509" y="48226"/>
                  <a:pt x="14159" y="48379"/>
                  <a:pt x="14159" y="48663"/>
                </a:cubicBezTo>
                <a:cubicBezTo>
                  <a:pt x="14159" y="48838"/>
                  <a:pt x="14312" y="48991"/>
                  <a:pt x="14487" y="48991"/>
                </a:cubicBezTo>
                <a:close/>
                <a:moveTo>
                  <a:pt x="9658" y="48859"/>
                </a:moveTo>
                <a:cubicBezTo>
                  <a:pt x="9833" y="48859"/>
                  <a:pt x="9920" y="48641"/>
                  <a:pt x="9789" y="48532"/>
                </a:cubicBezTo>
                <a:cubicBezTo>
                  <a:pt x="9680" y="48401"/>
                  <a:pt x="9483" y="48488"/>
                  <a:pt x="9483" y="48663"/>
                </a:cubicBezTo>
                <a:cubicBezTo>
                  <a:pt x="9483" y="48772"/>
                  <a:pt x="9549" y="48838"/>
                  <a:pt x="9658" y="48859"/>
                </a:cubicBezTo>
                <a:close/>
                <a:moveTo>
                  <a:pt x="4829" y="48707"/>
                </a:moveTo>
                <a:cubicBezTo>
                  <a:pt x="4916" y="48707"/>
                  <a:pt x="4785" y="48575"/>
                  <a:pt x="4785" y="48663"/>
                </a:cubicBezTo>
                <a:cubicBezTo>
                  <a:pt x="4785" y="48685"/>
                  <a:pt x="4807" y="48707"/>
                  <a:pt x="4829" y="48707"/>
                </a:cubicBezTo>
                <a:close/>
                <a:moveTo>
                  <a:pt x="149591" y="43856"/>
                </a:moveTo>
                <a:cubicBezTo>
                  <a:pt x="149635" y="43856"/>
                  <a:pt x="149635" y="43812"/>
                  <a:pt x="149591" y="43812"/>
                </a:cubicBezTo>
                <a:cubicBezTo>
                  <a:pt x="149569" y="43812"/>
                  <a:pt x="149569" y="43856"/>
                  <a:pt x="149591" y="43856"/>
                </a:cubicBezTo>
                <a:close/>
                <a:moveTo>
                  <a:pt x="144784" y="43987"/>
                </a:moveTo>
                <a:cubicBezTo>
                  <a:pt x="144849" y="43987"/>
                  <a:pt x="144915" y="43921"/>
                  <a:pt x="144915" y="43834"/>
                </a:cubicBezTo>
                <a:cubicBezTo>
                  <a:pt x="144915" y="43637"/>
                  <a:pt x="144631" y="43637"/>
                  <a:pt x="144631" y="43834"/>
                </a:cubicBezTo>
                <a:cubicBezTo>
                  <a:pt x="144631" y="43921"/>
                  <a:pt x="144696" y="43987"/>
                  <a:pt x="144784" y="43987"/>
                </a:cubicBezTo>
                <a:close/>
                <a:moveTo>
                  <a:pt x="139955" y="44118"/>
                </a:moveTo>
                <a:cubicBezTo>
                  <a:pt x="140195" y="44118"/>
                  <a:pt x="140304" y="43834"/>
                  <a:pt x="140151" y="43659"/>
                </a:cubicBezTo>
                <a:cubicBezTo>
                  <a:pt x="139976" y="43484"/>
                  <a:pt x="139671" y="43593"/>
                  <a:pt x="139671" y="43856"/>
                </a:cubicBezTo>
                <a:cubicBezTo>
                  <a:pt x="139671" y="43987"/>
                  <a:pt x="139802" y="44118"/>
                  <a:pt x="139955" y="44118"/>
                </a:cubicBezTo>
                <a:close/>
                <a:moveTo>
                  <a:pt x="135126" y="44249"/>
                </a:moveTo>
                <a:cubicBezTo>
                  <a:pt x="135497" y="44249"/>
                  <a:pt x="135672" y="43812"/>
                  <a:pt x="135410" y="43550"/>
                </a:cubicBezTo>
                <a:cubicBezTo>
                  <a:pt x="135147" y="43288"/>
                  <a:pt x="134710" y="43462"/>
                  <a:pt x="134710" y="43834"/>
                </a:cubicBezTo>
                <a:cubicBezTo>
                  <a:pt x="134710" y="44074"/>
                  <a:pt x="134885" y="44249"/>
                  <a:pt x="135126" y="44249"/>
                </a:cubicBezTo>
                <a:close/>
                <a:moveTo>
                  <a:pt x="130297" y="44380"/>
                </a:moveTo>
                <a:cubicBezTo>
                  <a:pt x="130777" y="44380"/>
                  <a:pt x="131018" y="43790"/>
                  <a:pt x="130690" y="43462"/>
                </a:cubicBezTo>
                <a:cubicBezTo>
                  <a:pt x="130340" y="43113"/>
                  <a:pt x="129750" y="43353"/>
                  <a:pt x="129750" y="43834"/>
                </a:cubicBezTo>
                <a:cubicBezTo>
                  <a:pt x="129750" y="44140"/>
                  <a:pt x="129991" y="44380"/>
                  <a:pt x="130297" y="44380"/>
                </a:cubicBezTo>
                <a:close/>
                <a:moveTo>
                  <a:pt x="125467" y="44511"/>
                </a:moveTo>
                <a:cubicBezTo>
                  <a:pt x="126057" y="44511"/>
                  <a:pt x="126363" y="43790"/>
                  <a:pt x="125948" y="43353"/>
                </a:cubicBezTo>
                <a:cubicBezTo>
                  <a:pt x="125511" y="42938"/>
                  <a:pt x="124812" y="43244"/>
                  <a:pt x="124812" y="43834"/>
                </a:cubicBezTo>
                <a:cubicBezTo>
                  <a:pt x="124812" y="44205"/>
                  <a:pt x="125096" y="44511"/>
                  <a:pt x="125467" y="44511"/>
                </a:cubicBezTo>
                <a:close/>
                <a:moveTo>
                  <a:pt x="120638" y="44642"/>
                </a:moveTo>
                <a:cubicBezTo>
                  <a:pt x="121360" y="44642"/>
                  <a:pt x="121709" y="43768"/>
                  <a:pt x="121207" y="43266"/>
                </a:cubicBezTo>
                <a:cubicBezTo>
                  <a:pt x="120704" y="42763"/>
                  <a:pt x="119852" y="43113"/>
                  <a:pt x="119852" y="43834"/>
                </a:cubicBezTo>
                <a:cubicBezTo>
                  <a:pt x="119852" y="44271"/>
                  <a:pt x="120201" y="44642"/>
                  <a:pt x="120638" y="44642"/>
                </a:cubicBezTo>
                <a:close/>
                <a:moveTo>
                  <a:pt x="115831" y="44752"/>
                </a:moveTo>
                <a:cubicBezTo>
                  <a:pt x="116640" y="44752"/>
                  <a:pt x="117033" y="43768"/>
                  <a:pt x="116465" y="43200"/>
                </a:cubicBezTo>
                <a:cubicBezTo>
                  <a:pt x="115897" y="42610"/>
                  <a:pt x="114914" y="43025"/>
                  <a:pt x="114914" y="43834"/>
                </a:cubicBezTo>
                <a:cubicBezTo>
                  <a:pt x="114914" y="44336"/>
                  <a:pt x="115307" y="44752"/>
                  <a:pt x="115831" y="44752"/>
                </a:cubicBezTo>
                <a:close/>
                <a:moveTo>
                  <a:pt x="111002" y="44861"/>
                </a:moveTo>
                <a:cubicBezTo>
                  <a:pt x="111920" y="44861"/>
                  <a:pt x="112379" y="43746"/>
                  <a:pt x="111723" y="43113"/>
                </a:cubicBezTo>
                <a:cubicBezTo>
                  <a:pt x="111068" y="42457"/>
                  <a:pt x="109975" y="42916"/>
                  <a:pt x="109975" y="43834"/>
                </a:cubicBezTo>
                <a:cubicBezTo>
                  <a:pt x="109975" y="44402"/>
                  <a:pt x="110434" y="44861"/>
                  <a:pt x="111002" y="44861"/>
                </a:cubicBezTo>
                <a:close/>
                <a:moveTo>
                  <a:pt x="106173" y="44992"/>
                </a:moveTo>
                <a:cubicBezTo>
                  <a:pt x="107200" y="44992"/>
                  <a:pt x="107703" y="43746"/>
                  <a:pt x="106982" y="43025"/>
                </a:cubicBezTo>
                <a:cubicBezTo>
                  <a:pt x="106261" y="42304"/>
                  <a:pt x="105015" y="42807"/>
                  <a:pt x="105015" y="43834"/>
                </a:cubicBezTo>
                <a:cubicBezTo>
                  <a:pt x="105015" y="44467"/>
                  <a:pt x="105540" y="44992"/>
                  <a:pt x="106173" y="44992"/>
                </a:cubicBezTo>
                <a:close/>
                <a:moveTo>
                  <a:pt x="101344" y="45101"/>
                </a:moveTo>
                <a:cubicBezTo>
                  <a:pt x="102459" y="45101"/>
                  <a:pt x="103027" y="43746"/>
                  <a:pt x="102240" y="42938"/>
                </a:cubicBezTo>
                <a:cubicBezTo>
                  <a:pt x="101432" y="42151"/>
                  <a:pt x="100077" y="42719"/>
                  <a:pt x="100077" y="43834"/>
                </a:cubicBezTo>
                <a:cubicBezTo>
                  <a:pt x="100077" y="44533"/>
                  <a:pt x="100645" y="45101"/>
                  <a:pt x="101344" y="45101"/>
                </a:cubicBezTo>
                <a:close/>
                <a:moveTo>
                  <a:pt x="96515" y="45167"/>
                </a:moveTo>
                <a:cubicBezTo>
                  <a:pt x="97717" y="45167"/>
                  <a:pt x="98307" y="43725"/>
                  <a:pt x="97455" y="42894"/>
                </a:cubicBezTo>
                <a:cubicBezTo>
                  <a:pt x="96624" y="42042"/>
                  <a:pt x="95182" y="42654"/>
                  <a:pt x="95182" y="43834"/>
                </a:cubicBezTo>
                <a:cubicBezTo>
                  <a:pt x="95182" y="44577"/>
                  <a:pt x="95772" y="45167"/>
                  <a:pt x="96515" y="45167"/>
                </a:cubicBezTo>
                <a:close/>
                <a:moveTo>
                  <a:pt x="91686" y="45254"/>
                </a:moveTo>
                <a:cubicBezTo>
                  <a:pt x="92953" y="45254"/>
                  <a:pt x="93587" y="43725"/>
                  <a:pt x="92691" y="42829"/>
                </a:cubicBezTo>
                <a:cubicBezTo>
                  <a:pt x="91795" y="41933"/>
                  <a:pt x="90266" y="42566"/>
                  <a:pt x="90266" y="43834"/>
                </a:cubicBezTo>
                <a:cubicBezTo>
                  <a:pt x="90266" y="44620"/>
                  <a:pt x="90899" y="45254"/>
                  <a:pt x="91686" y="45254"/>
                </a:cubicBezTo>
                <a:close/>
                <a:moveTo>
                  <a:pt x="86857" y="45320"/>
                </a:moveTo>
                <a:cubicBezTo>
                  <a:pt x="88190" y="45320"/>
                  <a:pt x="88845" y="43725"/>
                  <a:pt x="87928" y="42785"/>
                </a:cubicBezTo>
                <a:cubicBezTo>
                  <a:pt x="86988" y="41845"/>
                  <a:pt x="85393" y="42523"/>
                  <a:pt x="85371" y="43834"/>
                </a:cubicBezTo>
                <a:cubicBezTo>
                  <a:pt x="85393" y="44664"/>
                  <a:pt x="86049" y="45320"/>
                  <a:pt x="86857" y="45320"/>
                </a:cubicBezTo>
                <a:close/>
                <a:moveTo>
                  <a:pt x="82028" y="45363"/>
                </a:moveTo>
                <a:cubicBezTo>
                  <a:pt x="83405" y="45363"/>
                  <a:pt x="84082" y="43725"/>
                  <a:pt x="83121" y="42763"/>
                </a:cubicBezTo>
                <a:cubicBezTo>
                  <a:pt x="82159" y="41802"/>
                  <a:pt x="80520" y="42479"/>
                  <a:pt x="80520" y="43834"/>
                </a:cubicBezTo>
                <a:cubicBezTo>
                  <a:pt x="80520" y="44686"/>
                  <a:pt x="81198" y="45363"/>
                  <a:pt x="82028" y="45363"/>
                </a:cubicBezTo>
                <a:close/>
                <a:moveTo>
                  <a:pt x="77221" y="45385"/>
                </a:moveTo>
                <a:cubicBezTo>
                  <a:pt x="78576" y="45385"/>
                  <a:pt x="79275" y="43725"/>
                  <a:pt x="78292" y="42741"/>
                </a:cubicBezTo>
                <a:cubicBezTo>
                  <a:pt x="77330" y="41780"/>
                  <a:pt x="75669" y="42457"/>
                  <a:pt x="75669" y="43834"/>
                </a:cubicBezTo>
                <a:cubicBezTo>
                  <a:pt x="75669" y="44686"/>
                  <a:pt x="76369" y="45385"/>
                  <a:pt x="77221" y="45385"/>
                </a:cubicBezTo>
                <a:close/>
                <a:moveTo>
                  <a:pt x="72392" y="45363"/>
                </a:moveTo>
                <a:cubicBezTo>
                  <a:pt x="73747" y="45363"/>
                  <a:pt x="74424" y="43725"/>
                  <a:pt x="73463" y="42763"/>
                </a:cubicBezTo>
                <a:cubicBezTo>
                  <a:pt x="72501" y="41802"/>
                  <a:pt x="70862" y="42479"/>
                  <a:pt x="70862" y="43834"/>
                </a:cubicBezTo>
                <a:cubicBezTo>
                  <a:pt x="70862" y="44686"/>
                  <a:pt x="71540" y="45363"/>
                  <a:pt x="72392" y="45363"/>
                </a:cubicBezTo>
                <a:close/>
                <a:moveTo>
                  <a:pt x="67563" y="45298"/>
                </a:moveTo>
                <a:cubicBezTo>
                  <a:pt x="68874" y="45298"/>
                  <a:pt x="69529" y="43725"/>
                  <a:pt x="68612" y="42785"/>
                </a:cubicBezTo>
                <a:cubicBezTo>
                  <a:pt x="67672" y="41867"/>
                  <a:pt x="66099" y="42523"/>
                  <a:pt x="66099" y="43834"/>
                </a:cubicBezTo>
                <a:cubicBezTo>
                  <a:pt x="66099" y="44642"/>
                  <a:pt x="66754" y="45298"/>
                  <a:pt x="67563" y="45298"/>
                </a:cubicBezTo>
                <a:close/>
                <a:moveTo>
                  <a:pt x="62734" y="45254"/>
                </a:moveTo>
                <a:cubicBezTo>
                  <a:pt x="64001" y="45254"/>
                  <a:pt x="64635" y="43725"/>
                  <a:pt x="63739" y="42829"/>
                </a:cubicBezTo>
                <a:cubicBezTo>
                  <a:pt x="62843" y="41933"/>
                  <a:pt x="61313" y="42566"/>
                  <a:pt x="61313" y="43834"/>
                </a:cubicBezTo>
                <a:cubicBezTo>
                  <a:pt x="61313" y="44620"/>
                  <a:pt x="61947" y="45254"/>
                  <a:pt x="62734" y="45254"/>
                </a:cubicBezTo>
                <a:close/>
                <a:moveTo>
                  <a:pt x="57905" y="45167"/>
                </a:moveTo>
                <a:cubicBezTo>
                  <a:pt x="59107" y="45167"/>
                  <a:pt x="59696" y="43725"/>
                  <a:pt x="58866" y="42894"/>
                </a:cubicBezTo>
                <a:cubicBezTo>
                  <a:pt x="58014" y="42042"/>
                  <a:pt x="56572" y="42654"/>
                  <a:pt x="56572" y="43834"/>
                </a:cubicBezTo>
                <a:cubicBezTo>
                  <a:pt x="56572" y="44577"/>
                  <a:pt x="57162" y="45167"/>
                  <a:pt x="57905" y="45167"/>
                </a:cubicBezTo>
                <a:close/>
                <a:moveTo>
                  <a:pt x="53076" y="45079"/>
                </a:moveTo>
                <a:cubicBezTo>
                  <a:pt x="54190" y="45079"/>
                  <a:pt x="54758" y="43746"/>
                  <a:pt x="53972" y="42960"/>
                </a:cubicBezTo>
                <a:cubicBezTo>
                  <a:pt x="53185" y="42173"/>
                  <a:pt x="51830" y="42719"/>
                  <a:pt x="51830" y="43834"/>
                </a:cubicBezTo>
                <a:cubicBezTo>
                  <a:pt x="51830" y="44533"/>
                  <a:pt x="52398" y="45079"/>
                  <a:pt x="53076" y="45079"/>
                </a:cubicBezTo>
                <a:close/>
                <a:moveTo>
                  <a:pt x="48268" y="44970"/>
                </a:moveTo>
                <a:cubicBezTo>
                  <a:pt x="49274" y="44970"/>
                  <a:pt x="49776" y="43746"/>
                  <a:pt x="49055" y="43025"/>
                </a:cubicBezTo>
                <a:cubicBezTo>
                  <a:pt x="48334" y="42326"/>
                  <a:pt x="47132" y="42829"/>
                  <a:pt x="47110" y="43834"/>
                </a:cubicBezTo>
                <a:cubicBezTo>
                  <a:pt x="47110" y="44467"/>
                  <a:pt x="47635" y="44970"/>
                  <a:pt x="48268" y="44970"/>
                </a:cubicBezTo>
                <a:close/>
                <a:moveTo>
                  <a:pt x="43439" y="44861"/>
                </a:moveTo>
                <a:cubicBezTo>
                  <a:pt x="44335" y="44861"/>
                  <a:pt x="44794" y="43768"/>
                  <a:pt x="44161" y="43113"/>
                </a:cubicBezTo>
                <a:cubicBezTo>
                  <a:pt x="43505" y="42479"/>
                  <a:pt x="42412" y="42938"/>
                  <a:pt x="42412" y="43834"/>
                </a:cubicBezTo>
                <a:cubicBezTo>
                  <a:pt x="42412" y="44402"/>
                  <a:pt x="42871" y="44861"/>
                  <a:pt x="43439" y="44861"/>
                </a:cubicBezTo>
                <a:close/>
                <a:moveTo>
                  <a:pt x="38610" y="44752"/>
                </a:moveTo>
                <a:cubicBezTo>
                  <a:pt x="39419" y="44752"/>
                  <a:pt x="39834" y="43768"/>
                  <a:pt x="39244" y="43200"/>
                </a:cubicBezTo>
                <a:cubicBezTo>
                  <a:pt x="38676" y="42610"/>
                  <a:pt x="37693" y="43025"/>
                  <a:pt x="37693" y="43834"/>
                </a:cubicBezTo>
                <a:cubicBezTo>
                  <a:pt x="37693" y="44336"/>
                  <a:pt x="38108" y="44752"/>
                  <a:pt x="38610" y="44752"/>
                </a:cubicBezTo>
                <a:close/>
                <a:moveTo>
                  <a:pt x="33781" y="44620"/>
                </a:moveTo>
                <a:cubicBezTo>
                  <a:pt x="34481" y="44620"/>
                  <a:pt x="34830" y="43768"/>
                  <a:pt x="34350" y="43288"/>
                </a:cubicBezTo>
                <a:cubicBezTo>
                  <a:pt x="33847" y="42785"/>
                  <a:pt x="32995" y="43135"/>
                  <a:pt x="32995" y="43834"/>
                </a:cubicBezTo>
                <a:cubicBezTo>
                  <a:pt x="32995" y="44271"/>
                  <a:pt x="33344" y="44620"/>
                  <a:pt x="33781" y="44620"/>
                </a:cubicBezTo>
                <a:close/>
                <a:moveTo>
                  <a:pt x="28952" y="44489"/>
                </a:moveTo>
                <a:cubicBezTo>
                  <a:pt x="29542" y="44489"/>
                  <a:pt x="29826" y="43790"/>
                  <a:pt x="29411" y="43375"/>
                </a:cubicBezTo>
                <a:cubicBezTo>
                  <a:pt x="29018" y="42960"/>
                  <a:pt x="28297" y="43244"/>
                  <a:pt x="28297" y="43834"/>
                </a:cubicBezTo>
                <a:cubicBezTo>
                  <a:pt x="28297" y="44205"/>
                  <a:pt x="28603" y="44489"/>
                  <a:pt x="28952" y="44489"/>
                </a:cubicBezTo>
                <a:close/>
                <a:moveTo>
                  <a:pt x="24123" y="44380"/>
                </a:moveTo>
                <a:cubicBezTo>
                  <a:pt x="24626" y="44380"/>
                  <a:pt x="24866" y="43790"/>
                  <a:pt x="24517" y="43440"/>
                </a:cubicBezTo>
                <a:cubicBezTo>
                  <a:pt x="24167" y="43091"/>
                  <a:pt x="23577" y="43331"/>
                  <a:pt x="23577" y="43834"/>
                </a:cubicBezTo>
                <a:cubicBezTo>
                  <a:pt x="23577" y="44118"/>
                  <a:pt x="23839" y="44380"/>
                  <a:pt x="24123" y="44380"/>
                </a:cubicBezTo>
                <a:close/>
                <a:moveTo>
                  <a:pt x="19294" y="44227"/>
                </a:moveTo>
                <a:cubicBezTo>
                  <a:pt x="19666" y="44227"/>
                  <a:pt x="19841" y="43812"/>
                  <a:pt x="19578" y="43550"/>
                </a:cubicBezTo>
                <a:cubicBezTo>
                  <a:pt x="19338" y="43309"/>
                  <a:pt x="18901" y="43484"/>
                  <a:pt x="18901" y="43834"/>
                </a:cubicBezTo>
                <a:cubicBezTo>
                  <a:pt x="18901" y="44052"/>
                  <a:pt x="19076" y="44227"/>
                  <a:pt x="19294" y="44227"/>
                </a:cubicBezTo>
                <a:close/>
                <a:moveTo>
                  <a:pt x="14487" y="44096"/>
                </a:moveTo>
                <a:cubicBezTo>
                  <a:pt x="14727" y="44096"/>
                  <a:pt x="14837" y="43812"/>
                  <a:pt x="14684" y="43637"/>
                </a:cubicBezTo>
                <a:cubicBezTo>
                  <a:pt x="14509" y="43462"/>
                  <a:pt x="14203" y="43593"/>
                  <a:pt x="14203" y="43834"/>
                </a:cubicBezTo>
                <a:cubicBezTo>
                  <a:pt x="14203" y="43987"/>
                  <a:pt x="14334" y="44096"/>
                  <a:pt x="14487" y="44096"/>
                </a:cubicBezTo>
                <a:close/>
                <a:moveTo>
                  <a:pt x="9658" y="43987"/>
                </a:moveTo>
                <a:cubicBezTo>
                  <a:pt x="9724" y="43987"/>
                  <a:pt x="9811" y="43921"/>
                  <a:pt x="9811" y="43834"/>
                </a:cubicBezTo>
                <a:cubicBezTo>
                  <a:pt x="9811" y="43615"/>
                  <a:pt x="9418" y="43987"/>
                  <a:pt x="9658" y="43987"/>
                </a:cubicBezTo>
                <a:close/>
                <a:moveTo>
                  <a:pt x="4829" y="43877"/>
                </a:moveTo>
                <a:cubicBezTo>
                  <a:pt x="4873" y="43877"/>
                  <a:pt x="4873" y="43812"/>
                  <a:pt x="4829" y="43812"/>
                </a:cubicBezTo>
                <a:cubicBezTo>
                  <a:pt x="4807" y="43812"/>
                  <a:pt x="4807" y="43877"/>
                  <a:pt x="4829" y="43877"/>
                </a:cubicBezTo>
                <a:close/>
                <a:moveTo>
                  <a:pt x="149591" y="39027"/>
                </a:moveTo>
                <a:cubicBezTo>
                  <a:pt x="149613" y="39027"/>
                  <a:pt x="149613" y="39005"/>
                  <a:pt x="149591" y="39005"/>
                </a:cubicBezTo>
                <a:cubicBezTo>
                  <a:pt x="149591" y="39005"/>
                  <a:pt x="149591" y="39027"/>
                  <a:pt x="149591" y="39027"/>
                </a:cubicBezTo>
                <a:close/>
                <a:moveTo>
                  <a:pt x="144784" y="39114"/>
                </a:moveTo>
                <a:cubicBezTo>
                  <a:pt x="144937" y="39114"/>
                  <a:pt x="144674" y="38852"/>
                  <a:pt x="144674" y="39027"/>
                </a:cubicBezTo>
                <a:cubicBezTo>
                  <a:pt x="144674" y="39070"/>
                  <a:pt x="144718" y="39114"/>
                  <a:pt x="144784" y="39114"/>
                </a:cubicBezTo>
                <a:close/>
                <a:moveTo>
                  <a:pt x="139955" y="39245"/>
                </a:moveTo>
                <a:cubicBezTo>
                  <a:pt x="140064" y="39245"/>
                  <a:pt x="140173" y="39136"/>
                  <a:pt x="140173" y="39005"/>
                </a:cubicBezTo>
                <a:cubicBezTo>
                  <a:pt x="140173" y="38721"/>
                  <a:pt x="139714" y="38721"/>
                  <a:pt x="139714" y="39005"/>
                </a:cubicBezTo>
                <a:cubicBezTo>
                  <a:pt x="139714" y="39136"/>
                  <a:pt x="139823" y="39245"/>
                  <a:pt x="139955" y="39245"/>
                </a:cubicBezTo>
                <a:close/>
                <a:moveTo>
                  <a:pt x="135126" y="39376"/>
                </a:moveTo>
                <a:cubicBezTo>
                  <a:pt x="135453" y="39376"/>
                  <a:pt x="135606" y="38983"/>
                  <a:pt x="135366" y="38764"/>
                </a:cubicBezTo>
                <a:cubicBezTo>
                  <a:pt x="135147" y="38524"/>
                  <a:pt x="134754" y="38699"/>
                  <a:pt x="134754" y="39005"/>
                </a:cubicBezTo>
                <a:cubicBezTo>
                  <a:pt x="134754" y="39223"/>
                  <a:pt x="134929" y="39376"/>
                  <a:pt x="135126" y="39376"/>
                </a:cubicBezTo>
                <a:close/>
                <a:moveTo>
                  <a:pt x="130297" y="39485"/>
                </a:moveTo>
                <a:cubicBezTo>
                  <a:pt x="130734" y="39485"/>
                  <a:pt x="130930" y="38983"/>
                  <a:pt x="130646" y="38677"/>
                </a:cubicBezTo>
                <a:cubicBezTo>
                  <a:pt x="130340" y="38371"/>
                  <a:pt x="129816" y="38590"/>
                  <a:pt x="129816" y="39005"/>
                </a:cubicBezTo>
                <a:cubicBezTo>
                  <a:pt x="129816" y="39289"/>
                  <a:pt x="130034" y="39485"/>
                  <a:pt x="130297" y="39485"/>
                </a:cubicBezTo>
                <a:close/>
                <a:moveTo>
                  <a:pt x="125467" y="39617"/>
                </a:moveTo>
                <a:cubicBezTo>
                  <a:pt x="126014" y="39617"/>
                  <a:pt x="126276" y="38961"/>
                  <a:pt x="125905" y="38590"/>
                </a:cubicBezTo>
                <a:cubicBezTo>
                  <a:pt x="125511" y="38218"/>
                  <a:pt x="124878" y="38480"/>
                  <a:pt x="124878" y="39005"/>
                </a:cubicBezTo>
                <a:cubicBezTo>
                  <a:pt x="124878" y="39354"/>
                  <a:pt x="125140" y="39617"/>
                  <a:pt x="125467" y="39617"/>
                </a:cubicBezTo>
                <a:close/>
                <a:moveTo>
                  <a:pt x="120638" y="39748"/>
                </a:moveTo>
                <a:cubicBezTo>
                  <a:pt x="121294" y="39748"/>
                  <a:pt x="121622" y="38961"/>
                  <a:pt x="121163" y="38502"/>
                </a:cubicBezTo>
                <a:cubicBezTo>
                  <a:pt x="120704" y="38043"/>
                  <a:pt x="119917" y="38371"/>
                  <a:pt x="119917" y="39005"/>
                </a:cubicBezTo>
                <a:cubicBezTo>
                  <a:pt x="119917" y="39420"/>
                  <a:pt x="120245" y="39748"/>
                  <a:pt x="120638" y="39748"/>
                </a:cubicBezTo>
                <a:close/>
                <a:moveTo>
                  <a:pt x="115831" y="39857"/>
                </a:moveTo>
                <a:cubicBezTo>
                  <a:pt x="116574" y="39857"/>
                  <a:pt x="116946" y="38961"/>
                  <a:pt x="116421" y="38415"/>
                </a:cubicBezTo>
                <a:cubicBezTo>
                  <a:pt x="115875" y="37890"/>
                  <a:pt x="114979" y="38262"/>
                  <a:pt x="114979" y="39005"/>
                </a:cubicBezTo>
                <a:cubicBezTo>
                  <a:pt x="114979" y="39485"/>
                  <a:pt x="115351" y="39857"/>
                  <a:pt x="115831" y="39857"/>
                </a:cubicBezTo>
                <a:close/>
                <a:moveTo>
                  <a:pt x="111002" y="39966"/>
                </a:moveTo>
                <a:cubicBezTo>
                  <a:pt x="111833" y="39966"/>
                  <a:pt x="112270" y="38939"/>
                  <a:pt x="111658" y="38349"/>
                </a:cubicBezTo>
                <a:cubicBezTo>
                  <a:pt x="111068" y="37737"/>
                  <a:pt x="110041" y="38174"/>
                  <a:pt x="110041" y="39005"/>
                </a:cubicBezTo>
                <a:cubicBezTo>
                  <a:pt x="110041" y="39551"/>
                  <a:pt x="110478" y="39966"/>
                  <a:pt x="111002" y="39966"/>
                </a:cubicBezTo>
                <a:close/>
                <a:moveTo>
                  <a:pt x="106173" y="40054"/>
                </a:moveTo>
                <a:cubicBezTo>
                  <a:pt x="107091" y="40054"/>
                  <a:pt x="107572" y="38939"/>
                  <a:pt x="106916" y="38284"/>
                </a:cubicBezTo>
                <a:cubicBezTo>
                  <a:pt x="106239" y="37628"/>
                  <a:pt x="105124" y="38087"/>
                  <a:pt x="105124" y="39005"/>
                </a:cubicBezTo>
                <a:cubicBezTo>
                  <a:pt x="105124" y="39595"/>
                  <a:pt x="105583" y="40054"/>
                  <a:pt x="106173" y="40054"/>
                </a:cubicBezTo>
                <a:close/>
                <a:moveTo>
                  <a:pt x="101344" y="40163"/>
                </a:moveTo>
                <a:cubicBezTo>
                  <a:pt x="102371" y="40163"/>
                  <a:pt x="102874" y="38917"/>
                  <a:pt x="102153" y="38196"/>
                </a:cubicBezTo>
                <a:cubicBezTo>
                  <a:pt x="101432" y="37475"/>
                  <a:pt x="100186" y="38000"/>
                  <a:pt x="100186" y="39005"/>
                </a:cubicBezTo>
                <a:cubicBezTo>
                  <a:pt x="100186" y="39660"/>
                  <a:pt x="100710" y="40163"/>
                  <a:pt x="101344" y="40163"/>
                </a:cubicBezTo>
                <a:close/>
                <a:moveTo>
                  <a:pt x="96515" y="40250"/>
                </a:moveTo>
                <a:cubicBezTo>
                  <a:pt x="97608" y="40250"/>
                  <a:pt x="98154" y="38917"/>
                  <a:pt x="97389" y="38153"/>
                </a:cubicBezTo>
                <a:cubicBezTo>
                  <a:pt x="96603" y="37366"/>
                  <a:pt x="95291" y="37912"/>
                  <a:pt x="95291" y="39005"/>
                </a:cubicBezTo>
                <a:cubicBezTo>
                  <a:pt x="95291" y="39704"/>
                  <a:pt x="95838" y="40250"/>
                  <a:pt x="96515" y="40250"/>
                </a:cubicBezTo>
                <a:close/>
                <a:moveTo>
                  <a:pt x="91686" y="40316"/>
                </a:moveTo>
                <a:cubicBezTo>
                  <a:pt x="92844" y="40316"/>
                  <a:pt x="93434" y="38917"/>
                  <a:pt x="92604" y="38087"/>
                </a:cubicBezTo>
                <a:cubicBezTo>
                  <a:pt x="91795" y="37279"/>
                  <a:pt x="90397" y="37847"/>
                  <a:pt x="90397" y="39005"/>
                </a:cubicBezTo>
                <a:cubicBezTo>
                  <a:pt x="90397" y="39726"/>
                  <a:pt x="90965" y="40316"/>
                  <a:pt x="91686" y="40316"/>
                </a:cubicBezTo>
                <a:close/>
                <a:moveTo>
                  <a:pt x="86857" y="40359"/>
                </a:moveTo>
                <a:cubicBezTo>
                  <a:pt x="88081" y="40359"/>
                  <a:pt x="88671" y="38917"/>
                  <a:pt x="87819" y="38065"/>
                </a:cubicBezTo>
                <a:cubicBezTo>
                  <a:pt x="86966" y="37213"/>
                  <a:pt x="85502" y="37803"/>
                  <a:pt x="85502" y="39005"/>
                </a:cubicBezTo>
                <a:cubicBezTo>
                  <a:pt x="85524" y="39770"/>
                  <a:pt x="86114" y="40359"/>
                  <a:pt x="86857" y="40359"/>
                </a:cubicBezTo>
                <a:close/>
                <a:moveTo>
                  <a:pt x="82028" y="40403"/>
                </a:moveTo>
                <a:cubicBezTo>
                  <a:pt x="83252" y="40403"/>
                  <a:pt x="83864" y="38939"/>
                  <a:pt x="83011" y="38065"/>
                </a:cubicBezTo>
                <a:cubicBezTo>
                  <a:pt x="82159" y="37213"/>
                  <a:pt x="80695" y="37803"/>
                  <a:pt x="80673" y="39005"/>
                </a:cubicBezTo>
                <a:cubicBezTo>
                  <a:pt x="80673" y="39770"/>
                  <a:pt x="81285" y="40403"/>
                  <a:pt x="82028" y="40403"/>
                </a:cubicBezTo>
                <a:close/>
                <a:moveTo>
                  <a:pt x="77221" y="40403"/>
                </a:moveTo>
                <a:cubicBezTo>
                  <a:pt x="78444" y="40403"/>
                  <a:pt x="79078" y="38895"/>
                  <a:pt x="78204" y="38021"/>
                </a:cubicBezTo>
                <a:cubicBezTo>
                  <a:pt x="77330" y="37147"/>
                  <a:pt x="75822" y="37759"/>
                  <a:pt x="75822" y="39005"/>
                </a:cubicBezTo>
                <a:cubicBezTo>
                  <a:pt x="75822" y="39770"/>
                  <a:pt x="76434" y="40403"/>
                  <a:pt x="77221" y="40403"/>
                </a:cubicBezTo>
                <a:close/>
                <a:moveTo>
                  <a:pt x="72392" y="40403"/>
                </a:moveTo>
                <a:cubicBezTo>
                  <a:pt x="73594" y="40403"/>
                  <a:pt x="74205" y="38939"/>
                  <a:pt x="73353" y="38065"/>
                </a:cubicBezTo>
                <a:cubicBezTo>
                  <a:pt x="72501" y="37213"/>
                  <a:pt x="71037" y="37803"/>
                  <a:pt x="71015" y="39005"/>
                </a:cubicBezTo>
                <a:cubicBezTo>
                  <a:pt x="71015" y="39770"/>
                  <a:pt x="71627" y="40403"/>
                  <a:pt x="72392" y="40403"/>
                </a:cubicBezTo>
                <a:close/>
                <a:moveTo>
                  <a:pt x="67563" y="40359"/>
                </a:moveTo>
                <a:cubicBezTo>
                  <a:pt x="68765" y="40359"/>
                  <a:pt x="69376" y="38917"/>
                  <a:pt x="68524" y="38065"/>
                </a:cubicBezTo>
                <a:cubicBezTo>
                  <a:pt x="67672" y="37213"/>
                  <a:pt x="66208" y="37803"/>
                  <a:pt x="66208" y="39005"/>
                </a:cubicBezTo>
                <a:cubicBezTo>
                  <a:pt x="66208" y="39770"/>
                  <a:pt x="66820" y="40359"/>
                  <a:pt x="67563" y="40359"/>
                </a:cubicBezTo>
                <a:close/>
                <a:moveTo>
                  <a:pt x="62756" y="40316"/>
                </a:moveTo>
                <a:cubicBezTo>
                  <a:pt x="63914" y="40316"/>
                  <a:pt x="64482" y="38917"/>
                  <a:pt x="63673" y="38109"/>
                </a:cubicBezTo>
                <a:cubicBezTo>
                  <a:pt x="62843" y="37279"/>
                  <a:pt x="61445" y="37868"/>
                  <a:pt x="61445" y="39027"/>
                </a:cubicBezTo>
                <a:cubicBezTo>
                  <a:pt x="61445" y="39726"/>
                  <a:pt x="62035" y="40316"/>
                  <a:pt x="62756" y="40316"/>
                </a:cubicBezTo>
                <a:close/>
                <a:moveTo>
                  <a:pt x="57927" y="40228"/>
                </a:moveTo>
                <a:cubicBezTo>
                  <a:pt x="58997" y="40228"/>
                  <a:pt x="59544" y="38917"/>
                  <a:pt x="58779" y="38153"/>
                </a:cubicBezTo>
                <a:cubicBezTo>
                  <a:pt x="58014" y="37388"/>
                  <a:pt x="56703" y="37934"/>
                  <a:pt x="56703" y="39027"/>
                </a:cubicBezTo>
                <a:cubicBezTo>
                  <a:pt x="56703" y="39682"/>
                  <a:pt x="57249" y="40228"/>
                  <a:pt x="57927" y="40228"/>
                </a:cubicBezTo>
                <a:close/>
                <a:moveTo>
                  <a:pt x="53098" y="40163"/>
                </a:moveTo>
                <a:cubicBezTo>
                  <a:pt x="54103" y="40163"/>
                  <a:pt x="54605" y="38939"/>
                  <a:pt x="53906" y="38218"/>
                </a:cubicBezTo>
                <a:cubicBezTo>
                  <a:pt x="53185" y="37497"/>
                  <a:pt x="51961" y="38000"/>
                  <a:pt x="51961" y="39027"/>
                </a:cubicBezTo>
                <a:cubicBezTo>
                  <a:pt x="51961" y="39638"/>
                  <a:pt x="52464" y="40163"/>
                  <a:pt x="53098" y="40163"/>
                </a:cubicBezTo>
                <a:close/>
                <a:moveTo>
                  <a:pt x="48268" y="40054"/>
                </a:moveTo>
                <a:cubicBezTo>
                  <a:pt x="49208" y="40054"/>
                  <a:pt x="49667" y="38917"/>
                  <a:pt x="49011" y="38262"/>
                </a:cubicBezTo>
                <a:cubicBezTo>
                  <a:pt x="48356" y="37606"/>
                  <a:pt x="47220" y="38065"/>
                  <a:pt x="47220" y="39005"/>
                </a:cubicBezTo>
                <a:cubicBezTo>
                  <a:pt x="47220" y="39573"/>
                  <a:pt x="47700" y="40054"/>
                  <a:pt x="48268" y="40054"/>
                </a:cubicBezTo>
                <a:close/>
                <a:moveTo>
                  <a:pt x="43439" y="39944"/>
                </a:moveTo>
                <a:cubicBezTo>
                  <a:pt x="44270" y="39944"/>
                  <a:pt x="44685" y="38939"/>
                  <a:pt x="44095" y="38349"/>
                </a:cubicBezTo>
                <a:cubicBezTo>
                  <a:pt x="43505" y="37759"/>
                  <a:pt x="42500" y="38174"/>
                  <a:pt x="42500" y="39005"/>
                </a:cubicBezTo>
                <a:cubicBezTo>
                  <a:pt x="42500" y="39529"/>
                  <a:pt x="42915" y="39944"/>
                  <a:pt x="43439" y="39944"/>
                </a:cubicBezTo>
                <a:close/>
                <a:moveTo>
                  <a:pt x="38610" y="39835"/>
                </a:moveTo>
                <a:cubicBezTo>
                  <a:pt x="39353" y="39835"/>
                  <a:pt x="39703" y="38939"/>
                  <a:pt x="39200" y="38437"/>
                </a:cubicBezTo>
                <a:cubicBezTo>
                  <a:pt x="38676" y="37912"/>
                  <a:pt x="37802" y="38284"/>
                  <a:pt x="37802" y="39005"/>
                </a:cubicBezTo>
                <a:cubicBezTo>
                  <a:pt x="37802" y="39464"/>
                  <a:pt x="38173" y="39835"/>
                  <a:pt x="38610" y="39835"/>
                </a:cubicBezTo>
                <a:close/>
                <a:moveTo>
                  <a:pt x="33781" y="39704"/>
                </a:moveTo>
                <a:cubicBezTo>
                  <a:pt x="34415" y="39704"/>
                  <a:pt x="34743" y="38939"/>
                  <a:pt x="34284" y="38502"/>
                </a:cubicBezTo>
                <a:cubicBezTo>
                  <a:pt x="33847" y="38043"/>
                  <a:pt x="33082" y="38371"/>
                  <a:pt x="33082" y="39005"/>
                </a:cubicBezTo>
                <a:cubicBezTo>
                  <a:pt x="33082" y="39398"/>
                  <a:pt x="33410" y="39704"/>
                  <a:pt x="33781" y="39704"/>
                </a:cubicBezTo>
                <a:close/>
                <a:moveTo>
                  <a:pt x="28974" y="39595"/>
                </a:moveTo>
                <a:cubicBezTo>
                  <a:pt x="29499" y="39595"/>
                  <a:pt x="29761" y="38961"/>
                  <a:pt x="29389" y="38590"/>
                </a:cubicBezTo>
                <a:cubicBezTo>
                  <a:pt x="29018" y="38218"/>
                  <a:pt x="28384" y="38480"/>
                  <a:pt x="28384" y="39005"/>
                </a:cubicBezTo>
                <a:cubicBezTo>
                  <a:pt x="28384" y="39332"/>
                  <a:pt x="28646" y="39595"/>
                  <a:pt x="28974" y="39595"/>
                </a:cubicBezTo>
                <a:close/>
                <a:moveTo>
                  <a:pt x="24145" y="39464"/>
                </a:moveTo>
                <a:cubicBezTo>
                  <a:pt x="24560" y="39464"/>
                  <a:pt x="24779" y="38961"/>
                  <a:pt x="24473" y="38677"/>
                </a:cubicBezTo>
                <a:cubicBezTo>
                  <a:pt x="24189" y="38371"/>
                  <a:pt x="23664" y="38590"/>
                  <a:pt x="23664" y="39005"/>
                </a:cubicBezTo>
                <a:cubicBezTo>
                  <a:pt x="23664" y="39267"/>
                  <a:pt x="23883" y="39464"/>
                  <a:pt x="24145" y="39464"/>
                </a:cubicBezTo>
                <a:close/>
                <a:moveTo>
                  <a:pt x="19316" y="39354"/>
                </a:moveTo>
                <a:cubicBezTo>
                  <a:pt x="19622" y="39354"/>
                  <a:pt x="19775" y="38983"/>
                  <a:pt x="19556" y="38764"/>
                </a:cubicBezTo>
                <a:cubicBezTo>
                  <a:pt x="19338" y="38546"/>
                  <a:pt x="18967" y="38699"/>
                  <a:pt x="18967" y="39005"/>
                </a:cubicBezTo>
                <a:cubicBezTo>
                  <a:pt x="18967" y="39201"/>
                  <a:pt x="19119" y="39354"/>
                  <a:pt x="19316" y="39354"/>
                </a:cubicBezTo>
                <a:close/>
                <a:moveTo>
                  <a:pt x="14487" y="39223"/>
                </a:moveTo>
                <a:cubicBezTo>
                  <a:pt x="14684" y="39223"/>
                  <a:pt x="14771" y="38983"/>
                  <a:pt x="14640" y="38852"/>
                </a:cubicBezTo>
                <a:cubicBezTo>
                  <a:pt x="14509" y="38721"/>
                  <a:pt x="14269" y="38808"/>
                  <a:pt x="14269" y="39005"/>
                </a:cubicBezTo>
                <a:cubicBezTo>
                  <a:pt x="14269" y="39136"/>
                  <a:pt x="14378" y="39223"/>
                  <a:pt x="14487" y="39223"/>
                </a:cubicBezTo>
                <a:close/>
                <a:moveTo>
                  <a:pt x="9658" y="39114"/>
                </a:moveTo>
                <a:cubicBezTo>
                  <a:pt x="9789" y="39114"/>
                  <a:pt x="9789" y="38917"/>
                  <a:pt x="9658" y="38917"/>
                </a:cubicBezTo>
                <a:cubicBezTo>
                  <a:pt x="9527" y="38917"/>
                  <a:pt x="9527" y="39114"/>
                  <a:pt x="9658" y="39114"/>
                </a:cubicBezTo>
                <a:close/>
                <a:moveTo>
                  <a:pt x="144784" y="34219"/>
                </a:moveTo>
                <a:cubicBezTo>
                  <a:pt x="144805" y="34219"/>
                  <a:pt x="144827" y="34198"/>
                  <a:pt x="144827" y="34198"/>
                </a:cubicBezTo>
                <a:cubicBezTo>
                  <a:pt x="144827" y="34132"/>
                  <a:pt x="144740" y="34132"/>
                  <a:pt x="144740" y="34198"/>
                </a:cubicBezTo>
                <a:cubicBezTo>
                  <a:pt x="144740" y="34198"/>
                  <a:pt x="144762" y="34219"/>
                  <a:pt x="144784" y="34219"/>
                </a:cubicBezTo>
                <a:close/>
                <a:moveTo>
                  <a:pt x="139955" y="34350"/>
                </a:moveTo>
                <a:cubicBezTo>
                  <a:pt x="140042" y="34350"/>
                  <a:pt x="140108" y="34285"/>
                  <a:pt x="140108" y="34176"/>
                </a:cubicBezTo>
                <a:cubicBezTo>
                  <a:pt x="140108" y="34088"/>
                  <a:pt x="140042" y="34023"/>
                  <a:pt x="139955" y="34023"/>
                </a:cubicBezTo>
                <a:cubicBezTo>
                  <a:pt x="139867" y="34023"/>
                  <a:pt x="139802" y="34088"/>
                  <a:pt x="139802" y="34176"/>
                </a:cubicBezTo>
                <a:cubicBezTo>
                  <a:pt x="139802" y="34285"/>
                  <a:pt x="139867" y="34350"/>
                  <a:pt x="139955" y="34350"/>
                </a:cubicBezTo>
                <a:close/>
                <a:moveTo>
                  <a:pt x="135126" y="34460"/>
                </a:moveTo>
                <a:cubicBezTo>
                  <a:pt x="135366" y="34460"/>
                  <a:pt x="135497" y="34176"/>
                  <a:pt x="135322" y="34001"/>
                </a:cubicBezTo>
                <a:cubicBezTo>
                  <a:pt x="135147" y="33826"/>
                  <a:pt x="134863" y="33957"/>
                  <a:pt x="134863" y="34198"/>
                </a:cubicBezTo>
                <a:cubicBezTo>
                  <a:pt x="134863" y="34350"/>
                  <a:pt x="134973" y="34460"/>
                  <a:pt x="135126" y="34460"/>
                </a:cubicBezTo>
                <a:close/>
                <a:moveTo>
                  <a:pt x="130297" y="34591"/>
                </a:moveTo>
                <a:cubicBezTo>
                  <a:pt x="130668" y="34591"/>
                  <a:pt x="130865" y="34154"/>
                  <a:pt x="130602" y="33892"/>
                </a:cubicBezTo>
                <a:cubicBezTo>
                  <a:pt x="130340" y="33629"/>
                  <a:pt x="129881" y="33826"/>
                  <a:pt x="129881" y="34198"/>
                </a:cubicBezTo>
                <a:cubicBezTo>
                  <a:pt x="129881" y="34416"/>
                  <a:pt x="130078" y="34591"/>
                  <a:pt x="130297" y="34591"/>
                </a:cubicBezTo>
                <a:close/>
                <a:moveTo>
                  <a:pt x="125489" y="34700"/>
                </a:moveTo>
                <a:cubicBezTo>
                  <a:pt x="125948" y="34700"/>
                  <a:pt x="126167" y="34132"/>
                  <a:pt x="125839" y="33804"/>
                </a:cubicBezTo>
                <a:cubicBezTo>
                  <a:pt x="125511" y="33476"/>
                  <a:pt x="124965" y="33717"/>
                  <a:pt x="124965" y="34176"/>
                </a:cubicBezTo>
                <a:cubicBezTo>
                  <a:pt x="124965" y="34482"/>
                  <a:pt x="125183" y="34700"/>
                  <a:pt x="125489" y="34700"/>
                </a:cubicBezTo>
                <a:close/>
                <a:moveTo>
                  <a:pt x="120660" y="34831"/>
                </a:moveTo>
                <a:cubicBezTo>
                  <a:pt x="121228" y="34831"/>
                  <a:pt x="121512" y="34132"/>
                  <a:pt x="121119" y="33739"/>
                </a:cubicBezTo>
                <a:cubicBezTo>
                  <a:pt x="120704" y="33323"/>
                  <a:pt x="120005" y="33608"/>
                  <a:pt x="120005" y="34176"/>
                </a:cubicBezTo>
                <a:cubicBezTo>
                  <a:pt x="120005" y="34547"/>
                  <a:pt x="120289" y="34831"/>
                  <a:pt x="120660" y="34831"/>
                </a:cubicBezTo>
                <a:close/>
                <a:moveTo>
                  <a:pt x="115831" y="34940"/>
                </a:moveTo>
                <a:cubicBezTo>
                  <a:pt x="116509" y="34940"/>
                  <a:pt x="116836" y="34132"/>
                  <a:pt x="116356" y="33651"/>
                </a:cubicBezTo>
                <a:cubicBezTo>
                  <a:pt x="115875" y="33171"/>
                  <a:pt x="115066" y="33520"/>
                  <a:pt x="115088" y="34176"/>
                </a:cubicBezTo>
                <a:cubicBezTo>
                  <a:pt x="115066" y="34591"/>
                  <a:pt x="115416" y="34940"/>
                  <a:pt x="115831" y="34940"/>
                </a:cubicBezTo>
                <a:close/>
                <a:moveTo>
                  <a:pt x="111002" y="35028"/>
                </a:moveTo>
                <a:cubicBezTo>
                  <a:pt x="111745" y="35028"/>
                  <a:pt x="112138" y="34110"/>
                  <a:pt x="111592" y="33586"/>
                </a:cubicBezTo>
                <a:cubicBezTo>
                  <a:pt x="111068" y="33061"/>
                  <a:pt x="110150" y="33433"/>
                  <a:pt x="110150" y="34176"/>
                </a:cubicBezTo>
                <a:cubicBezTo>
                  <a:pt x="110150" y="34656"/>
                  <a:pt x="110543" y="35028"/>
                  <a:pt x="111002" y="35028"/>
                </a:cubicBezTo>
                <a:close/>
                <a:moveTo>
                  <a:pt x="106173" y="35137"/>
                </a:moveTo>
                <a:cubicBezTo>
                  <a:pt x="107025" y="35137"/>
                  <a:pt x="107441" y="34110"/>
                  <a:pt x="106851" y="33520"/>
                </a:cubicBezTo>
                <a:cubicBezTo>
                  <a:pt x="106239" y="32908"/>
                  <a:pt x="105234" y="33345"/>
                  <a:pt x="105234" y="34176"/>
                </a:cubicBezTo>
                <a:cubicBezTo>
                  <a:pt x="105234" y="34722"/>
                  <a:pt x="105649" y="35137"/>
                  <a:pt x="106173" y="35137"/>
                </a:cubicBezTo>
                <a:close/>
                <a:moveTo>
                  <a:pt x="101344" y="35225"/>
                </a:moveTo>
                <a:cubicBezTo>
                  <a:pt x="102262" y="35225"/>
                  <a:pt x="102743" y="34110"/>
                  <a:pt x="102087" y="33455"/>
                </a:cubicBezTo>
                <a:cubicBezTo>
                  <a:pt x="101432" y="32799"/>
                  <a:pt x="100317" y="33258"/>
                  <a:pt x="100317" y="34176"/>
                </a:cubicBezTo>
                <a:cubicBezTo>
                  <a:pt x="100317" y="34766"/>
                  <a:pt x="100776" y="35225"/>
                  <a:pt x="101344" y="35225"/>
                </a:cubicBezTo>
                <a:close/>
                <a:moveTo>
                  <a:pt x="96515" y="35290"/>
                </a:moveTo>
                <a:cubicBezTo>
                  <a:pt x="97520" y="35290"/>
                  <a:pt x="98023" y="34088"/>
                  <a:pt x="97302" y="33389"/>
                </a:cubicBezTo>
                <a:cubicBezTo>
                  <a:pt x="96603" y="32690"/>
                  <a:pt x="95423" y="33192"/>
                  <a:pt x="95423" y="34176"/>
                </a:cubicBezTo>
                <a:cubicBezTo>
                  <a:pt x="95423" y="34809"/>
                  <a:pt x="95903" y="35290"/>
                  <a:pt x="96515" y="35290"/>
                </a:cubicBezTo>
                <a:close/>
                <a:moveTo>
                  <a:pt x="91708" y="35356"/>
                </a:moveTo>
                <a:cubicBezTo>
                  <a:pt x="92757" y="35356"/>
                  <a:pt x="93281" y="34088"/>
                  <a:pt x="92538" y="33345"/>
                </a:cubicBezTo>
                <a:cubicBezTo>
                  <a:pt x="91774" y="32602"/>
                  <a:pt x="90528" y="33127"/>
                  <a:pt x="90528" y="34176"/>
                </a:cubicBezTo>
                <a:cubicBezTo>
                  <a:pt x="90528" y="34831"/>
                  <a:pt x="91052" y="35356"/>
                  <a:pt x="91708" y="35356"/>
                </a:cubicBezTo>
                <a:close/>
                <a:moveTo>
                  <a:pt x="86879" y="35399"/>
                </a:moveTo>
                <a:cubicBezTo>
                  <a:pt x="87950" y="35399"/>
                  <a:pt x="88496" y="34088"/>
                  <a:pt x="87731" y="33323"/>
                </a:cubicBezTo>
                <a:cubicBezTo>
                  <a:pt x="86966" y="32559"/>
                  <a:pt x="85655" y="33105"/>
                  <a:pt x="85655" y="34176"/>
                </a:cubicBezTo>
                <a:cubicBezTo>
                  <a:pt x="85655" y="34853"/>
                  <a:pt x="86202" y="35399"/>
                  <a:pt x="86879" y="35399"/>
                </a:cubicBezTo>
                <a:close/>
                <a:moveTo>
                  <a:pt x="82050" y="35421"/>
                </a:moveTo>
                <a:cubicBezTo>
                  <a:pt x="83164" y="35421"/>
                  <a:pt x="83711" y="34088"/>
                  <a:pt x="82924" y="33302"/>
                </a:cubicBezTo>
                <a:cubicBezTo>
                  <a:pt x="82137" y="32515"/>
                  <a:pt x="80804" y="33083"/>
                  <a:pt x="80804" y="34176"/>
                </a:cubicBezTo>
                <a:cubicBezTo>
                  <a:pt x="80804" y="34875"/>
                  <a:pt x="81351" y="35421"/>
                  <a:pt x="82050" y="35421"/>
                </a:cubicBezTo>
                <a:close/>
                <a:moveTo>
                  <a:pt x="77221" y="35421"/>
                </a:moveTo>
                <a:cubicBezTo>
                  <a:pt x="78335" y="35421"/>
                  <a:pt x="78903" y="34066"/>
                  <a:pt x="78117" y="33280"/>
                </a:cubicBezTo>
                <a:cubicBezTo>
                  <a:pt x="77330" y="32493"/>
                  <a:pt x="75954" y="33039"/>
                  <a:pt x="75954" y="34176"/>
                </a:cubicBezTo>
                <a:cubicBezTo>
                  <a:pt x="75954" y="34875"/>
                  <a:pt x="76522" y="35421"/>
                  <a:pt x="77221" y="35421"/>
                </a:cubicBezTo>
                <a:close/>
                <a:moveTo>
                  <a:pt x="72392" y="35421"/>
                </a:moveTo>
                <a:cubicBezTo>
                  <a:pt x="73506" y="35421"/>
                  <a:pt x="74052" y="34088"/>
                  <a:pt x="73288" y="33302"/>
                </a:cubicBezTo>
                <a:cubicBezTo>
                  <a:pt x="72501" y="32515"/>
                  <a:pt x="71146" y="33083"/>
                  <a:pt x="71146" y="34176"/>
                </a:cubicBezTo>
                <a:cubicBezTo>
                  <a:pt x="71146" y="34875"/>
                  <a:pt x="71714" y="35421"/>
                  <a:pt x="72392" y="35421"/>
                </a:cubicBezTo>
                <a:close/>
                <a:moveTo>
                  <a:pt x="67563" y="35399"/>
                </a:moveTo>
                <a:cubicBezTo>
                  <a:pt x="68655" y="35399"/>
                  <a:pt x="69202" y="34088"/>
                  <a:pt x="68437" y="33323"/>
                </a:cubicBezTo>
                <a:cubicBezTo>
                  <a:pt x="67672" y="32559"/>
                  <a:pt x="66361" y="33105"/>
                  <a:pt x="66361" y="34176"/>
                </a:cubicBezTo>
                <a:cubicBezTo>
                  <a:pt x="66361" y="34853"/>
                  <a:pt x="66907" y="35399"/>
                  <a:pt x="67563" y="35399"/>
                </a:cubicBezTo>
                <a:close/>
                <a:moveTo>
                  <a:pt x="62734" y="35356"/>
                </a:moveTo>
                <a:cubicBezTo>
                  <a:pt x="63783" y="35356"/>
                  <a:pt x="64307" y="34088"/>
                  <a:pt x="63564" y="33367"/>
                </a:cubicBezTo>
                <a:cubicBezTo>
                  <a:pt x="62843" y="32624"/>
                  <a:pt x="61576" y="33149"/>
                  <a:pt x="61576" y="34176"/>
                </a:cubicBezTo>
                <a:cubicBezTo>
                  <a:pt x="61576" y="34831"/>
                  <a:pt x="62100" y="35356"/>
                  <a:pt x="62734" y="35356"/>
                </a:cubicBezTo>
                <a:close/>
                <a:moveTo>
                  <a:pt x="57927" y="35290"/>
                </a:moveTo>
                <a:cubicBezTo>
                  <a:pt x="58888" y="35290"/>
                  <a:pt x="59369" y="34110"/>
                  <a:pt x="58691" y="33411"/>
                </a:cubicBezTo>
                <a:cubicBezTo>
                  <a:pt x="57992" y="32734"/>
                  <a:pt x="56834" y="33214"/>
                  <a:pt x="56834" y="34198"/>
                </a:cubicBezTo>
                <a:cubicBezTo>
                  <a:pt x="56834" y="34788"/>
                  <a:pt x="57315" y="35290"/>
                  <a:pt x="57927" y="35290"/>
                </a:cubicBezTo>
                <a:close/>
                <a:moveTo>
                  <a:pt x="53098" y="35203"/>
                </a:moveTo>
                <a:cubicBezTo>
                  <a:pt x="53993" y="35203"/>
                  <a:pt x="54452" y="34110"/>
                  <a:pt x="53819" y="33455"/>
                </a:cubicBezTo>
                <a:cubicBezTo>
                  <a:pt x="53163" y="32821"/>
                  <a:pt x="52071" y="33280"/>
                  <a:pt x="52071" y="34176"/>
                </a:cubicBezTo>
                <a:cubicBezTo>
                  <a:pt x="52071" y="34744"/>
                  <a:pt x="52529" y="35203"/>
                  <a:pt x="53098" y="35203"/>
                </a:cubicBezTo>
                <a:close/>
                <a:moveTo>
                  <a:pt x="48268" y="35115"/>
                </a:moveTo>
                <a:cubicBezTo>
                  <a:pt x="49099" y="35115"/>
                  <a:pt x="49514" y="34110"/>
                  <a:pt x="48924" y="33520"/>
                </a:cubicBezTo>
                <a:cubicBezTo>
                  <a:pt x="48334" y="32930"/>
                  <a:pt x="47329" y="33345"/>
                  <a:pt x="47329" y="34176"/>
                </a:cubicBezTo>
                <a:cubicBezTo>
                  <a:pt x="47329" y="34700"/>
                  <a:pt x="47744" y="35115"/>
                  <a:pt x="48268" y="35115"/>
                </a:cubicBezTo>
                <a:close/>
                <a:moveTo>
                  <a:pt x="43439" y="35028"/>
                </a:moveTo>
                <a:cubicBezTo>
                  <a:pt x="44204" y="35028"/>
                  <a:pt x="44576" y="34110"/>
                  <a:pt x="44051" y="33586"/>
                </a:cubicBezTo>
                <a:cubicBezTo>
                  <a:pt x="43505" y="33061"/>
                  <a:pt x="42609" y="33433"/>
                  <a:pt x="42609" y="34176"/>
                </a:cubicBezTo>
                <a:cubicBezTo>
                  <a:pt x="42609" y="34656"/>
                  <a:pt x="42981" y="35028"/>
                  <a:pt x="43439" y="35028"/>
                </a:cubicBezTo>
                <a:close/>
                <a:moveTo>
                  <a:pt x="38610" y="34919"/>
                </a:moveTo>
                <a:cubicBezTo>
                  <a:pt x="39266" y="34919"/>
                  <a:pt x="39616" y="34132"/>
                  <a:pt x="39135" y="33673"/>
                </a:cubicBezTo>
                <a:cubicBezTo>
                  <a:pt x="38676" y="33192"/>
                  <a:pt x="37889" y="33520"/>
                  <a:pt x="37889" y="34176"/>
                </a:cubicBezTo>
                <a:cubicBezTo>
                  <a:pt x="37889" y="34591"/>
                  <a:pt x="38217" y="34919"/>
                  <a:pt x="38610" y="34919"/>
                </a:cubicBezTo>
                <a:close/>
                <a:moveTo>
                  <a:pt x="33781" y="34809"/>
                </a:moveTo>
                <a:cubicBezTo>
                  <a:pt x="34350" y="34809"/>
                  <a:pt x="34634" y="34132"/>
                  <a:pt x="34240" y="33739"/>
                </a:cubicBezTo>
                <a:cubicBezTo>
                  <a:pt x="33847" y="33345"/>
                  <a:pt x="33170" y="33629"/>
                  <a:pt x="33170" y="34176"/>
                </a:cubicBezTo>
                <a:cubicBezTo>
                  <a:pt x="33170" y="34525"/>
                  <a:pt x="33454" y="34809"/>
                  <a:pt x="33781" y="34809"/>
                </a:cubicBezTo>
                <a:close/>
                <a:moveTo>
                  <a:pt x="28974" y="34700"/>
                </a:moveTo>
                <a:cubicBezTo>
                  <a:pt x="29433" y="34700"/>
                  <a:pt x="29673" y="34132"/>
                  <a:pt x="29324" y="33804"/>
                </a:cubicBezTo>
                <a:cubicBezTo>
                  <a:pt x="28996" y="33476"/>
                  <a:pt x="28450" y="33717"/>
                  <a:pt x="28450" y="34176"/>
                </a:cubicBezTo>
                <a:cubicBezTo>
                  <a:pt x="28450" y="34482"/>
                  <a:pt x="28668" y="34700"/>
                  <a:pt x="28974" y="34700"/>
                </a:cubicBezTo>
                <a:close/>
                <a:moveTo>
                  <a:pt x="24145" y="34591"/>
                </a:moveTo>
                <a:cubicBezTo>
                  <a:pt x="24495" y="34591"/>
                  <a:pt x="24670" y="34154"/>
                  <a:pt x="24429" y="33892"/>
                </a:cubicBezTo>
                <a:cubicBezTo>
                  <a:pt x="24167" y="33651"/>
                  <a:pt x="23730" y="33826"/>
                  <a:pt x="23730" y="34176"/>
                </a:cubicBezTo>
                <a:cubicBezTo>
                  <a:pt x="23730" y="34394"/>
                  <a:pt x="23927" y="34591"/>
                  <a:pt x="24145" y="34591"/>
                </a:cubicBezTo>
                <a:close/>
                <a:moveTo>
                  <a:pt x="19316" y="34460"/>
                </a:moveTo>
                <a:cubicBezTo>
                  <a:pt x="19556" y="34460"/>
                  <a:pt x="19688" y="34176"/>
                  <a:pt x="19513" y="34001"/>
                </a:cubicBezTo>
                <a:cubicBezTo>
                  <a:pt x="19338" y="33826"/>
                  <a:pt x="19032" y="33935"/>
                  <a:pt x="19032" y="34198"/>
                </a:cubicBezTo>
                <a:cubicBezTo>
                  <a:pt x="19032" y="34329"/>
                  <a:pt x="19163" y="34460"/>
                  <a:pt x="19316" y="34460"/>
                </a:cubicBezTo>
                <a:close/>
                <a:moveTo>
                  <a:pt x="14487" y="34350"/>
                </a:moveTo>
                <a:cubicBezTo>
                  <a:pt x="14575" y="34350"/>
                  <a:pt x="14640" y="34263"/>
                  <a:pt x="14640" y="34176"/>
                </a:cubicBezTo>
                <a:cubicBezTo>
                  <a:pt x="14640" y="34088"/>
                  <a:pt x="14575" y="34023"/>
                  <a:pt x="14487" y="34023"/>
                </a:cubicBezTo>
                <a:cubicBezTo>
                  <a:pt x="14400" y="34023"/>
                  <a:pt x="14334" y="34088"/>
                  <a:pt x="14334" y="34176"/>
                </a:cubicBezTo>
                <a:cubicBezTo>
                  <a:pt x="14334" y="34263"/>
                  <a:pt x="14400" y="34350"/>
                  <a:pt x="14487" y="34350"/>
                </a:cubicBezTo>
                <a:close/>
                <a:moveTo>
                  <a:pt x="9658" y="34219"/>
                </a:moveTo>
                <a:cubicBezTo>
                  <a:pt x="9680" y="34219"/>
                  <a:pt x="9702" y="34198"/>
                  <a:pt x="9702" y="34176"/>
                </a:cubicBezTo>
                <a:cubicBezTo>
                  <a:pt x="9702" y="34154"/>
                  <a:pt x="9680" y="34132"/>
                  <a:pt x="9658" y="34132"/>
                </a:cubicBezTo>
                <a:cubicBezTo>
                  <a:pt x="9636" y="34132"/>
                  <a:pt x="9614" y="34154"/>
                  <a:pt x="9614" y="34176"/>
                </a:cubicBezTo>
                <a:cubicBezTo>
                  <a:pt x="9614" y="34198"/>
                  <a:pt x="9636" y="34219"/>
                  <a:pt x="9658" y="34219"/>
                </a:cubicBezTo>
                <a:close/>
                <a:moveTo>
                  <a:pt x="144784" y="29368"/>
                </a:moveTo>
                <a:cubicBezTo>
                  <a:pt x="144784" y="29347"/>
                  <a:pt x="144762" y="29347"/>
                  <a:pt x="144762" y="29368"/>
                </a:cubicBezTo>
                <a:lnTo>
                  <a:pt x="144762" y="29368"/>
                </a:lnTo>
                <a:close/>
                <a:moveTo>
                  <a:pt x="139955" y="29456"/>
                </a:moveTo>
                <a:cubicBezTo>
                  <a:pt x="140086" y="29456"/>
                  <a:pt x="140086" y="29259"/>
                  <a:pt x="139955" y="29259"/>
                </a:cubicBezTo>
                <a:cubicBezTo>
                  <a:pt x="139823" y="29259"/>
                  <a:pt x="139823" y="29456"/>
                  <a:pt x="139955" y="29456"/>
                </a:cubicBezTo>
                <a:close/>
                <a:moveTo>
                  <a:pt x="135126" y="29565"/>
                </a:moveTo>
                <a:cubicBezTo>
                  <a:pt x="135257" y="29565"/>
                  <a:pt x="135344" y="29478"/>
                  <a:pt x="135344" y="29347"/>
                </a:cubicBezTo>
                <a:cubicBezTo>
                  <a:pt x="135344" y="29172"/>
                  <a:pt x="135104" y="29063"/>
                  <a:pt x="134973" y="29194"/>
                </a:cubicBezTo>
                <a:cubicBezTo>
                  <a:pt x="134841" y="29347"/>
                  <a:pt x="134929" y="29565"/>
                  <a:pt x="135126" y="29565"/>
                </a:cubicBezTo>
                <a:close/>
                <a:moveTo>
                  <a:pt x="130297" y="29674"/>
                </a:moveTo>
                <a:cubicBezTo>
                  <a:pt x="130602" y="29674"/>
                  <a:pt x="130734" y="29325"/>
                  <a:pt x="130537" y="29128"/>
                </a:cubicBezTo>
                <a:cubicBezTo>
                  <a:pt x="130318" y="28931"/>
                  <a:pt x="129991" y="29063"/>
                  <a:pt x="129991" y="29347"/>
                </a:cubicBezTo>
                <a:cubicBezTo>
                  <a:pt x="129991" y="29521"/>
                  <a:pt x="130122" y="29674"/>
                  <a:pt x="130297" y="29674"/>
                </a:cubicBezTo>
                <a:close/>
                <a:moveTo>
                  <a:pt x="125489" y="29806"/>
                </a:moveTo>
                <a:cubicBezTo>
                  <a:pt x="125883" y="29784"/>
                  <a:pt x="126079" y="29325"/>
                  <a:pt x="125795" y="29041"/>
                </a:cubicBezTo>
                <a:cubicBezTo>
                  <a:pt x="125511" y="28757"/>
                  <a:pt x="125030" y="28953"/>
                  <a:pt x="125030" y="29347"/>
                </a:cubicBezTo>
                <a:cubicBezTo>
                  <a:pt x="125030" y="29609"/>
                  <a:pt x="125227" y="29806"/>
                  <a:pt x="125489" y="29806"/>
                </a:cubicBezTo>
                <a:close/>
                <a:moveTo>
                  <a:pt x="120660" y="29915"/>
                </a:moveTo>
                <a:cubicBezTo>
                  <a:pt x="121141" y="29915"/>
                  <a:pt x="121381" y="29325"/>
                  <a:pt x="121032" y="28975"/>
                </a:cubicBezTo>
                <a:cubicBezTo>
                  <a:pt x="120704" y="28626"/>
                  <a:pt x="120114" y="28866"/>
                  <a:pt x="120114" y="29368"/>
                </a:cubicBezTo>
                <a:cubicBezTo>
                  <a:pt x="120114" y="29653"/>
                  <a:pt x="120354" y="29915"/>
                  <a:pt x="120660" y="29915"/>
                </a:cubicBezTo>
                <a:close/>
                <a:moveTo>
                  <a:pt x="115831" y="30002"/>
                </a:moveTo>
                <a:cubicBezTo>
                  <a:pt x="116421" y="30002"/>
                  <a:pt x="116705" y="29303"/>
                  <a:pt x="116290" y="28888"/>
                </a:cubicBezTo>
                <a:cubicBezTo>
                  <a:pt x="115875" y="28473"/>
                  <a:pt x="115176" y="28779"/>
                  <a:pt x="115176" y="29347"/>
                </a:cubicBezTo>
                <a:cubicBezTo>
                  <a:pt x="115176" y="29718"/>
                  <a:pt x="115460" y="30002"/>
                  <a:pt x="115831" y="30002"/>
                </a:cubicBezTo>
                <a:close/>
                <a:moveTo>
                  <a:pt x="111002" y="30111"/>
                </a:moveTo>
                <a:cubicBezTo>
                  <a:pt x="111680" y="30111"/>
                  <a:pt x="112007" y="29303"/>
                  <a:pt x="111527" y="28822"/>
                </a:cubicBezTo>
                <a:cubicBezTo>
                  <a:pt x="111068" y="28341"/>
                  <a:pt x="110259" y="28691"/>
                  <a:pt x="110259" y="29347"/>
                </a:cubicBezTo>
                <a:cubicBezTo>
                  <a:pt x="110259" y="29762"/>
                  <a:pt x="110587" y="30111"/>
                  <a:pt x="111002" y="30111"/>
                </a:cubicBezTo>
                <a:close/>
                <a:moveTo>
                  <a:pt x="106173" y="30177"/>
                </a:moveTo>
                <a:cubicBezTo>
                  <a:pt x="106916" y="30177"/>
                  <a:pt x="107266" y="29303"/>
                  <a:pt x="106763" y="28779"/>
                </a:cubicBezTo>
                <a:cubicBezTo>
                  <a:pt x="106239" y="28276"/>
                  <a:pt x="105365" y="28626"/>
                  <a:pt x="105365" y="29368"/>
                </a:cubicBezTo>
                <a:cubicBezTo>
                  <a:pt x="105365" y="29806"/>
                  <a:pt x="105714" y="30177"/>
                  <a:pt x="106173" y="30177"/>
                </a:cubicBezTo>
                <a:close/>
                <a:moveTo>
                  <a:pt x="101344" y="30264"/>
                </a:moveTo>
                <a:cubicBezTo>
                  <a:pt x="102153" y="30264"/>
                  <a:pt x="102568" y="29281"/>
                  <a:pt x="102000" y="28713"/>
                </a:cubicBezTo>
                <a:cubicBezTo>
                  <a:pt x="101410" y="28145"/>
                  <a:pt x="100448" y="28538"/>
                  <a:pt x="100448" y="29347"/>
                </a:cubicBezTo>
                <a:cubicBezTo>
                  <a:pt x="100448" y="29849"/>
                  <a:pt x="100842" y="30264"/>
                  <a:pt x="101344" y="30264"/>
                </a:cubicBezTo>
                <a:close/>
                <a:moveTo>
                  <a:pt x="96515" y="30330"/>
                </a:moveTo>
                <a:cubicBezTo>
                  <a:pt x="97389" y="30330"/>
                  <a:pt x="97826" y="29281"/>
                  <a:pt x="97214" y="28669"/>
                </a:cubicBezTo>
                <a:cubicBezTo>
                  <a:pt x="96603" y="28036"/>
                  <a:pt x="95554" y="28473"/>
                  <a:pt x="95554" y="29347"/>
                </a:cubicBezTo>
                <a:cubicBezTo>
                  <a:pt x="95554" y="29893"/>
                  <a:pt x="95991" y="30330"/>
                  <a:pt x="96515" y="30330"/>
                </a:cubicBezTo>
                <a:close/>
                <a:moveTo>
                  <a:pt x="91708" y="30395"/>
                </a:moveTo>
                <a:cubicBezTo>
                  <a:pt x="92626" y="30374"/>
                  <a:pt x="93085" y="29281"/>
                  <a:pt x="92429" y="28626"/>
                </a:cubicBezTo>
                <a:cubicBezTo>
                  <a:pt x="91774" y="27970"/>
                  <a:pt x="90659" y="28429"/>
                  <a:pt x="90659" y="29347"/>
                </a:cubicBezTo>
                <a:cubicBezTo>
                  <a:pt x="90659" y="29915"/>
                  <a:pt x="91140" y="30395"/>
                  <a:pt x="91708" y="30395"/>
                </a:cubicBezTo>
                <a:close/>
                <a:moveTo>
                  <a:pt x="86879" y="30439"/>
                </a:moveTo>
                <a:cubicBezTo>
                  <a:pt x="87840" y="30439"/>
                  <a:pt x="88343" y="29259"/>
                  <a:pt x="87644" y="28582"/>
                </a:cubicBezTo>
                <a:cubicBezTo>
                  <a:pt x="86966" y="27883"/>
                  <a:pt x="85786" y="28363"/>
                  <a:pt x="85786" y="29347"/>
                </a:cubicBezTo>
                <a:cubicBezTo>
                  <a:pt x="85786" y="29958"/>
                  <a:pt x="86267" y="30439"/>
                  <a:pt x="86879" y="30439"/>
                </a:cubicBezTo>
                <a:close/>
                <a:moveTo>
                  <a:pt x="82050" y="30439"/>
                </a:moveTo>
                <a:cubicBezTo>
                  <a:pt x="83011" y="30439"/>
                  <a:pt x="83514" y="29259"/>
                  <a:pt x="82815" y="28582"/>
                </a:cubicBezTo>
                <a:cubicBezTo>
                  <a:pt x="82137" y="27883"/>
                  <a:pt x="80957" y="28363"/>
                  <a:pt x="80957" y="29347"/>
                </a:cubicBezTo>
                <a:cubicBezTo>
                  <a:pt x="80957" y="29958"/>
                  <a:pt x="81438" y="30439"/>
                  <a:pt x="82050" y="30439"/>
                </a:cubicBezTo>
                <a:close/>
                <a:moveTo>
                  <a:pt x="77221" y="30439"/>
                </a:moveTo>
                <a:cubicBezTo>
                  <a:pt x="78204" y="30439"/>
                  <a:pt x="78707" y="29237"/>
                  <a:pt x="78007" y="28538"/>
                </a:cubicBezTo>
                <a:cubicBezTo>
                  <a:pt x="77308" y="27839"/>
                  <a:pt x="76106" y="28341"/>
                  <a:pt x="76106" y="29325"/>
                </a:cubicBezTo>
                <a:cubicBezTo>
                  <a:pt x="76106" y="29937"/>
                  <a:pt x="76609" y="30439"/>
                  <a:pt x="77221" y="30439"/>
                </a:cubicBezTo>
                <a:close/>
                <a:moveTo>
                  <a:pt x="72392" y="30439"/>
                </a:moveTo>
                <a:cubicBezTo>
                  <a:pt x="73375" y="30439"/>
                  <a:pt x="73856" y="29259"/>
                  <a:pt x="73178" y="28582"/>
                </a:cubicBezTo>
                <a:cubicBezTo>
                  <a:pt x="72479" y="27883"/>
                  <a:pt x="71299" y="28363"/>
                  <a:pt x="71299" y="29347"/>
                </a:cubicBezTo>
                <a:cubicBezTo>
                  <a:pt x="71299" y="29958"/>
                  <a:pt x="71802" y="30439"/>
                  <a:pt x="72392" y="30439"/>
                </a:cubicBezTo>
                <a:close/>
                <a:moveTo>
                  <a:pt x="67563" y="30417"/>
                </a:moveTo>
                <a:cubicBezTo>
                  <a:pt x="68524" y="30417"/>
                  <a:pt x="69005" y="29259"/>
                  <a:pt x="68328" y="28582"/>
                </a:cubicBezTo>
                <a:cubicBezTo>
                  <a:pt x="67650" y="27904"/>
                  <a:pt x="66492" y="28385"/>
                  <a:pt x="66492" y="29347"/>
                </a:cubicBezTo>
                <a:cubicBezTo>
                  <a:pt x="66492" y="29937"/>
                  <a:pt x="66973" y="30417"/>
                  <a:pt x="67563" y="30417"/>
                </a:cubicBezTo>
                <a:close/>
                <a:moveTo>
                  <a:pt x="62734" y="30374"/>
                </a:moveTo>
                <a:cubicBezTo>
                  <a:pt x="63673" y="30374"/>
                  <a:pt x="64132" y="29259"/>
                  <a:pt x="63477" y="28604"/>
                </a:cubicBezTo>
                <a:cubicBezTo>
                  <a:pt x="62821" y="27948"/>
                  <a:pt x="61707" y="28429"/>
                  <a:pt x="61707" y="29347"/>
                </a:cubicBezTo>
                <a:cubicBezTo>
                  <a:pt x="61707" y="29915"/>
                  <a:pt x="62166" y="30374"/>
                  <a:pt x="62734" y="30374"/>
                </a:cubicBezTo>
                <a:close/>
                <a:moveTo>
                  <a:pt x="57927" y="30308"/>
                </a:moveTo>
                <a:cubicBezTo>
                  <a:pt x="58801" y="30308"/>
                  <a:pt x="59238" y="29259"/>
                  <a:pt x="58604" y="28647"/>
                </a:cubicBezTo>
                <a:cubicBezTo>
                  <a:pt x="57992" y="28036"/>
                  <a:pt x="56943" y="28473"/>
                  <a:pt x="56943" y="29347"/>
                </a:cubicBezTo>
                <a:cubicBezTo>
                  <a:pt x="56943" y="29871"/>
                  <a:pt x="57380" y="30308"/>
                  <a:pt x="57927" y="30308"/>
                </a:cubicBezTo>
                <a:close/>
                <a:moveTo>
                  <a:pt x="53098" y="30243"/>
                </a:moveTo>
                <a:cubicBezTo>
                  <a:pt x="53906" y="30243"/>
                  <a:pt x="54299" y="29259"/>
                  <a:pt x="53731" y="28691"/>
                </a:cubicBezTo>
                <a:cubicBezTo>
                  <a:pt x="53163" y="28123"/>
                  <a:pt x="52180" y="28538"/>
                  <a:pt x="52180" y="29347"/>
                </a:cubicBezTo>
                <a:cubicBezTo>
                  <a:pt x="52180" y="29849"/>
                  <a:pt x="52595" y="30243"/>
                  <a:pt x="53098" y="30243"/>
                </a:cubicBezTo>
                <a:close/>
                <a:moveTo>
                  <a:pt x="48268" y="30177"/>
                </a:moveTo>
                <a:cubicBezTo>
                  <a:pt x="48990" y="30177"/>
                  <a:pt x="49361" y="29281"/>
                  <a:pt x="48858" y="28779"/>
                </a:cubicBezTo>
                <a:cubicBezTo>
                  <a:pt x="48334" y="28254"/>
                  <a:pt x="47438" y="28626"/>
                  <a:pt x="47438" y="29347"/>
                </a:cubicBezTo>
                <a:cubicBezTo>
                  <a:pt x="47438" y="29806"/>
                  <a:pt x="47810" y="30177"/>
                  <a:pt x="48268" y="30177"/>
                </a:cubicBezTo>
                <a:close/>
                <a:moveTo>
                  <a:pt x="43439" y="30068"/>
                </a:moveTo>
                <a:cubicBezTo>
                  <a:pt x="44095" y="30068"/>
                  <a:pt x="44423" y="29281"/>
                  <a:pt x="43964" y="28822"/>
                </a:cubicBezTo>
                <a:cubicBezTo>
                  <a:pt x="43505" y="28341"/>
                  <a:pt x="42697" y="28691"/>
                  <a:pt x="42697" y="29347"/>
                </a:cubicBezTo>
                <a:cubicBezTo>
                  <a:pt x="42697" y="29740"/>
                  <a:pt x="43046" y="30068"/>
                  <a:pt x="43439" y="30068"/>
                </a:cubicBezTo>
                <a:close/>
                <a:moveTo>
                  <a:pt x="38610" y="29980"/>
                </a:moveTo>
                <a:cubicBezTo>
                  <a:pt x="39200" y="29980"/>
                  <a:pt x="39484" y="29281"/>
                  <a:pt x="39069" y="28888"/>
                </a:cubicBezTo>
                <a:cubicBezTo>
                  <a:pt x="38676" y="28473"/>
                  <a:pt x="37977" y="28757"/>
                  <a:pt x="37977" y="29347"/>
                </a:cubicBezTo>
                <a:cubicBezTo>
                  <a:pt x="37977" y="29696"/>
                  <a:pt x="38261" y="29980"/>
                  <a:pt x="38610" y="29980"/>
                </a:cubicBezTo>
                <a:close/>
                <a:moveTo>
                  <a:pt x="33781" y="29871"/>
                </a:moveTo>
                <a:cubicBezTo>
                  <a:pt x="34284" y="29871"/>
                  <a:pt x="34524" y="29281"/>
                  <a:pt x="34175" y="28953"/>
                </a:cubicBezTo>
                <a:cubicBezTo>
                  <a:pt x="33825" y="28604"/>
                  <a:pt x="33235" y="28844"/>
                  <a:pt x="33235" y="29325"/>
                </a:cubicBezTo>
                <a:cubicBezTo>
                  <a:pt x="33235" y="29631"/>
                  <a:pt x="33497" y="29871"/>
                  <a:pt x="33781" y="29871"/>
                </a:cubicBezTo>
                <a:close/>
                <a:moveTo>
                  <a:pt x="28974" y="29762"/>
                </a:moveTo>
                <a:cubicBezTo>
                  <a:pt x="29346" y="29762"/>
                  <a:pt x="29542" y="29303"/>
                  <a:pt x="29280" y="29041"/>
                </a:cubicBezTo>
                <a:cubicBezTo>
                  <a:pt x="28996" y="28779"/>
                  <a:pt x="28537" y="28953"/>
                  <a:pt x="28537" y="29347"/>
                </a:cubicBezTo>
                <a:cubicBezTo>
                  <a:pt x="28537" y="29587"/>
                  <a:pt x="28734" y="29762"/>
                  <a:pt x="28974" y="29762"/>
                </a:cubicBezTo>
                <a:close/>
                <a:moveTo>
                  <a:pt x="24145" y="29674"/>
                </a:moveTo>
                <a:cubicBezTo>
                  <a:pt x="24429" y="29674"/>
                  <a:pt x="24560" y="29325"/>
                  <a:pt x="24364" y="29106"/>
                </a:cubicBezTo>
                <a:cubicBezTo>
                  <a:pt x="24167" y="28910"/>
                  <a:pt x="23817" y="29063"/>
                  <a:pt x="23817" y="29347"/>
                </a:cubicBezTo>
                <a:cubicBezTo>
                  <a:pt x="23817" y="29521"/>
                  <a:pt x="23970" y="29674"/>
                  <a:pt x="24145" y="29674"/>
                </a:cubicBezTo>
                <a:close/>
                <a:moveTo>
                  <a:pt x="19316" y="29543"/>
                </a:moveTo>
                <a:cubicBezTo>
                  <a:pt x="19491" y="29543"/>
                  <a:pt x="19578" y="29325"/>
                  <a:pt x="19469" y="29194"/>
                </a:cubicBezTo>
                <a:cubicBezTo>
                  <a:pt x="19338" y="29063"/>
                  <a:pt x="19119" y="29172"/>
                  <a:pt x="19119" y="29347"/>
                </a:cubicBezTo>
                <a:cubicBezTo>
                  <a:pt x="19119" y="29456"/>
                  <a:pt x="19207" y="29543"/>
                  <a:pt x="19316" y="29543"/>
                </a:cubicBezTo>
                <a:close/>
                <a:moveTo>
                  <a:pt x="14487" y="29434"/>
                </a:moveTo>
                <a:cubicBezTo>
                  <a:pt x="14531" y="29434"/>
                  <a:pt x="14575" y="29390"/>
                  <a:pt x="14575" y="29347"/>
                </a:cubicBezTo>
                <a:cubicBezTo>
                  <a:pt x="14575" y="29303"/>
                  <a:pt x="14531" y="29259"/>
                  <a:pt x="14487" y="29259"/>
                </a:cubicBezTo>
                <a:cubicBezTo>
                  <a:pt x="14443" y="29259"/>
                  <a:pt x="14400" y="29303"/>
                  <a:pt x="14400" y="29347"/>
                </a:cubicBezTo>
                <a:cubicBezTo>
                  <a:pt x="14400" y="29390"/>
                  <a:pt x="14443" y="29434"/>
                  <a:pt x="14487" y="29434"/>
                </a:cubicBezTo>
                <a:close/>
                <a:moveTo>
                  <a:pt x="139955" y="24539"/>
                </a:moveTo>
                <a:cubicBezTo>
                  <a:pt x="139976" y="24539"/>
                  <a:pt x="139976" y="24539"/>
                  <a:pt x="139976" y="24518"/>
                </a:cubicBezTo>
                <a:cubicBezTo>
                  <a:pt x="139976" y="24496"/>
                  <a:pt x="139976" y="24496"/>
                  <a:pt x="139955" y="24496"/>
                </a:cubicBezTo>
                <a:cubicBezTo>
                  <a:pt x="139933" y="24496"/>
                  <a:pt x="139933" y="24496"/>
                  <a:pt x="139933" y="24518"/>
                </a:cubicBezTo>
                <a:cubicBezTo>
                  <a:pt x="139933" y="24539"/>
                  <a:pt x="139933" y="24539"/>
                  <a:pt x="139955" y="24539"/>
                </a:cubicBezTo>
                <a:close/>
                <a:moveTo>
                  <a:pt x="135126" y="24649"/>
                </a:moveTo>
                <a:cubicBezTo>
                  <a:pt x="135344" y="24649"/>
                  <a:pt x="134994" y="24321"/>
                  <a:pt x="134994" y="24518"/>
                </a:cubicBezTo>
                <a:cubicBezTo>
                  <a:pt x="134994" y="24605"/>
                  <a:pt x="135060" y="24649"/>
                  <a:pt x="135126" y="24649"/>
                </a:cubicBezTo>
                <a:close/>
                <a:moveTo>
                  <a:pt x="130297" y="24758"/>
                </a:moveTo>
                <a:cubicBezTo>
                  <a:pt x="130624" y="24758"/>
                  <a:pt x="130624" y="24277"/>
                  <a:pt x="130297" y="24277"/>
                </a:cubicBezTo>
                <a:cubicBezTo>
                  <a:pt x="129991" y="24277"/>
                  <a:pt x="129991" y="24758"/>
                  <a:pt x="130297" y="24758"/>
                </a:cubicBezTo>
                <a:close/>
                <a:moveTo>
                  <a:pt x="125489" y="24867"/>
                </a:moveTo>
                <a:cubicBezTo>
                  <a:pt x="125795" y="24867"/>
                  <a:pt x="125948" y="24496"/>
                  <a:pt x="125730" y="24277"/>
                </a:cubicBezTo>
                <a:cubicBezTo>
                  <a:pt x="125511" y="24059"/>
                  <a:pt x="125140" y="24212"/>
                  <a:pt x="125140" y="24518"/>
                </a:cubicBezTo>
                <a:cubicBezTo>
                  <a:pt x="125140" y="24714"/>
                  <a:pt x="125293" y="24867"/>
                  <a:pt x="125489" y="24867"/>
                </a:cubicBezTo>
                <a:close/>
                <a:moveTo>
                  <a:pt x="120660" y="24976"/>
                </a:moveTo>
                <a:cubicBezTo>
                  <a:pt x="121054" y="24976"/>
                  <a:pt x="121250" y="24474"/>
                  <a:pt x="120966" y="24190"/>
                </a:cubicBezTo>
                <a:cubicBezTo>
                  <a:pt x="120682" y="23906"/>
                  <a:pt x="120201" y="24124"/>
                  <a:pt x="120201" y="24518"/>
                </a:cubicBezTo>
                <a:cubicBezTo>
                  <a:pt x="120201" y="24780"/>
                  <a:pt x="120398" y="24976"/>
                  <a:pt x="120660" y="24976"/>
                </a:cubicBezTo>
                <a:close/>
                <a:moveTo>
                  <a:pt x="115831" y="25064"/>
                </a:moveTo>
                <a:cubicBezTo>
                  <a:pt x="116312" y="25064"/>
                  <a:pt x="116552" y="24474"/>
                  <a:pt x="116225" y="24146"/>
                </a:cubicBezTo>
                <a:cubicBezTo>
                  <a:pt x="115875" y="23797"/>
                  <a:pt x="115285" y="24037"/>
                  <a:pt x="115285" y="24518"/>
                </a:cubicBezTo>
                <a:cubicBezTo>
                  <a:pt x="115285" y="24824"/>
                  <a:pt x="115525" y="25064"/>
                  <a:pt x="115831" y="25064"/>
                </a:cubicBezTo>
                <a:close/>
                <a:moveTo>
                  <a:pt x="111002" y="25151"/>
                </a:moveTo>
                <a:cubicBezTo>
                  <a:pt x="111570" y="25151"/>
                  <a:pt x="111833" y="24474"/>
                  <a:pt x="111439" y="24081"/>
                </a:cubicBezTo>
                <a:cubicBezTo>
                  <a:pt x="111046" y="23687"/>
                  <a:pt x="110369" y="23971"/>
                  <a:pt x="110369" y="24518"/>
                </a:cubicBezTo>
                <a:cubicBezTo>
                  <a:pt x="110369" y="24867"/>
                  <a:pt x="110653" y="25151"/>
                  <a:pt x="111002" y="25151"/>
                </a:cubicBezTo>
                <a:close/>
                <a:moveTo>
                  <a:pt x="106173" y="25239"/>
                </a:moveTo>
                <a:cubicBezTo>
                  <a:pt x="106807" y="25239"/>
                  <a:pt x="107135" y="24452"/>
                  <a:pt x="106676" y="24015"/>
                </a:cubicBezTo>
                <a:cubicBezTo>
                  <a:pt x="106217" y="23556"/>
                  <a:pt x="105452" y="23884"/>
                  <a:pt x="105452" y="24518"/>
                </a:cubicBezTo>
                <a:cubicBezTo>
                  <a:pt x="105452" y="24911"/>
                  <a:pt x="105780" y="25239"/>
                  <a:pt x="106173" y="25239"/>
                </a:cubicBezTo>
                <a:close/>
                <a:moveTo>
                  <a:pt x="101344" y="25304"/>
                </a:moveTo>
                <a:cubicBezTo>
                  <a:pt x="102043" y="25304"/>
                  <a:pt x="102415" y="24452"/>
                  <a:pt x="101912" y="23971"/>
                </a:cubicBezTo>
                <a:cubicBezTo>
                  <a:pt x="101410" y="23469"/>
                  <a:pt x="100558" y="23818"/>
                  <a:pt x="100558" y="24518"/>
                </a:cubicBezTo>
                <a:cubicBezTo>
                  <a:pt x="100558" y="24955"/>
                  <a:pt x="100907" y="25304"/>
                  <a:pt x="101344" y="25304"/>
                </a:cubicBezTo>
                <a:close/>
                <a:moveTo>
                  <a:pt x="96515" y="25370"/>
                </a:moveTo>
                <a:cubicBezTo>
                  <a:pt x="97280" y="25370"/>
                  <a:pt x="97673" y="24452"/>
                  <a:pt x="97127" y="23906"/>
                </a:cubicBezTo>
                <a:cubicBezTo>
                  <a:pt x="96603" y="23381"/>
                  <a:pt x="95663" y="23753"/>
                  <a:pt x="95663" y="24518"/>
                </a:cubicBezTo>
                <a:cubicBezTo>
                  <a:pt x="95663" y="24998"/>
                  <a:pt x="96056" y="25370"/>
                  <a:pt x="96515" y="25370"/>
                </a:cubicBezTo>
                <a:close/>
                <a:moveTo>
                  <a:pt x="91708" y="25435"/>
                </a:moveTo>
                <a:cubicBezTo>
                  <a:pt x="92516" y="25435"/>
                  <a:pt x="92910" y="24452"/>
                  <a:pt x="92342" y="23884"/>
                </a:cubicBezTo>
                <a:cubicBezTo>
                  <a:pt x="91774" y="23294"/>
                  <a:pt x="90790" y="23709"/>
                  <a:pt x="90790" y="24518"/>
                </a:cubicBezTo>
                <a:cubicBezTo>
                  <a:pt x="90790" y="25020"/>
                  <a:pt x="91205" y="25435"/>
                  <a:pt x="91708" y="25435"/>
                </a:cubicBezTo>
                <a:close/>
                <a:moveTo>
                  <a:pt x="86879" y="25457"/>
                </a:moveTo>
                <a:cubicBezTo>
                  <a:pt x="87709" y="25457"/>
                  <a:pt x="88124" y="24452"/>
                  <a:pt x="87534" y="23862"/>
                </a:cubicBezTo>
                <a:cubicBezTo>
                  <a:pt x="86944" y="23272"/>
                  <a:pt x="85939" y="23687"/>
                  <a:pt x="85939" y="24518"/>
                </a:cubicBezTo>
                <a:cubicBezTo>
                  <a:pt x="85939" y="25042"/>
                  <a:pt x="86354" y="25457"/>
                  <a:pt x="86879" y="25457"/>
                </a:cubicBezTo>
                <a:close/>
                <a:moveTo>
                  <a:pt x="82050" y="25479"/>
                </a:moveTo>
                <a:cubicBezTo>
                  <a:pt x="82902" y="25479"/>
                  <a:pt x="83339" y="24452"/>
                  <a:pt x="82727" y="23840"/>
                </a:cubicBezTo>
                <a:cubicBezTo>
                  <a:pt x="82115" y="23228"/>
                  <a:pt x="81088" y="23665"/>
                  <a:pt x="81088" y="24518"/>
                </a:cubicBezTo>
                <a:cubicBezTo>
                  <a:pt x="81088" y="25042"/>
                  <a:pt x="81525" y="25479"/>
                  <a:pt x="82050" y="25479"/>
                </a:cubicBezTo>
                <a:close/>
                <a:moveTo>
                  <a:pt x="77221" y="25479"/>
                </a:moveTo>
                <a:cubicBezTo>
                  <a:pt x="78073" y="25479"/>
                  <a:pt x="78510" y="24452"/>
                  <a:pt x="77898" y="23840"/>
                </a:cubicBezTo>
                <a:cubicBezTo>
                  <a:pt x="77308" y="23228"/>
                  <a:pt x="76259" y="23665"/>
                  <a:pt x="76259" y="24518"/>
                </a:cubicBezTo>
                <a:cubicBezTo>
                  <a:pt x="76259" y="25042"/>
                  <a:pt x="76696" y="25479"/>
                  <a:pt x="77221" y="25479"/>
                </a:cubicBezTo>
                <a:close/>
                <a:moveTo>
                  <a:pt x="72392" y="25479"/>
                </a:moveTo>
                <a:cubicBezTo>
                  <a:pt x="73266" y="25479"/>
                  <a:pt x="73681" y="24452"/>
                  <a:pt x="73069" y="23840"/>
                </a:cubicBezTo>
                <a:cubicBezTo>
                  <a:pt x="72479" y="23228"/>
                  <a:pt x="71430" y="23665"/>
                  <a:pt x="71430" y="24518"/>
                </a:cubicBezTo>
                <a:cubicBezTo>
                  <a:pt x="71430" y="25042"/>
                  <a:pt x="71867" y="25479"/>
                  <a:pt x="72392" y="25479"/>
                </a:cubicBezTo>
                <a:close/>
                <a:moveTo>
                  <a:pt x="67563" y="25457"/>
                </a:moveTo>
                <a:cubicBezTo>
                  <a:pt x="68415" y="25457"/>
                  <a:pt x="68830" y="24452"/>
                  <a:pt x="68240" y="23862"/>
                </a:cubicBezTo>
                <a:cubicBezTo>
                  <a:pt x="67650" y="23272"/>
                  <a:pt x="66623" y="23687"/>
                  <a:pt x="66623" y="24518"/>
                </a:cubicBezTo>
                <a:cubicBezTo>
                  <a:pt x="66645" y="25042"/>
                  <a:pt x="67060" y="25457"/>
                  <a:pt x="67563" y="25457"/>
                </a:cubicBezTo>
                <a:close/>
                <a:moveTo>
                  <a:pt x="62734" y="25413"/>
                </a:moveTo>
                <a:cubicBezTo>
                  <a:pt x="63542" y="25413"/>
                  <a:pt x="63957" y="24452"/>
                  <a:pt x="63389" y="23884"/>
                </a:cubicBezTo>
                <a:cubicBezTo>
                  <a:pt x="62821" y="23316"/>
                  <a:pt x="61838" y="23709"/>
                  <a:pt x="61838" y="24518"/>
                </a:cubicBezTo>
                <a:cubicBezTo>
                  <a:pt x="61838" y="25020"/>
                  <a:pt x="62253" y="25413"/>
                  <a:pt x="62734" y="25413"/>
                </a:cubicBezTo>
                <a:close/>
                <a:moveTo>
                  <a:pt x="57927" y="25370"/>
                </a:moveTo>
                <a:cubicBezTo>
                  <a:pt x="58669" y="25370"/>
                  <a:pt x="59041" y="24452"/>
                  <a:pt x="58517" y="23928"/>
                </a:cubicBezTo>
                <a:cubicBezTo>
                  <a:pt x="57992" y="23381"/>
                  <a:pt x="57074" y="23775"/>
                  <a:pt x="57074" y="24518"/>
                </a:cubicBezTo>
                <a:cubicBezTo>
                  <a:pt x="57074" y="24976"/>
                  <a:pt x="57446" y="25370"/>
                  <a:pt x="57927" y="25370"/>
                </a:cubicBezTo>
                <a:close/>
                <a:moveTo>
                  <a:pt x="53098" y="25304"/>
                </a:moveTo>
                <a:cubicBezTo>
                  <a:pt x="53797" y="25304"/>
                  <a:pt x="54146" y="24452"/>
                  <a:pt x="53644" y="23971"/>
                </a:cubicBezTo>
                <a:cubicBezTo>
                  <a:pt x="53163" y="23469"/>
                  <a:pt x="52311" y="23818"/>
                  <a:pt x="52311" y="24518"/>
                </a:cubicBezTo>
                <a:cubicBezTo>
                  <a:pt x="52311" y="24955"/>
                  <a:pt x="52661" y="25304"/>
                  <a:pt x="53098" y="25304"/>
                </a:cubicBezTo>
                <a:close/>
                <a:moveTo>
                  <a:pt x="48268" y="25239"/>
                </a:moveTo>
                <a:cubicBezTo>
                  <a:pt x="48902" y="25239"/>
                  <a:pt x="49208" y="24474"/>
                  <a:pt x="48771" y="24015"/>
                </a:cubicBezTo>
                <a:cubicBezTo>
                  <a:pt x="48334" y="23578"/>
                  <a:pt x="47547" y="23884"/>
                  <a:pt x="47547" y="24518"/>
                </a:cubicBezTo>
                <a:cubicBezTo>
                  <a:pt x="47547" y="24911"/>
                  <a:pt x="47875" y="25239"/>
                  <a:pt x="48268" y="25239"/>
                </a:cubicBezTo>
                <a:close/>
                <a:moveTo>
                  <a:pt x="43439" y="25151"/>
                </a:moveTo>
                <a:cubicBezTo>
                  <a:pt x="44008" y="25151"/>
                  <a:pt x="44292" y="24474"/>
                  <a:pt x="43876" y="24081"/>
                </a:cubicBezTo>
                <a:cubicBezTo>
                  <a:pt x="43483" y="23687"/>
                  <a:pt x="42806" y="23971"/>
                  <a:pt x="42806" y="24518"/>
                </a:cubicBezTo>
                <a:cubicBezTo>
                  <a:pt x="42806" y="24867"/>
                  <a:pt x="43090" y="25151"/>
                  <a:pt x="43439" y="25151"/>
                </a:cubicBezTo>
                <a:close/>
                <a:moveTo>
                  <a:pt x="38610" y="25064"/>
                </a:moveTo>
                <a:cubicBezTo>
                  <a:pt x="39113" y="25064"/>
                  <a:pt x="39353" y="24474"/>
                  <a:pt x="39026" y="24124"/>
                </a:cubicBezTo>
                <a:cubicBezTo>
                  <a:pt x="38676" y="23775"/>
                  <a:pt x="38086" y="24015"/>
                  <a:pt x="38086" y="24518"/>
                </a:cubicBezTo>
                <a:cubicBezTo>
                  <a:pt x="38086" y="24802"/>
                  <a:pt x="38326" y="25042"/>
                  <a:pt x="38610" y="25064"/>
                </a:cubicBezTo>
                <a:close/>
                <a:moveTo>
                  <a:pt x="33781" y="24955"/>
                </a:moveTo>
                <a:cubicBezTo>
                  <a:pt x="34197" y="24955"/>
                  <a:pt x="34393" y="24496"/>
                  <a:pt x="34109" y="24212"/>
                </a:cubicBezTo>
                <a:cubicBezTo>
                  <a:pt x="33825" y="23928"/>
                  <a:pt x="33344" y="24124"/>
                  <a:pt x="33344" y="24518"/>
                </a:cubicBezTo>
                <a:cubicBezTo>
                  <a:pt x="33344" y="24758"/>
                  <a:pt x="33541" y="24955"/>
                  <a:pt x="33781" y="24955"/>
                </a:cubicBezTo>
                <a:close/>
                <a:moveTo>
                  <a:pt x="28974" y="24845"/>
                </a:moveTo>
                <a:cubicBezTo>
                  <a:pt x="29368" y="24824"/>
                  <a:pt x="29368" y="24212"/>
                  <a:pt x="28974" y="24190"/>
                </a:cubicBezTo>
                <a:cubicBezTo>
                  <a:pt x="28472" y="24146"/>
                  <a:pt x="28472" y="24889"/>
                  <a:pt x="28974" y="24845"/>
                </a:cubicBezTo>
                <a:close/>
                <a:moveTo>
                  <a:pt x="24145" y="24758"/>
                </a:moveTo>
                <a:cubicBezTo>
                  <a:pt x="24254" y="24758"/>
                  <a:pt x="24364" y="24649"/>
                  <a:pt x="24364" y="24518"/>
                </a:cubicBezTo>
                <a:cubicBezTo>
                  <a:pt x="24364" y="24212"/>
                  <a:pt x="23905" y="24212"/>
                  <a:pt x="23905" y="24518"/>
                </a:cubicBezTo>
                <a:cubicBezTo>
                  <a:pt x="23905" y="24649"/>
                  <a:pt x="24014" y="24758"/>
                  <a:pt x="24145" y="24758"/>
                </a:cubicBezTo>
                <a:close/>
                <a:moveTo>
                  <a:pt x="19316" y="24649"/>
                </a:moveTo>
                <a:cubicBezTo>
                  <a:pt x="19469" y="24649"/>
                  <a:pt x="19469" y="24408"/>
                  <a:pt x="19316" y="24408"/>
                </a:cubicBezTo>
                <a:cubicBezTo>
                  <a:pt x="19163" y="24408"/>
                  <a:pt x="19163" y="24649"/>
                  <a:pt x="19316" y="24649"/>
                </a:cubicBezTo>
                <a:close/>
                <a:moveTo>
                  <a:pt x="14487" y="24561"/>
                </a:moveTo>
                <a:cubicBezTo>
                  <a:pt x="14509" y="24539"/>
                  <a:pt x="14509" y="24539"/>
                  <a:pt x="14509" y="24518"/>
                </a:cubicBezTo>
                <a:cubicBezTo>
                  <a:pt x="14509" y="24518"/>
                  <a:pt x="14509" y="24496"/>
                  <a:pt x="14487" y="24496"/>
                </a:cubicBezTo>
                <a:cubicBezTo>
                  <a:pt x="14465" y="24496"/>
                  <a:pt x="14465" y="24518"/>
                  <a:pt x="14465" y="24518"/>
                </a:cubicBezTo>
                <a:cubicBezTo>
                  <a:pt x="14465" y="24539"/>
                  <a:pt x="14465" y="24561"/>
                  <a:pt x="14487" y="24561"/>
                </a:cubicBezTo>
                <a:close/>
                <a:moveTo>
                  <a:pt x="135126" y="19754"/>
                </a:moveTo>
                <a:cubicBezTo>
                  <a:pt x="135169" y="19754"/>
                  <a:pt x="135191" y="19732"/>
                  <a:pt x="135191" y="19689"/>
                </a:cubicBezTo>
                <a:cubicBezTo>
                  <a:pt x="135191" y="19667"/>
                  <a:pt x="135169" y="19645"/>
                  <a:pt x="135126" y="19645"/>
                </a:cubicBezTo>
                <a:cubicBezTo>
                  <a:pt x="135104" y="19645"/>
                  <a:pt x="135082" y="19667"/>
                  <a:pt x="135082" y="19689"/>
                </a:cubicBezTo>
                <a:cubicBezTo>
                  <a:pt x="135082" y="19732"/>
                  <a:pt x="135104" y="19754"/>
                  <a:pt x="135126" y="19754"/>
                </a:cubicBezTo>
                <a:close/>
                <a:moveTo>
                  <a:pt x="130297" y="19842"/>
                </a:moveTo>
                <a:cubicBezTo>
                  <a:pt x="130384" y="19842"/>
                  <a:pt x="130449" y="19776"/>
                  <a:pt x="130449" y="19689"/>
                </a:cubicBezTo>
                <a:cubicBezTo>
                  <a:pt x="130449" y="19623"/>
                  <a:pt x="130384" y="19557"/>
                  <a:pt x="130297" y="19557"/>
                </a:cubicBezTo>
                <a:cubicBezTo>
                  <a:pt x="130231" y="19557"/>
                  <a:pt x="130165" y="19623"/>
                  <a:pt x="130165" y="19689"/>
                </a:cubicBezTo>
                <a:cubicBezTo>
                  <a:pt x="130165" y="19776"/>
                  <a:pt x="130231" y="19842"/>
                  <a:pt x="130297" y="19842"/>
                </a:cubicBezTo>
                <a:close/>
                <a:moveTo>
                  <a:pt x="125489" y="19951"/>
                </a:moveTo>
                <a:cubicBezTo>
                  <a:pt x="125708" y="19951"/>
                  <a:pt x="125817" y="19667"/>
                  <a:pt x="125664" y="19514"/>
                </a:cubicBezTo>
                <a:cubicBezTo>
                  <a:pt x="125489" y="19361"/>
                  <a:pt x="125227" y="19470"/>
                  <a:pt x="125227" y="19689"/>
                </a:cubicBezTo>
                <a:cubicBezTo>
                  <a:pt x="125227" y="19842"/>
                  <a:pt x="125336" y="19951"/>
                  <a:pt x="125489" y="19951"/>
                </a:cubicBezTo>
                <a:close/>
                <a:moveTo>
                  <a:pt x="120660" y="20038"/>
                </a:moveTo>
                <a:cubicBezTo>
                  <a:pt x="120966" y="20038"/>
                  <a:pt x="121119" y="19667"/>
                  <a:pt x="120901" y="19448"/>
                </a:cubicBezTo>
                <a:cubicBezTo>
                  <a:pt x="120682" y="19230"/>
                  <a:pt x="120311" y="19383"/>
                  <a:pt x="120311" y="19689"/>
                </a:cubicBezTo>
                <a:cubicBezTo>
                  <a:pt x="120311" y="19885"/>
                  <a:pt x="120464" y="20038"/>
                  <a:pt x="120660" y="20038"/>
                </a:cubicBezTo>
                <a:close/>
                <a:moveTo>
                  <a:pt x="115831" y="20147"/>
                </a:moveTo>
                <a:cubicBezTo>
                  <a:pt x="116225" y="20147"/>
                  <a:pt x="116421" y="19667"/>
                  <a:pt x="116137" y="19383"/>
                </a:cubicBezTo>
                <a:cubicBezTo>
                  <a:pt x="115853" y="19099"/>
                  <a:pt x="115394" y="19295"/>
                  <a:pt x="115394" y="19689"/>
                </a:cubicBezTo>
                <a:cubicBezTo>
                  <a:pt x="115394" y="19951"/>
                  <a:pt x="115591" y="20147"/>
                  <a:pt x="115831" y="20147"/>
                </a:cubicBezTo>
                <a:close/>
                <a:moveTo>
                  <a:pt x="111002" y="20213"/>
                </a:moveTo>
                <a:cubicBezTo>
                  <a:pt x="111461" y="20213"/>
                  <a:pt x="111701" y="19645"/>
                  <a:pt x="111374" y="19317"/>
                </a:cubicBezTo>
                <a:cubicBezTo>
                  <a:pt x="111046" y="18989"/>
                  <a:pt x="110478" y="19230"/>
                  <a:pt x="110478" y="19689"/>
                </a:cubicBezTo>
                <a:cubicBezTo>
                  <a:pt x="110478" y="19994"/>
                  <a:pt x="110718" y="20213"/>
                  <a:pt x="111002" y="20213"/>
                </a:cubicBezTo>
                <a:close/>
                <a:moveTo>
                  <a:pt x="106173" y="20300"/>
                </a:moveTo>
                <a:cubicBezTo>
                  <a:pt x="106719" y="20300"/>
                  <a:pt x="106982" y="19645"/>
                  <a:pt x="106610" y="19273"/>
                </a:cubicBezTo>
                <a:cubicBezTo>
                  <a:pt x="106217" y="18880"/>
                  <a:pt x="105583" y="19164"/>
                  <a:pt x="105583" y="19689"/>
                </a:cubicBezTo>
                <a:cubicBezTo>
                  <a:pt x="105583" y="20038"/>
                  <a:pt x="105845" y="20300"/>
                  <a:pt x="106173" y="20300"/>
                </a:cubicBezTo>
                <a:close/>
                <a:moveTo>
                  <a:pt x="101344" y="20366"/>
                </a:moveTo>
                <a:cubicBezTo>
                  <a:pt x="101956" y="20366"/>
                  <a:pt x="102240" y="19645"/>
                  <a:pt x="101825" y="19230"/>
                </a:cubicBezTo>
                <a:cubicBezTo>
                  <a:pt x="101410" y="18793"/>
                  <a:pt x="100689" y="19099"/>
                  <a:pt x="100689" y="19689"/>
                </a:cubicBezTo>
                <a:cubicBezTo>
                  <a:pt x="100689" y="20060"/>
                  <a:pt x="100973" y="20366"/>
                  <a:pt x="101344" y="20366"/>
                </a:cubicBezTo>
                <a:close/>
                <a:moveTo>
                  <a:pt x="96515" y="20431"/>
                </a:moveTo>
                <a:cubicBezTo>
                  <a:pt x="97171" y="20431"/>
                  <a:pt x="97498" y="19645"/>
                  <a:pt x="97040" y="19186"/>
                </a:cubicBezTo>
                <a:cubicBezTo>
                  <a:pt x="96581" y="18727"/>
                  <a:pt x="95794" y="19055"/>
                  <a:pt x="95794" y="19689"/>
                </a:cubicBezTo>
                <a:cubicBezTo>
                  <a:pt x="95794" y="20104"/>
                  <a:pt x="96122" y="20431"/>
                  <a:pt x="96515" y="20431"/>
                </a:cubicBezTo>
                <a:close/>
                <a:moveTo>
                  <a:pt x="91708" y="20475"/>
                </a:moveTo>
                <a:cubicBezTo>
                  <a:pt x="92385" y="20475"/>
                  <a:pt x="92735" y="19645"/>
                  <a:pt x="92254" y="19142"/>
                </a:cubicBezTo>
                <a:cubicBezTo>
                  <a:pt x="91752" y="18662"/>
                  <a:pt x="90921" y="19011"/>
                  <a:pt x="90921" y="19689"/>
                </a:cubicBezTo>
                <a:cubicBezTo>
                  <a:pt x="90921" y="20126"/>
                  <a:pt x="91271" y="20475"/>
                  <a:pt x="91708" y="20475"/>
                </a:cubicBezTo>
                <a:close/>
                <a:moveTo>
                  <a:pt x="86879" y="20497"/>
                </a:moveTo>
                <a:cubicBezTo>
                  <a:pt x="87578" y="20497"/>
                  <a:pt x="87950" y="19645"/>
                  <a:pt x="87447" y="19120"/>
                </a:cubicBezTo>
                <a:cubicBezTo>
                  <a:pt x="86944" y="18618"/>
                  <a:pt x="86070" y="18989"/>
                  <a:pt x="86070" y="19689"/>
                </a:cubicBezTo>
                <a:cubicBezTo>
                  <a:pt x="86070" y="20147"/>
                  <a:pt x="86420" y="20497"/>
                  <a:pt x="86879" y="20497"/>
                </a:cubicBezTo>
                <a:close/>
                <a:moveTo>
                  <a:pt x="82050" y="20519"/>
                </a:moveTo>
                <a:cubicBezTo>
                  <a:pt x="82771" y="20519"/>
                  <a:pt x="83142" y="19645"/>
                  <a:pt x="82618" y="19120"/>
                </a:cubicBezTo>
                <a:cubicBezTo>
                  <a:pt x="82115" y="18618"/>
                  <a:pt x="81220" y="18967"/>
                  <a:pt x="81220" y="19710"/>
                </a:cubicBezTo>
                <a:cubicBezTo>
                  <a:pt x="81220" y="20169"/>
                  <a:pt x="81591" y="20519"/>
                  <a:pt x="82050" y="20519"/>
                </a:cubicBezTo>
                <a:close/>
                <a:moveTo>
                  <a:pt x="77221" y="20519"/>
                </a:moveTo>
                <a:cubicBezTo>
                  <a:pt x="77942" y="20519"/>
                  <a:pt x="78313" y="19645"/>
                  <a:pt x="77811" y="19120"/>
                </a:cubicBezTo>
                <a:cubicBezTo>
                  <a:pt x="77286" y="18618"/>
                  <a:pt x="76391" y="18967"/>
                  <a:pt x="76391" y="19710"/>
                </a:cubicBezTo>
                <a:cubicBezTo>
                  <a:pt x="76391" y="20169"/>
                  <a:pt x="76762" y="20519"/>
                  <a:pt x="77221" y="20519"/>
                </a:cubicBezTo>
                <a:close/>
                <a:moveTo>
                  <a:pt x="72392" y="20519"/>
                </a:moveTo>
                <a:cubicBezTo>
                  <a:pt x="73135" y="20519"/>
                  <a:pt x="73484" y="19645"/>
                  <a:pt x="72982" y="19120"/>
                </a:cubicBezTo>
                <a:cubicBezTo>
                  <a:pt x="72457" y="18618"/>
                  <a:pt x="71583" y="18967"/>
                  <a:pt x="71583" y="19710"/>
                </a:cubicBezTo>
                <a:cubicBezTo>
                  <a:pt x="71583" y="20169"/>
                  <a:pt x="71955" y="20519"/>
                  <a:pt x="72392" y="20519"/>
                </a:cubicBezTo>
                <a:close/>
                <a:moveTo>
                  <a:pt x="67563" y="20497"/>
                </a:moveTo>
                <a:cubicBezTo>
                  <a:pt x="68284" y="20497"/>
                  <a:pt x="68655" y="19645"/>
                  <a:pt x="68131" y="19120"/>
                </a:cubicBezTo>
                <a:cubicBezTo>
                  <a:pt x="67628" y="18618"/>
                  <a:pt x="66776" y="18989"/>
                  <a:pt x="66776" y="19689"/>
                </a:cubicBezTo>
                <a:cubicBezTo>
                  <a:pt x="66776" y="20147"/>
                  <a:pt x="67126" y="20497"/>
                  <a:pt x="67563" y="20497"/>
                </a:cubicBezTo>
                <a:close/>
                <a:moveTo>
                  <a:pt x="62734" y="20453"/>
                </a:moveTo>
                <a:cubicBezTo>
                  <a:pt x="63433" y="20453"/>
                  <a:pt x="63761" y="19645"/>
                  <a:pt x="63280" y="19164"/>
                </a:cubicBezTo>
                <a:cubicBezTo>
                  <a:pt x="62799" y="18683"/>
                  <a:pt x="61991" y="19011"/>
                  <a:pt x="61991" y="19689"/>
                </a:cubicBezTo>
                <a:cubicBezTo>
                  <a:pt x="61991" y="20126"/>
                  <a:pt x="62319" y="20453"/>
                  <a:pt x="62734" y="20453"/>
                </a:cubicBezTo>
                <a:close/>
                <a:moveTo>
                  <a:pt x="57927" y="20431"/>
                </a:moveTo>
                <a:cubicBezTo>
                  <a:pt x="58560" y="20431"/>
                  <a:pt x="58888" y="19645"/>
                  <a:pt x="58429" y="19186"/>
                </a:cubicBezTo>
                <a:cubicBezTo>
                  <a:pt x="57970" y="18727"/>
                  <a:pt x="57205" y="19055"/>
                  <a:pt x="57205" y="19689"/>
                </a:cubicBezTo>
                <a:cubicBezTo>
                  <a:pt x="57205" y="20104"/>
                  <a:pt x="57511" y="20410"/>
                  <a:pt x="57927" y="20431"/>
                </a:cubicBezTo>
                <a:close/>
                <a:moveTo>
                  <a:pt x="53098" y="20344"/>
                </a:moveTo>
                <a:cubicBezTo>
                  <a:pt x="53687" y="20344"/>
                  <a:pt x="53972" y="19645"/>
                  <a:pt x="53556" y="19230"/>
                </a:cubicBezTo>
                <a:cubicBezTo>
                  <a:pt x="53141" y="18815"/>
                  <a:pt x="52442" y="19120"/>
                  <a:pt x="52442" y="19689"/>
                </a:cubicBezTo>
                <a:cubicBezTo>
                  <a:pt x="52442" y="20060"/>
                  <a:pt x="52726" y="20344"/>
                  <a:pt x="53098" y="20344"/>
                </a:cubicBezTo>
                <a:close/>
                <a:moveTo>
                  <a:pt x="48268" y="20279"/>
                </a:moveTo>
                <a:cubicBezTo>
                  <a:pt x="48793" y="20279"/>
                  <a:pt x="49055" y="19645"/>
                  <a:pt x="48684" y="19273"/>
                </a:cubicBezTo>
                <a:cubicBezTo>
                  <a:pt x="48312" y="18902"/>
                  <a:pt x="47679" y="19164"/>
                  <a:pt x="47679" y="19689"/>
                </a:cubicBezTo>
                <a:cubicBezTo>
                  <a:pt x="47679" y="20016"/>
                  <a:pt x="47941" y="20279"/>
                  <a:pt x="48268" y="20279"/>
                </a:cubicBezTo>
                <a:close/>
                <a:moveTo>
                  <a:pt x="43439" y="20213"/>
                </a:moveTo>
                <a:cubicBezTo>
                  <a:pt x="43898" y="20213"/>
                  <a:pt x="44139" y="19667"/>
                  <a:pt x="43811" y="19317"/>
                </a:cubicBezTo>
                <a:cubicBezTo>
                  <a:pt x="43483" y="18989"/>
                  <a:pt x="42915" y="19230"/>
                  <a:pt x="42915" y="19689"/>
                </a:cubicBezTo>
                <a:cubicBezTo>
                  <a:pt x="42915" y="19994"/>
                  <a:pt x="43155" y="20213"/>
                  <a:pt x="43439" y="20213"/>
                </a:cubicBezTo>
                <a:close/>
                <a:moveTo>
                  <a:pt x="38610" y="20126"/>
                </a:moveTo>
                <a:cubicBezTo>
                  <a:pt x="39004" y="20126"/>
                  <a:pt x="39200" y="19667"/>
                  <a:pt x="38916" y="19404"/>
                </a:cubicBezTo>
                <a:cubicBezTo>
                  <a:pt x="38654" y="19120"/>
                  <a:pt x="38195" y="19317"/>
                  <a:pt x="38195" y="19689"/>
                </a:cubicBezTo>
                <a:cubicBezTo>
                  <a:pt x="38195" y="19929"/>
                  <a:pt x="38370" y="20126"/>
                  <a:pt x="38610" y="20126"/>
                </a:cubicBezTo>
                <a:close/>
                <a:moveTo>
                  <a:pt x="33781" y="20038"/>
                </a:moveTo>
                <a:cubicBezTo>
                  <a:pt x="34087" y="20038"/>
                  <a:pt x="34240" y="19667"/>
                  <a:pt x="34022" y="19470"/>
                </a:cubicBezTo>
                <a:cubicBezTo>
                  <a:pt x="33825" y="19252"/>
                  <a:pt x="33454" y="19404"/>
                  <a:pt x="33454" y="19689"/>
                </a:cubicBezTo>
                <a:cubicBezTo>
                  <a:pt x="33454" y="19885"/>
                  <a:pt x="33607" y="20038"/>
                  <a:pt x="33781" y="20038"/>
                </a:cubicBezTo>
                <a:close/>
                <a:moveTo>
                  <a:pt x="28974" y="19929"/>
                </a:moveTo>
                <a:cubicBezTo>
                  <a:pt x="29171" y="19929"/>
                  <a:pt x="29280" y="19689"/>
                  <a:pt x="29127" y="19536"/>
                </a:cubicBezTo>
                <a:cubicBezTo>
                  <a:pt x="28974" y="19383"/>
                  <a:pt x="28734" y="19492"/>
                  <a:pt x="28734" y="19689"/>
                </a:cubicBezTo>
                <a:cubicBezTo>
                  <a:pt x="28734" y="19820"/>
                  <a:pt x="28843" y="19929"/>
                  <a:pt x="28974" y="19929"/>
                </a:cubicBezTo>
                <a:close/>
                <a:moveTo>
                  <a:pt x="24145" y="19842"/>
                </a:moveTo>
                <a:cubicBezTo>
                  <a:pt x="24211" y="19842"/>
                  <a:pt x="24276" y="19776"/>
                  <a:pt x="24276" y="19689"/>
                </a:cubicBezTo>
                <a:cubicBezTo>
                  <a:pt x="24276" y="19492"/>
                  <a:pt x="23992" y="19492"/>
                  <a:pt x="23992" y="19689"/>
                </a:cubicBezTo>
                <a:cubicBezTo>
                  <a:pt x="23992" y="19776"/>
                  <a:pt x="24058" y="19842"/>
                  <a:pt x="24145" y="19842"/>
                </a:cubicBezTo>
                <a:close/>
                <a:moveTo>
                  <a:pt x="19316" y="19732"/>
                </a:moveTo>
                <a:cubicBezTo>
                  <a:pt x="19338" y="19732"/>
                  <a:pt x="19360" y="19710"/>
                  <a:pt x="19360" y="19689"/>
                </a:cubicBezTo>
                <a:cubicBezTo>
                  <a:pt x="19360" y="19667"/>
                  <a:pt x="19338" y="19667"/>
                  <a:pt x="19316" y="19667"/>
                </a:cubicBezTo>
                <a:cubicBezTo>
                  <a:pt x="19294" y="19667"/>
                  <a:pt x="19272" y="19667"/>
                  <a:pt x="19272" y="19689"/>
                </a:cubicBezTo>
                <a:cubicBezTo>
                  <a:pt x="19272" y="19710"/>
                  <a:pt x="19294" y="19732"/>
                  <a:pt x="19316" y="19732"/>
                </a:cubicBezTo>
                <a:close/>
                <a:moveTo>
                  <a:pt x="130297" y="14925"/>
                </a:moveTo>
                <a:cubicBezTo>
                  <a:pt x="130340" y="14925"/>
                  <a:pt x="130362" y="14903"/>
                  <a:pt x="130362" y="14881"/>
                </a:cubicBezTo>
                <a:cubicBezTo>
                  <a:pt x="130362" y="14838"/>
                  <a:pt x="130340" y="14816"/>
                  <a:pt x="130297" y="14816"/>
                </a:cubicBezTo>
                <a:cubicBezTo>
                  <a:pt x="130231" y="14794"/>
                  <a:pt x="130231" y="14947"/>
                  <a:pt x="130297" y="14925"/>
                </a:cubicBezTo>
                <a:close/>
                <a:moveTo>
                  <a:pt x="125467" y="15012"/>
                </a:moveTo>
                <a:cubicBezTo>
                  <a:pt x="125555" y="15012"/>
                  <a:pt x="125620" y="14947"/>
                  <a:pt x="125620" y="14881"/>
                </a:cubicBezTo>
                <a:cubicBezTo>
                  <a:pt x="125620" y="14794"/>
                  <a:pt x="125555" y="14728"/>
                  <a:pt x="125467" y="14728"/>
                </a:cubicBezTo>
                <a:cubicBezTo>
                  <a:pt x="125402" y="14728"/>
                  <a:pt x="125336" y="14794"/>
                  <a:pt x="125336" y="14881"/>
                </a:cubicBezTo>
                <a:cubicBezTo>
                  <a:pt x="125336" y="14947"/>
                  <a:pt x="125402" y="15012"/>
                  <a:pt x="125467" y="15012"/>
                </a:cubicBezTo>
                <a:close/>
                <a:moveTo>
                  <a:pt x="120660" y="15122"/>
                </a:moveTo>
                <a:cubicBezTo>
                  <a:pt x="120879" y="15122"/>
                  <a:pt x="120988" y="14859"/>
                  <a:pt x="120835" y="14707"/>
                </a:cubicBezTo>
                <a:cubicBezTo>
                  <a:pt x="120682" y="14554"/>
                  <a:pt x="120420" y="14663"/>
                  <a:pt x="120420" y="14881"/>
                </a:cubicBezTo>
                <a:cubicBezTo>
                  <a:pt x="120420" y="15012"/>
                  <a:pt x="120529" y="15122"/>
                  <a:pt x="120660" y="15122"/>
                </a:cubicBezTo>
                <a:close/>
                <a:moveTo>
                  <a:pt x="115831" y="15187"/>
                </a:moveTo>
                <a:cubicBezTo>
                  <a:pt x="116115" y="15187"/>
                  <a:pt x="116268" y="14838"/>
                  <a:pt x="116050" y="14641"/>
                </a:cubicBezTo>
                <a:cubicBezTo>
                  <a:pt x="115853" y="14444"/>
                  <a:pt x="115504" y="14575"/>
                  <a:pt x="115504" y="14881"/>
                </a:cubicBezTo>
                <a:cubicBezTo>
                  <a:pt x="115504" y="15056"/>
                  <a:pt x="115656" y="15187"/>
                  <a:pt x="115831" y="15187"/>
                </a:cubicBezTo>
                <a:close/>
                <a:moveTo>
                  <a:pt x="111002" y="15275"/>
                </a:moveTo>
                <a:cubicBezTo>
                  <a:pt x="111352" y="15275"/>
                  <a:pt x="111549" y="14838"/>
                  <a:pt x="111286" y="14597"/>
                </a:cubicBezTo>
                <a:cubicBezTo>
                  <a:pt x="111024" y="14335"/>
                  <a:pt x="110609" y="14510"/>
                  <a:pt x="110609" y="14881"/>
                </a:cubicBezTo>
                <a:cubicBezTo>
                  <a:pt x="110609" y="15100"/>
                  <a:pt x="110784" y="15275"/>
                  <a:pt x="111002" y="15275"/>
                </a:cubicBezTo>
                <a:close/>
                <a:moveTo>
                  <a:pt x="106173" y="15362"/>
                </a:moveTo>
                <a:cubicBezTo>
                  <a:pt x="106610" y="15362"/>
                  <a:pt x="106829" y="14838"/>
                  <a:pt x="106523" y="14532"/>
                </a:cubicBezTo>
                <a:cubicBezTo>
                  <a:pt x="106217" y="14226"/>
                  <a:pt x="105692" y="14444"/>
                  <a:pt x="105692" y="14881"/>
                </a:cubicBezTo>
                <a:cubicBezTo>
                  <a:pt x="105692" y="15144"/>
                  <a:pt x="105911" y="15362"/>
                  <a:pt x="106173" y="15362"/>
                </a:cubicBezTo>
                <a:close/>
                <a:moveTo>
                  <a:pt x="101344" y="15406"/>
                </a:moveTo>
                <a:cubicBezTo>
                  <a:pt x="101847" y="15406"/>
                  <a:pt x="102087" y="14816"/>
                  <a:pt x="101737" y="14466"/>
                </a:cubicBezTo>
                <a:cubicBezTo>
                  <a:pt x="101388" y="14138"/>
                  <a:pt x="100798" y="14379"/>
                  <a:pt x="100798" y="14859"/>
                </a:cubicBezTo>
                <a:cubicBezTo>
                  <a:pt x="100798" y="15165"/>
                  <a:pt x="101038" y="15406"/>
                  <a:pt x="101344" y="15406"/>
                </a:cubicBezTo>
                <a:close/>
                <a:moveTo>
                  <a:pt x="96537" y="15471"/>
                </a:moveTo>
                <a:cubicBezTo>
                  <a:pt x="97061" y="15471"/>
                  <a:pt x="97324" y="14838"/>
                  <a:pt x="96952" y="14466"/>
                </a:cubicBezTo>
                <a:cubicBezTo>
                  <a:pt x="96581" y="14095"/>
                  <a:pt x="95947" y="14357"/>
                  <a:pt x="95947" y="14881"/>
                </a:cubicBezTo>
                <a:cubicBezTo>
                  <a:pt x="95925" y="15209"/>
                  <a:pt x="96209" y="15471"/>
                  <a:pt x="96537" y="15471"/>
                </a:cubicBezTo>
                <a:close/>
                <a:moveTo>
                  <a:pt x="91708" y="15515"/>
                </a:moveTo>
                <a:cubicBezTo>
                  <a:pt x="92254" y="15493"/>
                  <a:pt x="92538" y="14838"/>
                  <a:pt x="92145" y="14422"/>
                </a:cubicBezTo>
                <a:cubicBezTo>
                  <a:pt x="91752" y="14029"/>
                  <a:pt x="91074" y="14313"/>
                  <a:pt x="91074" y="14881"/>
                </a:cubicBezTo>
                <a:cubicBezTo>
                  <a:pt x="91074" y="15231"/>
                  <a:pt x="91358" y="15515"/>
                  <a:pt x="91708" y="15515"/>
                </a:cubicBezTo>
                <a:close/>
                <a:moveTo>
                  <a:pt x="86879" y="15537"/>
                </a:moveTo>
                <a:cubicBezTo>
                  <a:pt x="87469" y="15537"/>
                  <a:pt x="87775" y="14816"/>
                  <a:pt x="87360" y="14401"/>
                </a:cubicBezTo>
                <a:cubicBezTo>
                  <a:pt x="86923" y="13964"/>
                  <a:pt x="86202" y="14270"/>
                  <a:pt x="86202" y="14881"/>
                </a:cubicBezTo>
                <a:cubicBezTo>
                  <a:pt x="86202" y="15253"/>
                  <a:pt x="86507" y="15537"/>
                  <a:pt x="86879" y="15537"/>
                </a:cubicBezTo>
                <a:close/>
                <a:moveTo>
                  <a:pt x="82050" y="15537"/>
                </a:moveTo>
                <a:cubicBezTo>
                  <a:pt x="82662" y="15537"/>
                  <a:pt x="82968" y="14816"/>
                  <a:pt x="82531" y="14379"/>
                </a:cubicBezTo>
                <a:cubicBezTo>
                  <a:pt x="82094" y="13942"/>
                  <a:pt x="81373" y="14248"/>
                  <a:pt x="81373" y="14859"/>
                </a:cubicBezTo>
                <a:cubicBezTo>
                  <a:pt x="81373" y="15231"/>
                  <a:pt x="81678" y="15537"/>
                  <a:pt x="82050" y="15537"/>
                </a:cubicBezTo>
                <a:close/>
                <a:moveTo>
                  <a:pt x="77221" y="15537"/>
                </a:moveTo>
                <a:cubicBezTo>
                  <a:pt x="77833" y="15537"/>
                  <a:pt x="78139" y="14816"/>
                  <a:pt x="77702" y="14379"/>
                </a:cubicBezTo>
                <a:cubicBezTo>
                  <a:pt x="77286" y="13942"/>
                  <a:pt x="76543" y="14248"/>
                  <a:pt x="76543" y="14859"/>
                </a:cubicBezTo>
                <a:cubicBezTo>
                  <a:pt x="76543" y="15231"/>
                  <a:pt x="76849" y="15537"/>
                  <a:pt x="77221" y="15537"/>
                </a:cubicBezTo>
                <a:close/>
                <a:moveTo>
                  <a:pt x="72392" y="15537"/>
                </a:moveTo>
                <a:cubicBezTo>
                  <a:pt x="73004" y="15537"/>
                  <a:pt x="73310" y="14816"/>
                  <a:pt x="72873" y="14379"/>
                </a:cubicBezTo>
                <a:cubicBezTo>
                  <a:pt x="72457" y="13942"/>
                  <a:pt x="71714" y="14248"/>
                  <a:pt x="71714" y="14859"/>
                </a:cubicBezTo>
                <a:cubicBezTo>
                  <a:pt x="71714" y="15231"/>
                  <a:pt x="72020" y="15537"/>
                  <a:pt x="72392" y="15537"/>
                </a:cubicBezTo>
                <a:close/>
                <a:moveTo>
                  <a:pt x="67563" y="15515"/>
                </a:moveTo>
                <a:cubicBezTo>
                  <a:pt x="68153" y="15515"/>
                  <a:pt x="68437" y="14816"/>
                  <a:pt x="68044" y="14401"/>
                </a:cubicBezTo>
                <a:cubicBezTo>
                  <a:pt x="67628" y="13985"/>
                  <a:pt x="66907" y="14270"/>
                  <a:pt x="66907" y="14859"/>
                </a:cubicBezTo>
                <a:cubicBezTo>
                  <a:pt x="66907" y="15231"/>
                  <a:pt x="67213" y="15515"/>
                  <a:pt x="67563" y="15515"/>
                </a:cubicBezTo>
                <a:close/>
                <a:moveTo>
                  <a:pt x="62734" y="15493"/>
                </a:moveTo>
                <a:cubicBezTo>
                  <a:pt x="63302" y="15493"/>
                  <a:pt x="63586" y="14816"/>
                  <a:pt x="63193" y="14422"/>
                </a:cubicBezTo>
                <a:cubicBezTo>
                  <a:pt x="62799" y="14029"/>
                  <a:pt x="62122" y="14291"/>
                  <a:pt x="62122" y="14859"/>
                </a:cubicBezTo>
                <a:cubicBezTo>
                  <a:pt x="62122" y="15209"/>
                  <a:pt x="62406" y="15493"/>
                  <a:pt x="62734" y="15493"/>
                </a:cubicBezTo>
                <a:close/>
                <a:moveTo>
                  <a:pt x="57927" y="15471"/>
                </a:moveTo>
                <a:cubicBezTo>
                  <a:pt x="58451" y="15471"/>
                  <a:pt x="58713" y="14838"/>
                  <a:pt x="58342" y="14466"/>
                </a:cubicBezTo>
                <a:cubicBezTo>
                  <a:pt x="57970" y="14095"/>
                  <a:pt x="57337" y="14357"/>
                  <a:pt x="57337" y="14881"/>
                </a:cubicBezTo>
                <a:cubicBezTo>
                  <a:pt x="57337" y="15209"/>
                  <a:pt x="57599" y="15471"/>
                  <a:pt x="57927" y="15471"/>
                </a:cubicBezTo>
                <a:close/>
                <a:moveTo>
                  <a:pt x="53098" y="15406"/>
                </a:moveTo>
                <a:cubicBezTo>
                  <a:pt x="53578" y="15406"/>
                  <a:pt x="53819" y="14816"/>
                  <a:pt x="53491" y="14488"/>
                </a:cubicBezTo>
                <a:cubicBezTo>
                  <a:pt x="53141" y="14138"/>
                  <a:pt x="52551" y="14379"/>
                  <a:pt x="52551" y="14859"/>
                </a:cubicBezTo>
                <a:cubicBezTo>
                  <a:pt x="52551" y="15165"/>
                  <a:pt x="52792" y="15406"/>
                  <a:pt x="53098" y="15406"/>
                </a:cubicBezTo>
                <a:close/>
                <a:moveTo>
                  <a:pt x="48268" y="15340"/>
                </a:moveTo>
                <a:cubicBezTo>
                  <a:pt x="48684" y="15340"/>
                  <a:pt x="48902" y="14838"/>
                  <a:pt x="48596" y="14532"/>
                </a:cubicBezTo>
                <a:cubicBezTo>
                  <a:pt x="48312" y="14248"/>
                  <a:pt x="47810" y="14444"/>
                  <a:pt x="47810" y="14881"/>
                </a:cubicBezTo>
                <a:cubicBezTo>
                  <a:pt x="47788" y="15144"/>
                  <a:pt x="48006" y="15340"/>
                  <a:pt x="48268" y="15340"/>
                </a:cubicBezTo>
                <a:close/>
                <a:moveTo>
                  <a:pt x="43439" y="15275"/>
                </a:moveTo>
                <a:cubicBezTo>
                  <a:pt x="43789" y="15275"/>
                  <a:pt x="43986" y="14838"/>
                  <a:pt x="43724" y="14597"/>
                </a:cubicBezTo>
                <a:cubicBezTo>
                  <a:pt x="43483" y="14335"/>
                  <a:pt x="43046" y="14510"/>
                  <a:pt x="43046" y="14881"/>
                </a:cubicBezTo>
                <a:cubicBezTo>
                  <a:pt x="43046" y="15100"/>
                  <a:pt x="43221" y="15275"/>
                  <a:pt x="43439" y="15275"/>
                </a:cubicBezTo>
                <a:close/>
                <a:moveTo>
                  <a:pt x="38610" y="15187"/>
                </a:moveTo>
                <a:cubicBezTo>
                  <a:pt x="38894" y="15187"/>
                  <a:pt x="39047" y="14838"/>
                  <a:pt x="38851" y="14641"/>
                </a:cubicBezTo>
                <a:cubicBezTo>
                  <a:pt x="38654" y="14444"/>
                  <a:pt x="38305" y="14575"/>
                  <a:pt x="38305" y="14859"/>
                </a:cubicBezTo>
                <a:cubicBezTo>
                  <a:pt x="38305" y="15034"/>
                  <a:pt x="38436" y="15187"/>
                  <a:pt x="38610" y="15187"/>
                </a:cubicBezTo>
                <a:close/>
                <a:moveTo>
                  <a:pt x="33803" y="15100"/>
                </a:moveTo>
                <a:cubicBezTo>
                  <a:pt x="33912" y="15100"/>
                  <a:pt x="34022" y="14991"/>
                  <a:pt x="34022" y="14859"/>
                </a:cubicBezTo>
                <a:cubicBezTo>
                  <a:pt x="34000" y="14597"/>
                  <a:pt x="33585" y="14597"/>
                  <a:pt x="33563" y="14859"/>
                </a:cubicBezTo>
                <a:cubicBezTo>
                  <a:pt x="33563" y="14991"/>
                  <a:pt x="33672" y="15100"/>
                  <a:pt x="33803" y="15100"/>
                </a:cubicBezTo>
                <a:close/>
                <a:moveTo>
                  <a:pt x="28974" y="15012"/>
                </a:moveTo>
                <a:cubicBezTo>
                  <a:pt x="29040" y="15012"/>
                  <a:pt x="29105" y="14947"/>
                  <a:pt x="29105" y="14859"/>
                </a:cubicBezTo>
                <a:cubicBezTo>
                  <a:pt x="29105" y="14663"/>
                  <a:pt x="28821" y="14663"/>
                  <a:pt x="28821" y="14859"/>
                </a:cubicBezTo>
                <a:cubicBezTo>
                  <a:pt x="28821" y="14947"/>
                  <a:pt x="28887" y="15012"/>
                  <a:pt x="28974" y="15012"/>
                </a:cubicBezTo>
                <a:close/>
                <a:moveTo>
                  <a:pt x="24145" y="14925"/>
                </a:moveTo>
                <a:cubicBezTo>
                  <a:pt x="24211" y="14947"/>
                  <a:pt x="24211" y="14794"/>
                  <a:pt x="24145" y="14816"/>
                </a:cubicBezTo>
                <a:cubicBezTo>
                  <a:pt x="24080" y="14794"/>
                  <a:pt x="24080" y="14947"/>
                  <a:pt x="24145" y="14925"/>
                </a:cubicBezTo>
                <a:close/>
                <a:moveTo>
                  <a:pt x="125467" y="10074"/>
                </a:moveTo>
                <a:cubicBezTo>
                  <a:pt x="125489" y="10074"/>
                  <a:pt x="125511" y="10074"/>
                  <a:pt x="125511" y="10052"/>
                </a:cubicBezTo>
                <a:cubicBezTo>
                  <a:pt x="125511" y="10030"/>
                  <a:pt x="125489" y="10009"/>
                  <a:pt x="125467" y="10009"/>
                </a:cubicBezTo>
                <a:cubicBezTo>
                  <a:pt x="125446" y="10009"/>
                  <a:pt x="125424" y="10030"/>
                  <a:pt x="125446" y="10052"/>
                </a:cubicBezTo>
                <a:cubicBezTo>
                  <a:pt x="125446" y="10074"/>
                  <a:pt x="125446" y="10074"/>
                  <a:pt x="125467" y="10074"/>
                </a:cubicBezTo>
                <a:close/>
                <a:moveTo>
                  <a:pt x="120638" y="10183"/>
                </a:moveTo>
                <a:cubicBezTo>
                  <a:pt x="120857" y="10183"/>
                  <a:pt x="120507" y="9834"/>
                  <a:pt x="120507" y="10052"/>
                </a:cubicBezTo>
                <a:cubicBezTo>
                  <a:pt x="120507" y="10118"/>
                  <a:pt x="120573" y="10183"/>
                  <a:pt x="120638" y="10183"/>
                </a:cubicBezTo>
                <a:close/>
                <a:moveTo>
                  <a:pt x="115831" y="10271"/>
                </a:moveTo>
                <a:cubicBezTo>
                  <a:pt x="115941" y="10271"/>
                  <a:pt x="116050" y="10183"/>
                  <a:pt x="116050" y="10052"/>
                </a:cubicBezTo>
                <a:cubicBezTo>
                  <a:pt x="116050" y="9877"/>
                  <a:pt x="115809" y="9768"/>
                  <a:pt x="115678" y="9899"/>
                </a:cubicBezTo>
                <a:cubicBezTo>
                  <a:pt x="115547" y="10052"/>
                  <a:pt x="115635" y="10271"/>
                  <a:pt x="115831" y="10271"/>
                </a:cubicBezTo>
                <a:close/>
                <a:moveTo>
                  <a:pt x="111002" y="10336"/>
                </a:moveTo>
                <a:cubicBezTo>
                  <a:pt x="111243" y="10336"/>
                  <a:pt x="111374" y="10052"/>
                  <a:pt x="111199" y="9877"/>
                </a:cubicBezTo>
                <a:cubicBezTo>
                  <a:pt x="111024" y="9703"/>
                  <a:pt x="110740" y="9812"/>
                  <a:pt x="110740" y="10074"/>
                </a:cubicBezTo>
                <a:cubicBezTo>
                  <a:pt x="110740" y="10227"/>
                  <a:pt x="110849" y="10336"/>
                  <a:pt x="111002" y="10336"/>
                </a:cubicBezTo>
                <a:close/>
                <a:moveTo>
                  <a:pt x="106173" y="10402"/>
                </a:moveTo>
                <a:cubicBezTo>
                  <a:pt x="106479" y="10402"/>
                  <a:pt x="106654" y="10030"/>
                  <a:pt x="106435" y="9812"/>
                </a:cubicBezTo>
                <a:cubicBezTo>
                  <a:pt x="106195" y="9593"/>
                  <a:pt x="105824" y="9746"/>
                  <a:pt x="105824" y="10052"/>
                </a:cubicBezTo>
                <a:cubicBezTo>
                  <a:pt x="105824" y="10249"/>
                  <a:pt x="105977" y="10402"/>
                  <a:pt x="106173" y="10402"/>
                </a:cubicBezTo>
                <a:close/>
                <a:moveTo>
                  <a:pt x="101344" y="10467"/>
                </a:moveTo>
                <a:cubicBezTo>
                  <a:pt x="101716" y="10489"/>
                  <a:pt x="101912" y="10052"/>
                  <a:pt x="101672" y="9768"/>
                </a:cubicBezTo>
                <a:cubicBezTo>
                  <a:pt x="101410" y="9506"/>
                  <a:pt x="100951" y="9681"/>
                  <a:pt x="100951" y="10052"/>
                </a:cubicBezTo>
                <a:cubicBezTo>
                  <a:pt x="100951" y="10271"/>
                  <a:pt x="101126" y="10467"/>
                  <a:pt x="101366" y="10467"/>
                </a:cubicBezTo>
                <a:close/>
                <a:moveTo>
                  <a:pt x="96537" y="10511"/>
                </a:moveTo>
                <a:cubicBezTo>
                  <a:pt x="96930" y="10511"/>
                  <a:pt x="97127" y="10030"/>
                  <a:pt x="96843" y="9725"/>
                </a:cubicBezTo>
                <a:cubicBezTo>
                  <a:pt x="96559" y="9440"/>
                  <a:pt x="96078" y="9659"/>
                  <a:pt x="96078" y="10052"/>
                </a:cubicBezTo>
                <a:cubicBezTo>
                  <a:pt x="96078" y="10315"/>
                  <a:pt x="96275" y="10511"/>
                  <a:pt x="96537" y="10511"/>
                </a:cubicBezTo>
                <a:close/>
                <a:moveTo>
                  <a:pt x="91708" y="10555"/>
                </a:moveTo>
                <a:cubicBezTo>
                  <a:pt x="92145" y="10555"/>
                  <a:pt x="92363" y="10009"/>
                  <a:pt x="92036" y="9703"/>
                </a:cubicBezTo>
                <a:cubicBezTo>
                  <a:pt x="91730" y="9397"/>
                  <a:pt x="91205" y="9615"/>
                  <a:pt x="91205" y="10052"/>
                </a:cubicBezTo>
                <a:cubicBezTo>
                  <a:pt x="91205" y="10336"/>
                  <a:pt x="91424" y="10555"/>
                  <a:pt x="91708" y="10555"/>
                </a:cubicBezTo>
                <a:close/>
                <a:moveTo>
                  <a:pt x="86879" y="10577"/>
                </a:moveTo>
                <a:cubicBezTo>
                  <a:pt x="87338" y="10577"/>
                  <a:pt x="87578" y="10009"/>
                  <a:pt x="87250" y="9681"/>
                </a:cubicBezTo>
                <a:cubicBezTo>
                  <a:pt x="86923" y="9353"/>
                  <a:pt x="86354" y="9593"/>
                  <a:pt x="86354" y="10052"/>
                </a:cubicBezTo>
                <a:cubicBezTo>
                  <a:pt x="86354" y="10336"/>
                  <a:pt x="86595" y="10577"/>
                  <a:pt x="86879" y="10577"/>
                </a:cubicBezTo>
                <a:close/>
                <a:moveTo>
                  <a:pt x="82050" y="10599"/>
                </a:moveTo>
                <a:cubicBezTo>
                  <a:pt x="82531" y="10599"/>
                  <a:pt x="82771" y="10009"/>
                  <a:pt x="82443" y="9659"/>
                </a:cubicBezTo>
                <a:cubicBezTo>
                  <a:pt x="82094" y="9331"/>
                  <a:pt x="81504" y="9572"/>
                  <a:pt x="81504" y="10052"/>
                </a:cubicBezTo>
                <a:cubicBezTo>
                  <a:pt x="81504" y="10358"/>
                  <a:pt x="81744" y="10599"/>
                  <a:pt x="82050" y="10599"/>
                </a:cubicBezTo>
                <a:close/>
                <a:moveTo>
                  <a:pt x="77221" y="10599"/>
                </a:moveTo>
                <a:cubicBezTo>
                  <a:pt x="77702" y="10599"/>
                  <a:pt x="77942" y="10009"/>
                  <a:pt x="77614" y="9659"/>
                </a:cubicBezTo>
                <a:cubicBezTo>
                  <a:pt x="77265" y="9331"/>
                  <a:pt x="76675" y="9572"/>
                  <a:pt x="76675" y="10052"/>
                </a:cubicBezTo>
                <a:cubicBezTo>
                  <a:pt x="76675" y="10358"/>
                  <a:pt x="76915" y="10599"/>
                  <a:pt x="77221" y="10599"/>
                </a:cubicBezTo>
                <a:close/>
                <a:moveTo>
                  <a:pt x="72392" y="10599"/>
                </a:moveTo>
                <a:cubicBezTo>
                  <a:pt x="72894" y="10599"/>
                  <a:pt x="73135" y="10009"/>
                  <a:pt x="72785" y="9659"/>
                </a:cubicBezTo>
                <a:cubicBezTo>
                  <a:pt x="72436" y="9331"/>
                  <a:pt x="71846" y="9572"/>
                  <a:pt x="71846" y="10052"/>
                </a:cubicBezTo>
                <a:cubicBezTo>
                  <a:pt x="71846" y="10358"/>
                  <a:pt x="72086" y="10599"/>
                  <a:pt x="72392" y="10599"/>
                </a:cubicBezTo>
                <a:close/>
                <a:moveTo>
                  <a:pt x="67563" y="10577"/>
                </a:moveTo>
                <a:cubicBezTo>
                  <a:pt x="68044" y="10577"/>
                  <a:pt x="68262" y="10030"/>
                  <a:pt x="67934" y="9703"/>
                </a:cubicBezTo>
                <a:cubicBezTo>
                  <a:pt x="67606" y="9375"/>
                  <a:pt x="67038" y="9593"/>
                  <a:pt x="67038" y="10074"/>
                </a:cubicBezTo>
                <a:cubicBezTo>
                  <a:pt x="67060" y="10358"/>
                  <a:pt x="67279" y="10577"/>
                  <a:pt x="67563" y="10577"/>
                </a:cubicBezTo>
                <a:close/>
                <a:moveTo>
                  <a:pt x="62756" y="10555"/>
                </a:moveTo>
                <a:cubicBezTo>
                  <a:pt x="63193" y="10555"/>
                  <a:pt x="63411" y="10009"/>
                  <a:pt x="63083" y="9703"/>
                </a:cubicBezTo>
                <a:cubicBezTo>
                  <a:pt x="62777" y="9397"/>
                  <a:pt x="62253" y="9615"/>
                  <a:pt x="62253" y="10052"/>
                </a:cubicBezTo>
                <a:cubicBezTo>
                  <a:pt x="62253" y="10315"/>
                  <a:pt x="62472" y="10555"/>
                  <a:pt x="62756" y="10555"/>
                </a:cubicBezTo>
                <a:close/>
                <a:moveTo>
                  <a:pt x="57927" y="10511"/>
                </a:moveTo>
                <a:cubicBezTo>
                  <a:pt x="58320" y="10511"/>
                  <a:pt x="58538" y="10009"/>
                  <a:pt x="58254" y="9725"/>
                </a:cubicBezTo>
                <a:cubicBezTo>
                  <a:pt x="57948" y="9440"/>
                  <a:pt x="57468" y="9637"/>
                  <a:pt x="57468" y="10052"/>
                </a:cubicBezTo>
                <a:cubicBezTo>
                  <a:pt x="57468" y="10293"/>
                  <a:pt x="57664" y="10511"/>
                  <a:pt x="57927" y="10511"/>
                </a:cubicBezTo>
                <a:close/>
                <a:moveTo>
                  <a:pt x="53098" y="10446"/>
                </a:moveTo>
                <a:cubicBezTo>
                  <a:pt x="53578" y="10402"/>
                  <a:pt x="53578" y="9681"/>
                  <a:pt x="53098" y="9659"/>
                </a:cubicBezTo>
                <a:cubicBezTo>
                  <a:pt x="52508" y="9593"/>
                  <a:pt x="52508" y="10489"/>
                  <a:pt x="53098" y="10446"/>
                </a:cubicBezTo>
                <a:close/>
                <a:moveTo>
                  <a:pt x="48268" y="10402"/>
                </a:moveTo>
                <a:cubicBezTo>
                  <a:pt x="48574" y="10402"/>
                  <a:pt x="48749" y="10030"/>
                  <a:pt x="48509" y="9812"/>
                </a:cubicBezTo>
                <a:cubicBezTo>
                  <a:pt x="48290" y="9572"/>
                  <a:pt x="47919" y="9746"/>
                  <a:pt x="47919" y="10052"/>
                </a:cubicBezTo>
                <a:cubicBezTo>
                  <a:pt x="47919" y="10249"/>
                  <a:pt x="48072" y="10402"/>
                  <a:pt x="48268" y="10402"/>
                </a:cubicBezTo>
                <a:close/>
                <a:moveTo>
                  <a:pt x="43439" y="10336"/>
                </a:moveTo>
                <a:cubicBezTo>
                  <a:pt x="43680" y="10336"/>
                  <a:pt x="43811" y="10030"/>
                  <a:pt x="43636" y="9856"/>
                </a:cubicBezTo>
                <a:cubicBezTo>
                  <a:pt x="43461" y="9703"/>
                  <a:pt x="43177" y="9812"/>
                  <a:pt x="43177" y="10052"/>
                </a:cubicBezTo>
                <a:cubicBezTo>
                  <a:pt x="43177" y="10205"/>
                  <a:pt x="43287" y="10336"/>
                  <a:pt x="43439" y="10336"/>
                </a:cubicBezTo>
                <a:close/>
                <a:moveTo>
                  <a:pt x="38610" y="10249"/>
                </a:moveTo>
                <a:cubicBezTo>
                  <a:pt x="38807" y="10249"/>
                  <a:pt x="38894" y="10030"/>
                  <a:pt x="38763" y="9899"/>
                </a:cubicBezTo>
                <a:cubicBezTo>
                  <a:pt x="38632" y="9768"/>
                  <a:pt x="38414" y="9877"/>
                  <a:pt x="38414" y="10052"/>
                </a:cubicBezTo>
                <a:cubicBezTo>
                  <a:pt x="38414" y="10162"/>
                  <a:pt x="38501" y="10249"/>
                  <a:pt x="38610" y="10249"/>
                </a:cubicBezTo>
                <a:close/>
                <a:moveTo>
                  <a:pt x="33781" y="10162"/>
                </a:moveTo>
                <a:cubicBezTo>
                  <a:pt x="33869" y="10162"/>
                  <a:pt x="33912" y="10118"/>
                  <a:pt x="33912" y="10052"/>
                </a:cubicBezTo>
                <a:cubicBezTo>
                  <a:pt x="33891" y="9921"/>
                  <a:pt x="33694" y="9921"/>
                  <a:pt x="33672" y="10052"/>
                </a:cubicBezTo>
                <a:cubicBezTo>
                  <a:pt x="33672" y="10118"/>
                  <a:pt x="33716" y="10183"/>
                  <a:pt x="33781" y="10162"/>
                </a:cubicBezTo>
                <a:close/>
                <a:moveTo>
                  <a:pt x="28974" y="10096"/>
                </a:moveTo>
                <a:cubicBezTo>
                  <a:pt x="28996" y="10096"/>
                  <a:pt x="28996" y="10074"/>
                  <a:pt x="28996" y="10052"/>
                </a:cubicBezTo>
                <a:cubicBezTo>
                  <a:pt x="28996" y="10009"/>
                  <a:pt x="28931" y="10009"/>
                  <a:pt x="28931" y="10052"/>
                </a:cubicBezTo>
                <a:cubicBezTo>
                  <a:pt x="28931" y="10074"/>
                  <a:pt x="28952" y="10096"/>
                  <a:pt x="28974" y="10096"/>
                </a:cubicBezTo>
                <a:close/>
                <a:moveTo>
                  <a:pt x="120660" y="5245"/>
                </a:moveTo>
                <a:cubicBezTo>
                  <a:pt x="120660" y="5245"/>
                  <a:pt x="120682" y="5245"/>
                  <a:pt x="120682" y="5223"/>
                </a:cubicBezTo>
                <a:cubicBezTo>
                  <a:pt x="120682" y="5201"/>
                  <a:pt x="120660" y="5201"/>
                  <a:pt x="120660" y="5201"/>
                </a:cubicBezTo>
                <a:cubicBezTo>
                  <a:pt x="120638" y="5201"/>
                  <a:pt x="120638" y="5201"/>
                  <a:pt x="120638" y="5223"/>
                </a:cubicBezTo>
                <a:cubicBezTo>
                  <a:pt x="120617" y="5245"/>
                  <a:pt x="120638" y="5245"/>
                  <a:pt x="120660" y="5245"/>
                </a:cubicBezTo>
                <a:close/>
                <a:moveTo>
                  <a:pt x="115831" y="5311"/>
                </a:moveTo>
                <a:cubicBezTo>
                  <a:pt x="115962" y="5311"/>
                  <a:pt x="115962" y="5136"/>
                  <a:pt x="115831" y="5136"/>
                </a:cubicBezTo>
                <a:cubicBezTo>
                  <a:pt x="115700" y="5136"/>
                  <a:pt x="115700" y="5311"/>
                  <a:pt x="115831" y="5311"/>
                </a:cubicBezTo>
                <a:close/>
                <a:moveTo>
                  <a:pt x="111002" y="5398"/>
                </a:moveTo>
                <a:cubicBezTo>
                  <a:pt x="111090" y="5398"/>
                  <a:pt x="111155" y="5311"/>
                  <a:pt x="111155" y="5223"/>
                </a:cubicBezTo>
                <a:cubicBezTo>
                  <a:pt x="111155" y="5136"/>
                  <a:pt x="111090" y="5070"/>
                  <a:pt x="111002" y="5070"/>
                </a:cubicBezTo>
                <a:cubicBezTo>
                  <a:pt x="110915" y="5070"/>
                  <a:pt x="110849" y="5136"/>
                  <a:pt x="110849" y="5223"/>
                </a:cubicBezTo>
                <a:cubicBezTo>
                  <a:pt x="110849" y="5311"/>
                  <a:pt x="110915" y="5398"/>
                  <a:pt x="111002" y="5398"/>
                </a:cubicBezTo>
                <a:close/>
                <a:moveTo>
                  <a:pt x="106173" y="5442"/>
                </a:moveTo>
                <a:cubicBezTo>
                  <a:pt x="106304" y="5464"/>
                  <a:pt x="106392" y="5354"/>
                  <a:pt x="106392" y="5223"/>
                </a:cubicBezTo>
                <a:cubicBezTo>
                  <a:pt x="106392" y="4917"/>
                  <a:pt x="105955" y="4917"/>
                  <a:pt x="105955" y="5223"/>
                </a:cubicBezTo>
                <a:cubicBezTo>
                  <a:pt x="105955" y="5354"/>
                  <a:pt x="106042" y="5464"/>
                  <a:pt x="106173" y="5442"/>
                </a:cubicBezTo>
                <a:close/>
                <a:moveTo>
                  <a:pt x="101344" y="5507"/>
                </a:moveTo>
                <a:cubicBezTo>
                  <a:pt x="101585" y="5507"/>
                  <a:pt x="101716" y="5223"/>
                  <a:pt x="101541" y="5048"/>
                </a:cubicBezTo>
                <a:cubicBezTo>
                  <a:pt x="101366" y="4874"/>
                  <a:pt x="101082" y="4983"/>
                  <a:pt x="101082" y="5245"/>
                </a:cubicBezTo>
                <a:cubicBezTo>
                  <a:pt x="101082" y="5376"/>
                  <a:pt x="101191" y="5507"/>
                  <a:pt x="101344" y="5507"/>
                </a:cubicBezTo>
                <a:close/>
                <a:moveTo>
                  <a:pt x="96515" y="5551"/>
                </a:moveTo>
                <a:cubicBezTo>
                  <a:pt x="96821" y="5551"/>
                  <a:pt x="96952" y="5201"/>
                  <a:pt x="96755" y="5005"/>
                </a:cubicBezTo>
                <a:cubicBezTo>
                  <a:pt x="96559" y="4786"/>
                  <a:pt x="96209" y="4939"/>
                  <a:pt x="96209" y="5223"/>
                </a:cubicBezTo>
                <a:cubicBezTo>
                  <a:pt x="96209" y="5398"/>
                  <a:pt x="96340" y="5551"/>
                  <a:pt x="96515" y="5551"/>
                </a:cubicBezTo>
                <a:close/>
                <a:moveTo>
                  <a:pt x="91708" y="5595"/>
                </a:moveTo>
                <a:cubicBezTo>
                  <a:pt x="92014" y="5595"/>
                  <a:pt x="92189" y="5201"/>
                  <a:pt x="91948" y="4961"/>
                </a:cubicBezTo>
                <a:cubicBezTo>
                  <a:pt x="91730" y="4743"/>
                  <a:pt x="91336" y="4895"/>
                  <a:pt x="91336" y="5223"/>
                </a:cubicBezTo>
                <a:cubicBezTo>
                  <a:pt x="91336" y="5420"/>
                  <a:pt x="91489" y="5595"/>
                  <a:pt x="91708" y="5595"/>
                </a:cubicBezTo>
                <a:close/>
                <a:moveTo>
                  <a:pt x="86879" y="5617"/>
                </a:moveTo>
                <a:cubicBezTo>
                  <a:pt x="87207" y="5595"/>
                  <a:pt x="87381" y="5180"/>
                  <a:pt x="87141" y="4939"/>
                </a:cubicBezTo>
                <a:cubicBezTo>
                  <a:pt x="86879" y="4699"/>
                  <a:pt x="86486" y="4874"/>
                  <a:pt x="86486" y="5223"/>
                </a:cubicBezTo>
                <a:cubicBezTo>
                  <a:pt x="86486" y="5442"/>
                  <a:pt x="86639" y="5617"/>
                  <a:pt x="86857" y="5617"/>
                </a:cubicBezTo>
                <a:close/>
                <a:moveTo>
                  <a:pt x="82050" y="5617"/>
                </a:moveTo>
                <a:cubicBezTo>
                  <a:pt x="82399" y="5617"/>
                  <a:pt x="82574" y="5180"/>
                  <a:pt x="82334" y="4939"/>
                </a:cubicBezTo>
                <a:cubicBezTo>
                  <a:pt x="82072" y="4677"/>
                  <a:pt x="81635" y="4852"/>
                  <a:pt x="81635" y="5223"/>
                </a:cubicBezTo>
                <a:cubicBezTo>
                  <a:pt x="81635" y="5442"/>
                  <a:pt x="81810" y="5638"/>
                  <a:pt x="82050" y="5638"/>
                </a:cubicBezTo>
                <a:close/>
                <a:moveTo>
                  <a:pt x="77221" y="5617"/>
                </a:moveTo>
                <a:cubicBezTo>
                  <a:pt x="77570" y="5617"/>
                  <a:pt x="77767" y="5180"/>
                  <a:pt x="77505" y="4939"/>
                </a:cubicBezTo>
                <a:cubicBezTo>
                  <a:pt x="77243" y="4677"/>
                  <a:pt x="76828" y="4852"/>
                  <a:pt x="76828" y="5223"/>
                </a:cubicBezTo>
                <a:cubicBezTo>
                  <a:pt x="76806" y="5442"/>
                  <a:pt x="77002" y="5638"/>
                  <a:pt x="77221" y="5638"/>
                </a:cubicBezTo>
                <a:close/>
                <a:moveTo>
                  <a:pt x="72392" y="5617"/>
                </a:moveTo>
                <a:cubicBezTo>
                  <a:pt x="72763" y="5617"/>
                  <a:pt x="72938" y="5180"/>
                  <a:pt x="72676" y="4917"/>
                </a:cubicBezTo>
                <a:cubicBezTo>
                  <a:pt x="72414" y="4677"/>
                  <a:pt x="71977" y="4874"/>
                  <a:pt x="71999" y="5223"/>
                </a:cubicBezTo>
                <a:cubicBezTo>
                  <a:pt x="71999" y="5442"/>
                  <a:pt x="72173" y="5638"/>
                  <a:pt x="72392" y="5638"/>
                </a:cubicBezTo>
                <a:close/>
                <a:moveTo>
                  <a:pt x="67563" y="5617"/>
                </a:moveTo>
                <a:cubicBezTo>
                  <a:pt x="67912" y="5617"/>
                  <a:pt x="68087" y="5201"/>
                  <a:pt x="67847" y="4961"/>
                </a:cubicBezTo>
                <a:cubicBezTo>
                  <a:pt x="67606" y="4699"/>
                  <a:pt x="67191" y="4874"/>
                  <a:pt x="67191" y="5223"/>
                </a:cubicBezTo>
                <a:cubicBezTo>
                  <a:pt x="67191" y="5442"/>
                  <a:pt x="67366" y="5617"/>
                  <a:pt x="67563" y="5617"/>
                </a:cubicBezTo>
                <a:close/>
                <a:moveTo>
                  <a:pt x="62734" y="5595"/>
                </a:moveTo>
                <a:cubicBezTo>
                  <a:pt x="63062" y="5595"/>
                  <a:pt x="63236" y="5201"/>
                  <a:pt x="62996" y="4961"/>
                </a:cubicBezTo>
                <a:cubicBezTo>
                  <a:pt x="62777" y="4743"/>
                  <a:pt x="62384" y="4895"/>
                  <a:pt x="62384" y="5223"/>
                </a:cubicBezTo>
                <a:cubicBezTo>
                  <a:pt x="62384" y="5420"/>
                  <a:pt x="62537" y="5595"/>
                  <a:pt x="62734" y="5595"/>
                </a:cubicBezTo>
                <a:close/>
                <a:moveTo>
                  <a:pt x="57927" y="5551"/>
                </a:moveTo>
                <a:cubicBezTo>
                  <a:pt x="58211" y="5551"/>
                  <a:pt x="58342" y="5201"/>
                  <a:pt x="58145" y="5005"/>
                </a:cubicBezTo>
                <a:cubicBezTo>
                  <a:pt x="57948" y="4786"/>
                  <a:pt x="57599" y="4939"/>
                  <a:pt x="57599" y="5223"/>
                </a:cubicBezTo>
                <a:cubicBezTo>
                  <a:pt x="57599" y="5398"/>
                  <a:pt x="57752" y="5551"/>
                  <a:pt x="57927" y="5551"/>
                </a:cubicBezTo>
                <a:close/>
                <a:moveTo>
                  <a:pt x="53098" y="5485"/>
                </a:moveTo>
                <a:cubicBezTo>
                  <a:pt x="53338" y="5485"/>
                  <a:pt x="53469" y="5201"/>
                  <a:pt x="53294" y="5027"/>
                </a:cubicBezTo>
                <a:cubicBezTo>
                  <a:pt x="53119" y="4852"/>
                  <a:pt x="52813" y="4983"/>
                  <a:pt x="52813" y="5223"/>
                </a:cubicBezTo>
                <a:cubicBezTo>
                  <a:pt x="52813" y="5376"/>
                  <a:pt x="52945" y="5485"/>
                  <a:pt x="53098" y="5485"/>
                </a:cubicBezTo>
                <a:close/>
                <a:moveTo>
                  <a:pt x="48268" y="5442"/>
                </a:moveTo>
                <a:cubicBezTo>
                  <a:pt x="48378" y="5442"/>
                  <a:pt x="48487" y="5354"/>
                  <a:pt x="48487" y="5223"/>
                </a:cubicBezTo>
                <a:cubicBezTo>
                  <a:pt x="48487" y="4939"/>
                  <a:pt x="48050" y="4939"/>
                  <a:pt x="48050" y="5223"/>
                </a:cubicBezTo>
                <a:cubicBezTo>
                  <a:pt x="48050" y="5354"/>
                  <a:pt x="48159" y="5442"/>
                  <a:pt x="48268" y="5442"/>
                </a:cubicBezTo>
                <a:close/>
                <a:moveTo>
                  <a:pt x="43439" y="5398"/>
                </a:moveTo>
                <a:cubicBezTo>
                  <a:pt x="43527" y="5398"/>
                  <a:pt x="43614" y="5311"/>
                  <a:pt x="43592" y="5223"/>
                </a:cubicBezTo>
                <a:cubicBezTo>
                  <a:pt x="43636" y="5048"/>
                  <a:pt x="43265" y="5048"/>
                  <a:pt x="43287" y="5223"/>
                </a:cubicBezTo>
                <a:cubicBezTo>
                  <a:pt x="43287" y="5311"/>
                  <a:pt x="43352" y="5398"/>
                  <a:pt x="43439" y="5398"/>
                </a:cubicBezTo>
                <a:close/>
                <a:moveTo>
                  <a:pt x="38610" y="5311"/>
                </a:moveTo>
                <a:cubicBezTo>
                  <a:pt x="38742" y="5311"/>
                  <a:pt x="38545" y="5092"/>
                  <a:pt x="38545" y="5223"/>
                </a:cubicBezTo>
                <a:cubicBezTo>
                  <a:pt x="38545" y="5267"/>
                  <a:pt x="38567" y="5311"/>
                  <a:pt x="38610" y="5311"/>
                </a:cubicBezTo>
                <a:close/>
                <a:moveTo>
                  <a:pt x="33781" y="5245"/>
                </a:moveTo>
                <a:cubicBezTo>
                  <a:pt x="33803" y="5245"/>
                  <a:pt x="33825" y="5245"/>
                  <a:pt x="33825" y="5223"/>
                </a:cubicBezTo>
                <a:cubicBezTo>
                  <a:pt x="33825" y="5201"/>
                  <a:pt x="33803" y="5201"/>
                  <a:pt x="33781" y="5201"/>
                </a:cubicBezTo>
                <a:cubicBezTo>
                  <a:pt x="33781" y="5201"/>
                  <a:pt x="33760" y="5201"/>
                  <a:pt x="33760" y="5223"/>
                </a:cubicBezTo>
                <a:cubicBezTo>
                  <a:pt x="33760" y="5245"/>
                  <a:pt x="33781" y="5245"/>
                  <a:pt x="33781" y="5245"/>
                </a:cubicBezTo>
                <a:close/>
                <a:moveTo>
                  <a:pt x="111002" y="438"/>
                </a:moveTo>
                <a:cubicBezTo>
                  <a:pt x="111024" y="438"/>
                  <a:pt x="111046" y="416"/>
                  <a:pt x="111046" y="394"/>
                </a:cubicBezTo>
                <a:cubicBezTo>
                  <a:pt x="111046" y="351"/>
                  <a:pt x="110959" y="351"/>
                  <a:pt x="110959" y="394"/>
                </a:cubicBezTo>
                <a:cubicBezTo>
                  <a:pt x="110959" y="416"/>
                  <a:pt x="110980" y="438"/>
                  <a:pt x="111002" y="438"/>
                </a:cubicBezTo>
                <a:close/>
                <a:moveTo>
                  <a:pt x="106173" y="503"/>
                </a:moveTo>
                <a:cubicBezTo>
                  <a:pt x="106217" y="503"/>
                  <a:pt x="106261" y="460"/>
                  <a:pt x="106261" y="394"/>
                </a:cubicBezTo>
                <a:cubicBezTo>
                  <a:pt x="106261" y="285"/>
                  <a:pt x="106086" y="285"/>
                  <a:pt x="106086" y="394"/>
                </a:cubicBezTo>
                <a:cubicBezTo>
                  <a:pt x="106086" y="460"/>
                  <a:pt x="106130" y="503"/>
                  <a:pt x="106173" y="503"/>
                </a:cubicBezTo>
                <a:close/>
                <a:moveTo>
                  <a:pt x="101344" y="547"/>
                </a:moveTo>
                <a:cubicBezTo>
                  <a:pt x="101541" y="547"/>
                  <a:pt x="101541" y="263"/>
                  <a:pt x="101344" y="263"/>
                </a:cubicBezTo>
                <a:cubicBezTo>
                  <a:pt x="101148" y="241"/>
                  <a:pt x="101148" y="547"/>
                  <a:pt x="101344" y="547"/>
                </a:cubicBezTo>
                <a:close/>
                <a:moveTo>
                  <a:pt x="96537" y="591"/>
                </a:moveTo>
                <a:cubicBezTo>
                  <a:pt x="96690" y="591"/>
                  <a:pt x="96777" y="394"/>
                  <a:pt x="96668" y="263"/>
                </a:cubicBezTo>
                <a:cubicBezTo>
                  <a:pt x="96537" y="154"/>
                  <a:pt x="96340" y="241"/>
                  <a:pt x="96340" y="394"/>
                </a:cubicBezTo>
                <a:cubicBezTo>
                  <a:pt x="96340" y="503"/>
                  <a:pt x="96428" y="591"/>
                  <a:pt x="96537" y="591"/>
                </a:cubicBezTo>
                <a:close/>
                <a:moveTo>
                  <a:pt x="91708" y="635"/>
                </a:moveTo>
                <a:cubicBezTo>
                  <a:pt x="91992" y="635"/>
                  <a:pt x="91992" y="176"/>
                  <a:pt x="91708" y="176"/>
                </a:cubicBezTo>
                <a:cubicBezTo>
                  <a:pt x="91402" y="176"/>
                  <a:pt x="91402" y="635"/>
                  <a:pt x="91708" y="635"/>
                </a:cubicBezTo>
                <a:close/>
                <a:moveTo>
                  <a:pt x="86879" y="635"/>
                </a:moveTo>
                <a:cubicBezTo>
                  <a:pt x="87097" y="635"/>
                  <a:pt x="87185" y="372"/>
                  <a:pt x="87032" y="219"/>
                </a:cubicBezTo>
                <a:cubicBezTo>
                  <a:pt x="86879" y="66"/>
                  <a:pt x="86639" y="176"/>
                  <a:pt x="86639" y="394"/>
                </a:cubicBezTo>
                <a:cubicBezTo>
                  <a:pt x="86639" y="525"/>
                  <a:pt x="86748" y="635"/>
                  <a:pt x="86879" y="635"/>
                </a:cubicBezTo>
                <a:close/>
                <a:moveTo>
                  <a:pt x="82050" y="635"/>
                </a:moveTo>
                <a:cubicBezTo>
                  <a:pt x="82181" y="635"/>
                  <a:pt x="82312" y="525"/>
                  <a:pt x="82312" y="394"/>
                </a:cubicBezTo>
                <a:cubicBezTo>
                  <a:pt x="82334" y="1"/>
                  <a:pt x="81744" y="1"/>
                  <a:pt x="81788" y="394"/>
                </a:cubicBezTo>
                <a:cubicBezTo>
                  <a:pt x="81788" y="525"/>
                  <a:pt x="81919" y="635"/>
                  <a:pt x="82050" y="635"/>
                </a:cubicBezTo>
                <a:close/>
                <a:moveTo>
                  <a:pt x="77221" y="635"/>
                </a:moveTo>
                <a:cubicBezTo>
                  <a:pt x="77592" y="635"/>
                  <a:pt x="77592" y="88"/>
                  <a:pt x="77221" y="88"/>
                </a:cubicBezTo>
                <a:cubicBezTo>
                  <a:pt x="76849" y="88"/>
                  <a:pt x="76849" y="635"/>
                  <a:pt x="77221" y="635"/>
                </a:cubicBezTo>
                <a:close/>
                <a:moveTo>
                  <a:pt x="72392" y="635"/>
                </a:moveTo>
                <a:cubicBezTo>
                  <a:pt x="72545" y="635"/>
                  <a:pt x="72654" y="525"/>
                  <a:pt x="72654" y="394"/>
                </a:cubicBezTo>
                <a:cubicBezTo>
                  <a:pt x="72654" y="154"/>
                  <a:pt x="72370" y="45"/>
                  <a:pt x="72217" y="198"/>
                </a:cubicBezTo>
                <a:cubicBezTo>
                  <a:pt x="72042" y="372"/>
                  <a:pt x="72173" y="635"/>
                  <a:pt x="72392" y="635"/>
                </a:cubicBezTo>
                <a:close/>
                <a:moveTo>
                  <a:pt x="67563" y="635"/>
                </a:moveTo>
                <a:cubicBezTo>
                  <a:pt x="67891" y="635"/>
                  <a:pt x="67891" y="154"/>
                  <a:pt x="67563" y="154"/>
                </a:cubicBezTo>
                <a:cubicBezTo>
                  <a:pt x="67257" y="154"/>
                  <a:pt x="67257" y="635"/>
                  <a:pt x="67563" y="635"/>
                </a:cubicBezTo>
                <a:close/>
                <a:moveTo>
                  <a:pt x="62734" y="591"/>
                </a:moveTo>
                <a:cubicBezTo>
                  <a:pt x="62930" y="591"/>
                  <a:pt x="63040" y="372"/>
                  <a:pt x="62887" y="241"/>
                </a:cubicBezTo>
                <a:cubicBezTo>
                  <a:pt x="62756" y="110"/>
                  <a:pt x="62537" y="198"/>
                  <a:pt x="62537" y="394"/>
                </a:cubicBezTo>
                <a:cubicBezTo>
                  <a:pt x="62537" y="503"/>
                  <a:pt x="62624" y="591"/>
                  <a:pt x="62734" y="591"/>
                </a:cubicBezTo>
                <a:close/>
                <a:moveTo>
                  <a:pt x="57927" y="569"/>
                </a:moveTo>
                <a:cubicBezTo>
                  <a:pt x="58080" y="569"/>
                  <a:pt x="58167" y="372"/>
                  <a:pt x="58058" y="263"/>
                </a:cubicBezTo>
                <a:cubicBezTo>
                  <a:pt x="57927" y="132"/>
                  <a:pt x="57730" y="219"/>
                  <a:pt x="57730" y="394"/>
                </a:cubicBezTo>
                <a:cubicBezTo>
                  <a:pt x="57730" y="482"/>
                  <a:pt x="57817" y="569"/>
                  <a:pt x="57927" y="569"/>
                </a:cubicBezTo>
                <a:close/>
                <a:moveTo>
                  <a:pt x="53098" y="525"/>
                </a:moveTo>
                <a:cubicBezTo>
                  <a:pt x="53338" y="525"/>
                  <a:pt x="52945" y="154"/>
                  <a:pt x="52945" y="394"/>
                </a:cubicBezTo>
                <a:cubicBezTo>
                  <a:pt x="52945" y="460"/>
                  <a:pt x="53010" y="525"/>
                  <a:pt x="53098" y="525"/>
                </a:cubicBezTo>
                <a:close/>
                <a:moveTo>
                  <a:pt x="48268" y="482"/>
                </a:moveTo>
                <a:cubicBezTo>
                  <a:pt x="48312" y="482"/>
                  <a:pt x="48356" y="438"/>
                  <a:pt x="48356" y="394"/>
                </a:cubicBezTo>
                <a:cubicBezTo>
                  <a:pt x="48356" y="329"/>
                  <a:pt x="48312" y="285"/>
                  <a:pt x="48268" y="285"/>
                </a:cubicBezTo>
                <a:cubicBezTo>
                  <a:pt x="48225" y="285"/>
                  <a:pt x="48181" y="329"/>
                  <a:pt x="48181" y="394"/>
                </a:cubicBezTo>
                <a:cubicBezTo>
                  <a:pt x="48181" y="438"/>
                  <a:pt x="48225" y="482"/>
                  <a:pt x="48268" y="482"/>
                </a:cubicBezTo>
                <a:close/>
                <a:moveTo>
                  <a:pt x="43439" y="438"/>
                </a:moveTo>
                <a:cubicBezTo>
                  <a:pt x="43461" y="438"/>
                  <a:pt x="43483" y="416"/>
                  <a:pt x="43483" y="394"/>
                </a:cubicBezTo>
                <a:cubicBezTo>
                  <a:pt x="43483" y="372"/>
                  <a:pt x="43461" y="351"/>
                  <a:pt x="43439" y="351"/>
                </a:cubicBezTo>
                <a:cubicBezTo>
                  <a:pt x="43418" y="351"/>
                  <a:pt x="43396" y="372"/>
                  <a:pt x="43396" y="394"/>
                </a:cubicBezTo>
                <a:cubicBezTo>
                  <a:pt x="43396" y="416"/>
                  <a:pt x="43418" y="438"/>
                  <a:pt x="43439" y="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447750" y="225450"/>
            <a:ext cx="8248500" cy="4692600"/>
          </a:xfrm>
          <a:prstGeom prst="roundRect">
            <a:avLst>
              <a:gd name="adj" fmla="val 3336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453134" y="225450"/>
            <a:ext cx="8238000" cy="385200"/>
          </a:xfrm>
          <a:prstGeom prst="round2SameRect">
            <a:avLst>
              <a:gd name="adj1" fmla="val 34096"/>
              <a:gd name="adj2" fmla="val 0"/>
            </a:avLst>
          </a:prstGeom>
          <a:solidFill>
            <a:srgbClr val="E94F2D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166" name="Google Shape;166;p18"/>
          <p:cNvGrpSpPr/>
          <p:nvPr/>
        </p:nvGrpSpPr>
        <p:grpSpPr>
          <a:xfrm>
            <a:off x="600646" y="346247"/>
            <a:ext cx="750477" cy="143376"/>
            <a:chOff x="7841645" y="1419444"/>
            <a:chExt cx="734897" cy="140400"/>
          </a:xfrm>
        </p:grpSpPr>
        <p:sp>
          <p:nvSpPr>
            <p:cNvPr id="167" name="Google Shape;167;p18"/>
            <p:cNvSpPr/>
            <p:nvPr/>
          </p:nvSpPr>
          <p:spPr>
            <a:xfrm>
              <a:off x="7841645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8138893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8436142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18"/>
          <p:cNvSpPr txBox="1">
            <a:spLocks noGrp="1"/>
          </p:cNvSpPr>
          <p:nvPr>
            <p:ph type="title"/>
          </p:nvPr>
        </p:nvSpPr>
        <p:spPr>
          <a:xfrm>
            <a:off x="856888" y="1631175"/>
            <a:ext cx="14919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171" name="Google Shape;171;p18"/>
          <p:cNvSpPr txBox="1">
            <a:spLocks noGrp="1"/>
          </p:cNvSpPr>
          <p:nvPr>
            <p:ph type="subTitle" idx="1"/>
          </p:nvPr>
        </p:nvSpPr>
        <p:spPr>
          <a:xfrm>
            <a:off x="730225" y="2261501"/>
            <a:ext cx="2401200" cy="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8"/>
          <p:cNvSpPr txBox="1">
            <a:spLocks noGrp="1"/>
          </p:cNvSpPr>
          <p:nvPr>
            <p:ph type="title" idx="2"/>
          </p:nvPr>
        </p:nvSpPr>
        <p:spPr>
          <a:xfrm>
            <a:off x="6139450" y="1636225"/>
            <a:ext cx="14919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173" name="Google Shape;173;p18"/>
          <p:cNvSpPr txBox="1">
            <a:spLocks noGrp="1"/>
          </p:cNvSpPr>
          <p:nvPr>
            <p:ph type="subTitle" idx="3"/>
          </p:nvPr>
        </p:nvSpPr>
        <p:spPr>
          <a:xfrm>
            <a:off x="6012575" y="2261544"/>
            <a:ext cx="2401200" cy="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8"/>
          <p:cNvSpPr txBox="1">
            <a:spLocks noGrp="1"/>
          </p:cNvSpPr>
          <p:nvPr>
            <p:ph type="title" idx="4"/>
          </p:nvPr>
        </p:nvSpPr>
        <p:spPr>
          <a:xfrm>
            <a:off x="3498225" y="1636225"/>
            <a:ext cx="14919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175" name="Google Shape;175;p18"/>
          <p:cNvSpPr txBox="1">
            <a:spLocks noGrp="1"/>
          </p:cNvSpPr>
          <p:nvPr>
            <p:ph type="subTitle" idx="5"/>
          </p:nvPr>
        </p:nvSpPr>
        <p:spPr>
          <a:xfrm>
            <a:off x="3371400" y="2261515"/>
            <a:ext cx="2401200" cy="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8"/>
          <p:cNvSpPr txBox="1">
            <a:spLocks noGrp="1"/>
          </p:cNvSpPr>
          <p:nvPr>
            <p:ph type="title" idx="6"/>
          </p:nvPr>
        </p:nvSpPr>
        <p:spPr>
          <a:xfrm>
            <a:off x="730200" y="681000"/>
            <a:ext cx="7683600" cy="6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8"/>
          <p:cNvSpPr txBox="1">
            <a:spLocks noGrp="1"/>
          </p:cNvSpPr>
          <p:nvPr>
            <p:ph type="title" idx="7"/>
          </p:nvPr>
        </p:nvSpPr>
        <p:spPr>
          <a:xfrm>
            <a:off x="856900" y="3311000"/>
            <a:ext cx="14919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178" name="Google Shape;178;p18"/>
          <p:cNvSpPr txBox="1">
            <a:spLocks noGrp="1"/>
          </p:cNvSpPr>
          <p:nvPr>
            <p:ph type="subTitle" idx="8"/>
          </p:nvPr>
        </p:nvSpPr>
        <p:spPr>
          <a:xfrm>
            <a:off x="730225" y="3941326"/>
            <a:ext cx="2401200" cy="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8"/>
          <p:cNvSpPr txBox="1">
            <a:spLocks noGrp="1"/>
          </p:cNvSpPr>
          <p:nvPr>
            <p:ph type="title" idx="9"/>
          </p:nvPr>
        </p:nvSpPr>
        <p:spPr>
          <a:xfrm>
            <a:off x="6139450" y="3316050"/>
            <a:ext cx="14919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180" name="Google Shape;180;p18"/>
          <p:cNvSpPr txBox="1">
            <a:spLocks noGrp="1"/>
          </p:cNvSpPr>
          <p:nvPr>
            <p:ph type="subTitle" idx="13"/>
          </p:nvPr>
        </p:nvSpPr>
        <p:spPr>
          <a:xfrm>
            <a:off x="6012575" y="3941368"/>
            <a:ext cx="2401200" cy="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8"/>
          <p:cNvSpPr txBox="1">
            <a:spLocks noGrp="1"/>
          </p:cNvSpPr>
          <p:nvPr>
            <p:ph type="title" idx="14"/>
          </p:nvPr>
        </p:nvSpPr>
        <p:spPr>
          <a:xfrm>
            <a:off x="3483000" y="3316050"/>
            <a:ext cx="14919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182" name="Google Shape;182;p18"/>
          <p:cNvSpPr txBox="1">
            <a:spLocks noGrp="1"/>
          </p:cNvSpPr>
          <p:nvPr>
            <p:ph type="subTitle" idx="15"/>
          </p:nvPr>
        </p:nvSpPr>
        <p:spPr>
          <a:xfrm>
            <a:off x="3371400" y="3941340"/>
            <a:ext cx="2401200" cy="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/>
          <p:nvPr/>
        </p:nvSpPr>
        <p:spPr>
          <a:xfrm>
            <a:off x="392975" y="-741976"/>
            <a:ext cx="7651829" cy="6727369"/>
          </a:xfrm>
          <a:custGeom>
            <a:avLst/>
            <a:gdLst/>
            <a:ahLst/>
            <a:cxnLst/>
            <a:rect l="l" t="t" r="r" b="b"/>
            <a:pathLst>
              <a:path w="154442" h="135783" extrusionOk="0">
                <a:moveTo>
                  <a:pt x="115831" y="135542"/>
                </a:moveTo>
                <a:lnTo>
                  <a:pt x="115831" y="135520"/>
                </a:lnTo>
                <a:lnTo>
                  <a:pt x="115831" y="135520"/>
                </a:lnTo>
                <a:cubicBezTo>
                  <a:pt x="115831" y="135520"/>
                  <a:pt x="115809" y="135520"/>
                  <a:pt x="115809" y="135520"/>
                </a:cubicBezTo>
                <a:close/>
                <a:moveTo>
                  <a:pt x="111002" y="135564"/>
                </a:moveTo>
                <a:cubicBezTo>
                  <a:pt x="111090" y="135564"/>
                  <a:pt x="110959" y="135433"/>
                  <a:pt x="110959" y="135520"/>
                </a:cubicBezTo>
                <a:cubicBezTo>
                  <a:pt x="110959" y="135542"/>
                  <a:pt x="110980" y="135564"/>
                  <a:pt x="111002" y="135564"/>
                </a:cubicBezTo>
                <a:close/>
                <a:moveTo>
                  <a:pt x="106173" y="135629"/>
                </a:moveTo>
                <a:cubicBezTo>
                  <a:pt x="106239" y="135629"/>
                  <a:pt x="106282" y="135586"/>
                  <a:pt x="106282" y="135520"/>
                </a:cubicBezTo>
                <a:cubicBezTo>
                  <a:pt x="106282" y="135367"/>
                  <a:pt x="106064" y="135367"/>
                  <a:pt x="106064" y="135520"/>
                </a:cubicBezTo>
                <a:cubicBezTo>
                  <a:pt x="106064" y="135586"/>
                  <a:pt x="106108" y="135629"/>
                  <a:pt x="106173" y="135629"/>
                </a:cubicBezTo>
                <a:close/>
                <a:moveTo>
                  <a:pt x="101344" y="135673"/>
                </a:moveTo>
                <a:cubicBezTo>
                  <a:pt x="101432" y="135673"/>
                  <a:pt x="101519" y="135608"/>
                  <a:pt x="101519" y="135520"/>
                </a:cubicBezTo>
                <a:cubicBezTo>
                  <a:pt x="101519" y="135433"/>
                  <a:pt x="101432" y="135367"/>
                  <a:pt x="101344" y="135367"/>
                </a:cubicBezTo>
                <a:cubicBezTo>
                  <a:pt x="101257" y="135367"/>
                  <a:pt x="101191" y="135433"/>
                  <a:pt x="101191" y="135520"/>
                </a:cubicBezTo>
                <a:cubicBezTo>
                  <a:pt x="101191" y="135608"/>
                  <a:pt x="101257" y="135673"/>
                  <a:pt x="101344" y="135673"/>
                </a:cubicBezTo>
                <a:close/>
                <a:moveTo>
                  <a:pt x="96537" y="135717"/>
                </a:moveTo>
                <a:cubicBezTo>
                  <a:pt x="96646" y="135717"/>
                  <a:pt x="96734" y="135629"/>
                  <a:pt x="96734" y="135520"/>
                </a:cubicBezTo>
                <a:cubicBezTo>
                  <a:pt x="96690" y="135280"/>
                  <a:pt x="96362" y="135280"/>
                  <a:pt x="96318" y="135520"/>
                </a:cubicBezTo>
                <a:cubicBezTo>
                  <a:pt x="96318" y="135629"/>
                  <a:pt x="96406" y="135717"/>
                  <a:pt x="96537" y="135717"/>
                </a:cubicBezTo>
                <a:close/>
                <a:moveTo>
                  <a:pt x="91708" y="135739"/>
                </a:moveTo>
                <a:cubicBezTo>
                  <a:pt x="91992" y="135739"/>
                  <a:pt x="91992" y="135280"/>
                  <a:pt x="91708" y="135302"/>
                </a:cubicBezTo>
                <a:cubicBezTo>
                  <a:pt x="91402" y="135302"/>
                  <a:pt x="91402" y="135739"/>
                  <a:pt x="91708" y="135739"/>
                </a:cubicBezTo>
                <a:close/>
                <a:moveTo>
                  <a:pt x="86879" y="135782"/>
                </a:moveTo>
                <a:cubicBezTo>
                  <a:pt x="87097" y="135782"/>
                  <a:pt x="87207" y="135498"/>
                  <a:pt x="87054" y="135345"/>
                </a:cubicBezTo>
                <a:cubicBezTo>
                  <a:pt x="86901" y="135170"/>
                  <a:pt x="86617" y="135302"/>
                  <a:pt x="86617" y="135520"/>
                </a:cubicBezTo>
                <a:cubicBezTo>
                  <a:pt x="86617" y="135651"/>
                  <a:pt x="86726" y="135782"/>
                  <a:pt x="86879" y="135782"/>
                </a:cubicBezTo>
                <a:close/>
                <a:moveTo>
                  <a:pt x="82050" y="135782"/>
                </a:moveTo>
                <a:cubicBezTo>
                  <a:pt x="82290" y="135782"/>
                  <a:pt x="82421" y="135476"/>
                  <a:pt x="82247" y="135302"/>
                </a:cubicBezTo>
                <a:cubicBezTo>
                  <a:pt x="82072" y="135127"/>
                  <a:pt x="81766" y="135258"/>
                  <a:pt x="81766" y="135498"/>
                </a:cubicBezTo>
                <a:cubicBezTo>
                  <a:pt x="81766" y="135651"/>
                  <a:pt x="81897" y="135782"/>
                  <a:pt x="82050" y="135782"/>
                </a:cubicBezTo>
                <a:close/>
                <a:moveTo>
                  <a:pt x="77221" y="135782"/>
                </a:moveTo>
                <a:cubicBezTo>
                  <a:pt x="77461" y="135782"/>
                  <a:pt x="77592" y="135498"/>
                  <a:pt x="77418" y="135323"/>
                </a:cubicBezTo>
                <a:cubicBezTo>
                  <a:pt x="77243" y="135149"/>
                  <a:pt x="76937" y="135258"/>
                  <a:pt x="76937" y="135520"/>
                </a:cubicBezTo>
                <a:cubicBezTo>
                  <a:pt x="76937" y="135673"/>
                  <a:pt x="77068" y="135782"/>
                  <a:pt x="77221" y="135782"/>
                </a:cubicBezTo>
                <a:close/>
                <a:moveTo>
                  <a:pt x="72392" y="135782"/>
                </a:moveTo>
                <a:cubicBezTo>
                  <a:pt x="72632" y="135782"/>
                  <a:pt x="72763" y="135476"/>
                  <a:pt x="72588" y="135302"/>
                </a:cubicBezTo>
                <a:cubicBezTo>
                  <a:pt x="72414" y="135127"/>
                  <a:pt x="72130" y="135258"/>
                  <a:pt x="72130" y="135498"/>
                </a:cubicBezTo>
                <a:cubicBezTo>
                  <a:pt x="72130" y="135651"/>
                  <a:pt x="72239" y="135782"/>
                  <a:pt x="72392" y="135782"/>
                </a:cubicBezTo>
                <a:close/>
                <a:moveTo>
                  <a:pt x="67563" y="135782"/>
                </a:moveTo>
                <a:cubicBezTo>
                  <a:pt x="67803" y="135782"/>
                  <a:pt x="67912" y="135498"/>
                  <a:pt x="67759" y="135345"/>
                </a:cubicBezTo>
                <a:cubicBezTo>
                  <a:pt x="67585" y="135170"/>
                  <a:pt x="67322" y="135302"/>
                  <a:pt x="67322" y="135520"/>
                </a:cubicBezTo>
                <a:cubicBezTo>
                  <a:pt x="67322" y="135651"/>
                  <a:pt x="67432" y="135782"/>
                  <a:pt x="67563" y="135782"/>
                </a:cubicBezTo>
                <a:close/>
                <a:moveTo>
                  <a:pt x="62734" y="135739"/>
                </a:moveTo>
                <a:cubicBezTo>
                  <a:pt x="62952" y="135739"/>
                  <a:pt x="63040" y="135498"/>
                  <a:pt x="62909" y="135367"/>
                </a:cubicBezTo>
                <a:cubicBezTo>
                  <a:pt x="62756" y="135214"/>
                  <a:pt x="62515" y="135323"/>
                  <a:pt x="62515" y="135520"/>
                </a:cubicBezTo>
                <a:cubicBezTo>
                  <a:pt x="62515" y="135651"/>
                  <a:pt x="62624" y="135739"/>
                  <a:pt x="62734" y="135739"/>
                </a:cubicBezTo>
                <a:close/>
                <a:moveTo>
                  <a:pt x="57927" y="135717"/>
                </a:moveTo>
                <a:cubicBezTo>
                  <a:pt x="58036" y="135717"/>
                  <a:pt x="58123" y="135629"/>
                  <a:pt x="58123" y="135520"/>
                </a:cubicBezTo>
                <a:cubicBezTo>
                  <a:pt x="58101" y="135280"/>
                  <a:pt x="57752" y="135280"/>
                  <a:pt x="57708" y="135520"/>
                </a:cubicBezTo>
                <a:cubicBezTo>
                  <a:pt x="57708" y="135629"/>
                  <a:pt x="57817" y="135717"/>
                  <a:pt x="57927" y="135717"/>
                </a:cubicBezTo>
                <a:close/>
                <a:moveTo>
                  <a:pt x="53098" y="135673"/>
                </a:moveTo>
                <a:cubicBezTo>
                  <a:pt x="53294" y="135673"/>
                  <a:pt x="53294" y="135367"/>
                  <a:pt x="53098" y="135367"/>
                </a:cubicBezTo>
                <a:cubicBezTo>
                  <a:pt x="52901" y="135367"/>
                  <a:pt x="52901" y="135673"/>
                  <a:pt x="53098" y="135673"/>
                </a:cubicBezTo>
                <a:close/>
                <a:moveTo>
                  <a:pt x="48268" y="135629"/>
                </a:moveTo>
                <a:cubicBezTo>
                  <a:pt x="48334" y="135629"/>
                  <a:pt x="48378" y="135586"/>
                  <a:pt x="48378" y="135520"/>
                </a:cubicBezTo>
                <a:cubicBezTo>
                  <a:pt x="48378" y="135455"/>
                  <a:pt x="48334" y="135411"/>
                  <a:pt x="48268" y="135411"/>
                </a:cubicBezTo>
                <a:cubicBezTo>
                  <a:pt x="48203" y="135411"/>
                  <a:pt x="48159" y="135455"/>
                  <a:pt x="48159" y="135520"/>
                </a:cubicBezTo>
                <a:cubicBezTo>
                  <a:pt x="48159" y="135586"/>
                  <a:pt x="48203" y="135629"/>
                  <a:pt x="48268" y="135629"/>
                </a:cubicBezTo>
                <a:close/>
                <a:moveTo>
                  <a:pt x="43439" y="135564"/>
                </a:moveTo>
                <a:cubicBezTo>
                  <a:pt x="43461" y="135564"/>
                  <a:pt x="43483" y="135542"/>
                  <a:pt x="43483" y="135520"/>
                </a:cubicBezTo>
                <a:cubicBezTo>
                  <a:pt x="43483" y="135498"/>
                  <a:pt x="43461" y="135476"/>
                  <a:pt x="43439" y="135476"/>
                </a:cubicBezTo>
                <a:cubicBezTo>
                  <a:pt x="43418" y="135476"/>
                  <a:pt x="43396" y="135498"/>
                  <a:pt x="43396" y="135520"/>
                </a:cubicBezTo>
                <a:cubicBezTo>
                  <a:pt x="43396" y="135542"/>
                  <a:pt x="43418" y="135564"/>
                  <a:pt x="43439" y="135564"/>
                </a:cubicBezTo>
                <a:close/>
                <a:moveTo>
                  <a:pt x="38610" y="135542"/>
                </a:moveTo>
                <a:lnTo>
                  <a:pt x="38632" y="135520"/>
                </a:lnTo>
                <a:cubicBezTo>
                  <a:pt x="38632" y="135520"/>
                  <a:pt x="38610" y="135520"/>
                  <a:pt x="38610" y="135520"/>
                </a:cubicBezTo>
                <a:cubicBezTo>
                  <a:pt x="38610" y="135520"/>
                  <a:pt x="38610" y="135520"/>
                  <a:pt x="38610" y="135520"/>
                </a:cubicBezTo>
                <a:cubicBezTo>
                  <a:pt x="38610" y="135520"/>
                  <a:pt x="38610" y="135542"/>
                  <a:pt x="38610" y="135542"/>
                </a:cubicBezTo>
                <a:close/>
                <a:moveTo>
                  <a:pt x="120660" y="130735"/>
                </a:moveTo>
                <a:cubicBezTo>
                  <a:pt x="120660" y="130735"/>
                  <a:pt x="120682" y="130713"/>
                  <a:pt x="120682" y="130713"/>
                </a:cubicBezTo>
                <a:cubicBezTo>
                  <a:pt x="120682" y="130691"/>
                  <a:pt x="120660" y="130669"/>
                  <a:pt x="120660" y="130669"/>
                </a:cubicBezTo>
                <a:cubicBezTo>
                  <a:pt x="120638" y="130669"/>
                  <a:pt x="120638" y="130691"/>
                  <a:pt x="120638" y="130713"/>
                </a:cubicBezTo>
                <a:cubicBezTo>
                  <a:pt x="120617" y="130713"/>
                  <a:pt x="120638" y="130735"/>
                  <a:pt x="120660" y="130735"/>
                </a:cubicBezTo>
                <a:close/>
                <a:moveTo>
                  <a:pt x="115831" y="130800"/>
                </a:moveTo>
                <a:cubicBezTo>
                  <a:pt x="115941" y="130778"/>
                  <a:pt x="115941" y="130604"/>
                  <a:pt x="115831" y="130604"/>
                </a:cubicBezTo>
                <a:cubicBezTo>
                  <a:pt x="115700" y="130582"/>
                  <a:pt x="115700" y="130822"/>
                  <a:pt x="115831" y="130800"/>
                </a:cubicBezTo>
                <a:close/>
                <a:moveTo>
                  <a:pt x="111002" y="130866"/>
                </a:moveTo>
                <a:cubicBezTo>
                  <a:pt x="111286" y="130866"/>
                  <a:pt x="110827" y="130429"/>
                  <a:pt x="110827" y="130713"/>
                </a:cubicBezTo>
                <a:cubicBezTo>
                  <a:pt x="110827" y="130800"/>
                  <a:pt x="110915" y="130866"/>
                  <a:pt x="111002" y="130866"/>
                </a:cubicBezTo>
                <a:close/>
                <a:moveTo>
                  <a:pt x="106173" y="130931"/>
                </a:moveTo>
                <a:cubicBezTo>
                  <a:pt x="106392" y="130931"/>
                  <a:pt x="106479" y="130691"/>
                  <a:pt x="106348" y="130538"/>
                </a:cubicBezTo>
                <a:cubicBezTo>
                  <a:pt x="106195" y="130385"/>
                  <a:pt x="105955" y="130494"/>
                  <a:pt x="105955" y="130713"/>
                </a:cubicBezTo>
                <a:cubicBezTo>
                  <a:pt x="105955" y="130822"/>
                  <a:pt x="106042" y="130931"/>
                  <a:pt x="106173" y="130931"/>
                </a:cubicBezTo>
                <a:close/>
                <a:moveTo>
                  <a:pt x="101344" y="130997"/>
                </a:moveTo>
                <a:cubicBezTo>
                  <a:pt x="101606" y="130997"/>
                  <a:pt x="101737" y="130669"/>
                  <a:pt x="101563" y="130494"/>
                </a:cubicBezTo>
                <a:cubicBezTo>
                  <a:pt x="101366" y="130298"/>
                  <a:pt x="101060" y="130429"/>
                  <a:pt x="101060" y="130713"/>
                </a:cubicBezTo>
                <a:cubicBezTo>
                  <a:pt x="101060" y="130866"/>
                  <a:pt x="101191" y="130997"/>
                  <a:pt x="101344" y="130997"/>
                </a:cubicBezTo>
                <a:close/>
                <a:moveTo>
                  <a:pt x="96515" y="131041"/>
                </a:moveTo>
                <a:cubicBezTo>
                  <a:pt x="96821" y="131041"/>
                  <a:pt x="96974" y="130669"/>
                  <a:pt x="96755" y="130451"/>
                </a:cubicBezTo>
                <a:cubicBezTo>
                  <a:pt x="96559" y="130254"/>
                  <a:pt x="96187" y="130407"/>
                  <a:pt x="96187" y="130713"/>
                </a:cubicBezTo>
                <a:cubicBezTo>
                  <a:pt x="96187" y="130888"/>
                  <a:pt x="96340" y="131041"/>
                  <a:pt x="96515" y="131041"/>
                </a:cubicBezTo>
                <a:close/>
                <a:moveTo>
                  <a:pt x="91708" y="131084"/>
                </a:moveTo>
                <a:cubicBezTo>
                  <a:pt x="92036" y="131084"/>
                  <a:pt x="92211" y="130669"/>
                  <a:pt x="91970" y="130429"/>
                </a:cubicBezTo>
                <a:cubicBezTo>
                  <a:pt x="91730" y="130188"/>
                  <a:pt x="91315" y="130363"/>
                  <a:pt x="91315" y="130713"/>
                </a:cubicBezTo>
                <a:cubicBezTo>
                  <a:pt x="91315" y="130910"/>
                  <a:pt x="91489" y="131084"/>
                  <a:pt x="91708" y="131084"/>
                </a:cubicBezTo>
                <a:close/>
                <a:moveTo>
                  <a:pt x="86879" y="131106"/>
                </a:moveTo>
                <a:cubicBezTo>
                  <a:pt x="87229" y="131106"/>
                  <a:pt x="87403" y="130669"/>
                  <a:pt x="87163" y="130407"/>
                </a:cubicBezTo>
                <a:cubicBezTo>
                  <a:pt x="86901" y="130167"/>
                  <a:pt x="86464" y="130341"/>
                  <a:pt x="86464" y="130713"/>
                </a:cubicBezTo>
                <a:cubicBezTo>
                  <a:pt x="86464" y="130931"/>
                  <a:pt x="86660" y="131106"/>
                  <a:pt x="86879" y="131106"/>
                </a:cubicBezTo>
                <a:close/>
                <a:moveTo>
                  <a:pt x="82050" y="131106"/>
                </a:moveTo>
                <a:cubicBezTo>
                  <a:pt x="82421" y="131106"/>
                  <a:pt x="82596" y="130647"/>
                  <a:pt x="82334" y="130385"/>
                </a:cubicBezTo>
                <a:cubicBezTo>
                  <a:pt x="82072" y="130123"/>
                  <a:pt x="81635" y="130320"/>
                  <a:pt x="81635" y="130691"/>
                </a:cubicBezTo>
                <a:cubicBezTo>
                  <a:pt x="81635" y="130910"/>
                  <a:pt x="81810" y="131106"/>
                  <a:pt x="82050" y="131106"/>
                </a:cubicBezTo>
                <a:close/>
                <a:moveTo>
                  <a:pt x="77221" y="131106"/>
                </a:moveTo>
                <a:cubicBezTo>
                  <a:pt x="77592" y="131106"/>
                  <a:pt x="77789" y="130647"/>
                  <a:pt x="77527" y="130385"/>
                </a:cubicBezTo>
                <a:cubicBezTo>
                  <a:pt x="77265" y="130123"/>
                  <a:pt x="76806" y="130320"/>
                  <a:pt x="76806" y="130691"/>
                </a:cubicBezTo>
                <a:cubicBezTo>
                  <a:pt x="76806" y="130910"/>
                  <a:pt x="77002" y="131106"/>
                  <a:pt x="77221" y="131106"/>
                </a:cubicBezTo>
                <a:close/>
                <a:moveTo>
                  <a:pt x="72392" y="131106"/>
                </a:moveTo>
                <a:cubicBezTo>
                  <a:pt x="72763" y="131106"/>
                  <a:pt x="72960" y="130647"/>
                  <a:pt x="72698" y="130385"/>
                </a:cubicBezTo>
                <a:cubicBezTo>
                  <a:pt x="72436" y="130123"/>
                  <a:pt x="71977" y="130320"/>
                  <a:pt x="71977" y="130691"/>
                </a:cubicBezTo>
                <a:cubicBezTo>
                  <a:pt x="71977" y="130910"/>
                  <a:pt x="72173" y="131106"/>
                  <a:pt x="72392" y="131106"/>
                </a:cubicBezTo>
                <a:close/>
                <a:moveTo>
                  <a:pt x="67563" y="131106"/>
                </a:moveTo>
                <a:cubicBezTo>
                  <a:pt x="67934" y="131106"/>
                  <a:pt x="68109" y="130669"/>
                  <a:pt x="67847" y="130407"/>
                </a:cubicBezTo>
                <a:cubicBezTo>
                  <a:pt x="67606" y="130167"/>
                  <a:pt x="67169" y="130341"/>
                  <a:pt x="67169" y="130713"/>
                </a:cubicBezTo>
                <a:cubicBezTo>
                  <a:pt x="67169" y="130931"/>
                  <a:pt x="67344" y="131106"/>
                  <a:pt x="67563" y="131106"/>
                </a:cubicBezTo>
                <a:close/>
                <a:moveTo>
                  <a:pt x="62734" y="131084"/>
                </a:moveTo>
                <a:cubicBezTo>
                  <a:pt x="63083" y="131084"/>
                  <a:pt x="63258" y="130669"/>
                  <a:pt x="63018" y="130429"/>
                </a:cubicBezTo>
                <a:cubicBezTo>
                  <a:pt x="62777" y="130188"/>
                  <a:pt x="62362" y="130363"/>
                  <a:pt x="62362" y="130713"/>
                </a:cubicBezTo>
                <a:cubicBezTo>
                  <a:pt x="62362" y="130910"/>
                  <a:pt x="62537" y="131084"/>
                  <a:pt x="62734" y="131084"/>
                </a:cubicBezTo>
                <a:close/>
                <a:moveTo>
                  <a:pt x="57927" y="131041"/>
                </a:moveTo>
                <a:cubicBezTo>
                  <a:pt x="58211" y="131041"/>
                  <a:pt x="58364" y="130669"/>
                  <a:pt x="58167" y="130473"/>
                </a:cubicBezTo>
                <a:cubicBezTo>
                  <a:pt x="57948" y="130254"/>
                  <a:pt x="57577" y="130407"/>
                  <a:pt x="57577" y="130713"/>
                </a:cubicBezTo>
                <a:cubicBezTo>
                  <a:pt x="57577" y="130888"/>
                  <a:pt x="57730" y="131041"/>
                  <a:pt x="57927" y="131041"/>
                </a:cubicBezTo>
                <a:close/>
                <a:moveTo>
                  <a:pt x="53098" y="130975"/>
                </a:moveTo>
                <a:cubicBezTo>
                  <a:pt x="53338" y="130975"/>
                  <a:pt x="53469" y="130691"/>
                  <a:pt x="53294" y="130516"/>
                </a:cubicBezTo>
                <a:cubicBezTo>
                  <a:pt x="53119" y="130341"/>
                  <a:pt x="52813" y="130473"/>
                  <a:pt x="52813" y="130713"/>
                </a:cubicBezTo>
                <a:cubicBezTo>
                  <a:pt x="52813" y="130866"/>
                  <a:pt x="52945" y="130975"/>
                  <a:pt x="53098" y="130975"/>
                </a:cubicBezTo>
                <a:close/>
                <a:moveTo>
                  <a:pt x="48268" y="130931"/>
                </a:moveTo>
                <a:cubicBezTo>
                  <a:pt x="48465" y="130931"/>
                  <a:pt x="48574" y="130691"/>
                  <a:pt x="48443" y="130538"/>
                </a:cubicBezTo>
                <a:cubicBezTo>
                  <a:pt x="48290" y="130385"/>
                  <a:pt x="48050" y="130494"/>
                  <a:pt x="48050" y="130691"/>
                </a:cubicBezTo>
                <a:cubicBezTo>
                  <a:pt x="48050" y="130822"/>
                  <a:pt x="48137" y="130931"/>
                  <a:pt x="48268" y="130931"/>
                </a:cubicBezTo>
                <a:close/>
                <a:moveTo>
                  <a:pt x="43439" y="130866"/>
                </a:moveTo>
                <a:cubicBezTo>
                  <a:pt x="43702" y="130866"/>
                  <a:pt x="43287" y="130451"/>
                  <a:pt x="43287" y="130691"/>
                </a:cubicBezTo>
                <a:cubicBezTo>
                  <a:pt x="43287" y="130800"/>
                  <a:pt x="43352" y="130866"/>
                  <a:pt x="43439" y="130866"/>
                </a:cubicBezTo>
                <a:close/>
                <a:moveTo>
                  <a:pt x="38610" y="130800"/>
                </a:moveTo>
                <a:cubicBezTo>
                  <a:pt x="38676" y="130800"/>
                  <a:pt x="38720" y="130757"/>
                  <a:pt x="38720" y="130691"/>
                </a:cubicBezTo>
                <a:cubicBezTo>
                  <a:pt x="38720" y="130560"/>
                  <a:pt x="38457" y="130800"/>
                  <a:pt x="38610" y="130800"/>
                </a:cubicBezTo>
                <a:close/>
                <a:moveTo>
                  <a:pt x="33803" y="130735"/>
                </a:moveTo>
                <a:cubicBezTo>
                  <a:pt x="33803" y="130735"/>
                  <a:pt x="33825" y="130713"/>
                  <a:pt x="33825" y="130713"/>
                </a:cubicBezTo>
                <a:cubicBezTo>
                  <a:pt x="33825" y="130669"/>
                  <a:pt x="33760" y="130669"/>
                  <a:pt x="33760" y="130713"/>
                </a:cubicBezTo>
                <a:cubicBezTo>
                  <a:pt x="33760" y="130713"/>
                  <a:pt x="33781" y="130735"/>
                  <a:pt x="33803" y="130735"/>
                </a:cubicBezTo>
                <a:close/>
                <a:moveTo>
                  <a:pt x="125489" y="125928"/>
                </a:moveTo>
                <a:cubicBezTo>
                  <a:pt x="125555" y="125928"/>
                  <a:pt x="125424" y="125775"/>
                  <a:pt x="125424" y="125862"/>
                </a:cubicBezTo>
                <a:cubicBezTo>
                  <a:pt x="125424" y="125906"/>
                  <a:pt x="125446" y="125928"/>
                  <a:pt x="125489" y="125928"/>
                </a:cubicBezTo>
                <a:close/>
                <a:moveTo>
                  <a:pt x="120660" y="125993"/>
                </a:moveTo>
                <a:cubicBezTo>
                  <a:pt x="120857" y="125993"/>
                  <a:pt x="120529" y="125665"/>
                  <a:pt x="120529" y="125862"/>
                </a:cubicBezTo>
                <a:cubicBezTo>
                  <a:pt x="120529" y="125949"/>
                  <a:pt x="120573" y="125993"/>
                  <a:pt x="120660" y="125993"/>
                </a:cubicBezTo>
                <a:close/>
                <a:moveTo>
                  <a:pt x="115831" y="126081"/>
                </a:moveTo>
                <a:cubicBezTo>
                  <a:pt x="116028" y="126081"/>
                  <a:pt x="116115" y="125840"/>
                  <a:pt x="115984" y="125709"/>
                </a:cubicBezTo>
                <a:cubicBezTo>
                  <a:pt x="115831" y="125578"/>
                  <a:pt x="115613" y="125687"/>
                  <a:pt x="115613" y="125862"/>
                </a:cubicBezTo>
                <a:cubicBezTo>
                  <a:pt x="115613" y="125993"/>
                  <a:pt x="115700" y="126081"/>
                  <a:pt x="115831" y="126081"/>
                </a:cubicBezTo>
                <a:close/>
                <a:moveTo>
                  <a:pt x="111002" y="126168"/>
                </a:moveTo>
                <a:cubicBezTo>
                  <a:pt x="111264" y="126168"/>
                  <a:pt x="111396" y="125840"/>
                  <a:pt x="111221" y="125665"/>
                </a:cubicBezTo>
                <a:cubicBezTo>
                  <a:pt x="111024" y="125469"/>
                  <a:pt x="110696" y="125600"/>
                  <a:pt x="110718" y="125862"/>
                </a:cubicBezTo>
                <a:cubicBezTo>
                  <a:pt x="110718" y="126037"/>
                  <a:pt x="110849" y="126168"/>
                  <a:pt x="111002" y="126168"/>
                </a:cubicBezTo>
                <a:close/>
                <a:moveTo>
                  <a:pt x="106173" y="126233"/>
                </a:moveTo>
                <a:cubicBezTo>
                  <a:pt x="106501" y="126233"/>
                  <a:pt x="106676" y="125840"/>
                  <a:pt x="106435" y="125600"/>
                </a:cubicBezTo>
                <a:cubicBezTo>
                  <a:pt x="106195" y="125381"/>
                  <a:pt x="105824" y="125534"/>
                  <a:pt x="105824" y="125862"/>
                </a:cubicBezTo>
                <a:cubicBezTo>
                  <a:pt x="105824" y="126059"/>
                  <a:pt x="105977" y="126233"/>
                  <a:pt x="106173" y="126233"/>
                </a:cubicBezTo>
                <a:close/>
                <a:moveTo>
                  <a:pt x="101344" y="126299"/>
                </a:moveTo>
                <a:cubicBezTo>
                  <a:pt x="101737" y="126299"/>
                  <a:pt x="101934" y="125840"/>
                  <a:pt x="101650" y="125556"/>
                </a:cubicBezTo>
                <a:cubicBezTo>
                  <a:pt x="101388" y="125294"/>
                  <a:pt x="100929" y="125491"/>
                  <a:pt x="100929" y="125862"/>
                </a:cubicBezTo>
                <a:cubicBezTo>
                  <a:pt x="100929" y="126102"/>
                  <a:pt x="101104" y="126299"/>
                  <a:pt x="101344" y="126299"/>
                </a:cubicBezTo>
                <a:close/>
                <a:moveTo>
                  <a:pt x="96515" y="126343"/>
                </a:moveTo>
                <a:cubicBezTo>
                  <a:pt x="96952" y="126343"/>
                  <a:pt x="97149" y="125818"/>
                  <a:pt x="96865" y="125534"/>
                </a:cubicBezTo>
                <a:cubicBezTo>
                  <a:pt x="96559" y="125228"/>
                  <a:pt x="96056" y="125447"/>
                  <a:pt x="96056" y="125862"/>
                </a:cubicBezTo>
                <a:cubicBezTo>
                  <a:pt x="96056" y="126124"/>
                  <a:pt x="96275" y="126343"/>
                  <a:pt x="96515" y="126343"/>
                </a:cubicBezTo>
                <a:close/>
                <a:moveTo>
                  <a:pt x="91708" y="126365"/>
                </a:moveTo>
                <a:cubicBezTo>
                  <a:pt x="92145" y="126365"/>
                  <a:pt x="92385" y="125818"/>
                  <a:pt x="92058" y="125512"/>
                </a:cubicBezTo>
                <a:cubicBezTo>
                  <a:pt x="91730" y="125185"/>
                  <a:pt x="91184" y="125425"/>
                  <a:pt x="91184" y="125862"/>
                </a:cubicBezTo>
                <a:cubicBezTo>
                  <a:pt x="91184" y="126146"/>
                  <a:pt x="91424" y="126386"/>
                  <a:pt x="91708" y="126365"/>
                </a:cubicBezTo>
                <a:close/>
                <a:moveTo>
                  <a:pt x="86879" y="126408"/>
                </a:moveTo>
                <a:cubicBezTo>
                  <a:pt x="87360" y="126408"/>
                  <a:pt x="87600" y="125818"/>
                  <a:pt x="87250" y="125469"/>
                </a:cubicBezTo>
                <a:cubicBezTo>
                  <a:pt x="86923" y="125119"/>
                  <a:pt x="86333" y="125359"/>
                  <a:pt x="86333" y="125862"/>
                </a:cubicBezTo>
                <a:cubicBezTo>
                  <a:pt x="86333" y="126168"/>
                  <a:pt x="86573" y="126408"/>
                  <a:pt x="86879" y="126408"/>
                </a:cubicBezTo>
                <a:close/>
                <a:moveTo>
                  <a:pt x="82050" y="126408"/>
                </a:moveTo>
                <a:cubicBezTo>
                  <a:pt x="82531" y="126408"/>
                  <a:pt x="82771" y="125818"/>
                  <a:pt x="82443" y="125491"/>
                </a:cubicBezTo>
                <a:cubicBezTo>
                  <a:pt x="82094" y="125141"/>
                  <a:pt x="81504" y="125381"/>
                  <a:pt x="81504" y="125862"/>
                </a:cubicBezTo>
                <a:cubicBezTo>
                  <a:pt x="81504" y="126168"/>
                  <a:pt x="81744" y="126408"/>
                  <a:pt x="82050" y="126408"/>
                </a:cubicBezTo>
                <a:close/>
                <a:moveTo>
                  <a:pt x="77221" y="126408"/>
                </a:moveTo>
                <a:cubicBezTo>
                  <a:pt x="77723" y="126408"/>
                  <a:pt x="77986" y="125796"/>
                  <a:pt x="77614" y="125447"/>
                </a:cubicBezTo>
                <a:cubicBezTo>
                  <a:pt x="77265" y="125097"/>
                  <a:pt x="76653" y="125359"/>
                  <a:pt x="76653" y="125862"/>
                </a:cubicBezTo>
                <a:cubicBezTo>
                  <a:pt x="76653" y="126168"/>
                  <a:pt x="76915" y="126430"/>
                  <a:pt x="77221" y="126408"/>
                </a:cubicBezTo>
                <a:close/>
                <a:moveTo>
                  <a:pt x="72392" y="126408"/>
                </a:moveTo>
                <a:cubicBezTo>
                  <a:pt x="72894" y="126408"/>
                  <a:pt x="73135" y="125818"/>
                  <a:pt x="72785" y="125491"/>
                </a:cubicBezTo>
                <a:cubicBezTo>
                  <a:pt x="72436" y="125141"/>
                  <a:pt x="71846" y="125381"/>
                  <a:pt x="71846" y="125862"/>
                </a:cubicBezTo>
                <a:cubicBezTo>
                  <a:pt x="71846" y="126168"/>
                  <a:pt x="72086" y="126408"/>
                  <a:pt x="72392" y="126408"/>
                </a:cubicBezTo>
                <a:close/>
                <a:moveTo>
                  <a:pt x="67563" y="126408"/>
                </a:moveTo>
                <a:cubicBezTo>
                  <a:pt x="68065" y="126408"/>
                  <a:pt x="68306" y="125818"/>
                  <a:pt x="67956" y="125469"/>
                </a:cubicBezTo>
                <a:cubicBezTo>
                  <a:pt x="67606" y="125119"/>
                  <a:pt x="67017" y="125359"/>
                  <a:pt x="67017" y="125862"/>
                </a:cubicBezTo>
                <a:cubicBezTo>
                  <a:pt x="67017" y="126168"/>
                  <a:pt x="67279" y="126408"/>
                  <a:pt x="67563" y="126408"/>
                </a:cubicBezTo>
                <a:close/>
                <a:moveTo>
                  <a:pt x="62734" y="126365"/>
                </a:moveTo>
                <a:cubicBezTo>
                  <a:pt x="63193" y="126365"/>
                  <a:pt x="63433" y="125818"/>
                  <a:pt x="63105" y="125512"/>
                </a:cubicBezTo>
                <a:cubicBezTo>
                  <a:pt x="62777" y="125185"/>
                  <a:pt x="62231" y="125425"/>
                  <a:pt x="62231" y="125862"/>
                </a:cubicBezTo>
                <a:cubicBezTo>
                  <a:pt x="62231" y="126146"/>
                  <a:pt x="62472" y="126365"/>
                  <a:pt x="62734" y="126365"/>
                </a:cubicBezTo>
                <a:close/>
                <a:moveTo>
                  <a:pt x="57927" y="126343"/>
                </a:moveTo>
                <a:cubicBezTo>
                  <a:pt x="58342" y="126343"/>
                  <a:pt x="58560" y="125840"/>
                  <a:pt x="58254" y="125534"/>
                </a:cubicBezTo>
                <a:cubicBezTo>
                  <a:pt x="57948" y="125228"/>
                  <a:pt x="57446" y="125447"/>
                  <a:pt x="57446" y="125862"/>
                </a:cubicBezTo>
                <a:cubicBezTo>
                  <a:pt x="57446" y="126124"/>
                  <a:pt x="57664" y="126343"/>
                  <a:pt x="57927" y="126343"/>
                </a:cubicBezTo>
                <a:close/>
                <a:moveTo>
                  <a:pt x="53098" y="126277"/>
                </a:moveTo>
                <a:cubicBezTo>
                  <a:pt x="53469" y="126277"/>
                  <a:pt x="53644" y="125840"/>
                  <a:pt x="53382" y="125578"/>
                </a:cubicBezTo>
                <a:cubicBezTo>
                  <a:pt x="53119" y="125316"/>
                  <a:pt x="52682" y="125491"/>
                  <a:pt x="52682" y="125862"/>
                </a:cubicBezTo>
                <a:cubicBezTo>
                  <a:pt x="52682" y="126102"/>
                  <a:pt x="52857" y="126277"/>
                  <a:pt x="53098" y="126277"/>
                </a:cubicBezTo>
                <a:close/>
                <a:moveTo>
                  <a:pt x="48268" y="126233"/>
                </a:moveTo>
                <a:cubicBezTo>
                  <a:pt x="48596" y="126233"/>
                  <a:pt x="48749" y="125840"/>
                  <a:pt x="48531" y="125600"/>
                </a:cubicBezTo>
                <a:cubicBezTo>
                  <a:pt x="48290" y="125381"/>
                  <a:pt x="47897" y="125534"/>
                  <a:pt x="47897" y="125862"/>
                </a:cubicBezTo>
                <a:cubicBezTo>
                  <a:pt x="47897" y="126059"/>
                  <a:pt x="48072" y="126233"/>
                  <a:pt x="48268" y="126233"/>
                </a:cubicBezTo>
                <a:close/>
                <a:moveTo>
                  <a:pt x="43439" y="126146"/>
                </a:moveTo>
                <a:cubicBezTo>
                  <a:pt x="43680" y="126146"/>
                  <a:pt x="43811" y="125862"/>
                  <a:pt x="43636" y="125687"/>
                </a:cubicBezTo>
                <a:cubicBezTo>
                  <a:pt x="43461" y="125512"/>
                  <a:pt x="43177" y="125622"/>
                  <a:pt x="43177" y="125884"/>
                </a:cubicBezTo>
                <a:cubicBezTo>
                  <a:pt x="43177" y="126037"/>
                  <a:pt x="43287" y="126146"/>
                  <a:pt x="43439" y="126146"/>
                </a:cubicBezTo>
                <a:close/>
                <a:moveTo>
                  <a:pt x="38610" y="126081"/>
                </a:moveTo>
                <a:cubicBezTo>
                  <a:pt x="38894" y="126081"/>
                  <a:pt x="38894" y="125665"/>
                  <a:pt x="38610" y="125665"/>
                </a:cubicBezTo>
                <a:cubicBezTo>
                  <a:pt x="38326" y="125665"/>
                  <a:pt x="38326" y="126081"/>
                  <a:pt x="38610" y="126081"/>
                </a:cubicBezTo>
                <a:close/>
                <a:moveTo>
                  <a:pt x="33803" y="126015"/>
                </a:moveTo>
                <a:cubicBezTo>
                  <a:pt x="34000" y="126015"/>
                  <a:pt x="33650" y="125665"/>
                  <a:pt x="33650" y="125862"/>
                </a:cubicBezTo>
                <a:cubicBezTo>
                  <a:pt x="33650" y="125949"/>
                  <a:pt x="33716" y="126015"/>
                  <a:pt x="33803" y="126015"/>
                </a:cubicBezTo>
                <a:close/>
                <a:moveTo>
                  <a:pt x="28974" y="125928"/>
                </a:moveTo>
                <a:cubicBezTo>
                  <a:pt x="29062" y="125928"/>
                  <a:pt x="28909" y="125775"/>
                  <a:pt x="28909" y="125862"/>
                </a:cubicBezTo>
                <a:cubicBezTo>
                  <a:pt x="28909" y="125906"/>
                  <a:pt x="28931" y="125928"/>
                  <a:pt x="28974" y="125928"/>
                </a:cubicBezTo>
                <a:close/>
                <a:moveTo>
                  <a:pt x="130297" y="121099"/>
                </a:moveTo>
                <a:cubicBezTo>
                  <a:pt x="130362" y="121099"/>
                  <a:pt x="130362" y="120989"/>
                  <a:pt x="130297" y="120989"/>
                </a:cubicBezTo>
                <a:cubicBezTo>
                  <a:pt x="130231" y="120989"/>
                  <a:pt x="130231" y="121099"/>
                  <a:pt x="130297" y="121099"/>
                </a:cubicBezTo>
                <a:close/>
                <a:moveTo>
                  <a:pt x="125467" y="121208"/>
                </a:moveTo>
                <a:cubicBezTo>
                  <a:pt x="125555" y="121208"/>
                  <a:pt x="125642" y="121142"/>
                  <a:pt x="125642" y="121055"/>
                </a:cubicBezTo>
                <a:cubicBezTo>
                  <a:pt x="125642" y="120946"/>
                  <a:pt x="125555" y="120880"/>
                  <a:pt x="125467" y="120880"/>
                </a:cubicBezTo>
                <a:cubicBezTo>
                  <a:pt x="125380" y="120880"/>
                  <a:pt x="125315" y="120946"/>
                  <a:pt x="125315" y="121055"/>
                </a:cubicBezTo>
                <a:cubicBezTo>
                  <a:pt x="125315" y="121142"/>
                  <a:pt x="125380" y="121208"/>
                  <a:pt x="125467" y="121208"/>
                </a:cubicBezTo>
                <a:close/>
                <a:moveTo>
                  <a:pt x="120638" y="121295"/>
                </a:moveTo>
                <a:cubicBezTo>
                  <a:pt x="120879" y="121295"/>
                  <a:pt x="120988" y="121033"/>
                  <a:pt x="120835" y="120858"/>
                </a:cubicBezTo>
                <a:cubicBezTo>
                  <a:pt x="120660" y="120705"/>
                  <a:pt x="120398" y="120814"/>
                  <a:pt x="120398" y="121055"/>
                </a:cubicBezTo>
                <a:cubicBezTo>
                  <a:pt x="120398" y="121186"/>
                  <a:pt x="120507" y="121295"/>
                  <a:pt x="120638" y="121295"/>
                </a:cubicBezTo>
                <a:close/>
                <a:moveTo>
                  <a:pt x="115831" y="121383"/>
                </a:moveTo>
                <a:cubicBezTo>
                  <a:pt x="116115" y="121383"/>
                  <a:pt x="116268" y="121011"/>
                  <a:pt x="116050" y="120793"/>
                </a:cubicBezTo>
                <a:cubicBezTo>
                  <a:pt x="115853" y="120596"/>
                  <a:pt x="115482" y="120749"/>
                  <a:pt x="115482" y="121055"/>
                </a:cubicBezTo>
                <a:cubicBezTo>
                  <a:pt x="115482" y="121230"/>
                  <a:pt x="115635" y="121383"/>
                  <a:pt x="115831" y="121383"/>
                </a:cubicBezTo>
                <a:close/>
                <a:moveTo>
                  <a:pt x="111002" y="121470"/>
                </a:moveTo>
                <a:cubicBezTo>
                  <a:pt x="111374" y="121470"/>
                  <a:pt x="111549" y="121011"/>
                  <a:pt x="111286" y="120749"/>
                </a:cubicBezTo>
                <a:cubicBezTo>
                  <a:pt x="111024" y="120487"/>
                  <a:pt x="110587" y="120683"/>
                  <a:pt x="110587" y="121055"/>
                </a:cubicBezTo>
                <a:cubicBezTo>
                  <a:pt x="110587" y="121273"/>
                  <a:pt x="110762" y="121470"/>
                  <a:pt x="111002" y="121470"/>
                </a:cubicBezTo>
                <a:close/>
                <a:moveTo>
                  <a:pt x="106173" y="121536"/>
                </a:moveTo>
                <a:cubicBezTo>
                  <a:pt x="106610" y="121536"/>
                  <a:pt x="106829" y="121011"/>
                  <a:pt x="106523" y="120683"/>
                </a:cubicBezTo>
                <a:cubicBezTo>
                  <a:pt x="106217" y="120377"/>
                  <a:pt x="105671" y="120596"/>
                  <a:pt x="105671" y="121055"/>
                </a:cubicBezTo>
                <a:cubicBezTo>
                  <a:pt x="105671" y="121317"/>
                  <a:pt x="105889" y="121536"/>
                  <a:pt x="106173" y="121536"/>
                </a:cubicBezTo>
                <a:close/>
                <a:moveTo>
                  <a:pt x="101344" y="121601"/>
                </a:moveTo>
                <a:cubicBezTo>
                  <a:pt x="101825" y="121601"/>
                  <a:pt x="102065" y="121011"/>
                  <a:pt x="101737" y="120661"/>
                </a:cubicBezTo>
                <a:cubicBezTo>
                  <a:pt x="101388" y="120312"/>
                  <a:pt x="100798" y="120552"/>
                  <a:pt x="100798" y="121055"/>
                </a:cubicBezTo>
                <a:cubicBezTo>
                  <a:pt x="100798" y="121339"/>
                  <a:pt x="101038" y="121601"/>
                  <a:pt x="101344" y="121601"/>
                </a:cubicBezTo>
                <a:close/>
                <a:moveTo>
                  <a:pt x="96515" y="121645"/>
                </a:moveTo>
                <a:cubicBezTo>
                  <a:pt x="97061" y="121645"/>
                  <a:pt x="97324" y="120989"/>
                  <a:pt x="96952" y="120618"/>
                </a:cubicBezTo>
                <a:cubicBezTo>
                  <a:pt x="96559" y="120246"/>
                  <a:pt x="95925" y="120509"/>
                  <a:pt x="95925" y="121055"/>
                </a:cubicBezTo>
                <a:cubicBezTo>
                  <a:pt x="95925" y="121383"/>
                  <a:pt x="96187" y="121645"/>
                  <a:pt x="96515" y="121645"/>
                </a:cubicBezTo>
                <a:close/>
                <a:moveTo>
                  <a:pt x="91686" y="121688"/>
                </a:moveTo>
                <a:cubicBezTo>
                  <a:pt x="92276" y="121688"/>
                  <a:pt x="92560" y="120989"/>
                  <a:pt x="92145" y="120596"/>
                </a:cubicBezTo>
                <a:cubicBezTo>
                  <a:pt x="91752" y="120181"/>
                  <a:pt x="91052" y="120465"/>
                  <a:pt x="91052" y="121055"/>
                </a:cubicBezTo>
                <a:cubicBezTo>
                  <a:pt x="91052" y="121404"/>
                  <a:pt x="91336" y="121688"/>
                  <a:pt x="91686" y="121688"/>
                </a:cubicBezTo>
                <a:close/>
                <a:moveTo>
                  <a:pt x="86857" y="121710"/>
                </a:moveTo>
                <a:cubicBezTo>
                  <a:pt x="87469" y="121710"/>
                  <a:pt x="87753" y="120989"/>
                  <a:pt x="87338" y="120574"/>
                </a:cubicBezTo>
                <a:cubicBezTo>
                  <a:pt x="86923" y="120159"/>
                  <a:pt x="86202" y="120443"/>
                  <a:pt x="86202" y="121055"/>
                </a:cubicBezTo>
                <a:cubicBezTo>
                  <a:pt x="86202" y="121404"/>
                  <a:pt x="86507" y="121710"/>
                  <a:pt x="86857" y="121710"/>
                </a:cubicBezTo>
                <a:close/>
                <a:moveTo>
                  <a:pt x="82050" y="121732"/>
                </a:moveTo>
                <a:cubicBezTo>
                  <a:pt x="82662" y="121732"/>
                  <a:pt x="82968" y="120989"/>
                  <a:pt x="82531" y="120552"/>
                </a:cubicBezTo>
                <a:cubicBezTo>
                  <a:pt x="82094" y="120115"/>
                  <a:pt x="81351" y="120421"/>
                  <a:pt x="81351" y="121055"/>
                </a:cubicBezTo>
                <a:cubicBezTo>
                  <a:pt x="81351" y="121426"/>
                  <a:pt x="81657" y="121732"/>
                  <a:pt x="82050" y="121732"/>
                </a:cubicBezTo>
                <a:close/>
                <a:moveTo>
                  <a:pt x="77221" y="121732"/>
                </a:moveTo>
                <a:cubicBezTo>
                  <a:pt x="77833" y="121732"/>
                  <a:pt x="78160" y="120989"/>
                  <a:pt x="77702" y="120552"/>
                </a:cubicBezTo>
                <a:cubicBezTo>
                  <a:pt x="77265" y="120115"/>
                  <a:pt x="76522" y="120421"/>
                  <a:pt x="76522" y="121055"/>
                </a:cubicBezTo>
                <a:cubicBezTo>
                  <a:pt x="76522" y="121426"/>
                  <a:pt x="76828" y="121732"/>
                  <a:pt x="77221" y="121732"/>
                </a:cubicBezTo>
                <a:close/>
                <a:moveTo>
                  <a:pt x="72392" y="121732"/>
                </a:moveTo>
                <a:cubicBezTo>
                  <a:pt x="73004" y="121732"/>
                  <a:pt x="73331" y="120989"/>
                  <a:pt x="72894" y="120552"/>
                </a:cubicBezTo>
                <a:cubicBezTo>
                  <a:pt x="72436" y="120115"/>
                  <a:pt x="71693" y="120421"/>
                  <a:pt x="71693" y="121055"/>
                </a:cubicBezTo>
                <a:cubicBezTo>
                  <a:pt x="71693" y="121426"/>
                  <a:pt x="71999" y="121732"/>
                  <a:pt x="72392" y="121732"/>
                </a:cubicBezTo>
                <a:close/>
                <a:moveTo>
                  <a:pt x="67563" y="121710"/>
                </a:moveTo>
                <a:cubicBezTo>
                  <a:pt x="68153" y="121710"/>
                  <a:pt x="68459" y="120989"/>
                  <a:pt x="68044" y="120574"/>
                </a:cubicBezTo>
                <a:cubicBezTo>
                  <a:pt x="67606" y="120159"/>
                  <a:pt x="66885" y="120443"/>
                  <a:pt x="66885" y="121055"/>
                </a:cubicBezTo>
                <a:cubicBezTo>
                  <a:pt x="66885" y="121404"/>
                  <a:pt x="67191" y="121710"/>
                  <a:pt x="67563" y="121710"/>
                </a:cubicBezTo>
                <a:close/>
                <a:moveTo>
                  <a:pt x="62734" y="121688"/>
                </a:moveTo>
                <a:cubicBezTo>
                  <a:pt x="63302" y="121688"/>
                  <a:pt x="63608" y="120989"/>
                  <a:pt x="63193" y="120596"/>
                </a:cubicBezTo>
                <a:cubicBezTo>
                  <a:pt x="62799" y="120181"/>
                  <a:pt x="62100" y="120465"/>
                  <a:pt x="62100" y="121055"/>
                </a:cubicBezTo>
                <a:cubicBezTo>
                  <a:pt x="62100" y="121404"/>
                  <a:pt x="62384" y="121688"/>
                  <a:pt x="62734" y="121688"/>
                </a:cubicBezTo>
                <a:close/>
                <a:moveTo>
                  <a:pt x="57905" y="121645"/>
                </a:moveTo>
                <a:cubicBezTo>
                  <a:pt x="58451" y="121645"/>
                  <a:pt x="58713" y="120989"/>
                  <a:pt x="58342" y="120618"/>
                </a:cubicBezTo>
                <a:cubicBezTo>
                  <a:pt x="57970" y="120246"/>
                  <a:pt x="57315" y="120509"/>
                  <a:pt x="57315" y="121055"/>
                </a:cubicBezTo>
                <a:cubicBezTo>
                  <a:pt x="57315" y="121383"/>
                  <a:pt x="57577" y="121645"/>
                  <a:pt x="57905" y="121645"/>
                </a:cubicBezTo>
                <a:close/>
                <a:moveTo>
                  <a:pt x="53098" y="121601"/>
                </a:moveTo>
                <a:cubicBezTo>
                  <a:pt x="53578" y="121601"/>
                  <a:pt x="53819" y="121011"/>
                  <a:pt x="53469" y="120661"/>
                </a:cubicBezTo>
                <a:cubicBezTo>
                  <a:pt x="53141" y="120312"/>
                  <a:pt x="52551" y="120552"/>
                  <a:pt x="52551" y="121055"/>
                </a:cubicBezTo>
                <a:cubicBezTo>
                  <a:pt x="52551" y="121339"/>
                  <a:pt x="52792" y="121601"/>
                  <a:pt x="53098" y="121601"/>
                </a:cubicBezTo>
                <a:close/>
                <a:moveTo>
                  <a:pt x="48268" y="121536"/>
                </a:moveTo>
                <a:cubicBezTo>
                  <a:pt x="48706" y="121536"/>
                  <a:pt x="48902" y="121011"/>
                  <a:pt x="48618" y="120705"/>
                </a:cubicBezTo>
                <a:cubicBezTo>
                  <a:pt x="48312" y="120399"/>
                  <a:pt x="47788" y="120618"/>
                  <a:pt x="47788" y="121055"/>
                </a:cubicBezTo>
                <a:cubicBezTo>
                  <a:pt x="47788" y="121317"/>
                  <a:pt x="48006" y="121536"/>
                  <a:pt x="48268" y="121536"/>
                </a:cubicBezTo>
                <a:close/>
                <a:moveTo>
                  <a:pt x="43439" y="121470"/>
                </a:moveTo>
                <a:cubicBezTo>
                  <a:pt x="43811" y="121470"/>
                  <a:pt x="43986" y="121011"/>
                  <a:pt x="43724" y="120749"/>
                </a:cubicBezTo>
                <a:cubicBezTo>
                  <a:pt x="43461" y="120487"/>
                  <a:pt x="43024" y="120683"/>
                  <a:pt x="43024" y="121055"/>
                </a:cubicBezTo>
                <a:cubicBezTo>
                  <a:pt x="43024" y="121273"/>
                  <a:pt x="43199" y="121470"/>
                  <a:pt x="43439" y="121470"/>
                </a:cubicBezTo>
                <a:close/>
                <a:moveTo>
                  <a:pt x="38610" y="121361"/>
                </a:moveTo>
                <a:cubicBezTo>
                  <a:pt x="38894" y="121361"/>
                  <a:pt x="39047" y="121011"/>
                  <a:pt x="38851" y="120814"/>
                </a:cubicBezTo>
                <a:cubicBezTo>
                  <a:pt x="38632" y="120618"/>
                  <a:pt x="38283" y="120749"/>
                  <a:pt x="38283" y="121055"/>
                </a:cubicBezTo>
                <a:cubicBezTo>
                  <a:pt x="38283" y="121230"/>
                  <a:pt x="38436" y="121361"/>
                  <a:pt x="38610" y="121361"/>
                </a:cubicBezTo>
                <a:close/>
                <a:moveTo>
                  <a:pt x="33781" y="121295"/>
                </a:moveTo>
                <a:cubicBezTo>
                  <a:pt x="34000" y="121295"/>
                  <a:pt x="34109" y="121033"/>
                  <a:pt x="33956" y="120880"/>
                </a:cubicBezTo>
                <a:cubicBezTo>
                  <a:pt x="33803" y="120727"/>
                  <a:pt x="33541" y="120836"/>
                  <a:pt x="33541" y="121055"/>
                </a:cubicBezTo>
                <a:cubicBezTo>
                  <a:pt x="33541" y="121186"/>
                  <a:pt x="33650" y="121295"/>
                  <a:pt x="33781" y="121295"/>
                </a:cubicBezTo>
                <a:close/>
                <a:moveTo>
                  <a:pt x="28952" y="121186"/>
                </a:moveTo>
                <a:cubicBezTo>
                  <a:pt x="29193" y="121186"/>
                  <a:pt x="28821" y="120814"/>
                  <a:pt x="28821" y="121055"/>
                </a:cubicBezTo>
                <a:cubicBezTo>
                  <a:pt x="28821" y="121120"/>
                  <a:pt x="28887" y="121186"/>
                  <a:pt x="28952" y="121186"/>
                </a:cubicBezTo>
                <a:close/>
                <a:moveTo>
                  <a:pt x="24123" y="121099"/>
                </a:moveTo>
                <a:cubicBezTo>
                  <a:pt x="24211" y="121099"/>
                  <a:pt x="24211" y="120989"/>
                  <a:pt x="24123" y="120989"/>
                </a:cubicBezTo>
                <a:cubicBezTo>
                  <a:pt x="24058" y="120989"/>
                  <a:pt x="24058" y="121099"/>
                  <a:pt x="24123" y="121099"/>
                </a:cubicBezTo>
                <a:close/>
                <a:moveTo>
                  <a:pt x="135126" y="116269"/>
                </a:moveTo>
                <a:cubicBezTo>
                  <a:pt x="135147" y="116269"/>
                  <a:pt x="135169" y="116248"/>
                  <a:pt x="135169" y="116226"/>
                </a:cubicBezTo>
                <a:cubicBezTo>
                  <a:pt x="135169" y="116182"/>
                  <a:pt x="135147" y="116160"/>
                  <a:pt x="135126" y="116160"/>
                </a:cubicBezTo>
                <a:cubicBezTo>
                  <a:pt x="135104" y="116160"/>
                  <a:pt x="135060" y="116182"/>
                  <a:pt x="135060" y="116226"/>
                </a:cubicBezTo>
                <a:cubicBezTo>
                  <a:pt x="135060" y="116248"/>
                  <a:pt x="135104" y="116269"/>
                  <a:pt x="135126" y="116269"/>
                </a:cubicBezTo>
                <a:close/>
                <a:moveTo>
                  <a:pt x="130297" y="116379"/>
                </a:moveTo>
                <a:cubicBezTo>
                  <a:pt x="130384" y="116379"/>
                  <a:pt x="130449" y="116313"/>
                  <a:pt x="130449" y="116226"/>
                </a:cubicBezTo>
                <a:cubicBezTo>
                  <a:pt x="130449" y="115964"/>
                  <a:pt x="130056" y="116379"/>
                  <a:pt x="130297" y="116379"/>
                </a:cubicBezTo>
                <a:close/>
                <a:moveTo>
                  <a:pt x="125467" y="116466"/>
                </a:moveTo>
                <a:cubicBezTo>
                  <a:pt x="125708" y="116466"/>
                  <a:pt x="125817" y="116204"/>
                  <a:pt x="125642" y="116029"/>
                </a:cubicBezTo>
                <a:cubicBezTo>
                  <a:pt x="125489" y="115876"/>
                  <a:pt x="125227" y="115985"/>
                  <a:pt x="125227" y="116226"/>
                </a:cubicBezTo>
                <a:cubicBezTo>
                  <a:pt x="125227" y="116357"/>
                  <a:pt x="125336" y="116466"/>
                  <a:pt x="125467" y="116466"/>
                </a:cubicBezTo>
                <a:close/>
                <a:moveTo>
                  <a:pt x="120638" y="116575"/>
                </a:moveTo>
                <a:cubicBezTo>
                  <a:pt x="121163" y="116619"/>
                  <a:pt x="121163" y="115811"/>
                  <a:pt x="120638" y="115854"/>
                </a:cubicBezTo>
                <a:cubicBezTo>
                  <a:pt x="120201" y="115898"/>
                  <a:pt x="120201" y="116532"/>
                  <a:pt x="120638" y="116575"/>
                </a:cubicBezTo>
                <a:close/>
                <a:moveTo>
                  <a:pt x="115831" y="116685"/>
                </a:moveTo>
                <a:cubicBezTo>
                  <a:pt x="116225" y="116685"/>
                  <a:pt x="116443" y="116182"/>
                  <a:pt x="116137" y="115898"/>
                </a:cubicBezTo>
                <a:cubicBezTo>
                  <a:pt x="115853" y="115614"/>
                  <a:pt x="115372" y="115811"/>
                  <a:pt x="115372" y="116226"/>
                </a:cubicBezTo>
                <a:cubicBezTo>
                  <a:pt x="115372" y="116466"/>
                  <a:pt x="115569" y="116685"/>
                  <a:pt x="115831" y="116685"/>
                </a:cubicBezTo>
                <a:close/>
                <a:moveTo>
                  <a:pt x="111002" y="116750"/>
                </a:moveTo>
                <a:cubicBezTo>
                  <a:pt x="111483" y="116750"/>
                  <a:pt x="111723" y="116160"/>
                  <a:pt x="111374" y="115811"/>
                </a:cubicBezTo>
                <a:cubicBezTo>
                  <a:pt x="111046" y="115483"/>
                  <a:pt x="110456" y="115723"/>
                  <a:pt x="110456" y="116204"/>
                </a:cubicBezTo>
                <a:cubicBezTo>
                  <a:pt x="110434" y="116510"/>
                  <a:pt x="110696" y="116750"/>
                  <a:pt x="111002" y="116750"/>
                </a:cubicBezTo>
                <a:close/>
                <a:moveTo>
                  <a:pt x="106173" y="116838"/>
                </a:moveTo>
                <a:cubicBezTo>
                  <a:pt x="106719" y="116838"/>
                  <a:pt x="106982" y="116160"/>
                  <a:pt x="106610" y="115789"/>
                </a:cubicBezTo>
                <a:cubicBezTo>
                  <a:pt x="106217" y="115395"/>
                  <a:pt x="105561" y="115679"/>
                  <a:pt x="105561" y="116226"/>
                </a:cubicBezTo>
                <a:cubicBezTo>
                  <a:pt x="105561" y="116554"/>
                  <a:pt x="105824" y="116838"/>
                  <a:pt x="106173" y="116838"/>
                </a:cubicBezTo>
                <a:close/>
                <a:moveTo>
                  <a:pt x="101344" y="116903"/>
                </a:moveTo>
                <a:cubicBezTo>
                  <a:pt x="101956" y="116903"/>
                  <a:pt x="102262" y="116160"/>
                  <a:pt x="101825" y="115745"/>
                </a:cubicBezTo>
                <a:cubicBezTo>
                  <a:pt x="101388" y="115308"/>
                  <a:pt x="100667" y="115614"/>
                  <a:pt x="100667" y="116226"/>
                </a:cubicBezTo>
                <a:cubicBezTo>
                  <a:pt x="100667" y="116597"/>
                  <a:pt x="100973" y="116903"/>
                  <a:pt x="101344" y="116903"/>
                </a:cubicBezTo>
                <a:close/>
                <a:moveTo>
                  <a:pt x="96515" y="116947"/>
                </a:moveTo>
                <a:cubicBezTo>
                  <a:pt x="97171" y="116947"/>
                  <a:pt x="97498" y="116160"/>
                  <a:pt x="97040" y="115701"/>
                </a:cubicBezTo>
                <a:cubicBezTo>
                  <a:pt x="96581" y="115242"/>
                  <a:pt x="95772" y="115570"/>
                  <a:pt x="95772" y="116226"/>
                </a:cubicBezTo>
                <a:cubicBezTo>
                  <a:pt x="95772" y="116619"/>
                  <a:pt x="96122" y="116947"/>
                  <a:pt x="96515" y="116947"/>
                </a:cubicBezTo>
                <a:close/>
                <a:moveTo>
                  <a:pt x="91686" y="116991"/>
                </a:moveTo>
                <a:cubicBezTo>
                  <a:pt x="92385" y="116991"/>
                  <a:pt x="92735" y="116160"/>
                  <a:pt x="92232" y="115679"/>
                </a:cubicBezTo>
                <a:cubicBezTo>
                  <a:pt x="91752" y="115177"/>
                  <a:pt x="90921" y="115527"/>
                  <a:pt x="90921" y="116226"/>
                </a:cubicBezTo>
                <a:cubicBezTo>
                  <a:pt x="90921" y="116641"/>
                  <a:pt x="91271" y="116991"/>
                  <a:pt x="91686" y="116991"/>
                </a:cubicBezTo>
                <a:close/>
                <a:moveTo>
                  <a:pt x="86857" y="117034"/>
                </a:moveTo>
                <a:cubicBezTo>
                  <a:pt x="87600" y="117034"/>
                  <a:pt x="87971" y="116160"/>
                  <a:pt x="87447" y="115636"/>
                </a:cubicBezTo>
                <a:cubicBezTo>
                  <a:pt x="86923" y="115111"/>
                  <a:pt x="86049" y="115483"/>
                  <a:pt x="86049" y="116226"/>
                </a:cubicBezTo>
                <a:cubicBezTo>
                  <a:pt x="86049" y="116663"/>
                  <a:pt x="86420" y="117034"/>
                  <a:pt x="86857" y="117034"/>
                </a:cubicBezTo>
                <a:close/>
                <a:moveTo>
                  <a:pt x="82050" y="117056"/>
                </a:moveTo>
                <a:cubicBezTo>
                  <a:pt x="82793" y="117056"/>
                  <a:pt x="83164" y="116160"/>
                  <a:pt x="82640" y="115614"/>
                </a:cubicBezTo>
                <a:cubicBezTo>
                  <a:pt x="82115" y="115090"/>
                  <a:pt x="81198" y="115461"/>
                  <a:pt x="81198" y="116226"/>
                </a:cubicBezTo>
                <a:cubicBezTo>
                  <a:pt x="81198" y="116685"/>
                  <a:pt x="81569" y="117056"/>
                  <a:pt x="82050" y="117056"/>
                </a:cubicBezTo>
                <a:close/>
                <a:moveTo>
                  <a:pt x="77221" y="117056"/>
                </a:moveTo>
                <a:cubicBezTo>
                  <a:pt x="77964" y="117056"/>
                  <a:pt x="78357" y="116160"/>
                  <a:pt x="77811" y="115614"/>
                </a:cubicBezTo>
                <a:cubicBezTo>
                  <a:pt x="77286" y="115090"/>
                  <a:pt x="76369" y="115461"/>
                  <a:pt x="76369" y="116226"/>
                </a:cubicBezTo>
                <a:cubicBezTo>
                  <a:pt x="76369" y="116685"/>
                  <a:pt x="76740" y="117056"/>
                  <a:pt x="77221" y="117056"/>
                </a:cubicBezTo>
                <a:close/>
                <a:moveTo>
                  <a:pt x="72392" y="117056"/>
                </a:moveTo>
                <a:cubicBezTo>
                  <a:pt x="73113" y="117056"/>
                  <a:pt x="73484" y="116182"/>
                  <a:pt x="72982" y="115658"/>
                </a:cubicBezTo>
                <a:cubicBezTo>
                  <a:pt x="72457" y="115155"/>
                  <a:pt x="71561" y="115505"/>
                  <a:pt x="71561" y="116248"/>
                </a:cubicBezTo>
                <a:cubicBezTo>
                  <a:pt x="71561" y="116685"/>
                  <a:pt x="71933" y="117056"/>
                  <a:pt x="72392" y="117056"/>
                </a:cubicBezTo>
                <a:close/>
                <a:moveTo>
                  <a:pt x="67563" y="117056"/>
                </a:moveTo>
                <a:cubicBezTo>
                  <a:pt x="68306" y="117056"/>
                  <a:pt x="68655" y="116160"/>
                  <a:pt x="68153" y="115658"/>
                </a:cubicBezTo>
                <a:cubicBezTo>
                  <a:pt x="67628" y="115133"/>
                  <a:pt x="66754" y="115505"/>
                  <a:pt x="66754" y="116226"/>
                </a:cubicBezTo>
                <a:cubicBezTo>
                  <a:pt x="66754" y="116685"/>
                  <a:pt x="67104" y="117056"/>
                  <a:pt x="67563" y="117056"/>
                </a:cubicBezTo>
                <a:close/>
                <a:moveTo>
                  <a:pt x="62734" y="117012"/>
                </a:moveTo>
                <a:cubicBezTo>
                  <a:pt x="63433" y="117012"/>
                  <a:pt x="63783" y="116182"/>
                  <a:pt x="63280" y="115679"/>
                </a:cubicBezTo>
                <a:cubicBezTo>
                  <a:pt x="62799" y="115199"/>
                  <a:pt x="61969" y="115548"/>
                  <a:pt x="61969" y="116226"/>
                </a:cubicBezTo>
                <a:cubicBezTo>
                  <a:pt x="61969" y="116663"/>
                  <a:pt x="62319" y="117012"/>
                  <a:pt x="62734" y="117012"/>
                </a:cubicBezTo>
                <a:close/>
                <a:moveTo>
                  <a:pt x="57905" y="116947"/>
                </a:moveTo>
                <a:cubicBezTo>
                  <a:pt x="58560" y="116947"/>
                  <a:pt x="58888" y="116182"/>
                  <a:pt x="58429" y="115723"/>
                </a:cubicBezTo>
                <a:cubicBezTo>
                  <a:pt x="57970" y="115264"/>
                  <a:pt x="57184" y="115592"/>
                  <a:pt x="57184" y="116226"/>
                </a:cubicBezTo>
                <a:cubicBezTo>
                  <a:pt x="57184" y="116619"/>
                  <a:pt x="57511" y="116947"/>
                  <a:pt x="57905" y="116947"/>
                </a:cubicBezTo>
                <a:close/>
                <a:moveTo>
                  <a:pt x="53098" y="116903"/>
                </a:moveTo>
                <a:cubicBezTo>
                  <a:pt x="53687" y="116903"/>
                  <a:pt x="53993" y="116182"/>
                  <a:pt x="53556" y="115767"/>
                </a:cubicBezTo>
                <a:cubicBezTo>
                  <a:pt x="53141" y="115330"/>
                  <a:pt x="52420" y="115636"/>
                  <a:pt x="52420" y="116226"/>
                </a:cubicBezTo>
                <a:cubicBezTo>
                  <a:pt x="52420" y="116597"/>
                  <a:pt x="52726" y="116903"/>
                  <a:pt x="53098" y="116903"/>
                </a:cubicBezTo>
                <a:close/>
                <a:moveTo>
                  <a:pt x="48268" y="116838"/>
                </a:moveTo>
                <a:cubicBezTo>
                  <a:pt x="48793" y="116838"/>
                  <a:pt x="49055" y="116182"/>
                  <a:pt x="48684" y="115811"/>
                </a:cubicBezTo>
                <a:cubicBezTo>
                  <a:pt x="48312" y="115417"/>
                  <a:pt x="47657" y="115701"/>
                  <a:pt x="47657" y="116226"/>
                </a:cubicBezTo>
                <a:cubicBezTo>
                  <a:pt x="47657" y="116554"/>
                  <a:pt x="47941" y="116838"/>
                  <a:pt x="48268" y="116838"/>
                </a:cubicBezTo>
                <a:close/>
                <a:moveTo>
                  <a:pt x="43439" y="116750"/>
                </a:moveTo>
                <a:cubicBezTo>
                  <a:pt x="43898" y="116750"/>
                  <a:pt x="44139" y="116182"/>
                  <a:pt x="43811" y="115854"/>
                </a:cubicBezTo>
                <a:cubicBezTo>
                  <a:pt x="43483" y="115527"/>
                  <a:pt x="42915" y="115767"/>
                  <a:pt x="42915" y="116226"/>
                </a:cubicBezTo>
                <a:cubicBezTo>
                  <a:pt x="42915" y="116510"/>
                  <a:pt x="43155" y="116750"/>
                  <a:pt x="43439" y="116750"/>
                </a:cubicBezTo>
                <a:close/>
                <a:moveTo>
                  <a:pt x="38610" y="116685"/>
                </a:moveTo>
                <a:cubicBezTo>
                  <a:pt x="39004" y="116685"/>
                  <a:pt x="39200" y="116204"/>
                  <a:pt x="38916" y="115920"/>
                </a:cubicBezTo>
                <a:cubicBezTo>
                  <a:pt x="38654" y="115636"/>
                  <a:pt x="38173" y="115832"/>
                  <a:pt x="38173" y="116226"/>
                </a:cubicBezTo>
                <a:cubicBezTo>
                  <a:pt x="38173" y="116466"/>
                  <a:pt x="38370" y="116685"/>
                  <a:pt x="38610" y="116685"/>
                </a:cubicBezTo>
                <a:close/>
                <a:moveTo>
                  <a:pt x="33781" y="116575"/>
                </a:moveTo>
                <a:cubicBezTo>
                  <a:pt x="34109" y="116575"/>
                  <a:pt x="34262" y="116204"/>
                  <a:pt x="34044" y="115985"/>
                </a:cubicBezTo>
                <a:cubicBezTo>
                  <a:pt x="33803" y="115767"/>
                  <a:pt x="33432" y="115920"/>
                  <a:pt x="33432" y="116226"/>
                </a:cubicBezTo>
                <a:cubicBezTo>
                  <a:pt x="33432" y="116422"/>
                  <a:pt x="33585" y="116575"/>
                  <a:pt x="33781" y="116575"/>
                </a:cubicBezTo>
                <a:close/>
                <a:moveTo>
                  <a:pt x="28952" y="116488"/>
                </a:moveTo>
                <a:cubicBezTo>
                  <a:pt x="29193" y="116488"/>
                  <a:pt x="29302" y="116204"/>
                  <a:pt x="29149" y="116051"/>
                </a:cubicBezTo>
                <a:cubicBezTo>
                  <a:pt x="28974" y="115898"/>
                  <a:pt x="28712" y="116007"/>
                  <a:pt x="28712" y="116226"/>
                </a:cubicBezTo>
                <a:cubicBezTo>
                  <a:pt x="28712" y="116379"/>
                  <a:pt x="28821" y="116488"/>
                  <a:pt x="28952" y="116488"/>
                </a:cubicBezTo>
                <a:close/>
                <a:moveTo>
                  <a:pt x="24123" y="116379"/>
                </a:moveTo>
                <a:cubicBezTo>
                  <a:pt x="24364" y="116379"/>
                  <a:pt x="23992" y="116007"/>
                  <a:pt x="23992" y="116226"/>
                </a:cubicBezTo>
                <a:cubicBezTo>
                  <a:pt x="23992" y="116313"/>
                  <a:pt x="24058" y="116379"/>
                  <a:pt x="24123" y="116379"/>
                </a:cubicBezTo>
                <a:close/>
                <a:moveTo>
                  <a:pt x="19316" y="116248"/>
                </a:moveTo>
                <a:cubicBezTo>
                  <a:pt x="19338" y="116248"/>
                  <a:pt x="19360" y="116226"/>
                  <a:pt x="19360" y="116204"/>
                </a:cubicBezTo>
                <a:cubicBezTo>
                  <a:pt x="19360" y="116182"/>
                  <a:pt x="19338" y="116160"/>
                  <a:pt x="19316" y="116182"/>
                </a:cubicBezTo>
                <a:cubicBezTo>
                  <a:pt x="19294" y="116182"/>
                  <a:pt x="19272" y="116182"/>
                  <a:pt x="19272" y="116204"/>
                </a:cubicBezTo>
                <a:cubicBezTo>
                  <a:pt x="19272" y="116226"/>
                  <a:pt x="19294" y="116248"/>
                  <a:pt x="19316" y="116248"/>
                </a:cubicBezTo>
                <a:close/>
                <a:moveTo>
                  <a:pt x="139955" y="111419"/>
                </a:moveTo>
                <a:cubicBezTo>
                  <a:pt x="139976" y="111419"/>
                  <a:pt x="139976" y="111397"/>
                  <a:pt x="139976" y="111397"/>
                </a:cubicBezTo>
                <a:cubicBezTo>
                  <a:pt x="139976" y="111375"/>
                  <a:pt x="139976" y="111353"/>
                  <a:pt x="139955" y="111353"/>
                </a:cubicBezTo>
                <a:cubicBezTo>
                  <a:pt x="139933" y="111353"/>
                  <a:pt x="139933" y="111375"/>
                  <a:pt x="139933" y="111397"/>
                </a:cubicBezTo>
                <a:cubicBezTo>
                  <a:pt x="139933" y="111397"/>
                  <a:pt x="139933" y="111419"/>
                  <a:pt x="139955" y="111419"/>
                </a:cubicBezTo>
                <a:close/>
                <a:moveTo>
                  <a:pt x="135126" y="111528"/>
                </a:moveTo>
                <a:cubicBezTo>
                  <a:pt x="135322" y="111528"/>
                  <a:pt x="135322" y="111244"/>
                  <a:pt x="135126" y="111244"/>
                </a:cubicBezTo>
                <a:cubicBezTo>
                  <a:pt x="134951" y="111244"/>
                  <a:pt x="134951" y="111528"/>
                  <a:pt x="135126" y="111528"/>
                </a:cubicBezTo>
                <a:close/>
                <a:moveTo>
                  <a:pt x="130297" y="111637"/>
                </a:moveTo>
                <a:cubicBezTo>
                  <a:pt x="130646" y="111637"/>
                  <a:pt x="130646" y="111135"/>
                  <a:pt x="130297" y="111135"/>
                </a:cubicBezTo>
                <a:cubicBezTo>
                  <a:pt x="129969" y="111135"/>
                  <a:pt x="129969" y="111637"/>
                  <a:pt x="130297" y="111637"/>
                </a:cubicBezTo>
                <a:close/>
                <a:moveTo>
                  <a:pt x="125467" y="111746"/>
                </a:moveTo>
                <a:cubicBezTo>
                  <a:pt x="125795" y="111746"/>
                  <a:pt x="125970" y="111353"/>
                  <a:pt x="125730" y="111135"/>
                </a:cubicBezTo>
                <a:cubicBezTo>
                  <a:pt x="125511" y="110894"/>
                  <a:pt x="125118" y="111069"/>
                  <a:pt x="125118" y="111375"/>
                </a:cubicBezTo>
                <a:cubicBezTo>
                  <a:pt x="125118" y="111593"/>
                  <a:pt x="125271" y="111746"/>
                  <a:pt x="125467" y="111746"/>
                </a:cubicBezTo>
                <a:close/>
                <a:moveTo>
                  <a:pt x="120660" y="111834"/>
                </a:moveTo>
                <a:cubicBezTo>
                  <a:pt x="121054" y="111834"/>
                  <a:pt x="121272" y="111353"/>
                  <a:pt x="120966" y="111069"/>
                </a:cubicBezTo>
                <a:cubicBezTo>
                  <a:pt x="120682" y="110763"/>
                  <a:pt x="120201" y="110982"/>
                  <a:pt x="120201" y="111375"/>
                </a:cubicBezTo>
                <a:cubicBezTo>
                  <a:pt x="120201" y="111637"/>
                  <a:pt x="120398" y="111834"/>
                  <a:pt x="120660" y="111834"/>
                </a:cubicBezTo>
                <a:close/>
                <a:moveTo>
                  <a:pt x="115831" y="111943"/>
                </a:moveTo>
                <a:cubicBezTo>
                  <a:pt x="116334" y="111943"/>
                  <a:pt x="116574" y="111331"/>
                  <a:pt x="116225" y="110982"/>
                </a:cubicBezTo>
                <a:cubicBezTo>
                  <a:pt x="115875" y="110632"/>
                  <a:pt x="115263" y="110894"/>
                  <a:pt x="115263" y="111375"/>
                </a:cubicBezTo>
                <a:cubicBezTo>
                  <a:pt x="115263" y="111703"/>
                  <a:pt x="115525" y="111943"/>
                  <a:pt x="115831" y="111943"/>
                </a:cubicBezTo>
                <a:close/>
                <a:moveTo>
                  <a:pt x="111002" y="112030"/>
                </a:moveTo>
                <a:cubicBezTo>
                  <a:pt x="111570" y="112030"/>
                  <a:pt x="111854" y="111331"/>
                  <a:pt x="111461" y="110938"/>
                </a:cubicBezTo>
                <a:cubicBezTo>
                  <a:pt x="111046" y="110523"/>
                  <a:pt x="110369" y="110807"/>
                  <a:pt x="110369" y="111397"/>
                </a:cubicBezTo>
                <a:cubicBezTo>
                  <a:pt x="110369" y="111746"/>
                  <a:pt x="110653" y="112030"/>
                  <a:pt x="111002" y="112030"/>
                </a:cubicBezTo>
                <a:close/>
                <a:moveTo>
                  <a:pt x="106173" y="112118"/>
                </a:moveTo>
                <a:cubicBezTo>
                  <a:pt x="106829" y="112096"/>
                  <a:pt x="107135" y="111331"/>
                  <a:pt x="106698" y="110872"/>
                </a:cubicBezTo>
                <a:cubicBezTo>
                  <a:pt x="106239" y="110413"/>
                  <a:pt x="105452" y="110741"/>
                  <a:pt x="105452" y="111397"/>
                </a:cubicBezTo>
                <a:cubicBezTo>
                  <a:pt x="105452" y="111790"/>
                  <a:pt x="105780" y="112118"/>
                  <a:pt x="106173" y="112118"/>
                </a:cubicBezTo>
                <a:close/>
                <a:moveTo>
                  <a:pt x="101344" y="112183"/>
                </a:moveTo>
                <a:cubicBezTo>
                  <a:pt x="102065" y="112183"/>
                  <a:pt x="102415" y="111309"/>
                  <a:pt x="101912" y="110807"/>
                </a:cubicBezTo>
                <a:cubicBezTo>
                  <a:pt x="101410" y="110304"/>
                  <a:pt x="100536" y="110676"/>
                  <a:pt x="100536" y="111397"/>
                </a:cubicBezTo>
                <a:cubicBezTo>
                  <a:pt x="100536" y="111834"/>
                  <a:pt x="100907" y="112183"/>
                  <a:pt x="101344" y="112183"/>
                </a:cubicBezTo>
                <a:close/>
                <a:moveTo>
                  <a:pt x="96515" y="112249"/>
                </a:moveTo>
                <a:cubicBezTo>
                  <a:pt x="97302" y="112249"/>
                  <a:pt x="97695" y="111309"/>
                  <a:pt x="97149" y="110763"/>
                </a:cubicBezTo>
                <a:cubicBezTo>
                  <a:pt x="96581" y="110217"/>
                  <a:pt x="95663" y="110610"/>
                  <a:pt x="95663" y="111397"/>
                </a:cubicBezTo>
                <a:cubicBezTo>
                  <a:pt x="95663" y="111856"/>
                  <a:pt x="96056" y="112249"/>
                  <a:pt x="96515" y="112249"/>
                </a:cubicBezTo>
                <a:close/>
                <a:moveTo>
                  <a:pt x="91708" y="112293"/>
                </a:moveTo>
                <a:cubicBezTo>
                  <a:pt x="92516" y="112293"/>
                  <a:pt x="92932" y="111309"/>
                  <a:pt x="92342" y="110741"/>
                </a:cubicBezTo>
                <a:cubicBezTo>
                  <a:pt x="91774" y="110173"/>
                  <a:pt x="90790" y="110566"/>
                  <a:pt x="90790" y="111397"/>
                </a:cubicBezTo>
                <a:cubicBezTo>
                  <a:pt x="90790" y="111877"/>
                  <a:pt x="91205" y="112293"/>
                  <a:pt x="91708" y="112293"/>
                </a:cubicBezTo>
                <a:close/>
                <a:moveTo>
                  <a:pt x="86879" y="112336"/>
                </a:moveTo>
                <a:cubicBezTo>
                  <a:pt x="87731" y="112336"/>
                  <a:pt x="88146" y="111309"/>
                  <a:pt x="87534" y="110719"/>
                </a:cubicBezTo>
                <a:cubicBezTo>
                  <a:pt x="86944" y="110108"/>
                  <a:pt x="85917" y="110545"/>
                  <a:pt x="85917" y="111375"/>
                </a:cubicBezTo>
                <a:cubicBezTo>
                  <a:pt x="85917" y="111921"/>
                  <a:pt x="86354" y="112336"/>
                  <a:pt x="86879" y="112336"/>
                </a:cubicBezTo>
                <a:close/>
                <a:moveTo>
                  <a:pt x="82050" y="112358"/>
                </a:moveTo>
                <a:cubicBezTo>
                  <a:pt x="82924" y="112358"/>
                  <a:pt x="83361" y="111309"/>
                  <a:pt x="82749" y="110697"/>
                </a:cubicBezTo>
                <a:cubicBezTo>
                  <a:pt x="82115" y="110086"/>
                  <a:pt x="81067" y="110523"/>
                  <a:pt x="81067" y="111397"/>
                </a:cubicBezTo>
                <a:cubicBezTo>
                  <a:pt x="81067" y="111921"/>
                  <a:pt x="81504" y="112358"/>
                  <a:pt x="82050" y="112358"/>
                </a:cubicBezTo>
                <a:close/>
                <a:moveTo>
                  <a:pt x="77221" y="112358"/>
                </a:moveTo>
                <a:cubicBezTo>
                  <a:pt x="78095" y="112358"/>
                  <a:pt x="78532" y="111309"/>
                  <a:pt x="77920" y="110697"/>
                </a:cubicBezTo>
                <a:cubicBezTo>
                  <a:pt x="77308" y="110086"/>
                  <a:pt x="76238" y="110523"/>
                  <a:pt x="76238" y="111397"/>
                </a:cubicBezTo>
                <a:cubicBezTo>
                  <a:pt x="76238" y="111921"/>
                  <a:pt x="76675" y="112358"/>
                  <a:pt x="77221" y="112358"/>
                </a:cubicBezTo>
                <a:close/>
                <a:moveTo>
                  <a:pt x="72392" y="112358"/>
                </a:moveTo>
                <a:cubicBezTo>
                  <a:pt x="73266" y="112358"/>
                  <a:pt x="73703" y="111309"/>
                  <a:pt x="73091" y="110697"/>
                </a:cubicBezTo>
                <a:cubicBezTo>
                  <a:pt x="72479" y="110086"/>
                  <a:pt x="71409" y="110523"/>
                  <a:pt x="71409" y="111397"/>
                </a:cubicBezTo>
                <a:cubicBezTo>
                  <a:pt x="71409" y="111921"/>
                  <a:pt x="71867" y="112358"/>
                  <a:pt x="72392" y="112358"/>
                </a:cubicBezTo>
                <a:close/>
                <a:moveTo>
                  <a:pt x="67563" y="112336"/>
                </a:moveTo>
                <a:cubicBezTo>
                  <a:pt x="68415" y="112336"/>
                  <a:pt x="68852" y="111309"/>
                  <a:pt x="68240" y="110719"/>
                </a:cubicBezTo>
                <a:cubicBezTo>
                  <a:pt x="67650" y="110108"/>
                  <a:pt x="66623" y="110545"/>
                  <a:pt x="66623" y="111375"/>
                </a:cubicBezTo>
                <a:cubicBezTo>
                  <a:pt x="66623" y="111921"/>
                  <a:pt x="67038" y="112336"/>
                  <a:pt x="67563" y="112336"/>
                </a:cubicBezTo>
                <a:close/>
                <a:moveTo>
                  <a:pt x="62734" y="112293"/>
                </a:moveTo>
                <a:cubicBezTo>
                  <a:pt x="63564" y="112293"/>
                  <a:pt x="63957" y="111309"/>
                  <a:pt x="63389" y="110741"/>
                </a:cubicBezTo>
                <a:cubicBezTo>
                  <a:pt x="62821" y="110173"/>
                  <a:pt x="61838" y="110566"/>
                  <a:pt x="61838" y="111397"/>
                </a:cubicBezTo>
                <a:cubicBezTo>
                  <a:pt x="61838" y="111877"/>
                  <a:pt x="62253" y="112293"/>
                  <a:pt x="62734" y="112293"/>
                </a:cubicBezTo>
                <a:close/>
                <a:moveTo>
                  <a:pt x="57927" y="112249"/>
                </a:moveTo>
                <a:cubicBezTo>
                  <a:pt x="58691" y="112249"/>
                  <a:pt x="59063" y="111309"/>
                  <a:pt x="58538" y="110785"/>
                </a:cubicBezTo>
                <a:cubicBezTo>
                  <a:pt x="57992" y="110239"/>
                  <a:pt x="57053" y="110610"/>
                  <a:pt x="57053" y="111397"/>
                </a:cubicBezTo>
                <a:cubicBezTo>
                  <a:pt x="57074" y="111856"/>
                  <a:pt x="57446" y="112249"/>
                  <a:pt x="57927" y="112249"/>
                </a:cubicBezTo>
                <a:close/>
                <a:moveTo>
                  <a:pt x="53098" y="112183"/>
                </a:moveTo>
                <a:cubicBezTo>
                  <a:pt x="53819" y="112183"/>
                  <a:pt x="54168" y="111309"/>
                  <a:pt x="53666" y="110807"/>
                </a:cubicBezTo>
                <a:cubicBezTo>
                  <a:pt x="53163" y="110304"/>
                  <a:pt x="52289" y="110676"/>
                  <a:pt x="52289" y="111397"/>
                </a:cubicBezTo>
                <a:cubicBezTo>
                  <a:pt x="52289" y="111834"/>
                  <a:pt x="52661" y="112183"/>
                  <a:pt x="53098" y="112183"/>
                </a:cubicBezTo>
                <a:close/>
                <a:moveTo>
                  <a:pt x="48268" y="112118"/>
                </a:moveTo>
                <a:cubicBezTo>
                  <a:pt x="48924" y="112096"/>
                  <a:pt x="49230" y="111331"/>
                  <a:pt x="48771" y="110872"/>
                </a:cubicBezTo>
                <a:cubicBezTo>
                  <a:pt x="48312" y="110413"/>
                  <a:pt x="47547" y="110741"/>
                  <a:pt x="47547" y="111397"/>
                </a:cubicBezTo>
                <a:cubicBezTo>
                  <a:pt x="47547" y="111790"/>
                  <a:pt x="47875" y="112118"/>
                  <a:pt x="48268" y="112118"/>
                </a:cubicBezTo>
                <a:close/>
                <a:moveTo>
                  <a:pt x="43439" y="112030"/>
                </a:moveTo>
                <a:cubicBezTo>
                  <a:pt x="44008" y="112030"/>
                  <a:pt x="44292" y="111331"/>
                  <a:pt x="43898" y="110938"/>
                </a:cubicBezTo>
                <a:cubicBezTo>
                  <a:pt x="43483" y="110523"/>
                  <a:pt x="42806" y="110807"/>
                  <a:pt x="42806" y="111397"/>
                </a:cubicBezTo>
                <a:cubicBezTo>
                  <a:pt x="42806" y="111746"/>
                  <a:pt x="43090" y="112030"/>
                  <a:pt x="43439" y="112030"/>
                </a:cubicBezTo>
                <a:close/>
                <a:moveTo>
                  <a:pt x="38610" y="111943"/>
                </a:moveTo>
                <a:cubicBezTo>
                  <a:pt x="39113" y="111943"/>
                  <a:pt x="39353" y="111353"/>
                  <a:pt x="39004" y="111003"/>
                </a:cubicBezTo>
                <a:cubicBezTo>
                  <a:pt x="38654" y="110654"/>
                  <a:pt x="38064" y="110894"/>
                  <a:pt x="38064" y="111397"/>
                </a:cubicBezTo>
                <a:cubicBezTo>
                  <a:pt x="38064" y="111681"/>
                  <a:pt x="38305" y="111943"/>
                  <a:pt x="38610" y="111943"/>
                </a:cubicBezTo>
                <a:close/>
                <a:moveTo>
                  <a:pt x="33781" y="111834"/>
                </a:moveTo>
                <a:cubicBezTo>
                  <a:pt x="34197" y="111834"/>
                  <a:pt x="34393" y="111353"/>
                  <a:pt x="34109" y="111069"/>
                </a:cubicBezTo>
                <a:cubicBezTo>
                  <a:pt x="33825" y="110763"/>
                  <a:pt x="33344" y="110982"/>
                  <a:pt x="33344" y="111397"/>
                </a:cubicBezTo>
                <a:cubicBezTo>
                  <a:pt x="33344" y="111637"/>
                  <a:pt x="33541" y="111834"/>
                  <a:pt x="33781" y="111834"/>
                </a:cubicBezTo>
                <a:close/>
                <a:moveTo>
                  <a:pt x="28974" y="111724"/>
                </a:moveTo>
                <a:cubicBezTo>
                  <a:pt x="29280" y="111724"/>
                  <a:pt x="29433" y="111353"/>
                  <a:pt x="29215" y="111135"/>
                </a:cubicBezTo>
                <a:cubicBezTo>
                  <a:pt x="28996" y="110916"/>
                  <a:pt x="28625" y="111069"/>
                  <a:pt x="28625" y="111397"/>
                </a:cubicBezTo>
                <a:cubicBezTo>
                  <a:pt x="28625" y="111572"/>
                  <a:pt x="28778" y="111724"/>
                  <a:pt x="28974" y="111724"/>
                </a:cubicBezTo>
                <a:close/>
                <a:moveTo>
                  <a:pt x="24145" y="111637"/>
                </a:moveTo>
                <a:cubicBezTo>
                  <a:pt x="24364" y="111637"/>
                  <a:pt x="24473" y="111375"/>
                  <a:pt x="24320" y="111222"/>
                </a:cubicBezTo>
                <a:cubicBezTo>
                  <a:pt x="24167" y="111047"/>
                  <a:pt x="23905" y="111178"/>
                  <a:pt x="23905" y="111397"/>
                </a:cubicBezTo>
                <a:cubicBezTo>
                  <a:pt x="23905" y="111528"/>
                  <a:pt x="24014" y="111637"/>
                  <a:pt x="24145" y="111637"/>
                </a:cubicBezTo>
                <a:close/>
                <a:moveTo>
                  <a:pt x="19316" y="111528"/>
                </a:moveTo>
                <a:cubicBezTo>
                  <a:pt x="19491" y="111528"/>
                  <a:pt x="19491" y="111244"/>
                  <a:pt x="19316" y="111244"/>
                </a:cubicBezTo>
                <a:cubicBezTo>
                  <a:pt x="19141" y="111244"/>
                  <a:pt x="19141" y="111528"/>
                  <a:pt x="19316" y="111528"/>
                </a:cubicBezTo>
                <a:close/>
                <a:moveTo>
                  <a:pt x="14487" y="111419"/>
                </a:moveTo>
                <a:cubicBezTo>
                  <a:pt x="14509" y="111419"/>
                  <a:pt x="14509" y="111397"/>
                  <a:pt x="14509" y="111397"/>
                </a:cubicBezTo>
                <a:cubicBezTo>
                  <a:pt x="14509" y="111375"/>
                  <a:pt x="14509" y="111353"/>
                  <a:pt x="14487" y="111353"/>
                </a:cubicBezTo>
                <a:cubicBezTo>
                  <a:pt x="14465" y="111353"/>
                  <a:pt x="14465" y="111375"/>
                  <a:pt x="14465" y="111397"/>
                </a:cubicBezTo>
                <a:cubicBezTo>
                  <a:pt x="14465" y="111397"/>
                  <a:pt x="14465" y="111419"/>
                  <a:pt x="14487" y="111419"/>
                </a:cubicBezTo>
                <a:close/>
                <a:moveTo>
                  <a:pt x="144784" y="106568"/>
                </a:moveTo>
                <a:lnTo>
                  <a:pt x="144784" y="106568"/>
                </a:lnTo>
                <a:cubicBezTo>
                  <a:pt x="144784" y="106546"/>
                  <a:pt x="144740" y="106546"/>
                  <a:pt x="144740" y="106568"/>
                </a:cubicBezTo>
                <a:lnTo>
                  <a:pt x="144762" y="106568"/>
                </a:lnTo>
                <a:close/>
                <a:moveTo>
                  <a:pt x="139955" y="106677"/>
                </a:moveTo>
                <a:cubicBezTo>
                  <a:pt x="140020" y="106655"/>
                  <a:pt x="140064" y="106611"/>
                  <a:pt x="140064" y="106568"/>
                </a:cubicBezTo>
                <a:cubicBezTo>
                  <a:pt x="140042" y="106437"/>
                  <a:pt x="139867" y="106437"/>
                  <a:pt x="139845" y="106568"/>
                </a:cubicBezTo>
                <a:cubicBezTo>
                  <a:pt x="139845" y="106611"/>
                  <a:pt x="139889" y="106677"/>
                  <a:pt x="139955" y="106677"/>
                </a:cubicBezTo>
                <a:close/>
                <a:moveTo>
                  <a:pt x="135126" y="106764"/>
                </a:moveTo>
                <a:cubicBezTo>
                  <a:pt x="135322" y="106764"/>
                  <a:pt x="135410" y="106546"/>
                  <a:pt x="135279" y="106393"/>
                </a:cubicBezTo>
                <a:cubicBezTo>
                  <a:pt x="135147" y="106262"/>
                  <a:pt x="134907" y="106371"/>
                  <a:pt x="134907" y="106568"/>
                </a:cubicBezTo>
                <a:cubicBezTo>
                  <a:pt x="134907" y="106677"/>
                  <a:pt x="135016" y="106764"/>
                  <a:pt x="135126" y="106764"/>
                </a:cubicBezTo>
                <a:close/>
                <a:moveTo>
                  <a:pt x="130297" y="106895"/>
                </a:moveTo>
                <a:cubicBezTo>
                  <a:pt x="130602" y="106895"/>
                  <a:pt x="130755" y="106524"/>
                  <a:pt x="130537" y="106327"/>
                </a:cubicBezTo>
                <a:cubicBezTo>
                  <a:pt x="130318" y="106109"/>
                  <a:pt x="129969" y="106262"/>
                  <a:pt x="129969" y="106568"/>
                </a:cubicBezTo>
                <a:cubicBezTo>
                  <a:pt x="129969" y="106742"/>
                  <a:pt x="130122" y="106895"/>
                  <a:pt x="130297" y="106895"/>
                </a:cubicBezTo>
                <a:close/>
                <a:moveTo>
                  <a:pt x="125467" y="107005"/>
                </a:moveTo>
                <a:cubicBezTo>
                  <a:pt x="125883" y="107005"/>
                  <a:pt x="126079" y="106524"/>
                  <a:pt x="125795" y="106240"/>
                </a:cubicBezTo>
                <a:cubicBezTo>
                  <a:pt x="125511" y="105956"/>
                  <a:pt x="125009" y="106153"/>
                  <a:pt x="125009" y="106568"/>
                </a:cubicBezTo>
                <a:cubicBezTo>
                  <a:pt x="125030" y="106808"/>
                  <a:pt x="125227" y="107005"/>
                  <a:pt x="125467" y="107005"/>
                </a:cubicBezTo>
                <a:close/>
                <a:moveTo>
                  <a:pt x="120638" y="107114"/>
                </a:moveTo>
                <a:cubicBezTo>
                  <a:pt x="121141" y="107114"/>
                  <a:pt x="121403" y="106524"/>
                  <a:pt x="121054" y="106153"/>
                </a:cubicBezTo>
                <a:cubicBezTo>
                  <a:pt x="120682" y="105803"/>
                  <a:pt x="120092" y="106065"/>
                  <a:pt x="120092" y="106568"/>
                </a:cubicBezTo>
                <a:cubicBezTo>
                  <a:pt x="120092" y="106874"/>
                  <a:pt x="120333" y="107114"/>
                  <a:pt x="120638" y="107114"/>
                </a:cubicBezTo>
                <a:close/>
                <a:moveTo>
                  <a:pt x="115831" y="107223"/>
                </a:moveTo>
                <a:cubicBezTo>
                  <a:pt x="116399" y="107223"/>
                  <a:pt x="116705" y="106502"/>
                  <a:pt x="116290" y="106087"/>
                </a:cubicBezTo>
                <a:cubicBezTo>
                  <a:pt x="115875" y="105694"/>
                  <a:pt x="115176" y="105978"/>
                  <a:pt x="115154" y="106568"/>
                </a:cubicBezTo>
                <a:cubicBezTo>
                  <a:pt x="115176" y="106917"/>
                  <a:pt x="115460" y="107223"/>
                  <a:pt x="115831" y="107223"/>
                </a:cubicBezTo>
                <a:close/>
                <a:moveTo>
                  <a:pt x="111002" y="107311"/>
                </a:moveTo>
                <a:cubicBezTo>
                  <a:pt x="111658" y="107311"/>
                  <a:pt x="112007" y="106502"/>
                  <a:pt x="111527" y="106021"/>
                </a:cubicBezTo>
                <a:cubicBezTo>
                  <a:pt x="111046" y="105563"/>
                  <a:pt x="110237" y="105890"/>
                  <a:pt x="110237" y="106568"/>
                </a:cubicBezTo>
                <a:cubicBezTo>
                  <a:pt x="110237" y="106983"/>
                  <a:pt x="110587" y="107311"/>
                  <a:pt x="111002" y="107311"/>
                </a:cubicBezTo>
                <a:close/>
                <a:moveTo>
                  <a:pt x="106173" y="107398"/>
                </a:moveTo>
                <a:cubicBezTo>
                  <a:pt x="106916" y="107398"/>
                  <a:pt x="107309" y="106480"/>
                  <a:pt x="106763" y="105956"/>
                </a:cubicBezTo>
                <a:cubicBezTo>
                  <a:pt x="106239" y="105431"/>
                  <a:pt x="105321" y="105803"/>
                  <a:pt x="105321" y="106568"/>
                </a:cubicBezTo>
                <a:cubicBezTo>
                  <a:pt x="105321" y="107027"/>
                  <a:pt x="105714" y="107398"/>
                  <a:pt x="106173" y="107398"/>
                </a:cubicBezTo>
                <a:close/>
                <a:moveTo>
                  <a:pt x="101344" y="107485"/>
                </a:moveTo>
                <a:cubicBezTo>
                  <a:pt x="102175" y="107485"/>
                  <a:pt x="102568" y="106480"/>
                  <a:pt x="102000" y="105912"/>
                </a:cubicBezTo>
                <a:cubicBezTo>
                  <a:pt x="101410" y="105322"/>
                  <a:pt x="100426" y="105737"/>
                  <a:pt x="100426" y="106568"/>
                </a:cubicBezTo>
                <a:cubicBezTo>
                  <a:pt x="100426" y="107070"/>
                  <a:pt x="100842" y="107485"/>
                  <a:pt x="101344" y="107485"/>
                </a:cubicBezTo>
                <a:close/>
                <a:moveTo>
                  <a:pt x="96515" y="107551"/>
                </a:moveTo>
                <a:cubicBezTo>
                  <a:pt x="97411" y="107551"/>
                  <a:pt x="97848" y="106480"/>
                  <a:pt x="97214" y="105847"/>
                </a:cubicBezTo>
                <a:cubicBezTo>
                  <a:pt x="96603" y="105235"/>
                  <a:pt x="95532" y="105672"/>
                  <a:pt x="95532" y="106568"/>
                </a:cubicBezTo>
                <a:cubicBezTo>
                  <a:pt x="95532" y="107114"/>
                  <a:pt x="95969" y="107551"/>
                  <a:pt x="96515" y="107551"/>
                </a:cubicBezTo>
                <a:close/>
                <a:moveTo>
                  <a:pt x="91686" y="107595"/>
                </a:moveTo>
                <a:cubicBezTo>
                  <a:pt x="92626" y="107595"/>
                  <a:pt x="93085" y="106480"/>
                  <a:pt x="92429" y="105825"/>
                </a:cubicBezTo>
                <a:cubicBezTo>
                  <a:pt x="91774" y="105169"/>
                  <a:pt x="90659" y="105628"/>
                  <a:pt x="90659" y="106568"/>
                </a:cubicBezTo>
                <a:cubicBezTo>
                  <a:pt x="90659" y="107136"/>
                  <a:pt x="91118" y="107595"/>
                  <a:pt x="91686" y="107595"/>
                </a:cubicBezTo>
                <a:close/>
                <a:moveTo>
                  <a:pt x="86857" y="107638"/>
                </a:moveTo>
                <a:cubicBezTo>
                  <a:pt x="87840" y="107638"/>
                  <a:pt x="88321" y="106458"/>
                  <a:pt x="87644" y="105781"/>
                </a:cubicBezTo>
                <a:cubicBezTo>
                  <a:pt x="86944" y="105082"/>
                  <a:pt x="85765" y="105584"/>
                  <a:pt x="85765" y="106546"/>
                </a:cubicBezTo>
                <a:cubicBezTo>
                  <a:pt x="85765" y="107158"/>
                  <a:pt x="86267" y="107638"/>
                  <a:pt x="86857" y="107638"/>
                </a:cubicBezTo>
                <a:close/>
                <a:moveTo>
                  <a:pt x="82050" y="107660"/>
                </a:moveTo>
                <a:cubicBezTo>
                  <a:pt x="83033" y="107660"/>
                  <a:pt x="83536" y="106480"/>
                  <a:pt x="82837" y="105781"/>
                </a:cubicBezTo>
                <a:cubicBezTo>
                  <a:pt x="82137" y="105060"/>
                  <a:pt x="80935" y="105563"/>
                  <a:pt x="80935" y="106568"/>
                </a:cubicBezTo>
                <a:cubicBezTo>
                  <a:pt x="80935" y="107179"/>
                  <a:pt x="81438" y="107660"/>
                  <a:pt x="82050" y="107660"/>
                </a:cubicBezTo>
                <a:close/>
                <a:moveTo>
                  <a:pt x="77221" y="107660"/>
                </a:moveTo>
                <a:cubicBezTo>
                  <a:pt x="78226" y="107660"/>
                  <a:pt x="78729" y="106458"/>
                  <a:pt x="78007" y="105737"/>
                </a:cubicBezTo>
                <a:cubicBezTo>
                  <a:pt x="77308" y="105038"/>
                  <a:pt x="76085" y="105541"/>
                  <a:pt x="76085" y="106546"/>
                </a:cubicBezTo>
                <a:cubicBezTo>
                  <a:pt x="76085" y="107158"/>
                  <a:pt x="76587" y="107660"/>
                  <a:pt x="77221" y="107660"/>
                </a:cubicBezTo>
                <a:close/>
                <a:moveTo>
                  <a:pt x="72392" y="107660"/>
                </a:moveTo>
                <a:cubicBezTo>
                  <a:pt x="73375" y="107660"/>
                  <a:pt x="73878" y="106480"/>
                  <a:pt x="73178" y="105759"/>
                </a:cubicBezTo>
                <a:cubicBezTo>
                  <a:pt x="72479" y="105060"/>
                  <a:pt x="71277" y="105563"/>
                  <a:pt x="71277" y="106568"/>
                </a:cubicBezTo>
                <a:cubicBezTo>
                  <a:pt x="71277" y="107179"/>
                  <a:pt x="71780" y="107660"/>
                  <a:pt x="72392" y="107660"/>
                </a:cubicBezTo>
                <a:close/>
                <a:moveTo>
                  <a:pt x="67563" y="107638"/>
                </a:moveTo>
                <a:cubicBezTo>
                  <a:pt x="68546" y="107638"/>
                  <a:pt x="69027" y="106458"/>
                  <a:pt x="68328" y="105781"/>
                </a:cubicBezTo>
                <a:cubicBezTo>
                  <a:pt x="67650" y="105082"/>
                  <a:pt x="66470" y="105584"/>
                  <a:pt x="66470" y="106546"/>
                </a:cubicBezTo>
                <a:cubicBezTo>
                  <a:pt x="66470" y="107158"/>
                  <a:pt x="66973" y="107638"/>
                  <a:pt x="67563" y="107638"/>
                </a:cubicBezTo>
                <a:close/>
                <a:moveTo>
                  <a:pt x="62734" y="107595"/>
                </a:moveTo>
                <a:cubicBezTo>
                  <a:pt x="63673" y="107595"/>
                  <a:pt x="64132" y="106480"/>
                  <a:pt x="63477" y="105825"/>
                </a:cubicBezTo>
                <a:cubicBezTo>
                  <a:pt x="62821" y="105169"/>
                  <a:pt x="61685" y="105628"/>
                  <a:pt x="61685" y="106568"/>
                </a:cubicBezTo>
                <a:cubicBezTo>
                  <a:pt x="61685" y="107136"/>
                  <a:pt x="62166" y="107595"/>
                  <a:pt x="62734" y="107595"/>
                </a:cubicBezTo>
                <a:close/>
                <a:moveTo>
                  <a:pt x="57905" y="107551"/>
                </a:moveTo>
                <a:cubicBezTo>
                  <a:pt x="58801" y="107551"/>
                  <a:pt x="59238" y="106480"/>
                  <a:pt x="58626" y="105847"/>
                </a:cubicBezTo>
                <a:cubicBezTo>
                  <a:pt x="57992" y="105235"/>
                  <a:pt x="56921" y="105672"/>
                  <a:pt x="56921" y="106568"/>
                </a:cubicBezTo>
                <a:cubicBezTo>
                  <a:pt x="56921" y="107114"/>
                  <a:pt x="57358" y="107551"/>
                  <a:pt x="57905" y="107551"/>
                </a:cubicBezTo>
                <a:close/>
                <a:moveTo>
                  <a:pt x="53098" y="107464"/>
                </a:moveTo>
                <a:cubicBezTo>
                  <a:pt x="53906" y="107464"/>
                  <a:pt x="54299" y="106480"/>
                  <a:pt x="53731" y="105912"/>
                </a:cubicBezTo>
                <a:cubicBezTo>
                  <a:pt x="53163" y="105344"/>
                  <a:pt x="52180" y="105737"/>
                  <a:pt x="52180" y="106568"/>
                </a:cubicBezTo>
                <a:cubicBezTo>
                  <a:pt x="52180" y="107070"/>
                  <a:pt x="52595" y="107464"/>
                  <a:pt x="53098" y="107464"/>
                </a:cubicBezTo>
                <a:close/>
                <a:moveTo>
                  <a:pt x="48268" y="107398"/>
                </a:moveTo>
                <a:cubicBezTo>
                  <a:pt x="49011" y="107398"/>
                  <a:pt x="49383" y="106480"/>
                  <a:pt x="48858" y="105956"/>
                </a:cubicBezTo>
                <a:cubicBezTo>
                  <a:pt x="48334" y="105431"/>
                  <a:pt x="47416" y="105803"/>
                  <a:pt x="47416" y="106568"/>
                </a:cubicBezTo>
                <a:cubicBezTo>
                  <a:pt x="47416" y="107027"/>
                  <a:pt x="47788" y="107398"/>
                  <a:pt x="48268" y="107398"/>
                </a:cubicBezTo>
                <a:close/>
                <a:moveTo>
                  <a:pt x="43439" y="107311"/>
                </a:moveTo>
                <a:cubicBezTo>
                  <a:pt x="44117" y="107311"/>
                  <a:pt x="44445" y="106502"/>
                  <a:pt x="43964" y="106021"/>
                </a:cubicBezTo>
                <a:cubicBezTo>
                  <a:pt x="43505" y="105541"/>
                  <a:pt x="42697" y="105890"/>
                  <a:pt x="42697" y="106568"/>
                </a:cubicBezTo>
                <a:cubicBezTo>
                  <a:pt x="42697" y="106983"/>
                  <a:pt x="43024" y="107311"/>
                  <a:pt x="43439" y="107311"/>
                </a:cubicBezTo>
                <a:close/>
                <a:moveTo>
                  <a:pt x="38610" y="107223"/>
                </a:moveTo>
                <a:cubicBezTo>
                  <a:pt x="39200" y="107223"/>
                  <a:pt x="39484" y="106502"/>
                  <a:pt x="39069" y="106087"/>
                </a:cubicBezTo>
                <a:cubicBezTo>
                  <a:pt x="38654" y="105694"/>
                  <a:pt x="37955" y="105978"/>
                  <a:pt x="37955" y="106568"/>
                </a:cubicBezTo>
                <a:cubicBezTo>
                  <a:pt x="37955" y="106917"/>
                  <a:pt x="38239" y="107223"/>
                  <a:pt x="38610" y="107223"/>
                </a:cubicBezTo>
                <a:close/>
                <a:moveTo>
                  <a:pt x="33781" y="107114"/>
                </a:moveTo>
                <a:cubicBezTo>
                  <a:pt x="34284" y="107114"/>
                  <a:pt x="34524" y="106524"/>
                  <a:pt x="34175" y="106174"/>
                </a:cubicBezTo>
                <a:cubicBezTo>
                  <a:pt x="33825" y="105825"/>
                  <a:pt x="33235" y="106065"/>
                  <a:pt x="33235" y="106568"/>
                </a:cubicBezTo>
                <a:cubicBezTo>
                  <a:pt x="33235" y="106874"/>
                  <a:pt x="33475" y="107114"/>
                  <a:pt x="33781" y="107114"/>
                </a:cubicBezTo>
                <a:close/>
                <a:moveTo>
                  <a:pt x="28952" y="107005"/>
                </a:moveTo>
                <a:cubicBezTo>
                  <a:pt x="29346" y="107005"/>
                  <a:pt x="29542" y="106524"/>
                  <a:pt x="29280" y="106240"/>
                </a:cubicBezTo>
                <a:cubicBezTo>
                  <a:pt x="28996" y="105956"/>
                  <a:pt x="28515" y="106174"/>
                  <a:pt x="28515" y="106568"/>
                </a:cubicBezTo>
                <a:cubicBezTo>
                  <a:pt x="28515" y="106808"/>
                  <a:pt x="28712" y="107005"/>
                  <a:pt x="28952" y="107005"/>
                </a:cubicBezTo>
                <a:close/>
                <a:moveTo>
                  <a:pt x="24123" y="106874"/>
                </a:moveTo>
                <a:cubicBezTo>
                  <a:pt x="24429" y="106874"/>
                  <a:pt x="24560" y="106524"/>
                  <a:pt x="24364" y="106327"/>
                </a:cubicBezTo>
                <a:cubicBezTo>
                  <a:pt x="24167" y="106131"/>
                  <a:pt x="23817" y="106262"/>
                  <a:pt x="23817" y="106568"/>
                </a:cubicBezTo>
                <a:cubicBezTo>
                  <a:pt x="23817" y="106742"/>
                  <a:pt x="23949" y="106874"/>
                  <a:pt x="24123" y="106874"/>
                </a:cubicBezTo>
                <a:close/>
                <a:moveTo>
                  <a:pt x="19316" y="106764"/>
                </a:moveTo>
                <a:cubicBezTo>
                  <a:pt x="19491" y="106764"/>
                  <a:pt x="19600" y="106546"/>
                  <a:pt x="19469" y="106415"/>
                </a:cubicBezTo>
                <a:cubicBezTo>
                  <a:pt x="19316" y="106262"/>
                  <a:pt x="19098" y="106371"/>
                  <a:pt x="19098" y="106568"/>
                </a:cubicBezTo>
                <a:cubicBezTo>
                  <a:pt x="19098" y="106677"/>
                  <a:pt x="19185" y="106764"/>
                  <a:pt x="19316" y="106764"/>
                </a:cubicBezTo>
                <a:close/>
                <a:moveTo>
                  <a:pt x="14487" y="106655"/>
                </a:moveTo>
                <a:cubicBezTo>
                  <a:pt x="14531" y="106655"/>
                  <a:pt x="14575" y="106611"/>
                  <a:pt x="14575" y="106568"/>
                </a:cubicBezTo>
                <a:cubicBezTo>
                  <a:pt x="14575" y="106502"/>
                  <a:pt x="14531" y="106458"/>
                  <a:pt x="14487" y="106458"/>
                </a:cubicBezTo>
                <a:cubicBezTo>
                  <a:pt x="14422" y="106458"/>
                  <a:pt x="14378" y="106502"/>
                  <a:pt x="14378" y="106568"/>
                </a:cubicBezTo>
                <a:cubicBezTo>
                  <a:pt x="14400" y="106611"/>
                  <a:pt x="14443" y="106655"/>
                  <a:pt x="14487" y="106655"/>
                </a:cubicBezTo>
                <a:close/>
                <a:moveTo>
                  <a:pt x="144762" y="101782"/>
                </a:moveTo>
                <a:cubicBezTo>
                  <a:pt x="144849" y="101782"/>
                  <a:pt x="144718" y="101651"/>
                  <a:pt x="144718" y="101739"/>
                </a:cubicBezTo>
                <a:cubicBezTo>
                  <a:pt x="144718" y="101760"/>
                  <a:pt x="144740" y="101782"/>
                  <a:pt x="144762" y="101782"/>
                </a:cubicBezTo>
                <a:close/>
                <a:moveTo>
                  <a:pt x="139955" y="101913"/>
                </a:moveTo>
                <a:cubicBezTo>
                  <a:pt x="140042" y="101913"/>
                  <a:pt x="140108" y="101826"/>
                  <a:pt x="140108" y="101739"/>
                </a:cubicBezTo>
                <a:cubicBezTo>
                  <a:pt x="140129" y="101586"/>
                  <a:pt x="139933" y="101498"/>
                  <a:pt x="139823" y="101608"/>
                </a:cubicBezTo>
                <a:cubicBezTo>
                  <a:pt x="139714" y="101717"/>
                  <a:pt x="139780" y="101913"/>
                  <a:pt x="139955" y="101913"/>
                </a:cubicBezTo>
                <a:close/>
                <a:moveTo>
                  <a:pt x="135126" y="102023"/>
                </a:moveTo>
                <a:cubicBezTo>
                  <a:pt x="135388" y="102023"/>
                  <a:pt x="135519" y="101717"/>
                  <a:pt x="135322" y="101520"/>
                </a:cubicBezTo>
                <a:cubicBezTo>
                  <a:pt x="135147" y="101345"/>
                  <a:pt x="134820" y="101476"/>
                  <a:pt x="134820" y="101739"/>
                </a:cubicBezTo>
                <a:cubicBezTo>
                  <a:pt x="134820" y="101892"/>
                  <a:pt x="134951" y="102023"/>
                  <a:pt x="135126" y="102023"/>
                </a:cubicBezTo>
                <a:close/>
                <a:moveTo>
                  <a:pt x="130297" y="102154"/>
                </a:moveTo>
                <a:cubicBezTo>
                  <a:pt x="130668" y="102154"/>
                  <a:pt x="130843" y="101695"/>
                  <a:pt x="130581" y="101433"/>
                </a:cubicBezTo>
                <a:cubicBezTo>
                  <a:pt x="130318" y="101171"/>
                  <a:pt x="129881" y="101367"/>
                  <a:pt x="129881" y="101739"/>
                </a:cubicBezTo>
                <a:cubicBezTo>
                  <a:pt x="129881" y="101957"/>
                  <a:pt x="130056" y="102154"/>
                  <a:pt x="130297" y="102154"/>
                </a:cubicBezTo>
                <a:close/>
                <a:moveTo>
                  <a:pt x="125467" y="102263"/>
                </a:moveTo>
                <a:cubicBezTo>
                  <a:pt x="125948" y="102263"/>
                  <a:pt x="126189" y="101673"/>
                  <a:pt x="125861" y="101345"/>
                </a:cubicBezTo>
                <a:cubicBezTo>
                  <a:pt x="125511" y="100996"/>
                  <a:pt x="124921" y="101236"/>
                  <a:pt x="124921" y="101717"/>
                </a:cubicBezTo>
                <a:cubicBezTo>
                  <a:pt x="124921" y="102023"/>
                  <a:pt x="125162" y="102263"/>
                  <a:pt x="125467" y="102263"/>
                </a:cubicBezTo>
                <a:close/>
                <a:moveTo>
                  <a:pt x="120638" y="102372"/>
                </a:moveTo>
                <a:cubicBezTo>
                  <a:pt x="121207" y="102372"/>
                  <a:pt x="121491" y="101673"/>
                  <a:pt x="121097" y="101280"/>
                </a:cubicBezTo>
                <a:cubicBezTo>
                  <a:pt x="120682" y="100865"/>
                  <a:pt x="120005" y="101171"/>
                  <a:pt x="120005" y="101739"/>
                </a:cubicBezTo>
                <a:cubicBezTo>
                  <a:pt x="120005" y="102088"/>
                  <a:pt x="120289" y="102372"/>
                  <a:pt x="120638" y="102372"/>
                </a:cubicBezTo>
                <a:close/>
                <a:moveTo>
                  <a:pt x="115809" y="102482"/>
                </a:moveTo>
                <a:cubicBezTo>
                  <a:pt x="116487" y="102482"/>
                  <a:pt x="116815" y="101673"/>
                  <a:pt x="116334" y="101192"/>
                </a:cubicBezTo>
                <a:cubicBezTo>
                  <a:pt x="115875" y="100733"/>
                  <a:pt x="115066" y="101061"/>
                  <a:pt x="115066" y="101739"/>
                </a:cubicBezTo>
                <a:cubicBezTo>
                  <a:pt x="115066" y="102154"/>
                  <a:pt x="115394" y="102482"/>
                  <a:pt x="115809" y="102482"/>
                </a:cubicBezTo>
                <a:close/>
                <a:moveTo>
                  <a:pt x="111002" y="102591"/>
                </a:moveTo>
                <a:cubicBezTo>
                  <a:pt x="111767" y="102591"/>
                  <a:pt x="112138" y="101673"/>
                  <a:pt x="111614" y="101127"/>
                </a:cubicBezTo>
                <a:cubicBezTo>
                  <a:pt x="111068" y="100581"/>
                  <a:pt x="110150" y="100974"/>
                  <a:pt x="110150" y="101739"/>
                </a:cubicBezTo>
                <a:cubicBezTo>
                  <a:pt x="110150" y="102219"/>
                  <a:pt x="110522" y="102591"/>
                  <a:pt x="111002" y="102591"/>
                </a:cubicBezTo>
                <a:close/>
                <a:moveTo>
                  <a:pt x="106173" y="102700"/>
                </a:moveTo>
                <a:cubicBezTo>
                  <a:pt x="107025" y="102700"/>
                  <a:pt x="107441" y="101673"/>
                  <a:pt x="106851" y="101061"/>
                </a:cubicBezTo>
                <a:cubicBezTo>
                  <a:pt x="106239" y="100471"/>
                  <a:pt x="105234" y="100886"/>
                  <a:pt x="105234" y="101739"/>
                </a:cubicBezTo>
                <a:cubicBezTo>
                  <a:pt x="105234" y="102263"/>
                  <a:pt x="105649" y="102700"/>
                  <a:pt x="106173" y="102700"/>
                </a:cubicBezTo>
                <a:close/>
                <a:moveTo>
                  <a:pt x="101344" y="102787"/>
                </a:moveTo>
                <a:cubicBezTo>
                  <a:pt x="102284" y="102787"/>
                  <a:pt x="102743" y="101651"/>
                  <a:pt x="102087" y="100996"/>
                </a:cubicBezTo>
                <a:cubicBezTo>
                  <a:pt x="101432" y="100340"/>
                  <a:pt x="100317" y="100799"/>
                  <a:pt x="100317" y="101739"/>
                </a:cubicBezTo>
                <a:cubicBezTo>
                  <a:pt x="100295" y="102307"/>
                  <a:pt x="100776" y="102787"/>
                  <a:pt x="101344" y="102787"/>
                </a:cubicBezTo>
                <a:close/>
                <a:moveTo>
                  <a:pt x="96537" y="102875"/>
                </a:moveTo>
                <a:cubicBezTo>
                  <a:pt x="97520" y="102875"/>
                  <a:pt x="98023" y="101651"/>
                  <a:pt x="97324" y="100952"/>
                </a:cubicBezTo>
                <a:cubicBezTo>
                  <a:pt x="96603" y="100253"/>
                  <a:pt x="95401" y="100755"/>
                  <a:pt x="95401" y="101739"/>
                </a:cubicBezTo>
                <a:cubicBezTo>
                  <a:pt x="95401" y="102372"/>
                  <a:pt x="95903" y="102875"/>
                  <a:pt x="96537" y="102875"/>
                </a:cubicBezTo>
                <a:close/>
                <a:moveTo>
                  <a:pt x="91708" y="102919"/>
                </a:moveTo>
                <a:cubicBezTo>
                  <a:pt x="92757" y="102919"/>
                  <a:pt x="93281" y="101651"/>
                  <a:pt x="92538" y="100908"/>
                </a:cubicBezTo>
                <a:cubicBezTo>
                  <a:pt x="91795" y="100165"/>
                  <a:pt x="90528" y="100690"/>
                  <a:pt x="90528" y="101739"/>
                </a:cubicBezTo>
                <a:cubicBezTo>
                  <a:pt x="90528" y="102394"/>
                  <a:pt x="91052" y="102919"/>
                  <a:pt x="91708" y="102919"/>
                </a:cubicBezTo>
                <a:close/>
                <a:moveTo>
                  <a:pt x="86879" y="102984"/>
                </a:moveTo>
                <a:cubicBezTo>
                  <a:pt x="87971" y="102984"/>
                  <a:pt x="88518" y="101651"/>
                  <a:pt x="87753" y="100865"/>
                </a:cubicBezTo>
                <a:cubicBezTo>
                  <a:pt x="86966" y="100100"/>
                  <a:pt x="85633" y="100646"/>
                  <a:pt x="85633" y="101739"/>
                </a:cubicBezTo>
                <a:cubicBezTo>
                  <a:pt x="85633" y="102416"/>
                  <a:pt x="86202" y="102984"/>
                  <a:pt x="86879" y="102984"/>
                </a:cubicBezTo>
                <a:close/>
                <a:moveTo>
                  <a:pt x="82050" y="103006"/>
                </a:moveTo>
                <a:cubicBezTo>
                  <a:pt x="83164" y="103006"/>
                  <a:pt x="83732" y="101651"/>
                  <a:pt x="82946" y="100865"/>
                </a:cubicBezTo>
                <a:cubicBezTo>
                  <a:pt x="82159" y="100056"/>
                  <a:pt x="80783" y="100624"/>
                  <a:pt x="80783" y="101739"/>
                </a:cubicBezTo>
                <a:cubicBezTo>
                  <a:pt x="80783" y="102438"/>
                  <a:pt x="81351" y="103006"/>
                  <a:pt x="82050" y="103006"/>
                </a:cubicBezTo>
                <a:close/>
                <a:moveTo>
                  <a:pt x="77221" y="103006"/>
                </a:moveTo>
                <a:cubicBezTo>
                  <a:pt x="78357" y="103006"/>
                  <a:pt x="78925" y="101629"/>
                  <a:pt x="78117" y="100843"/>
                </a:cubicBezTo>
                <a:cubicBezTo>
                  <a:pt x="77308" y="100034"/>
                  <a:pt x="75954" y="100602"/>
                  <a:pt x="75954" y="101739"/>
                </a:cubicBezTo>
                <a:cubicBezTo>
                  <a:pt x="75954" y="102438"/>
                  <a:pt x="76522" y="103006"/>
                  <a:pt x="77221" y="103006"/>
                </a:cubicBezTo>
                <a:close/>
                <a:moveTo>
                  <a:pt x="72392" y="103006"/>
                </a:moveTo>
                <a:cubicBezTo>
                  <a:pt x="73528" y="103006"/>
                  <a:pt x="74074" y="101651"/>
                  <a:pt x="73288" y="100865"/>
                </a:cubicBezTo>
                <a:cubicBezTo>
                  <a:pt x="72501" y="100056"/>
                  <a:pt x="71146" y="100624"/>
                  <a:pt x="71146" y="101739"/>
                </a:cubicBezTo>
                <a:cubicBezTo>
                  <a:pt x="71146" y="102438"/>
                  <a:pt x="71693" y="103006"/>
                  <a:pt x="72392" y="103006"/>
                </a:cubicBezTo>
                <a:close/>
                <a:moveTo>
                  <a:pt x="67563" y="102984"/>
                </a:moveTo>
                <a:cubicBezTo>
                  <a:pt x="68677" y="102984"/>
                  <a:pt x="69223" y="101651"/>
                  <a:pt x="68437" y="100865"/>
                </a:cubicBezTo>
                <a:cubicBezTo>
                  <a:pt x="67672" y="100100"/>
                  <a:pt x="66339" y="100646"/>
                  <a:pt x="66339" y="101739"/>
                </a:cubicBezTo>
                <a:cubicBezTo>
                  <a:pt x="66339" y="102416"/>
                  <a:pt x="66885" y="102984"/>
                  <a:pt x="67563" y="102984"/>
                </a:cubicBezTo>
                <a:close/>
                <a:moveTo>
                  <a:pt x="62734" y="102919"/>
                </a:moveTo>
                <a:cubicBezTo>
                  <a:pt x="63804" y="102919"/>
                  <a:pt x="64329" y="101651"/>
                  <a:pt x="63586" y="100908"/>
                </a:cubicBezTo>
                <a:cubicBezTo>
                  <a:pt x="62843" y="100165"/>
                  <a:pt x="61576" y="100690"/>
                  <a:pt x="61576" y="101739"/>
                </a:cubicBezTo>
                <a:cubicBezTo>
                  <a:pt x="61576" y="102394"/>
                  <a:pt x="62100" y="102919"/>
                  <a:pt x="62734" y="102919"/>
                </a:cubicBezTo>
                <a:close/>
                <a:moveTo>
                  <a:pt x="57927" y="102853"/>
                </a:moveTo>
                <a:cubicBezTo>
                  <a:pt x="58910" y="102853"/>
                  <a:pt x="59412" y="101651"/>
                  <a:pt x="58713" y="100952"/>
                </a:cubicBezTo>
                <a:cubicBezTo>
                  <a:pt x="58014" y="100253"/>
                  <a:pt x="56812" y="100755"/>
                  <a:pt x="56812" y="101739"/>
                </a:cubicBezTo>
                <a:cubicBezTo>
                  <a:pt x="56812" y="102350"/>
                  <a:pt x="57315" y="102853"/>
                  <a:pt x="57927" y="102853"/>
                </a:cubicBezTo>
                <a:close/>
                <a:moveTo>
                  <a:pt x="53098" y="102766"/>
                </a:moveTo>
                <a:cubicBezTo>
                  <a:pt x="54015" y="102766"/>
                  <a:pt x="54474" y="101673"/>
                  <a:pt x="53819" y="101018"/>
                </a:cubicBezTo>
                <a:cubicBezTo>
                  <a:pt x="53163" y="100362"/>
                  <a:pt x="52071" y="100821"/>
                  <a:pt x="52071" y="101739"/>
                </a:cubicBezTo>
                <a:cubicBezTo>
                  <a:pt x="52071" y="102307"/>
                  <a:pt x="52529" y="102766"/>
                  <a:pt x="53098" y="102766"/>
                </a:cubicBezTo>
                <a:close/>
                <a:moveTo>
                  <a:pt x="48268" y="102700"/>
                </a:moveTo>
                <a:cubicBezTo>
                  <a:pt x="49121" y="102700"/>
                  <a:pt x="49536" y="101673"/>
                  <a:pt x="48946" y="101061"/>
                </a:cubicBezTo>
                <a:cubicBezTo>
                  <a:pt x="48334" y="100471"/>
                  <a:pt x="47307" y="100886"/>
                  <a:pt x="47307" y="101739"/>
                </a:cubicBezTo>
                <a:cubicBezTo>
                  <a:pt x="47307" y="102263"/>
                  <a:pt x="47744" y="102700"/>
                  <a:pt x="48268" y="102700"/>
                </a:cubicBezTo>
                <a:close/>
                <a:moveTo>
                  <a:pt x="43439" y="102591"/>
                </a:moveTo>
                <a:cubicBezTo>
                  <a:pt x="44204" y="102591"/>
                  <a:pt x="44576" y="101673"/>
                  <a:pt x="44051" y="101149"/>
                </a:cubicBezTo>
                <a:cubicBezTo>
                  <a:pt x="43505" y="100602"/>
                  <a:pt x="42609" y="100996"/>
                  <a:pt x="42609" y="101739"/>
                </a:cubicBezTo>
                <a:cubicBezTo>
                  <a:pt x="42609" y="102219"/>
                  <a:pt x="42981" y="102591"/>
                  <a:pt x="43439" y="102591"/>
                </a:cubicBezTo>
                <a:close/>
                <a:moveTo>
                  <a:pt x="38610" y="102503"/>
                </a:moveTo>
                <a:cubicBezTo>
                  <a:pt x="39288" y="102503"/>
                  <a:pt x="39616" y="101695"/>
                  <a:pt x="39135" y="101214"/>
                </a:cubicBezTo>
                <a:cubicBezTo>
                  <a:pt x="38676" y="100733"/>
                  <a:pt x="37867" y="101083"/>
                  <a:pt x="37867" y="101739"/>
                </a:cubicBezTo>
                <a:cubicBezTo>
                  <a:pt x="37867" y="102154"/>
                  <a:pt x="38195" y="102482"/>
                  <a:pt x="38610" y="102503"/>
                </a:cubicBezTo>
                <a:close/>
                <a:moveTo>
                  <a:pt x="33781" y="102372"/>
                </a:moveTo>
                <a:cubicBezTo>
                  <a:pt x="34350" y="102372"/>
                  <a:pt x="34634" y="101695"/>
                  <a:pt x="34240" y="101302"/>
                </a:cubicBezTo>
                <a:cubicBezTo>
                  <a:pt x="33847" y="100908"/>
                  <a:pt x="33170" y="101192"/>
                  <a:pt x="33170" y="101739"/>
                </a:cubicBezTo>
                <a:cubicBezTo>
                  <a:pt x="33170" y="102088"/>
                  <a:pt x="33454" y="102372"/>
                  <a:pt x="33781" y="102372"/>
                </a:cubicBezTo>
                <a:close/>
                <a:moveTo>
                  <a:pt x="28974" y="102263"/>
                </a:moveTo>
                <a:cubicBezTo>
                  <a:pt x="29433" y="102263"/>
                  <a:pt x="29673" y="101695"/>
                  <a:pt x="29346" y="101367"/>
                </a:cubicBezTo>
                <a:cubicBezTo>
                  <a:pt x="28996" y="101039"/>
                  <a:pt x="28450" y="101280"/>
                  <a:pt x="28450" y="101739"/>
                </a:cubicBezTo>
                <a:cubicBezTo>
                  <a:pt x="28450" y="102023"/>
                  <a:pt x="28668" y="102263"/>
                  <a:pt x="28974" y="102263"/>
                </a:cubicBezTo>
                <a:close/>
                <a:moveTo>
                  <a:pt x="24145" y="102154"/>
                </a:moveTo>
                <a:cubicBezTo>
                  <a:pt x="24495" y="102154"/>
                  <a:pt x="24670" y="101717"/>
                  <a:pt x="24429" y="101455"/>
                </a:cubicBezTo>
                <a:cubicBezTo>
                  <a:pt x="24167" y="101214"/>
                  <a:pt x="23730" y="101389"/>
                  <a:pt x="23730" y="101739"/>
                </a:cubicBezTo>
                <a:cubicBezTo>
                  <a:pt x="23730" y="101957"/>
                  <a:pt x="23927" y="102154"/>
                  <a:pt x="24145" y="102154"/>
                </a:cubicBezTo>
                <a:close/>
                <a:moveTo>
                  <a:pt x="19316" y="102023"/>
                </a:moveTo>
                <a:cubicBezTo>
                  <a:pt x="19556" y="102023"/>
                  <a:pt x="19688" y="101739"/>
                  <a:pt x="19513" y="101564"/>
                </a:cubicBezTo>
                <a:cubicBezTo>
                  <a:pt x="19338" y="101389"/>
                  <a:pt x="19032" y="101498"/>
                  <a:pt x="19032" y="101760"/>
                </a:cubicBezTo>
                <a:cubicBezTo>
                  <a:pt x="19032" y="101913"/>
                  <a:pt x="19163" y="102023"/>
                  <a:pt x="19316" y="102023"/>
                </a:cubicBezTo>
                <a:close/>
                <a:moveTo>
                  <a:pt x="14487" y="101913"/>
                </a:moveTo>
                <a:cubicBezTo>
                  <a:pt x="14575" y="101913"/>
                  <a:pt x="14640" y="101826"/>
                  <a:pt x="14640" y="101739"/>
                </a:cubicBezTo>
                <a:cubicBezTo>
                  <a:pt x="14640" y="101651"/>
                  <a:pt x="14575" y="101586"/>
                  <a:pt x="14487" y="101586"/>
                </a:cubicBezTo>
                <a:cubicBezTo>
                  <a:pt x="14400" y="101586"/>
                  <a:pt x="14334" y="101651"/>
                  <a:pt x="14334" y="101739"/>
                </a:cubicBezTo>
                <a:cubicBezTo>
                  <a:pt x="14334" y="101826"/>
                  <a:pt x="14400" y="101913"/>
                  <a:pt x="14487" y="101913"/>
                </a:cubicBezTo>
                <a:close/>
                <a:moveTo>
                  <a:pt x="9658" y="101782"/>
                </a:moveTo>
                <a:cubicBezTo>
                  <a:pt x="9724" y="101782"/>
                  <a:pt x="9724" y="101695"/>
                  <a:pt x="9658" y="101695"/>
                </a:cubicBezTo>
                <a:cubicBezTo>
                  <a:pt x="9614" y="101695"/>
                  <a:pt x="9614" y="101782"/>
                  <a:pt x="9658" y="101782"/>
                </a:cubicBezTo>
                <a:close/>
                <a:moveTo>
                  <a:pt x="149613" y="96931"/>
                </a:moveTo>
                <a:cubicBezTo>
                  <a:pt x="149635" y="96931"/>
                  <a:pt x="149635" y="96888"/>
                  <a:pt x="149613" y="96888"/>
                </a:cubicBezTo>
                <a:cubicBezTo>
                  <a:pt x="149591" y="96888"/>
                  <a:pt x="149591" y="96931"/>
                  <a:pt x="149613" y="96931"/>
                </a:cubicBezTo>
                <a:close/>
                <a:moveTo>
                  <a:pt x="144784" y="97019"/>
                </a:moveTo>
                <a:cubicBezTo>
                  <a:pt x="144958" y="97019"/>
                  <a:pt x="144674" y="96735"/>
                  <a:pt x="144674" y="96910"/>
                </a:cubicBezTo>
                <a:cubicBezTo>
                  <a:pt x="144674" y="96975"/>
                  <a:pt x="144718" y="97019"/>
                  <a:pt x="144784" y="97019"/>
                </a:cubicBezTo>
                <a:close/>
                <a:moveTo>
                  <a:pt x="139955" y="97128"/>
                </a:moveTo>
                <a:cubicBezTo>
                  <a:pt x="140151" y="97128"/>
                  <a:pt x="140261" y="96888"/>
                  <a:pt x="140108" y="96735"/>
                </a:cubicBezTo>
                <a:cubicBezTo>
                  <a:pt x="139976" y="96604"/>
                  <a:pt x="139736" y="96713"/>
                  <a:pt x="139736" y="96910"/>
                </a:cubicBezTo>
                <a:cubicBezTo>
                  <a:pt x="139736" y="97041"/>
                  <a:pt x="139823" y="97128"/>
                  <a:pt x="139955" y="97128"/>
                </a:cubicBezTo>
                <a:close/>
                <a:moveTo>
                  <a:pt x="135126" y="97281"/>
                </a:moveTo>
                <a:cubicBezTo>
                  <a:pt x="135453" y="97259"/>
                  <a:pt x="135606" y="96888"/>
                  <a:pt x="135388" y="96647"/>
                </a:cubicBezTo>
                <a:cubicBezTo>
                  <a:pt x="135169" y="96429"/>
                  <a:pt x="134776" y="96582"/>
                  <a:pt x="134776" y="96910"/>
                </a:cubicBezTo>
                <a:cubicBezTo>
                  <a:pt x="134776" y="97106"/>
                  <a:pt x="134929" y="97281"/>
                  <a:pt x="135126" y="97281"/>
                </a:cubicBezTo>
                <a:close/>
                <a:moveTo>
                  <a:pt x="130297" y="97412"/>
                </a:moveTo>
                <a:cubicBezTo>
                  <a:pt x="130755" y="97390"/>
                  <a:pt x="130952" y="96866"/>
                  <a:pt x="130646" y="96560"/>
                </a:cubicBezTo>
                <a:cubicBezTo>
                  <a:pt x="130340" y="96254"/>
                  <a:pt x="129816" y="96473"/>
                  <a:pt x="129816" y="96910"/>
                </a:cubicBezTo>
                <a:cubicBezTo>
                  <a:pt x="129816" y="97172"/>
                  <a:pt x="130034" y="97412"/>
                  <a:pt x="130297" y="97412"/>
                </a:cubicBezTo>
                <a:close/>
                <a:moveTo>
                  <a:pt x="125489" y="97521"/>
                </a:moveTo>
                <a:cubicBezTo>
                  <a:pt x="126036" y="97521"/>
                  <a:pt x="126298" y="96866"/>
                  <a:pt x="125905" y="96473"/>
                </a:cubicBezTo>
                <a:cubicBezTo>
                  <a:pt x="125533" y="96079"/>
                  <a:pt x="124856" y="96363"/>
                  <a:pt x="124856" y="96910"/>
                </a:cubicBezTo>
                <a:cubicBezTo>
                  <a:pt x="124856" y="97237"/>
                  <a:pt x="125140" y="97521"/>
                  <a:pt x="125489" y="97521"/>
                </a:cubicBezTo>
                <a:close/>
                <a:moveTo>
                  <a:pt x="120660" y="97631"/>
                </a:moveTo>
                <a:cubicBezTo>
                  <a:pt x="121294" y="97631"/>
                  <a:pt x="121622" y="96844"/>
                  <a:pt x="121163" y="96385"/>
                </a:cubicBezTo>
                <a:cubicBezTo>
                  <a:pt x="120704" y="95948"/>
                  <a:pt x="119939" y="96254"/>
                  <a:pt x="119939" y="96910"/>
                </a:cubicBezTo>
                <a:cubicBezTo>
                  <a:pt x="119939" y="97303"/>
                  <a:pt x="120245" y="97631"/>
                  <a:pt x="120660" y="97631"/>
                </a:cubicBezTo>
                <a:close/>
                <a:moveTo>
                  <a:pt x="115831" y="97762"/>
                </a:moveTo>
                <a:cubicBezTo>
                  <a:pt x="116574" y="97740"/>
                  <a:pt x="116968" y="96844"/>
                  <a:pt x="116421" y="96320"/>
                </a:cubicBezTo>
                <a:cubicBezTo>
                  <a:pt x="115897" y="95773"/>
                  <a:pt x="114979" y="96145"/>
                  <a:pt x="114979" y="96910"/>
                </a:cubicBezTo>
                <a:cubicBezTo>
                  <a:pt x="114979" y="97368"/>
                  <a:pt x="115372" y="97762"/>
                  <a:pt x="115831" y="97762"/>
                </a:cubicBezTo>
                <a:close/>
                <a:moveTo>
                  <a:pt x="111002" y="97849"/>
                </a:moveTo>
                <a:cubicBezTo>
                  <a:pt x="111854" y="97849"/>
                  <a:pt x="112270" y="96844"/>
                  <a:pt x="111680" y="96232"/>
                </a:cubicBezTo>
                <a:cubicBezTo>
                  <a:pt x="111068" y="95642"/>
                  <a:pt x="110041" y="96057"/>
                  <a:pt x="110041" y="96910"/>
                </a:cubicBezTo>
                <a:cubicBezTo>
                  <a:pt x="110041" y="97434"/>
                  <a:pt x="110478" y="97849"/>
                  <a:pt x="111002" y="97849"/>
                </a:cubicBezTo>
                <a:close/>
                <a:moveTo>
                  <a:pt x="106173" y="97958"/>
                </a:moveTo>
                <a:cubicBezTo>
                  <a:pt x="107113" y="97958"/>
                  <a:pt x="107594" y="96822"/>
                  <a:pt x="106916" y="96167"/>
                </a:cubicBezTo>
                <a:cubicBezTo>
                  <a:pt x="106261" y="95489"/>
                  <a:pt x="105124" y="95970"/>
                  <a:pt x="105124" y="96910"/>
                </a:cubicBezTo>
                <a:cubicBezTo>
                  <a:pt x="105124" y="97500"/>
                  <a:pt x="105583" y="97958"/>
                  <a:pt x="106173" y="97958"/>
                </a:cubicBezTo>
                <a:close/>
                <a:moveTo>
                  <a:pt x="101344" y="98046"/>
                </a:moveTo>
                <a:cubicBezTo>
                  <a:pt x="102371" y="98046"/>
                  <a:pt x="102896" y="96822"/>
                  <a:pt x="102153" y="96101"/>
                </a:cubicBezTo>
                <a:cubicBezTo>
                  <a:pt x="101432" y="95380"/>
                  <a:pt x="100208" y="95883"/>
                  <a:pt x="100208" y="96910"/>
                </a:cubicBezTo>
                <a:cubicBezTo>
                  <a:pt x="100208" y="97543"/>
                  <a:pt x="100710" y="98046"/>
                  <a:pt x="101344" y="98046"/>
                </a:cubicBezTo>
                <a:close/>
                <a:moveTo>
                  <a:pt x="96515" y="98155"/>
                </a:moveTo>
                <a:cubicBezTo>
                  <a:pt x="97630" y="98155"/>
                  <a:pt x="98198" y="96800"/>
                  <a:pt x="97411" y="96036"/>
                </a:cubicBezTo>
                <a:cubicBezTo>
                  <a:pt x="96624" y="95249"/>
                  <a:pt x="95270" y="95795"/>
                  <a:pt x="95270" y="96910"/>
                </a:cubicBezTo>
                <a:cubicBezTo>
                  <a:pt x="95291" y="97587"/>
                  <a:pt x="95838" y="98155"/>
                  <a:pt x="96515" y="98155"/>
                </a:cubicBezTo>
                <a:close/>
                <a:moveTo>
                  <a:pt x="91708" y="98221"/>
                </a:moveTo>
                <a:cubicBezTo>
                  <a:pt x="92866" y="98221"/>
                  <a:pt x="93456" y="96800"/>
                  <a:pt x="92626" y="95970"/>
                </a:cubicBezTo>
                <a:cubicBezTo>
                  <a:pt x="91795" y="95162"/>
                  <a:pt x="90397" y="95730"/>
                  <a:pt x="90397" y="96910"/>
                </a:cubicBezTo>
                <a:cubicBezTo>
                  <a:pt x="90397" y="97631"/>
                  <a:pt x="90965" y="98221"/>
                  <a:pt x="91708" y="98221"/>
                </a:cubicBezTo>
                <a:close/>
                <a:moveTo>
                  <a:pt x="86879" y="98264"/>
                </a:moveTo>
                <a:cubicBezTo>
                  <a:pt x="88081" y="98264"/>
                  <a:pt x="88693" y="96800"/>
                  <a:pt x="87840" y="95948"/>
                </a:cubicBezTo>
                <a:cubicBezTo>
                  <a:pt x="86988" y="95074"/>
                  <a:pt x="85502" y="95686"/>
                  <a:pt x="85502" y="96910"/>
                </a:cubicBezTo>
                <a:cubicBezTo>
                  <a:pt x="85502" y="97653"/>
                  <a:pt x="86114" y="98264"/>
                  <a:pt x="86879" y="98264"/>
                </a:cubicBezTo>
                <a:close/>
                <a:moveTo>
                  <a:pt x="82050" y="98308"/>
                </a:moveTo>
                <a:cubicBezTo>
                  <a:pt x="83295" y="98308"/>
                  <a:pt x="83907" y="96800"/>
                  <a:pt x="83033" y="95926"/>
                </a:cubicBezTo>
                <a:cubicBezTo>
                  <a:pt x="82159" y="95052"/>
                  <a:pt x="80651" y="95664"/>
                  <a:pt x="80651" y="96910"/>
                </a:cubicBezTo>
                <a:cubicBezTo>
                  <a:pt x="80651" y="97674"/>
                  <a:pt x="81285" y="98308"/>
                  <a:pt x="82050" y="98308"/>
                </a:cubicBezTo>
                <a:close/>
                <a:moveTo>
                  <a:pt x="77221" y="98308"/>
                </a:moveTo>
                <a:cubicBezTo>
                  <a:pt x="78466" y="98308"/>
                  <a:pt x="79100" y="96778"/>
                  <a:pt x="78204" y="95904"/>
                </a:cubicBezTo>
                <a:cubicBezTo>
                  <a:pt x="77330" y="95009"/>
                  <a:pt x="75801" y="95664"/>
                  <a:pt x="75822" y="96910"/>
                </a:cubicBezTo>
                <a:cubicBezTo>
                  <a:pt x="75822" y="97696"/>
                  <a:pt x="76456" y="98308"/>
                  <a:pt x="77221" y="98308"/>
                </a:cubicBezTo>
                <a:close/>
                <a:moveTo>
                  <a:pt x="72392" y="98308"/>
                </a:moveTo>
                <a:cubicBezTo>
                  <a:pt x="73637" y="98308"/>
                  <a:pt x="74249" y="96800"/>
                  <a:pt x="73375" y="95926"/>
                </a:cubicBezTo>
                <a:cubicBezTo>
                  <a:pt x="72501" y="95052"/>
                  <a:pt x="70993" y="95664"/>
                  <a:pt x="70993" y="96910"/>
                </a:cubicBezTo>
                <a:cubicBezTo>
                  <a:pt x="70993" y="97674"/>
                  <a:pt x="71627" y="98308"/>
                  <a:pt x="72392" y="98308"/>
                </a:cubicBezTo>
                <a:close/>
                <a:moveTo>
                  <a:pt x="67563" y="98264"/>
                </a:moveTo>
                <a:cubicBezTo>
                  <a:pt x="68786" y="98264"/>
                  <a:pt x="69376" y="96800"/>
                  <a:pt x="68524" y="95948"/>
                </a:cubicBezTo>
                <a:cubicBezTo>
                  <a:pt x="67672" y="95096"/>
                  <a:pt x="66208" y="95708"/>
                  <a:pt x="66208" y="96910"/>
                </a:cubicBezTo>
                <a:cubicBezTo>
                  <a:pt x="66208" y="97653"/>
                  <a:pt x="66820" y="98264"/>
                  <a:pt x="67563" y="98264"/>
                </a:cubicBezTo>
                <a:close/>
                <a:moveTo>
                  <a:pt x="62756" y="98221"/>
                </a:moveTo>
                <a:cubicBezTo>
                  <a:pt x="63914" y="98221"/>
                  <a:pt x="64482" y="96822"/>
                  <a:pt x="63673" y="96014"/>
                </a:cubicBezTo>
                <a:cubicBezTo>
                  <a:pt x="62843" y="95183"/>
                  <a:pt x="61445" y="95773"/>
                  <a:pt x="61445" y="96931"/>
                </a:cubicBezTo>
                <a:cubicBezTo>
                  <a:pt x="61445" y="97631"/>
                  <a:pt x="62035" y="98221"/>
                  <a:pt x="62756" y="98221"/>
                </a:cubicBezTo>
                <a:close/>
                <a:moveTo>
                  <a:pt x="57927" y="98155"/>
                </a:moveTo>
                <a:cubicBezTo>
                  <a:pt x="59019" y="98155"/>
                  <a:pt x="59565" y="96822"/>
                  <a:pt x="58801" y="96057"/>
                </a:cubicBezTo>
                <a:cubicBezTo>
                  <a:pt x="58014" y="95271"/>
                  <a:pt x="56681" y="95817"/>
                  <a:pt x="56681" y="96931"/>
                </a:cubicBezTo>
                <a:cubicBezTo>
                  <a:pt x="56681" y="97609"/>
                  <a:pt x="57249" y="98155"/>
                  <a:pt x="57927" y="98155"/>
                </a:cubicBezTo>
                <a:close/>
                <a:moveTo>
                  <a:pt x="53098" y="98068"/>
                </a:moveTo>
                <a:cubicBezTo>
                  <a:pt x="54125" y="98068"/>
                  <a:pt x="54627" y="96822"/>
                  <a:pt x="53906" y="96101"/>
                </a:cubicBezTo>
                <a:cubicBezTo>
                  <a:pt x="53185" y="95380"/>
                  <a:pt x="51939" y="95904"/>
                  <a:pt x="51939" y="96931"/>
                </a:cubicBezTo>
                <a:cubicBezTo>
                  <a:pt x="51939" y="97565"/>
                  <a:pt x="52464" y="98068"/>
                  <a:pt x="53098" y="98068"/>
                </a:cubicBezTo>
                <a:close/>
                <a:moveTo>
                  <a:pt x="48268" y="97958"/>
                </a:moveTo>
                <a:cubicBezTo>
                  <a:pt x="49208" y="97958"/>
                  <a:pt x="49667" y="96822"/>
                  <a:pt x="49011" y="96167"/>
                </a:cubicBezTo>
                <a:cubicBezTo>
                  <a:pt x="48356" y="95511"/>
                  <a:pt x="47220" y="95970"/>
                  <a:pt x="47220" y="96910"/>
                </a:cubicBezTo>
                <a:cubicBezTo>
                  <a:pt x="47220" y="97478"/>
                  <a:pt x="47700" y="97958"/>
                  <a:pt x="48268" y="97958"/>
                </a:cubicBezTo>
                <a:close/>
                <a:moveTo>
                  <a:pt x="43439" y="97849"/>
                </a:moveTo>
                <a:cubicBezTo>
                  <a:pt x="44292" y="97871"/>
                  <a:pt x="44729" y="96844"/>
                  <a:pt x="44117" y="96232"/>
                </a:cubicBezTo>
                <a:cubicBezTo>
                  <a:pt x="43527" y="95620"/>
                  <a:pt x="42500" y="96057"/>
                  <a:pt x="42500" y="96910"/>
                </a:cubicBezTo>
                <a:cubicBezTo>
                  <a:pt x="42500" y="97434"/>
                  <a:pt x="42915" y="97871"/>
                  <a:pt x="43439" y="97871"/>
                </a:cubicBezTo>
                <a:close/>
                <a:moveTo>
                  <a:pt x="38610" y="97740"/>
                </a:moveTo>
                <a:cubicBezTo>
                  <a:pt x="39353" y="97740"/>
                  <a:pt x="39703" y="96844"/>
                  <a:pt x="39200" y="96341"/>
                </a:cubicBezTo>
                <a:cubicBezTo>
                  <a:pt x="38676" y="95817"/>
                  <a:pt x="37802" y="96189"/>
                  <a:pt x="37802" y="96910"/>
                </a:cubicBezTo>
                <a:cubicBezTo>
                  <a:pt x="37802" y="97368"/>
                  <a:pt x="38173" y="97740"/>
                  <a:pt x="38610" y="97740"/>
                </a:cubicBezTo>
                <a:close/>
                <a:moveTo>
                  <a:pt x="33781" y="97631"/>
                </a:moveTo>
                <a:cubicBezTo>
                  <a:pt x="34437" y="97631"/>
                  <a:pt x="34765" y="96844"/>
                  <a:pt x="34306" y="96385"/>
                </a:cubicBezTo>
                <a:cubicBezTo>
                  <a:pt x="33847" y="95926"/>
                  <a:pt x="33060" y="96254"/>
                  <a:pt x="33060" y="96910"/>
                </a:cubicBezTo>
                <a:cubicBezTo>
                  <a:pt x="33060" y="97303"/>
                  <a:pt x="33388" y="97631"/>
                  <a:pt x="33781" y="97631"/>
                </a:cubicBezTo>
                <a:close/>
                <a:moveTo>
                  <a:pt x="28974" y="97500"/>
                </a:moveTo>
                <a:cubicBezTo>
                  <a:pt x="29499" y="97500"/>
                  <a:pt x="29783" y="96866"/>
                  <a:pt x="29389" y="96473"/>
                </a:cubicBezTo>
                <a:cubicBezTo>
                  <a:pt x="29018" y="96101"/>
                  <a:pt x="28362" y="96363"/>
                  <a:pt x="28362" y="96910"/>
                </a:cubicBezTo>
                <a:cubicBezTo>
                  <a:pt x="28362" y="97237"/>
                  <a:pt x="28625" y="97500"/>
                  <a:pt x="28974" y="97500"/>
                </a:cubicBezTo>
                <a:close/>
                <a:moveTo>
                  <a:pt x="24145" y="97412"/>
                </a:moveTo>
                <a:cubicBezTo>
                  <a:pt x="24560" y="97412"/>
                  <a:pt x="24779" y="96888"/>
                  <a:pt x="24473" y="96582"/>
                </a:cubicBezTo>
                <a:cubicBezTo>
                  <a:pt x="24189" y="96276"/>
                  <a:pt x="23664" y="96494"/>
                  <a:pt x="23664" y="96910"/>
                </a:cubicBezTo>
                <a:cubicBezTo>
                  <a:pt x="23643" y="97194"/>
                  <a:pt x="23861" y="97412"/>
                  <a:pt x="24145" y="97412"/>
                </a:cubicBezTo>
                <a:close/>
                <a:moveTo>
                  <a:pt x="19316" y="97259"/>
                </a:moveTo>
                <a:cubicBezTo>
                  <a:pt x="19622" y="97259"/>
                  <a:pt x="19775" y="96888"/>
                  <a:pt x="19556" y="96669"/>
                </a:cubicBezTo>
                <a:cubicBezTo>
                  <a:pt x="19338" y="96451"/>
                  <a:pt x="18967" y="96604"/>
                  <a:pt x="18967" y="96931"/>
                </a:cubicBezTo>
                <a:cubicBezTo>
                  <a:pt x="18967" y="97106"/>
                  <a:pt x="19119" y="97259"/>
                  <a:pt x="19316" y="97259"/>
                </a:cubicBezTo>
                <a:close/>
                <a:moveTo>
                  <a:pt x="14487" y="97128"/>
                </a:moveTo>
                <a:cubicBezTo>
                  <a:pt x="14684" y="97128"/>
                  <a:pt x="14793" y="96888"/>
                  <a:pt x="14640" y="96735"/>
                </a:cubicBezTo>
                <a:cubicBezTo>
                  <a:pt x="14509" y="96604"/>
                  <a:pt x="14269" y="96713"/>
                  <a:pt x="14269" y="96910"/>
                </a:cubicBezTo>
                <a:cubicBezTo>
                  <a:pt x="14269" y="97019"/>
                  <a:pt x="14356" y="97128"/>
                  <a:pt x="14487" y="97128"/>
                </a:cubicBezTo>
                <a:close/>
                <a:moveTo>
                  <a:pt x="9658" y="96997"/>
                </a:moveTo>
                <a:cubicBezTo>
                  <a:pt x="9724" y="96997"/>
                  <a:pt x="9767" y="96953"/>
                  <a:pt x="9767" y="96910"/>
                </a:cubicBezTo>
                <a:cubicBezTo>
                  <a:pt x="9767" y="96844"/>
                  <a:pt x="9724" y="96800"/>
                  <a:pt x="9658" y="96822"/>
                </a:cubicBezTo>
                <a:cubicBezTo>
                  <a:pt x="9614" y="96822"/>
                  <a:pt x="9571" y="96844"/>
                  <a:pt x="9571" y="96910"/>
                </a:cubicBezTo>
                <a:cubicBezTo>
                  <a:pt x="9571" y="96953"/>
                  <a:pt x="9614" y="96997"/>
                  <a:pt x="9658" y="96997"/>
                </a:cubicBezTo>
                <a:close/>
                <a:moveTo>
                  <a:pt x="149613" y="92102"/>
                </a:moveTo>
                <a:cubicBezTo>
                  <a:pt x="149613" y="92102"/>
                  <a:pt x="149635" y="92102"/>
                  <a:pt x="149635" y="92081"/>
                </a:cubicBezTo>
                <a:cubicBezTo>
                  <a:pt x="149635" y="92059"/>
                  <a:pt x="149613" y="92059"/>
                  <a:pt x="149613" y="92059"/>
                </a:cubicBezTo>
                <a:cubicBezTo>
                  <a:pt x="149591" y="92059"/>
                  <a:pt x="149569" y="92059"/>
                  <a:pt x="149591" y="92081"/>
                </a:cubicBezTo>
                <a:cubicBezTo>
                  <a:pt x="149569" y="92102"/>
                  <a:pt x="149591" y="92102"/>
                  <a:pt x="149613" y="92102"/>
                </a:cubicBezTo>
                <a:close/>
                <a:moveTo>
                  <a:pt x="144784" y="92233"/>
                </a:moveTo>
                <a:cubicBezTo>
                  <a:pt x="144871" y="92233"/>
                  <a:pt x="144937" y="92168"/>
                  <a:pt x="144937" y="92081"/>
                </a:cubicBezTo>
                <a:cubicBezTo>
                  <a:pt x="144937" y="91862"/>
                  <a:pt x="144631" y="91862"/>
                  <a:pt x="144631" y="92081"/>
                </a:cubicBezTo>
                <a:cubicBezTo>
                  <a:pt x="144631" y="92168"/>
                  <a:pt x="144696" y="92233"/>
                  <a:pt x="144784" y="92233"/>
                </a:cubicBezTo>
                <a:close/>
                <a:moveTo>
                  <a:pt x="139955" y="92365"/>
                </a:moveTo>
                <a:cubicBezTo>
                  <a:pt x="140217" y="92365"/>
                  <a:pt x="140348" y="92059"/>
                  <a:pt x="140173" y="91862"/>
                </a:cubicBezTo>
                <a:cubicBezTo>
                  <a:pt x="139976" y="91687"/>
                  <a:pt x="139671" y="91818"/>
                  <a:pt x="139671" y="92081"/>
                </a:cubicBezTo>
                <a:cubicBezTo>
                  <a:pt x="139671" y="92233"/>
                  <a:pt x="139802" y="92365"/>
                  <a:pt x="139955" y="92365"/>
                </a:cubicBezTo>
                <a:close/>
                <a:moveTo>
                  <a:pt x="135126" y="92518"/>
                </a:moveTo>
                <a:cubicBezTo>
                  <a:pt x="135519" y="92496"/>
                  <a:pt x="135694" y="92037"/>
                  <a:pt x="135431" y="91775"/>
                </a:cubicBezTo>
                <a:cubicBezTo>
                  <a:pt x="135169" y="91512"/>
                  <a:pt x="134710" y="91687"/>
                  <a:pt x="134710" y="92081"/>
                </a:cubicBezTo>
                <a:cubicBezTo>
                  <a:pt x="134710" y="92321"/>
                  <a:pt x="134885" y="92496"/>
                  <a:pt x="135126" y="92518"/>
                </a:cubicBezTo>
                <a:close/>
                <a:moveTo>
                  <a:pt x="130297" y="92627"/>
                </a:moveTo>
                <a:cubicBezTo>
                  <a:pt x="130799" y="92627"/>
                  <a:pt x="131039" y="92037"/>
                  <a:pt x="130690" y="91687"/>
                </a:cubicBezTo>
                <a:cubicBezTo>
                  <a:pt x="130340" y="91359"/>
                  <a:pt x="129750" y="91600"/>
                  <a:pt x="129750" y="92081"/>
                </a:cubicBezTo>
                <a:cubicBezTo>
                  <a:pt x="129750" y="92386"/>
                  <a:pt x="130012" y="92627"/>
                  <a:pt x="130297" y="92627"/>
                </a:cubicBezTo>
                <a:close/>
                <a:moveTo>
                  <a:pt x="125489" y="92758"/>
                </a:moveTo>
                <a:cubicBezTo>
                  <a:pt x="126079" y="92758"/>
                  <a:pt x="126385" y="92015"/>
                  <a:pt x="125970" y="91600"/>
                </a:cubicBezTo>
                <a:cubicBezTo>
                  <a:pt x="125533" y="91163"/>
                  <a:pt x="124790" y="91469"/>
                  <a:pt x="124790" y="92081"/>
                </a:cubicBezTo>
                <a:cubicBezTo>
                  <a:pt x="124790" y="92452"/>
                  <a:pt x="125096" y="92758"/>
                  <a:pt x="125489" y="92758"/>
                </a:cubicBezTo>
                <a:close/>
                <a:moveTo>
                  <a:pt x="120660" y="92889"/>
                </a:moveTo>
                <a:cubicBezTo>
                  <a:pt x="121360" y="92889"/>
                  <a:pt x="121731" y="92037"/>
                  <a:pt x="121228" y="91512"/>
                </a:cubicBezTo>
                <a:cubicBezTo>
                  <a:pt x="120726" y="91010"/>
                  <a:pt x="119874" y="91359"/>
                  <a:pt x="119852" y="92059"/>
                </a:cubicBezTo>
                <a:cubicBezTo>
                  <a:pt x="119830" y="92518"/>
                  <a:pt x="120201" y="92889"/>
                  <a:pt x="120660" y="92889"/>
                </a:cubicBezTo>
                <a:close/>
                <a:moveTo>
                  <a:pt x="115831" y="92998"/>
                </a:moveTo>
                <a:cubicBezTo>
                  <a:pt x="116640" y="92998"/>
                  <a:pt x="117055" y="92015"/>
                  <a:pt x="116487" y="91425"/>
                </a:cubicBezTo>
                <a:cubicBezTo>
                  <a:pt x="115897" y="90835"/>
                  <a:pt x="114914" y="91250"/>
                  <a:pt x="114914" y="92081"/>
                </a:cubicBezTo>
                <a:cubicBezTo>
                  <a:pt x="114892" y="92583"/>
                  <a:pt x="115307" y="92998"/>
                  <a:pt x="115831" y="92998"/>
                </a:cubicBezTo>
                <a:close/>
                <a:moveTo>
                  <a:pt x="111002" y="93129"/>
                </a:moveTo>
                <a:cubicBezTo>
                  <a:pt x="111942" y="93129"/>
                  <a:pt x="112401" y="91993"/>
                  <a:pt x="111745" y="91338"/>
                </a:cubicBezTo>
                <a:cubicBezTo>
                  <a:pt x="111090" y="90682"/>
                  <a:pt x="109953" y="91141"/>
                  <a:pt x="109953" y="92081"/>
                </a:cubicBezTo>
                <a:cubicBezTo>
                  <a:pt x="109953" y="92649"/>
                  <a:pt x="110434" y="93129"/>
                  <a:pt x="111002" y="93129"/>
                </a:cubicBezTo>
                <a:close/>
                <a:moveTo>
                  <a:pt x="106173" y="93239"/>
                </a:moveTo>
                <a:cubicBezTo>
                  <a:pt x="107200" y="93239"/>
                  <a:pt x="107725" y="91993"/>
                  <a:pt x="106982" y="91272"/>
                </a:cubicBezTo>
                <a:cubicBezTo>
                  <a:pt x="106261" y="90529"/>
                  <a:pt x="105015" y="91054"/>
                  <a:pt x="105015" y="92081"/>
                </a:cubicBezTo>
                <a:cubicBezTo>
                  <a:pt x="105015" y="92714"/>
                  <a:pt x="105540" y="93239"/>
                  <a:pt x="106173" y="93239"/>
                </a:cubicBezTo>
                <a:close/>
                <a:moveTo>
                  <a:pt x="101344" y="93326"/>
                </a:moveTo>
                <a:cubicBezTo>
                  <a:pt x="102480" y="93326"/>
                  <a:pt x="103027" y="91971"/>
                  <a:pt x="102240" y="91185"/>
                </a:cubicBezTo>
                <a:cubicBezTo>
                  <a:pt x="101453" y="90398"/>
                  <a:pt x="100099" y="90966"/>
                  <a:pt x="100099" y="92081"/>
                </a:cubicBezTo>
                <a:cubicBezTo>
                  <a:pt x="100099" y="92780"/>
                  <a:pt x="100645" y="93326"/>
                  <a:pt x="101344" y="93326"/>
                </a:cubicBezTo>
                <a:close/>
                <a:moveTo>
                  <a:pt x="96515" y="93435"/>
                </a:moveTo>
                <a:cubicBezTo>
                  <a:pt x="97739" y="93435"/>
                  <a:pt x="98372" y="91971"/>
                  <a:pt x="97520" y="91097"/>
                </a:cubicBezTo>
                <a:cubicBezTo>
                  <a:pt x="96646" y="90245"/>
                  <a:pt x="95182" y="90835"/>
                  <a:pt x="95182" y="92059"/>
                </a:cubicBezTo>
                <a:cubicBezTo>
                  <a:pt x="95160" y="92823"/>
                  <a:pt x="95772" y="93435"/>
                  <a:pt x="96515" y="93435"/>
                </a:cubicBezTo>
                <a:close/>
                <a:moveTo>
                  <a:pt x="91708" y="93501"/>
                </a:moveTo>
                <a:cubicBezTo>
                  <a:pt x="92975" y="93501"/>
                  <a:pt x="93609" y="91971"/>
                  <a:pt x="92713" y="91075"/>
                </a:cubicBezTo>
                <a:cubicBezTo>
                  <a:pt x="91817" y="90158"/>
                  <a:pt x="90266" y="90813"/>
                  <a:pt x="90266" y="92081"/>
                </a:cubicBezTo>
                <a:cubicBezTo>
                  <a:pt x="90266" y="92867"/>
                  <a:pt x="90899" y="93501"/>
                  <a:pt x="91708" y="93501"/>
                </a:cubicBezTo>
                <a:close/>
                <a:moveTo>
                  <a:pt x="86879" y="93566"/>
                </a:moveTo>
                <a:cubicBezTo>
                  <a:pt x="88212" y="93566"/>
                  <a:pt x="88889" y="91971"/>
                  <a:pt x="87928" y="91010"/>
                </a:cubicBezTo>
                <a:cubicBezTo>
                  <a:pt x="86988" y="90070"/>
                  <a:pt x="85371" y="90748"/>
                  <a:pt x="85371" y="92081"/>
                </a:cubicBezTo>
                <a:cubicBezTo>
                  <a:pt x="85371" y="92911"/>
                  <a:pt x="86049" y="93566"/>
                  <a:pt x="86879" y="93566"/>
                </a:cubicBezTo>
                <a:close/>
                <a:moveTo>
                  <a:pt x="82050" y="93610"/>
                </a:moveTo>
                <a:cubicBezTo>
                  <a:pt x="83426" y="93610"/>
                  <a:pt x="84104" y="91949"/>
                  <a:pt x="83142" y="90988"/>
                </a:cubicBezTo>
                <a:cubicBezTo>
                  <a:pt x="82159" y="90027"/>
                  <a:pt x="80498" y="90704"/>
                  <a:pt x="80498" y="92081"/>
                </a:cubicBezTo>
                <a:cubicBezTo>
                  <a:pt x="80498" y="92933"/>
                  <a:pt x="81198" y="93610"/>
                  <a:pt x="82050" y="93610"/>
                </a:cubicBezTo>
                <a:close/>
                <a:moveTo>
                  <a:pt x="77221" y="93632"/>
                </a:moveTo>
                <a:cubicBezTo>
                  <a:pt x="78597" y="93632"/>
                  <a:pt x="79297" y="91949"/>
                  <a:pt x="78313" y="90988"/>
                </a:cubicBezTo>
                <a:cubicBezTo>
                  <a:pt x="77352" y="90005"/>
                  <a:pt x="75669" y="90682"/>
                  <a:pt x="75669" y="92081"/>
                </a:cubicBezTo>
                <a:cubicBezTo>
                  <a:pt x="75669" y="92933"/>
                  <a:pt x="76369" y="93632"/>
                  <a:pt x="77221" y="93632"/>
                </a:cubicBezTo>
                <a:close/>
                <a:moveTo>
                  <a:pt x="72392" y="93610"/>
                </a:moveTo>
                <a:cubicBezTo>
                  <a:pt x="73768" y="93610"/>
                  <a:pt x="74468" y="91949"/>
                  <a:pt x="73484" y="90988"/>
                </a:cubicBezTo>
                <a:cubicBezTo>
                  <a:pt x="72523" y="90027"/>
                  <a:pt x="70862" y="90704"/>
                  <a:pt x="70862" y="92081"/>
                </a:cubicBezTo>
                <a:cubicBezTo>
                  <a:pt x="70862" y="92933"/>
                  <a:pt x="71540" y="93610"/>
                  <a:pt x="72392" y="93610"/>
                </a:cubicBezTo>
                <a:close/>
                <a:moveTo>
                  <a:pt x="67563" y="93566"/>
                </a:moveTo>
                <a:cubicBezTo>
                  <a:pt x="68896" y="93566"/>
                  <a:pt x="69551" y="91971"/>
                  <a:pt x="68612" y="91032"/>
                </a:cubicBezTo>
                <a:cubicBezTo>
                  <a:pt x="67694" y="90092"/>
                  <a:pt x="66077" y="90748"/>
                  <a:pt x="66077" y="92081"/>
                </a:cubicBezTo>
                <a:cubicBezTo>
                  <a:pt x="66077" y="92889"/>
                  <a:pt x="66754" y="93566"/>
                  <a:pt x="67563" y="93566"/>
                </a:cubicBezTo>
                <a:close/>
                <a:moveTo>
                  <a:pt x="62734" y="93501"/>
                </a:moveTo>
                <a:cubicBezTo>
                  <a:pt x="64001" y="93501"/>
                  <a:pt x="64657" y="91971"/>
                  <a:pt x="63761" y="91075"/>
                </a:cubicBezTo>
                <a:cubicBezTo>
                  <a:pt x="62865" y="90180"/>
                  <a:pt x="61335" y="90813"/>
                  <a:pt x="61335" y="92081"/>
                </a:cubicBezTo>
                <a:cubicBezTo>
                  <a:pt x="61335" y="92867"/>
                  <a:pt x="61969" y="93501"/>
                  <a:pt x="62734" y="93501"/>
                </a:cubicBezTo>
                <a:close/>
                <a:moveTo>
                  <a:pt x="57927" y="93435"/>
                </a:moveTo>
                <a:cubicBezTo>
                  <a:pt x="59128" y="93435"/>
                  <a:pt x="59762" y="91971"/>
                  <a:pt x="58910" y="91097"/>
                </a:cubicBezTo>
                <a:cubicBezTo>
                  <a:pt x="58036" y="90245"/>
                  <a:pt x="56572" y="90835"/>
                  <a:pt x="56572" y="92059"/>
                </a:cubicBezTo>
                <a:cubicBezTo>
                  <a:pt x="56550" y="92823"/>
                  <a:pt x="57162" y="93435"/>
                  <a:pt x="57927" y="93435"/>
                </a:cubicBezTo>
                <a:close/>
                <a:moveTo>
                  <a:pt x="53098" y="93326"/>
                </a:moveTo>
                <a:cubicBezTo>
                  <a:pt x="54212" y="93326"/>
                  <a:pt x="54780" y="91971"/>
                  <a:pt x="53993" y="91185"/>
                </a:cubicBezTo>
                <a:cubicBezTo>
                  <a:pt x="53185" y="90398"/>
                  <a:pt x="51830" y="90966"/>
                  <a:pt x="51830" y="92081"/>
                </a:cubicBezTo>
                <a:cubicBezTo>
                  <a:pt x="51830" y="92780"/>
                  <a:pt x="52398" y="93348"/>
                  <a:pt x="53098" y="93326"/>
                </a:cubicBezTo>
                <a:close/>
                <a:moveTo>
                  <a:pt x="48268" y="93239"/>
                </a:moveTo>
                <a:cubicBezTo>
                  <a:pt x="49295" y="93239"/>
                  <a:pt x="49820" y="91993"/>
                  <a:pt x="49077" y="91272"/>
                </a:cubicBezTo>
                <a:cubicBezTo>
                  <a:pt x="48356" y="90529"/>
                  <a:pt x="47110" y="91054"/>
                  <a:pt x="47110" y="92081"/>
                </a:cubicBezTo>
                <a:cubicBezTo>
                  <a:pt x="47110" y="92714"/>
                  <a:pt x="47635" y="93239"/>
                  <a:pt x="48268" y="93239"/>
                </a:cubicBezTo>
                <a:close/>
                <a:moveTo>
                  <a:pt x="43439" y="93108"/>
                </a:moveTo>
                <a:cubicBezTo>
                  <a:pt x="44357" y="93108"/>
                  <a:pt x="44816" y="91993"/>
                  <a:pt x="44182" y="91359"/>
                </a:cubicBezTo>
                <a:cubicBezTo>
                  <a:pt x="43527" y="90704"/>
                  <a:pt x="42412" y="91163"/>
                  <a:pt x="42412" y="92081"/>
                </a:cubicBezTo>
                <a:cubicBezTo>
                  <a:pt x="42412" y="92649"/>
                  <a:pt x="42871" y="93108"/>
                  <a:pt x="43439" y="93108"/>
                </a:cubicBezTo>
                <a:close/>
                <a:moveTo>
                  <a:pt x="38610" y="92998"/>
                </a:moveTo>
                <a:cubicBezTo>
                  <a:pt x="39419" y="92998"/>
                  <a:pt x="39834" y="92015"/>
                  <a:pt x="39266" y="91425"/>
                </a:cubicBezTo>
                <a:cubicBezTo>
                  <a:pt x="38698" y="90857"/>
                  <a:pt x="37715" y="91272"/>
                  <a:pt x="37715" y="92081"/>
                </a:cubicBezTo>
                <a:cubicBezTo>
                  <a:pt x="37715" y="92583"/>
                  <a:pt x="38108" y="92998"/>
                  <a:pt x="38610" y="92998"/>
                </a:cubicBezTo>
                <a:close/>
                <a:moveTo>
                  <a:pt x="33781" y="92867"/>
                </a:moveTo>
                <a:cubicBezTo>
                  <a:pt x="34502" y="92867"/>
                  <a:pt x="34852" y="92015"/>
                  <a:pt x="34350" y="91534"/>
                </a:cubicBezTo>
                <a:cubicBezTo>
                  <a:pt x="33847" y="91032"/>
                  <a:pt x="32995" y="91381"/>
                  <a:pt x="32995" y="92081"/>
                </a:cubicBezTo>
                <a:cubicBezTo>
                  <a:pt x="32995" y="92518"/>
                  <a:pt x="33366" y="92867"/>
                  <a:pt x="33781" y="92867"/>
                </a:cubicBezTo>
                <a:close/>
                <a:moveTo>
                  <a:pt x="28974" y="92758"/>
                </a:moveTo>
                <a:cubicBezTo>
                  <a:pt x="29564" y="92758"/>
                  <a:pt x="29870" y="92037"/>
                  <a:pt x="29433" y="91622"/>
                </a:cubicBezTo>
                <a:cubicBezTo>
                  <a:pt x="29018" y="91206"/>
                  <a:pt x="28297" y="91491"/>
                  <a:pt x="28297" y="92102"/>
                </a:cubicBezTo>
                <a:cubicBezTo>
                  <a:pt x="28297" y="92452"/>
                  <a:pt x="28603" y="92758"/>
                  <a:pt x="28974" y="92758"/>
                </a:cubicBezTo>
                <a:close/>
                <a:moveTo>
                  <a:pt x="24145" y="92627"/>
                </a:moveTo>
                <a:cubicBezTo>
                  <a:pt x="24626" y="92627"/>
                  <a:pt x="24866" y="92037"/>
                  <a:pt x="24517" y="91687"/>
                </a:cubicBezTo>
                <a:cubicBezTo>
                  <a:pt x="24189" y="91359"/>
                  <a:pt x="23599" y="91600"/>
                  <a:pt x="23599" y="92081"/>
                </a:cubicBezTo>
                <a:cubicBezTo>
                  <a:pt x="23599" y="92386"/>
                  <a:pt x="23839" y="92627"/>
                  <a:pt x="24145" y="92627"/>
                </a:cubicBezTo>
                <a:close/>
                <a:moveTo>
                  <a:pt x="19316" y="92518"/>
                </a:moveTo>
                <a:cubicBezTo>
                  <a:pt x="19688" y="92518"/>
                  <a:pt x="19862" y="92059"/>
                  <a:pt x="19600" y="91796"/>
                </a:cubicBezTo>
                <a:cubicBezTo>
                  <a:pt x="19360" y="91534"/>
                  <a:pt x="18901" y="91731"/>
                  <a:pt x="18901" y="92102"/>
                </a:cubicBezTo>
                <a:cubicBezTo>
                  <a:pt x="18901" y="92321"/>
                  <a:pt x="19076" y="92518"/>
                  <a:pt x="19316" y="92518"/>
                </a:cubicBezTo>
                <a:close/>
                <a:moveTo>
                  <a:pt x="14487" y="92365"/>
                </a:moveTo>
                <a:cubicBezTo>
                  <a:pt x="14727" y="92365"/>
                  <a:pt x="14859" y="92081"/>
                  <a:pt x="14684" y="91906"/>
                </a:cubicBezTo>
                <a:cubicBezTo>
                  <a:pt x="14509" y="91731"/>
                  <a:pt x="14225" y="91862"/>
                  <a:pt x="14225" y="92102"/>
                </a:cubicBezTo>
                <a:cubicBezTo>
                  <a:pt x="14225" y="92255"/>
                  <a:pt x="14334" y="92365"/>
                  <a:pt x="14487" y="92365"/>
                </a:cubicBezTo>
                <a:close/>
                <a:moveTo>
                  <a:pt x="9658" y="92233"/>
                </a:moveTo>
                <a:cubicBezTo>
                  <a:pt x="9833" y="92255"/>
                  <a:pt x="9833" y="91928"/>
                  <a:pt x="9658" y="91949"/>
                </a:cubicBezTo>
                <a:cubicBezTo>
                  <a:pt x="9483" y="91971"/>
                  <a:pt x="9483" y="92212"/>
                  <a:pt x="9658" y="92233"/>
                </a:cubicBezTo>
                <a:close/>
                <a:moveTo>
                  <a:pt x="4829" y="92124"/>
                </a:moveTo>
                <a:cubicBezTo>
                  <a:pt x="4851" y="92124"/>
                  <a:pt x="4873" y="92102"/>
                  <a:pt x="4873" y="92081"/>
                </a:cubicBezTo>
                <a:cubicBezTo>
                  <a:pt x="4873" y="92081"/>
                  <a:pt x="4851" y="92059"/>
                  <a:pt x="4829" y="92059"/>
                </a:cubicBezTo>
                <a:cubicBezTo>
                  <a:pt x="4829" y="92059"/>
                  <a:pt x="4807" y="92081"/>
                  <a:pt x="4807" y="92081"/>
                </a:cubicBezTo>
                <a:cubicBezTo>
                  <a:pt x="4807" y="92102"/>
                  <a:pt x="4829" y="92124"/>
                  <a:pt x="4829" y="92124"/>
                </a:cubicBezTo>
                <a:close/>
                <a:moveTo>
                  <a:pt x="149591" y="87339"/>
                </a:moveTo>
                <a:cubicBezTo>
                  <a:pt x="149700" y="87339"/>
                  <a:pt x="149525" y="87164"/>
                  <a:pt x="149525" y="87273"/>
                </a:cubicBezTo>
                <a:cubicBezTo>
                  <a:pt x="149525" y="87295"/>
                  <a:pt x="149569" y="87339"/>
                  <a:pt x="149591" y="87339"/>
                </a:cubicBezTo>
                <a:close/>
                <a:moveTo>
                  <a:pt x="144784" y="87470"/>
                </a:moveTo>
                <a:cubicBezTo>
                  <a:pt x="144958" y="87470"/>
                  <a:pt x="145046" y="87251"/>
                  <a:pt x="144915" y="87120"/>
                </a:cubicBezTo>
                <a:cubicBezTo>
                  <a:pt x="144784" y="86989"/>
                  <a:pt x="144565" y="87077"/>
                  <a:pt x="144565" y="87273"/>
                </a:cubicBezTo>
                <a:cubicBezTo>
                  <a:pt x="144565" y="87383"/>
                  <a:pt x="144653" y="87470"/>
                  <a:pt x="144784" y="87470"/>
                </a:cubicBezTo>
                <a:close/>
                <a:moveTo>
                  <a:pt x="139955" y="87601"/>
                </a:moveTo>
                <a:cubicBezTo>
                  <a:pt x="140239" y="87601"/>
                  <a:pt x="140392" y="87230"/>
                  <a:pt x="140195" y="87033"/>
                </a:cubicBezTo>
                <a:cubicBezTo>
                  <a:pt x="139976" y="86814"/>
                  <a:pt x="139605" y="86967"/>
                  <a:pt x="139605" y="87273"/>
                </a:cubicBezTo>
                <a:cubicBezTo>
                  <a:pt x="139605" y="87448"/>
                  <a:pt x="139758" y="87601"/>
                  <a:pt x="139955" y="87601"/>
                </a:cubicBezTo>
                <a:close/>
                <a:moveTo>
                  <a:pt x="135126" y="87732"/>
                </a:moveTo>
                <a:cubicBezTo>
                  <a:pt x="135541" y="87732"/>
                  <a:pt x="135759" y="87230"/>
                  <a:pt x="135453" y="86924"/>
                </a:cubicBezTo>
                <a:cubicBezTo>
                  <a:pt x="135147" y="86640"/>
                  <a:pt x="134645" y="86858"/>
                  <a:pt x="134645" y="87273"/>
                </a:cubicBezTo>
                <a:cubicBezTo>
                  <a:pt x="134645" y="87536"/>
                  <a:pt x="134863" y="87732"/>
                  <a:pt x="135126" y="87732"/>
                </a:cubicBezTo>
                <a:close/>
                <a:moveTo>
                  <a:pt x="130297" y="87863"/>
                </a:moveTo>
                <a:cubicBezTo>
                  <a:pt x="130843" y="87863"/>
                  <a:pt x="131105" y="87208"/>
                  <a:pt x="130712" y="86836"/>
                </a:cubicBezTo>
                <a:cubicBezTo>
                  <a:pt x="130340" y="86465"/>
                  <a:pt x="129685" y="86727"/>
                  <a:pt x="129685" y="87273"/>
                </a:cubicBezTo>
                <a:cubicBezTo>
                  <a:pt x="129707" y="87601"/>
                  <a:pt x="129969" y="87863"/>
                  <a:pt x="130297" y="87863"/>
                </a:cubicBezTo>
                <a:close/>
                <a:moveTo>
                  <a:pt x="125467" y="87994"/>
                </a:moveTo>
                <a:cubicBezTo>
                  <a:pt x="126123" y="87994"/>
                  <a:pt x="126451" y="87208"/>
                  <a:pt x="125992" y="86749"/>
                </a:cubicBezTo>
                <a:cubicBezTo>
                  <a:pt x="125533" y="86268"/>
                  <a:pt x="124725" y="86618"/>
                  <a:pt x="124746" y="87273"/>
                </a:cubicBezTo>
                <a:cubicBezTo>
                  <a:pt x="124746" y="87667"/>
                  <a:pt x="125074" y="87994"/>
                  <a:pt x="125467" y="87994"/>
                </a:cubicBezTo>
                <a:close/>
                <a:moveTo>
                  <a:pt x="120638" y="88147"/>
                </a:moveTo>
                <a:cubicBezTo>
                  <a:pt x="121425" y="88147"/>
                  <a:pt x="121818" y="87208"/>
                  <a:pt x="121272" y="86640"/>
                </a:cubicBezTo>
                <a:cubicBezTo>
                  <a:pt x="120704" y="86093"/>
                  <a:pt x="119764" y="86487"/>
                  <a:pt x="119786" y="87273"/>
                </a:cubicBezTo>
                <a:cubicBezTo>
                  <a:pt x="119786" y="87754"/>
                  <a:pt x="120158" y="88126"/>
                  <a:pt x="120638" y="88147"/>
                </a:cubicBezTo>
                <a:close/>
                <a:moveTo>
                  <a:pt x="115831" y="88257"/>
                </a:moveTo>
                <a:cubicBezTo>
                  <a:pt x="116705" y="88257"/>
                  <a:pt x="117142" y="87186"/>
                  <a:pt x="116530" y="86552"/>
                </a:cubicBezTo>
                <a:cubicBezTo>
                  <a:pt x="115897" y="85940"/>
                  <a:pt x="114826" y="86377"/>
                  <a:pt x="114826" y="87273"/>
                </a:cubicBezTo>
                <a:cubicBezTo>
                  <a:pt x="114826" y="87820"/>
                  <a:pt x="115263" y="88257"/>
                  <a:pt x="115831" y="88257"/>
                </a:cubicBezTo>
                <a:close/>
                <a:moveTo>
                  <a:pt x="111002" y="88388"/>
                </a:moveTo>
                <a:cubicBezTo>
                  <a:pt x="112007" y="88388"/>
                  <a:pt x="112510" y="87186"/>
                  <a:pt x="111789" y="86465"/>
                </a:cubicBezTo>
                <a:cubicBezTo>
                  <a:pt x="111090" y="85766"/>
                  <a:pt x="109866" y="86268"/>
                  <a:pt x="109888" y="87273"/>
                </a:cubicBezTo>
                <a:cubicBezTo>
                  <a:pt x="109866" y="87885"/>
                  <a:pt x="110390" y="88388"/>
                  <a:pt x="111002" y="88388"/>
                </a:cubicBezTo>
                <a:close/>
                <a:moveTo>
                  <a:pt x="106173" y="88519"/>
                </a:moveTo>
                <a:cubicBezTo>
                  <a:pt x="107288" y="88519"/>
                  <a:pt x="107834" y="87164"/>
                  <a:pt x="107047" y="86377"/>
                </a:cubicBezTo>
                <a:cubicBezTo>
                  <a:pt x="106261" y="85591"/>
                  <a:pt x="104928" y="86159"/>
                  <a:pt x="104928" y="87273"/>
                </a:cubicBezTo>
                <a:cubicBezTo>
                  <a:pt x="104928" y="87951"/>
                  <a:pt x="105496" y="88519"/>
                  <a:pt x="106173" y="88519"/>
                </a:cubicBezTo>
                <a:close/>
                <a:moveTo>
                  <a:pt x="101344" y="88628"/>
                </a:moveTo>
                <a:cubicBezTo>
                  <a:pt x="102546" y="88628"/>
                  <a:pt x="103158" y="87164"/>
                  <a:pt x="102306" y="86312"/>
                </a:cubicBezTo>
                <a:cubicBezTo>
                  <a:pt x="101453" y="85460"/>
                  <a:pt x="99989" y="86072"/>
                  <a:pt x="99989" y="87273"/>
                </a:cubicBezTo>
                <a:cubicBezTo>
                  <a:pt x="99989" y="88016"/>
                  <a:pt x="100601" y="88628"/>
                  <a:pt x="101344" y="88628"/>
                </a:cubicBezTo>
                <a:close/>
                <a:moveTo>
                  <a:pt x="96537" y="88715"/>
                </a:moveTo>
                <a:cubicBezTo>
                  <a:pt x="97826" y="88715"/>
                  <a:pt x="98482" y="87142"/>
                  <a:pt x="97542" y="86224"/>
                </a:cubicBezTo>
                <a:cubicBezTo>
                  <a:pt x="96624" y="85307"/>
                  <a:pt x="95073" y="85962"/>
                  <a:pt x="95073" y="87273"/>
                </a:cubicBezTo>
                <a:cubicBezTo>
                  <a:pt x="95073" y="88082"/>
                  <a:pt x="95729" y="88737"/>
                  <a:pt x="96537" y="88715"/>
                </a:cubicBezTo>
                <a:close/>
                <a:moveTo>
                  <a:pt x="91708" y="88825"/>
                </a:moveTo>
                <a:cubicBezTo>
                  <a:pt x="93085" y="88825"/>
                  <a:pt x="93784" y="87142"/>
                  <a:pt x="92800" y="86159"/>
                </a:cubicBezTo>
                <a:cubicBezTo>
                  <a:pt x="91817" y="85198"/>
                  <a:pt x="90135" y="85875"/>
                  <a:pt x="90157" y="87273"/>
                </a:cubicBezTo>
                <a:cubicBezTo>
                  <a:pt x="90157" y="88126"/>
                  <a:pt x="90834" y="88825"/>
                  <a:pt x="91708" y="88825"/>
                </a:cubicBezTo>
                <a:close/>
                <a:moveTo>
                  <a:pt x="86879" y="88890"/>
                </a:moveTo>
                <a:cubicBezTo>
                  <a:pt x="88321" y="88890"/>
                  <a:pt x="89042" y="87142"/>
                  <a:pt x="88015" y="86115"/>
                </a:cubicBezTo>
                <a:cubicBezTo>
                  <a:pt x="86988" y="85110"/>
                  <a:pt x="85262" y="85831"/>
                  <a:pt x="85262" y="87273"/>
                </a:cubicBezTo>
                <a:cubicBezTo>
                  <a:pt x="85262" y="88169"/>
                  <a:pt x="85983" y="88890"/>
                  <a:pt x="86879" y="88890"/>
                </a:cubicBezTo>
                <a:close/>
                <a:moveTo>
                  <a:pt x="82050" y="88934"/>
                </a:moveTo>
                <a:cubicBezTo>
                  <a:pt x="83536" y="88934"/>
                  <a:pt x="84279" y="87142"/>
                  <a:pt x="83230" y="86093"/>
                </a:cubicBezTo>
                <a:cubicBezTo>
                  <a:pt x="82181" y="85023"/>
                  <a:pt x="80367" y="85787"/>
                  <a:pt x="80367" y="87273"/>
                </a:cubicBezTo>
                <a:cubicBezTo>
                  <a:pt x="80367" y="88191"/>
                  <a:pt x="81132" y="88934"/>
                  <a:pt x="82050" y="88934"/>
                </a:cubicBezTo>
                <a:close/>
                <a:moveTo>
                  <a:pt x="77221" y="88956"/>
                </a:moveTo>
                <a:cubicBezTo>
                  <a:pt x="78729" y="88956"/>
                  <a:pt x="79471" y="87142"/>
                  <a:pt x="78423" y="86072"/>
                </a:cubicBezTo>
                <a:cubicBezTo>
                  <a:pt x="77352" y="85001"/>
                  <a:pt x="75538" y="85766"/>
                  <a:pt x="75538" y="87273"/>
                </a:cubicBezTo>
                <a:cubicBezTo>
                  <a:pt x="75538" y="88191"/>
                  <a:pt x="76281" y="88956"/>
                  <a:pt x="77221" y="88956"/>
                </a:cubicBezTo>
                <a:close/>
                <a:moveTo>
                  <a:pt x="72392" y="88934"/>
                </a:moveTo>
                <a:cubicBezTo>
                  <a:pt x="73878" y="88934"/>
                  <a:pt x="74621" y="87142"/>
                  <a:pt x="73572" y="86072"/>
                </a:cubicBezTo>
                <a:cubicBezTo>
                  <a:pt x="72523" y="85023"/>
                  <a:pt x="70731" y="85766"/>
                  <a:pt x="70731" y="87273"/>
                </a:cubicBezTo>
                <a:cubicBezTo>
                  <a:pt x="70731" y="88191"/>
                  <a:pt x="71474" y="88934"/>
                  <a:pt x="72392" y="88934"/>
                </a:cubicBezTo>
                <a:close/>
                <a:moveTo>
                  <a:pt x="67563" y="88890"/>
                </a:moveTo>
                <a:cubicBezTo>
                  <a:pt x="69005" y="88890"/>
                  <a:pt x="69726" y="87142"/>
                  <a:pt x="68721" y="86115"/>
                </a:cubicBezTo>
                <a:cubicBezTo>
                  <a:pt x="67694" y="85110"/>
                  <a:pt x="65946" y="85831"/>
                  <a:pt x="65946" y="87273"/>
                </a:cubicBezTo>
                <a:cubicBezTo>
                  <a:pt x="65946" y="88169"/>
                  <a:pt x="66667" y="88890"/>
                  <a:pt x="67563" y="88890"/>
                </a:cubicBezTo>
                <a:close/>
                <a:moveTo>
                  <a:pt x="62734" y="88803"/>
                </a:moveTo>
                <a:cubicBezTo>
                  <a:pt x="64110" y="88803"/>
                  <a:pt x="64810" y="87142"/>
                  <a:pt x="63826" y="86181"/>
                </a:cubicBezTo>
                <a:cubicBezTo>
                  <a:pt x="62865" y="85198"/>
                  <a:pt x="61204" y="85897"/>
                  <a:pt x="61204" y="87273"/>
                </a:cubicBezTo>
                <a:cubicBezTo>
                  <a:pt x="61204" y="88104"/>
                  <a:pt x="61903" y="88803"/>
                  <a:pt x="62734" y="88803"/>
                </a:cubicBezTo>
                <a:close/>
                <a:moveTo>
                  <a:pt x="57927" y="88715"/>
                </a:moveTo>
                <a:cubicBezTo>
                  <a:pt x="59216" y="88715"/>
                  <a:pt x="59849" y="87164"/>
                  <a:pt x="58932" y="86246"/>
                </a:cubicBezTo>
                <a:cubicBezTo>
                  <a:pt x="58036" y="85329"/>
                  <a:pt x="56463" y="85984"/>
                  <a:pt x="56463" y="87273"/>
                </a:cubicBezTo>
                <a:cubicBezTo>
                  <a:pt x="56463" y="88060"/>
                  <a:pt x="57118" y="88715"/>
                  <a:pt x="57927" y="88715"/>
                </a:cubicBezTo>
                <a:close/>
                <a:moveTo>
                  <a:pt x="53098" y="88606"/>
                </a:moveTo>
                <a:cubicBezTo>
                  <a:pt x="54277" y="88606"/>
                  <a:pt x="54889" y="87164"/>
                  <a:pt x="54037" y="86312"/>
                </a:cubicBezTo>
                <a:cubicBezTo>
                  <a:pt x="53207" y="85482"/>
                  <a:pt x="51765" y="86072"/>
                  <a:pt x="51765" y="87273"/>
                </a:cubicBezTo>
                <a:cubicBezTo>
                  <a:pt x="51765" y="87994"/>
                  <a:pt x="52355" y="88606"/>
                  <a:pt x="53098" y="88606"/>
                </a:cubicBezTo>
                <a:close/>
                <a:moveTo>
                  <a:pt x="48268" y="88497"/>
                </a:moveTo>
                <a:cubicBezTo>
                  <a:pt x="49361" y="88497"/>
                  <a:pt x="49907" y="87164"/>
                  <a:pt x="49143" y="86399"/>
                </a:cubicBezTo>
                <a:cubicBezTo>
                  <a:pt x="48356" y="85613"/>
                  <a:pt x="47045" y="86159"/>
                  <a:pt x="47045" y="87273"/>
                </a:cubicBezTo>
                <a:cubicBezTo>
                  <a:pt x="47045" y="87951"/>
                  <a:pt x="47591" y="88497"/>
                  <a:pt x="48268" y="88497"/>
                </a:cubicBezTo>
                <a:close/>
                <a:moveTo>
                  <a:pt x="43439" y="88366"/>
                </a:moveTo>
                <a:cubicBezTo>
                  <a:pt x="44445" y="88366"/>
                  <a:pt x="44925" y="87186"/>
                  <a:pt x="44226" y="86487"/>
                </a:cubicBezTo>
                <a:cubicBezTo>
                  <a:pt x="43527" y="85766"/>
                  <a:pt x="42325" y="86268"/>
                  <a:pt x="42325" y="87273"/>
                </a:cubicBezTo>
                <a:cubicBezTo>
                  <a:pt x="42325" y="87885"/>
                  <a:pt x="42828" y="88366"/>
                  <a:pt x="43439" y="88366"/>
                </a:cubicBezTo>
                <a:close/>
                <a:moveTo>
                  <a:pt x="38610" y="88235"/>
                </a:moveTo>
                <a:cubicBezTo>
                  <a:pt x="39484" y="88235"/>
                  <a:pt x="39921" y="87186"/>
                  <a:pt x="39310" y="86574"/>
                </a:cubicBezTo>
                <a:cubicBezTo>
                  <a:pt x="38698" y="85962"/>
                  <a:pt x="37627" y="86399"/>
                  <a:pt x="37627" y="87273"/>
                </a:cubicBezTo>
                <a:cubicBezTo>
                  <a:pt x="37627" y="87798"/>
                  <a:pt x="38086" y="88235"/>
                  <a:pt x="38610" y="88235"/>
                </a:cubicBezTo>
                <a:close/>
                <a:moveTo>
                  <a:pt x="33803" y="88126"/>
                </a:moveTo>
                <a:cubicBezTo>
                  <a:pt x="34568" y="88126"/>
                  <a:pt x="34939" y="87186"/>
                  <a:pt x="34393" y="86662"/>
                </a:cubicBezTo>
                <a:cubicBezTo>
                  <a:pt x="33847" y="86115"/>
                  <a:pt x="32929" y="86487"/>
                  <a:pt x="32929" y="87273"/>
                </a:cubicBezTo>
                <a:cubicBezTo>
                  <a:pt x="32929" y="87732"/>
                  <a:pt x="33323" y="88126"/>
                  <a:pt x="33803" y="88126"/>
                </a:cubicBezTo>
                <a:close/>
                <a:moveTo>
                  <a:pt x="28974" y="87994"/>
                </a:moveTo>
                <a:cubicBezTo>
                  <a:pt x="29608" y="87973"/>
                  <a:pt x="29936" y="87208"/>
                  <a:pt x="29477" y="86749"/>
                </a:cubicBezTo>
                <a:cubicBezTo>
                  <a:pt x="29018" y="86290"/>
                  <a:pt x="28231" y="86618"/>
                  <a:pt x="28253" y="87273"/>
                </a:cubicBezTo>
                <a:cubicBezTo>
                  <a:pt x="28253" y="87667"/>
                  <a:pt x="28559" y="87994"/>
                  <a:pt x="28974" y="87994"/>
                </a:cubicBezTo>
                <a:close/>
                <a:moveTo>
                  <a:pt x="24145" y="87841"/>
                </a:moveTo>
                <a:cubicBezTo>
                  <a:pt x="24670" y="87841"/>
                  <a:pt x="24932" y="87208"/>
                  <a:pt x="24560" y="86836"/>
                </a:cubicBezTo>
                <a:cubicBezTo>
                  <a:pt x="24189" y="86465"/>
                  <a:pt x="23555" y="86727"/>
                  <a:pt x="23555" y="87251"/>
                </a:cubicBezTo>
                <a:cubicBezTo>
                  <a:pt x="23555" y="87579"/>
                  <a:pt x="23817" y="87841"/>
                  <a:pt x="24145" y="87841"/>
                </a:cubicBezTo>
                <a:close/>
                <a:moveTo>
                  <a:pt x="19316" y="87710"/>
                </a:moveTo>
                <a:cubicBezTo>
                  <a:pt x="19731" y="87710"/>
                  <a:pt x="19928" y="87230"/>
                  <a:pt x="19644" y="86924"/>
                </a:cubicBezTo>
                <a:cubicBezTo>
                  <a:pt x="19360" y="86640"/>
                  <a:pt x="18857" y="86858"/>
                  <a:pt x="18857" y="87251"/>
                </a:cubicBezTo>
                <a:cubicBezTo>
                  <a:pt x="18857" y="87514"/>
                  <a:pt x="19054" y="87710"/>
                  <a:pt x="19316" y="87710"/>
                </a:cubicBezTo>
                <a:close/>
                <a:moveTo>
                  <a:pt x="14487" y="87579"/>
                </a:moveTo>
                <a:cubicBezTo>
                  <a:pt x="14880" y="87536"/>
                  <a:pt x="14880" y="86967"/>
                  <a:pt x="14487" y="86924"/>
                </a:cubicBezTo>
                <a:cubicBezTo>
                  <a:pt x="14028" y="86880"/>
                  <a:pt x="14028" y="87623"/>
                  <a:pt x="14487" y="87579"/>
                </a:cubicBezTo>
                <a:close/>
                <a:moveTo>
                  <a:pt x="9658" y="87448"/>
                </a:moveTo>
                <a:cubicBezTo>
                  <a:pt x="9767" y="87448"/>
                  <a:pt x="9855" y="87361"/>
                  <a:pt x="9855" y="87251"/>
                </a:cubicBezTo>
                <a:cubicBezTo>
                  <a:pt x="9855" y="87011"/>
                  <a:pt x="9483" y="87011"/>
                  <a:pt x="9483" y="87251"/>
                </a:cubicBezTo>
                <a:cubicBezTo>
                  <a:pt x="9483" y="87361"/>
                  <a:pt x="9549" y="87426"/>
                  <a:pt x="9658" y="87448"/>
                </a:cubicBezTo>
                <a:close/>
                <a:moveTo>
                  <a:pt x="4829" y="87295"/>
                </a:moveTo>
                <a:cubicBezTo>
                  <a:pt x="4873" y="87295"/>
                  <a:pt x="4895" y="87273"/>
                  <a:pt x="4895" y="87251"/>
                </a:cubicBezTo>
                <a:cubicBezTo>
                  <a:pt x="4895" y="87186"/>
                  <a:pt x="4785" y="87186"/>
                  <a:pt x="4785" y="87251"/>
                </a:cubicBezTo>
                <a:cubicBezTo>
                  <a:pt x="4785" y="87273"/>
                  <a:pt x="4807" y="87295"/>
                  <a:pt x="4829" y="87295"/>
                </a:cubicBezTo>
                <a:close/>
                <a:moveTo>
                  <a:pt x="149591" y="82510"/>
                </a:moveTo>
                <a:cubicBezTo>
                  <a:pt x="149656" y="82510"/>
                  <a:pt x="149700" y="82466"/>
                  <a:pt x="149700" y="82422"/>
                </a:cubicBezTo>
                <a:cubicBezTo>
                  <a:pt x="149700" y="82379"/>
                  <a:pt x="149656" y="82335"/>
                  <a:pt x="149591" y="82335"/>
                </a:cubicBezTo>
                <a:cubicBezTo>
                  <a:pt x="149547" y="82335"/>
                  <a:pt x="149503" y="82379"/>
                  <a:pt x="149503" y="82422"/>
                </a:cubicBezTo>
                <a:cubicBezTo>
                  <a:pt x="149503" y="82466"/>
                  <a:pt x="149547" y="82510"/>
                  <a:pt x="149591" y="82510"/>
                </a:cubicBezTo>
                <a:close/>
                <a:moveTo>
                  <a:pt x="144784" y="82663"/>
                </a:moveTo>
                <a:cubicBezTo>
                  <a:pt x="144980" y="82663"/>
                  <a:pt x="145068" y="82401"/>
                  <a:pt x="144937" y="82269"/>
                </a:cubicBezTo>
                <a:cubicBezTo>
                  <a:pt x="144784" y="82117"/>
                  <a:pt x="144543" y="82226"/>
                  <a:pt x="144543" y="82422"/>
                </a:cubicBezTo>
                <a:cubicBezTo>
                  <a:pt x="144543" y="82554"/>
                  <a:pt x="144653" y="82663"/>
                  <a:pt x="144784" y="82663"/>
                </a:cubicBezTo>
                <a:close/>
                <a:moveTo>
                  <a:pt x="139955" y="82794"/>
                </a:moveTo>
                <a:cubicBezTo>
                  <a:pt x="140282" y="82794"/>
                  <a:pt x="140435" y="82401"/>
                  <a:pt x="140217" y="82160"/>
                </a:cubicBezTo>
                <a:cubicBezTo>
                  <a:pt x="139976" y="81920"/>
                  <a:pt x="139583" y="82095"/>
                  <a:pt x="139583" y="82422"/>
                </a:cubicBezTo>
                <a:cubicBezTo>
                  <a:pt x="139561" y="82641"/>
                  <a:pt x="139736" y="82794"/>
                  <a:pt x="139955" y="82794"/>
                </a:cubicBezTo>
                <a:close/>
                <a:moveTo>
                  <a:pt x="135126" y="82925"/>
                </a:moveTo>
                <a:cubicBezTo>
                  <a:pt x="135584" y="82925"/>
                  <a:pt x="135803" y="82379"/>
                  <a:pt x="135475" y="82073"/>
                </a:cubicBezTo>
                <a:cubicBezTo>
                  <a:pt x="135147" y="81745"/>
                  <a:pt x="134623" y="81964"/>
                  <a:pt x="134623" y="82422"/>
                </a:cubicBezTo>
                <a:cubicBezTo>
                  <a:pt x="134601" y="82707"/>
                  <a:pt x="134841" y="82925"/>
                  <a:pt x="135126" y="82925"/>
                </a:cubicBezTo>
                <a:close/>
                <a:moveTo>
                  <a:pt x="130297" y="83078"/>
                </a:moveTo>
                <a:cubicBezTo>
                  <a:pt x="130865" y="83078"/>
                  <a:pt x="131149" y="82379"/>
                  <a:pt x="130755" y="81964"/>
                </a:cubicBezTo>
                <a:cubicBezTo>
                  <a:pt x="130340" y="81570"/>
                  <a:pt x="129663" y="81854"/>
                  <a:pt x="129663" y="82422"/>
                </a:cubicBezTo>
                <a:cubicBezTo>
                  <a:pt x="129663" y="82772"/>
                  <a:pt x="129947" y="83078"/>
                  <a:pt x="130297" y="83078"/>
                </a:cubicBezTo>
                <a:close/>
                <a:moveTo>
                  <a:pt x="125489" y="83209"/>
                </a:moveTo>
                <a:cubicBezTo>
                  <a:pt x="126167" y="83209"/>
                  <a:pt x="126538" y="82379"/>
                  <a:pt x="126036" y="81876"/>
                </a:cubicBezTo>
                <a:cubicBezTo>
                  <a:pt x="125555" y="81374"/>
                  <a:pt x="124703" y="81745"/>
                  <a:pt x="124725" y="82444"/>
                </a:cubicBezTo>
                <a:cubicBezTo>
                  <a:pt x="124725" y="82859"/>
                  <a:pt x="125052" y="83187"/>
                  <a:pt x="125489" y="83209"/>
                </a:cubicBezTo>
                <a:close/>
                <a:moveTo>
                  <a:pt x="120660" y="83340"/>
                </a:moveTo>
                <a:cubicBezTo>
                  <a:pt x="121469" y="83340"/>
                  <a:pt x="121862" y="82357"/>
                  <a:pt x="121294" y="81789"/>
                </a:cubicBezTo>
                <a:cubicBezTo>
                  <a:pt x="120726" y="81199"/>
                  <a:pt x="119743" y="81614"/>
                  <a:pt x="119743" y="82422"/>
                </a:cubicBezTo>
                <a:cubicBezTo>
                  <a:pt x="119743" y="82925"/>
                  <a:pt x="120158" y="83340"/>
                  <a:pt x="120660" y="83340"/>
                </a:cubicBezTo>
                <a:close/>
                <a:moveTo>
                  <a:pt x="115831" y="83471"/>
                </a:moveTo>
                <a:cubicBezTo>
                  <a:pt x="116749" y="83471"/>
                  <a:pt x="117230" y="82335"/>
                  <a:pt x="116574" y="81680"/>
                </a:cubicBezTo>
                <a:cubicBezTo>
                  <a:pt x="115919" y="81024"/>
                  <a:pt x="114782" y="81505"/>
                  <a:pt x="114782" y="82422"/>
                </a:cubicBezTo>
                <a:cubicBezTo>
                  <a:pt x="114782" y="82991"/>
                  <a:pt x="115263" y="83471"/>
                  <a:pt x="115831" y="83471"/>
                </a:cubicBezTo>
                <a:close/>
                <a:moveTo>
                  <a:pt x="111002" y="83602"/>
                </a:moveTo>
                <a:cubicBezTo>
                  <a:pt x="112051" y="83602"/>
                  <a:pt x="112575" y="82335"/>
                  <a:pt x="111833" y="81592"/>
                </a:cubicBezTo>
                <a:cubicBezTo>
                  <a:pt x="111090" y="80849"/>
                  <a:pt x="109822" y="81374"/>
                  <a:pt x="109822" y="82422"/>
                </a:cubicBezTo>
                <a:cubicBezTo>
                  <a:pt x="109822" y="83078"/>
                  <a:pt x="110347" y="83602"/>
                  <a:pt x="111002" y="83602"/>
                </a:cubicBezTo>
                <a:close/>
                <a:moveTo>
                  <a:pt x="106173" y="83733"/>
                </a:moveTo>
                <a:cubicBezTo>
                  <a:pt x="107353" y="83733"/>
                  <a:pt x="107921" y="82313"/>
                  <a:pt x="107113" y="81505"/>
                </a:cubicBezTo>
                <a:cubicBezTo>
                  <a:pt x="106282" y="80674"/>
                  <a:pt x="104862" y="81264"/>
                  <a:pt x="104862" y="82422"/>
                </a:cubicBezTo>
                <a:cubicBezTo>
                  <a:pt x="104862" y="83144"/>
                  <a:pt x="105452" y="83733"/>
                  <a:pt x="106173" y="83733"/>
                </a:cubicBezTo>
                <a:close/>
                <a:moveTo>
                  <a:pt x="101344" y="83865"/>
                </a:moveTo>
                <a:cubicBezTo>
                  <a:pt x="102633" y="83865"/>
                  <a:pt x="103267" y="82313"/>
                  <a:pt x="102371" y="81417"/>
                </a:cubicBezTo>
                <a:cubicBezTo>
                  <a:pt x="101453" y="80521"/>
                  <a:pt x="99924" y="81155"/>
                  <a:pt x="99924" y="82422"/>
                </a:cubicBezTo>
                <a:cubicBezTo>
                  <a:pt x="99924" y="83209"/>
                  <a:pt x="100558" y="83865"/>
                  <a:pt x="101344" y="83865"/>
                </a:cubicBezTo>
                <a:close/>
                <a:moveTo>
                  <a:pt x="96515" y="83974"/>
                </a:moveTo>
                <a:cubicBezTo>
                  <a:pt x="97914" y="83974"/>
                  <a:pt x="98591" y="82313"/>
                  <a:pt x="97630" y="81330"/>
                </a:cubicBezTo>
                <a:cubicBezTo>
                  <a:pt x="96646" y="80347"/>
                  <a:pt x="94964" y="81046"/>
                  <a:pt x="94964" y="82422"/>
                </a:cubicBezTo>
                <a:cubicBezTo>
                  <a:pt x="94964" y="83275"/>
                  <a:pt x="95663" y="83974"/>
                  <a:pt x="96515" y="83974"/>
                </a:cubicBezTo>
                <a:close/>
                <a:moveTo>
                  <a:pt x="91708" y="84083"/>
                </a:moveTo>
                <a:cubicBezTo>
                  <a:pt x="93172" y="84083"/>
                  <a:pt x="93915" y="82291"/>
                  <a:pt x="92866" y="81242"/>
                </a:cubicBezTo>
                <a:cubicBezTo>
                  <a:pt x="91817" y="80194"/>
                  <a:pt x="90047" y="80937"/>
                  <a:pt x="90047" y="82422"/>
                </a:cubicBezTo>
                <a:cubicBezTo>
                  <a:pt x="90047" y="83340"/>
                  <a:pt x="90790" y="84083"/>
                  <a:pt x="91708" y="84083"/>
                </a:cubicBezTo>
                <a:close/>
                <a:moveTo>
                  <a:pt x="86879" y="84171"/>
                </a:moveTo>
                <a:cubicBezTo>
                  <a:pt x="88430" y="84171"/>
                  <a:pt x="89195" y="82291"/>
                  <a:pt x="88103" y="81199"/>
                </a:cubicBezTo>
                <a:cubicBezTo>
                  <a:pt x="87010" y="80106"/>
                  <a:pt x="85131" y="80871"/>
                  <a:pt x="85131" y="82422"/>
                </a:cubicBezTo>
                <a:cubicBezTo>
                  <a:pt x="85131" y="83384"/>
                  <a:pt x="85917" y="84171"/>
                  <a:pt x="86879" y="84171"/>
                </a:cubicBezTo>
                <a:close/>
                <a:moveTo>
                  <a:pt x="82050" y="84236"/>
                </a:moveTo>
                <a:cubicBezTo>
                  <a:pt x="83645" y="84236"/>
                  <a:pt x="84453" y="82291"/>
                  <a:pt x="83317" y="81155"/>
                </a:cubicBezTo>
                <a:cubicBezTo>
                  <a:pt x="82181" y="80019"/>
                  <a:pt x="80236" y="80827"/>
                  <a:pt x="80236" y="82422"/>
                </a:cubicBezTo>
                <a:cubicBezTo>
                  <a:pt x="80236" y="83428"/>
                  <a:pt x="81045" y="84236"/>
                  <a:pt x="82050" y="84236"/>
                </a:cubicBezTo>
                <a:close/>
                <a:moveTo>
                  <a:pt x="77221" y="84258"/>
                </a:moveTo>
                <a:cubicBezTo>
                  <a:pt x="78860" y="84258"/>
                  <a:pt x="79668" y="82291"/>
                  <a:pt x="78510" y="81133"/>
                </a:cubicBezTo>
                <a:cubicBezTo>
                  <a:pt x="77352" y="79975"/>
                  <a:pt x="75385" y="80784"/>
                  <a:pt x="75385" y="82422"/>
                </a:cubicBezTo>
                <a:cubicBezTo>
                  <a:pt x="75385" y="83428"/>
                  <a:pt x="76216" y="84258"/>
                  <a:pt x="77221" y="84258"/>
                </a:cubicBezTo>
                <a:close/>
                <a:moveTo>
                  <a:pt x="72392" y="84236"/>
                </a:moveTo>
                <a:cubicBezTo>
                  <a:pt x="74009" y="84236"/>
                  <a:pt x="74817" y="82291"/>
                  <a:pt x="73681" y="81155"/>
                </a:cubicBezTo>
                <a:cubicBezTo>
                  <a:pt x="72545" y="80019"/>
                  <a:pt x="70600" y="80827"/>
                  <a:pt x="70600" y="82422"/>
                </a:cubicBezTo>
                <a:cubicBezTo>
                  <a:pt x="70600" y="83428"/>
                  <a:pt x="71409" y="84236"/>
                  <a:pt x="72392" y="84236"/>
                </a:cubicBezTo>
                <a:close/>
                <a:moveTo>
                  <a:pt x="67563" y="84171"/>
                </a:moveTo>
                <a:cubicBezTo>
                  <a:pt x="69114" y="84171"/>
                  <a:pt x="69901" y="82291"/>
                  <a:pt x="68808" y="81199"/>
                </a:cubicBezTo>
                <a:cubicBezTo>
                  <a:pt x="67716" y="80106"/>
                  <a:pt x="65837" y="80871"/>
                  <a:pt x="65837" y="82422"/>
                </a:cubicBezTo>
                <a:cubicBezTo>
                  <a:pt x="65837" y="83384"/>
                  <a:pt x="66601" y="84171"/>
                  <a:pt x="67563" y="84171"/>
                </a:cubicBezTo>
                <a:close/>
                <a:moveTo>
                  <a:pt x="62734" y="84061"/>
                </a:moveTo>
                <a:cubicBezTo>
                  <a:pt x="64198" y="84061"/>
                  <a:pt x="64941" y="82313"/>
                  <a:pt x="63914" y="81264"/>
                </a:cubicBezTo>
                <a:cubicBezTo>
                  <a:pt x="62865" y="80237"/>
                  <a:pt x="61095" y="80980"/>
                  <a:pt x="61095" y="82422"/>
                </a:cubicBezTo>
                <a:cubicBezTo>
                  <a:pt x="61095" y="83340"/>
                  <a:pt x="61838" y="84061"/>
                  <a:pt x="62734" y="84061"/>
                </a:cubicBezTo>
                <a:close/>
                <a:moveTo>
                  <a:pt x="57927" y="83974"/>
                </a:moveTo>
                <a:cubicBezTo>
                  <a:pt x="59281" y="83974"/>
                  <a:pt x="59981" y="82313"/>
                  <a:pt x="59019" y="81330"/>
                </a:cubicBezTo>
                <a:cubicBezTo>
                  <a:pt x="58036" y="80368"/>
                  <a:pt x="56375" y="81046"/>
                  <a:pt x="56375" y="82422"/>
                </a:cubicBezTo>
                <a:cubicBezTo>
                  <a:pt x="56375" y="83275"/>
                  <a:pt x="57074" y="83974"/>
                  <a:pt x="57927" y="83974"/>
                </a:cubicBezTo>
                <a:close/>
                <a:moveTo>
                  <a:pt x="53098" y="83843"/>
                </a:moveTo>
                <a:cubicBezTo>
                  <a:pt x="54365" y="83843"/>
                  <a:pt x="54999" y="82313"/>
                  <a:pt x="54103" y="81417"/>
                </a:cubicBezTo>
                <a:cubicBezTo>
                  <a:pt x="53207" y="80521"/>
                  <a:pt x="51677" y="81155"/>
                  <a:pt x="51677" y="82422"/>
                </a:cubicBezTo>
                <a:cubicBezTo>
                  <a:pt x="51677" y="83209"/>
                  <a:pt x="52311" y="83843"/>
                  <a:pt x="53098" y="83843"/>
                </a:cubicBezTo>
                <a:close/>
                <a:moveTo>
                  <a:pt x="48268" y="83755"/>
                </a:moveTo>
                <a:cubicBezTo>
                  <a:pt x="49427" y="83755"/>
                  <a:pt x="49995" y="82357"/>
                  <a:pt x="49186" y="81527"/>
                </a:cubicBezTo>
                <a:cubicBezTo>
                  <a:pt x="48378" y="80718"/>
                  <a:pt x="46979" y="81286"/>
                  <a:pt x="46979" y="82444"/>
                </a:cubicBezTo>
                <a:cubicBezTo>
                  <a:pt x="46979" y="83165"/>
                  <a:pt x="47547" y="83755"/>
                  <a:pt x="48268" y="83755"/>
                </a:cubicBezTo>
                <a:close/>
                <a:moveTo>
                  <a:pt x="43439" y="83624"/>
                </a:moveTo>
                <a:cubicBezTo>
                  <a:pt x="44488" y="83624"/>
                  <a:pt x="45013" y="82357"/>
                  <a:pt x="44270" y="81614"/>
                </a:cubicBezTo>
                <a:cubicBezTo>
                  <a:pt x="43527" y="80871"/>
                  <a:pt x="42260" y="81395"/>
                  <a:pt x="42260" y="82444"/>
                </a:cubicBezTo>
                <a:cubicBezTo>
                  <a:pt x="42260" y="83100"/>
                  <a:pt x="42784" y="83624"/>
                  <a:pt x="43439" y="83624"/>
                </a:cubicBezTo>
                <a:close/>
                <a:moveTo>
                  <a:pt x="38610" y="83471"/>
                </a:moveTo>
                <a:cubicBezTo>
                  <a:pt x="39528" y="83471"/>
                  <a:pt x="39987" y="82357"/>
                  <a:pt x="39353" y="81723"/>
                </a:cubicBezTo>
                <a:cubicBezTo>
                  <a:pt x="38698" y="81068"/>
                  <a:pt x="37583" y="81527"/>
                  <a:pt x="37583" y="82444"/>
                </a:cubicBezTo>
                <a:cubicBezTo>
                  <a:pt x="37583" y="83012"/>
                  <a:pt x="38042" y="83471"/>
                  <a:pt x="38610" y="83471"/>
                </a:cubicBezTo>
                <a:close/>
                <a:moveTo>
                  <a:pt x="33803" y="83362"/>
                </a:moveTo>
                <a:cubicBezTo>
                  <a:pt x="34612" y="83362"/>
                  <a:pt x="35005" y="82379"/>
                  <a:pt x="34437" y="81811"/>
                </a:cubicBezTo>
                <a:cubicBezTo>
                  <a:pt x="33869" y="81221"/>
                  <a:pt x="32886" y="81636"/>
                  <a:pt x="32886" y="82444"/>
                </a:cubicBezTo>
                <a:cubicBezTo>
                  <a:pt x="32886" y="82947"/>
                  <a:pt x="33301" y="83362"/>
                  <a:pt x="33803" y="83362"/>
                </a:cubicBezTo>
                <a:close/>
                <a:moveTo>
                  <a:pt x="28974" y="83209"/>
                </a:moveTo>
                <a:cubicBezTo>
                  <a:pt x="29652" y="83209"/>
                  <a:pt x="30001" y="82357"/>
                  <a:pt x="29520" y="81876"/>
                </a:cubicBezTo>
                <a:cubicBezTo>
                  <a:pt x="29018" y="81395"/>
                  <a:pt x="28188" y="81723"/>
                  <a:pt x="28188" y="82422"/>
                </a:cubicBezTo>
                <a:cubicBezTo>
                  <a:pt x="28188" y="82859"/>
                  <a:pt x="28537" y="83209"/>
                  <a:pt x="28974" y="83209"/>
                </a:cubicBezTo>
                <a:close/>
                <a:moveTo>
                  <a:pt x="24145" y="83056"/>
                </a:moveTo>
                <a:cubicBezTo>
                  <a:pt x="24691" y="83056"/>
                  <a:pt x="24976" y="82379"/>
                  <a:pt x="24582" y="81985"/>
                </a:cubicBezTo>
                <a:cubicBezTo>
                  <a:pt x="24189" y="81592"/>
                  <a:pt x="23511" y="81876"/>
                  <a:pt x="23511" y="82422"/>
                </a:cubicBezTo>
                <a:cubicBezTo>
                  <a:pt x="23511" y="82772"/>
                  <a:pt x="23796" y="83056"/>
                  <a:pt x="24145" y="83056"/>
                </a:cubicBezTo>
                <a:close/>
                <a:moveTo>
                  <a:pt x="19316" y="82925"/>
                </a:moveTo>
                <a:cubicBezTo>
                  <a:pt x="19753" y="82925"/>
                  <a:pt x="19972" y="82401"/>
                  <a:pt x="19666" y="82095"/>
                </a:cubicBezTo>
                <a:cubicBezTo>
                  <a:pt x="19360" y="81767"/>
                  <a:pt x="18814" y="81985"/>
                  <a:pt x="18814" y="82444"/>
                </a:cubicBezTo>
                <a:cubicBezTo>
                  <a:pt x="18814" y="82707"/>
                  <a:pt x="19032" y="82925"/>
                  <a:pt x="19316" y="82925"/>
                </a:cubicBezTo>
                <a:close/>
                <a:moveTo>
                  <a:pt x="14487" y="82794"/>
                </a:moveTo>
                <a:cubicBezTo>
                  <a:pt x="14815" y="82794"/>
                  <a:pt x="14968" y="82401"/>
                  <a:pt x="14749" y="82182"/>
                </a:cubicBezTo>
                <a:cubicBezTo>
                  <a:pt x="14509" y="81942"/>
                  <a:pt x="14137" y="82117"/>
                  <a:pt x="14137" y="82444"/>
                </a:cubicBezTo>
                <a:cubicBezTo>
                  <a:pt x="14116" y="82641"/>
                  <a:pt x="14290" y="82794"/>
                  <a:pt x="14487" y="82794"/>
                </a:cubicBezTo>
                <a:close/>
                <a:moveTo>
                  <a:pt x="9658" y="82663"/>
                </a:moveTo>
                <a:cubicBezTo>
                  <a:pt x="9855" y="82663"/>
                  <a:pt x="9964" y="82422"/>
                  <a:pt x="9833" y="82269"/>
                </a:cubicBezTo>
                <a:cubicBezTo>
                  <a:pt x="9680" y="82117"/>
                  <a:pt x="9440" y="82226"/>
                  <a:pt x="9440" y="82422"/>
                </a:cubicBezTo>
                <a:cubicBezTo>
                  <a:pt x="9440" y="82554"/>
                  <a:pt x="9527" y="82663"/>
                  <a:pt x="9658" y="82663"/>
                </a:cubicBezTo>
                <a:close/>
                <a:moveTo>
                  <a:pt x="4829" y="82510"/>
                </a:moveTo>
                <a:cubicBezTo>
                  <a:pt x="4873" y="82510"/>
                  <a:pt x="4916" y="82466"/>
                  <a:pt x="4916" y="82422"/>
                </a:cubicBezTo>
                <a:cubicBezTo>
                  <a:pt x="4916" y="82379"/>
                  <a:pt x="4873" y="82357"/>
                  <a:pt x="4829" y="82335"/>
                </a:cubicBezTo>
                <a:cubicBezTo>
                  <a:pt x="4785" y="82357"/>
                  <a:pt x="4763" y="82379"/>
                  <a:pt x="4763" y="82422"/>
                </a:cubicBezTo>
                <a:cubicBezTo>
                  <a:pt x="4763" y="82466"/>
                  <a:pt x="4785" y="82510"/>
                  <a:pt x="4829" y="82510"/>
                </a:cubicBezTo>
                <a:close/>
                <a:moveTo>
                  <a:pt x="154442" y="77615"/>
                </a:moveTo>
                <a:cubicBezTo>
                  <a:pt x="154442" y="77615"/>
                  <a:pt x="154442" y="77593"/>
                  <a:pt x="154442" y="77593"/>
                </a:cubicBezTo>
                <a:close/>
                <a:moveTo>
                  <a:pt x="149613" y="77725"/>
                </a:moveTo>
                <a:cubicBezTo>
                  <a:pt x="149787" y="77725"/>
                  <a:pt x="149482" y="77419"/>
                  <a:pt x="149482" y="77593"/>
                </a:cubicBezTo>
                <a:cubicBezTo>
                  <a:pt x="149482" y="77659"/>
                  <a:pt x="149547" y="77725"/>
                  <a:pt x="149613" y="77725"/>
                </a:cubicBezTo>
                <a:close/>
                <a:moveTo>
                  <a:pt x="144784" y="77856"/>
                </a:moveTo>
                <a:cubicBezTo>
                  <a:pt x="145002" y="77856"/>
                  <a:pt x="145111" y="77572"/>
                  <a:pt x="144958" y="77419"/>
                </a:cubicBezTo>
                <a:cubicBezTo>
                  <a:pt x="144805" y="77266"/>
                  <a:pt x="144521" y="77375"/>
                  <a:pt x="144521" y="77593"/>
                </a:cubicBezTo>
                <a:cubicBezTo>
                  <a:pt x="144521" y="77746"/>
                  <a:pt x="144631" y="77856"/>
                  <a:pt x="144784" y="77856"/>
                </a:cubicBezTo>
                <a:close/>
                <a:moveTo>
                  <a:pt x="139955" y="78009"/>
                </a:moveTo>
                <a:cubicBezTo>
                  <a:pt x="140304" y="78009"/>
                  <a:pt x="140501" y="77572"/>
                  <a:pt x="140239" y="77309"/>
                </a:cubicBezTo>
                <a:cubicBezTo>
                  <a:pt x="139976" y="77069"/>
                  <a:pt x="139561" y="77244"/>
                  <a:pt x="139561" y="77593"/>
                </a:cubicBezTo>
                <a:cubicBezTo>
                  <a:pt x="139561" y="77834"/>
                  <a:pt x="139736" y="78009"/>
                  <a:pt x="139955" y="78009"/>
                </a:cubicBezTo>
                <a:close/>
                <a:moveTo>
                  <a:pt x="135126" y="78140"/>
                </a:moveTo>
                <a:cubicBezTo>
                  <a:pt x="135628" y="78140"/>
                  <a:pt x="135868" y="77550"/>
                  <a:pt x="135519" y="77200"/>
                </a:cubicBezTo>
                <a:cubicBezTo>
                  <a:pt x="135169" y="76850"/>
                  <a:pt x="134579" y="77113"/>
                  <a:pt x="134579" y="77593"/>
                </a:cubicBezTo>
                <a:cubicBezTo>
                  <a:pt x="134579" y="77899"/>
                  <a:pt x="134820" y="78140"/>
                  <a:pt x="135126" y="78140"/>
                </a:cubicBezTo>
                <a:close/>
                <a:moveTo>
                  <a:pt x="130297" y="78271"/>
                </a:moveTo>
                <a:cubicBezTo>
                  <a:pt x="130908" y="78271"/>
                  <a:pt x="131192" y="77550"/>
                  <a:pt x="130777" y="77135"/>
                </a:cubicBezTo>
                <a:cubicBezTo>
                  <a:pt x="130362" y="76698"/>
                  <a:pt x="129641" y="77003"/>
                  <a:pt x="129641" y="77593"/>
                </a:cubicBezTo>
                <a:cubicBezTo>
                  <a:pt x="129641" y="77965"/>
                  <a:pt x="129925" y="78271"/>
                  <a:pt x="130297" y="78271"/>
                </a:cubicBezTo>
                <a:close/>
                <a:moveTo>
                  <a:pt x="125489" y="78424"/>
                </a:moveTo>
                <a:cubicBezTo>
                  <a:pt x="126210" y="78424"/>
                  <a:pt x="126582" y="77528"/>
                  <a:pt x="126057" y="77025"/>
                </a:cubicBezTo>
                <a:cubicBezTo>
                  <a:pt x="125533" y="76501"/>
                  <a:pt x="124659" y="76872"/>
                  <a:pt x="124659" y="77593"/>
                </a:cubicBezTo>
                <a:cubicBezTo>
                  <a:pt x="124659" y="78052"/>
                  <a:pt x="125030" y="78424"/>
                  <a:pt x="125489" y="78424"/>
                </a:cubicBezTo>
                <a:close/>
                <a:moveTo>
                  <a:pt x="120660" y="78555"/>
                </a:moveTo>
                <a:cubicBezTo>
                  <a:pt x="121491" y="78555"/>
                  <a:pt x="121928" y="77528"/>
                  <a:pt x="121338" y="76938"/>
                </a:cubicBezTo>
                <a:cubicBezTo>
                  <a:pt x="120726" y="76326"/>
                  <a:pt x="119699" y="76763"/>
                  <a:pt x="119699" y="77593"/>
                </a:cubicBezTo>
                <a:cubicBezTo>
                  <a:pt x="119699" y="78118"/>
                  <a:pt x="120136" y="78555"/>
                  <a:pt x="120660" y="78555"/>
                </a:cubicBezTo>
                <a:close/>
                <a:moveTo>
                  <a:pt x="115831" y="78686"/>
                </a:moveTo>
                <a:cubicBezTo>
                  <a:pt x="116793" y="78686"/>
                  <a:pt x="117295" y="77506"/>
                  <a:pt x="116596" y="76829"/>
                </a:cubicBezTo>
                <a:cubicBezTo>
                  <a:pt x="115919" y="76129"/>
                  <a:pt x="114739" y="76610"/>
                  <a:pt x="114739" y="77593"/>
                </a:cubicBezTo>
                <a:cubicBezTo>
                  <a:pt x="114739" y="78205"/>
                  <a:pt x="115219" y="78686"/>
                  <a:pt x="115831" y="78686"/>
                </a:cubicBezTo>
                <a:close/>
                <a:moveTo>
                  <a:pt x="111002" y="78839"/>
                </a:moveTo>
                <a:cubicBezTo>
                  <a:pt x="112095" y="78839"/>
                  <a:pt x="112641" y="77506"/>
                  <a:pt x="111876" y="76719"/>
                </a:cubicBezTo>
                <a:cubicBezTo>
                  <a:pt x="111090" y="75955"/>
                  <a:pt x="109779" y="76501"/>
                  <a:pt x="109779" y="77593"/>
                </a:cubicBezTo>
                <a:cubicBezTo>
                  <a:pt x="109779" y="78271"/>
                  <a:pt x="110325" y="78839"/>
                  <a:pt x="111002" y="78839"/>
                </a:cubicBezTo>
                <a:close/>
                <a:moveTo>
                  <a:pt x="106173" y="78970"/>
                </a:moveTo>
                <a:cubicBezTo>
                  <a:pt x="107397" y="78970"/>
                  <a:pt x="108009" y="77484"/>
                  <a:pt x="107135" y="76632"/>
                </a:cubicBezTo>
                <a:cubicBezTo>
                  <a:pt x="106282" y="75780"/>
                  <a:pt x="104818" y="76392"/>
                  <a:pt x="104818" y="77593"/>
                </a:cubicBezTo>
                <a:cubicBezTo>
                  <a:pt x="104818" y="78358"/>
                  <a:pt x="105430" y="78970"/>
                  <a:pt x="106173" y="78970"/>
                </a:cubicBezTo>
                <a:close/>
                <a:moveTo>
                  <a:pt x="101344" y="79101"/>
                </a:moveTo>
                <a:cubicBezTo>
                  <a:pt x="102677" y="79101"/>
                  <a:pt x="103354" y="77484"/>
                  <a:pt x="102415" y="76545"/>
                </a:cubicBezTo>
                <a:cubicBezTo>
                  <a:pt x="101475" y="75583"/>
                  <a:pt x="99858" y="76260"/>
                  <a:pt x="99858" y="77593"/>
                </a:cubicBezTo>
                <a:cubicBezTo>
                  <a:pt x="99858" y="78424"/>
                  <a:pt x="100514" y="79101"/>
                  <a:pt x="101344" y="79101"/>
                </a:cubicBezTo>
                <a:close/>
                <a:moveTo>
                  <a:pt x="96537" y="79210"/>
                </a:moveTo>
                <a:cubicBezTo>
                  <a:pt x="97979" y="79210"/>
                  <a:pt x="98700" y="77484"/>
                  <a:pt x="97673" y="76457"/>
                </a:cubicBezTo>
                <a:cubicBezTo>
                  <a:pt x="96646" y="75430"/>
                  <a:pt x="94898" y="76151"/>
                  <a:pt x="94898" y="77593"/>
                </a:cubicBezTo>
                <a:cubicBezTo>
                  <a:pt x="94898" y="78489"/>
                  <a:pt x="95641" y="79210"/>
                  <a:pt x="96537" y="79210"/>
                </a:cubicBezTo>
                <a:close/>
                <a:moveTo>
                  <a:pt x="91708" y="79341"/>
                </a:moveTo>
                <a:cubicBezTo>
                  <a:pt x="93259" y="79341"/>
                  <a:pt x="94024" y="77462"/>
                  <a:pt x="92932" y="76370"/>
                </a:cubicBezTo>
                <a:cubicBezTo>
                  <a:pt x="91839" y="75277"/>
                  <a:pt x="89960" y="76042"/>
                  <a:pt x="89960" y="77593"/>
                </a:cubicBezTo>
                <a:cubicBezTo>
                  <a:pt x="89960" y="78555"/>
                  <a:pt x="90747" y="79341"/>
                  <a:pt x="91708" y="79341"/>
                </a:cubicBezTo>
                <a:close/>
                <a:moveTo>
                  <a:pt x="86879" y="79451"/>
                </a:moveTo>
                <a:cubicBezTo>
                  <a:pt x="88540" y="79451"/>
                  <a:pt x="89370" y="77462"/>
                  <a:pt x="88190" y="76282"/>
                </a:cubicBezTo>
                <a:cubicBezTo>
                  <a:pt x="87010" y="75102"/>
                  <a:pt x="85022" y="75933"/>
                  <a:pt x="85022" y="77593"/>
                </a:cubicBezTo>
                <a:cubicBezTo>
                  <a:pt x="85022" y="78620"/>
                  <a:pt x="85852" y="79451"/>
                  <a:pt x="86879" y="79451"/>
                </a:cubicBezTo>
                <a:close/>
                <a:moveTo>
                  <a:pt x="82050" y="79538"/>
                </a:moveTo>
                <a:cubicBezTo>
                  <a:pt x="83776" y="79538"/>
                  <a:pt x="84650" y="77440"/>
                  <a:pt x="83426" y="76217"/>
                </a:cubicBezTo>
                <a:cubicBezTo>
                  <a:pt x="82203" y="75015"/>
                  <a:pt x="80105" y="75867"/>
                  <a:pt x="80105" y="77593"/>
                </a:cubicBezTo>
                <a:cubicBezTo>
                  <a:pt x="80105" y="78664"/>
                  <a:pt x="80979" y="79538"/>
                  <a:pt x="82050" y="79538"/>
                </a:cubicBezTo>
                <a:close/>
                <a:moveTo>
                  <a:pt x="77221" y="79560"/>
                </a:moveTo>
                <a:cubicBezTo>
                  <a:pt x="78969" y="79560"/>
                  <a:pt x="79843" y="77440"/>
                  <a:pt x="78619" y="76217"/>
                </a:cubicBezTo>
                <a:cubicBezTo>
                  <a:pt x="77374" y="74971"/>
                  <a:pt x="75254" y="75845"/>
                  <a:pt x="75254" y="77593"/>
                </a:cubicBezTo>
                <a:cubicBezTo>
                  <a:pt x="75254" y="78686"/>
                  <a:pt x="76128" y="79560"/>
                  <a:pt x="77221" y="79560"/>
                </a:cubicBezTo>
                <a:close/>
                <a:moveTo>
                  <a:pt x="72392" y="79538"/>
                </a:moveTo>
                <a:cubicBezTo>
                  <a:pt x="74118" y="79538"/>
                  <a:pt x="74992" y="77440"/>
                  <a:pt x="73768" y="76217"/>
                </a:cubicBezTo>
                <a:cubicBezTo>
                  <a:pt x="72545" y="75015"/>
                  <a:pt x="70447" y="75867"/>
                  <a:pt x="70447" y="77593"/>
                </a:cubicBezTo>
                <a:cubicBezTo>
                  <a:pt x="70447" y="78664"/>
                  <a:pt x="71321" y="79538"/>
                  <a:pt x="72392" y="79538"/>
                </a:cubicBezTo>
                <a:close/>
                <a:moveTo>
                  <a:pt x="67563" y="79451"/>
                </a:moveTo>
                <a:cubicBezTo>
                  <a:pt x="69223" y="79451"/>
                  <a:pt x="70032" y="77462"/>
                  <a:pt x="68874" y="76304"/>
                </a:cubicBezTo>
                <a:cubicBezTo>
                  <a:pt x="67716" y="75124"/>
                  <a:pt x="65727" y="75955"/>
                  <a:pt x="65727" y="77593"/>
                </a:cubicBezTo>
                <a:cubicBezTo>
                  <a:pt x="65727" y="78620"/>
                  <a:pt x="66558" y="79451"/>
                  <a:pt x="67563" y="79451"/>
                </a:cubicBezTo>
                <a:close/>
                <a:moveTo>
                  <a:pt x="62734" y="79341"/>
                </a:moveTo>
                <a:cubicBezTo>
                  <a:pt x="64285" y="79341"/>
                  <a:pt x="65072" y="77462"/>
                  <a:pt x="63979" y="76370"/>
                </a:cubicBezTo>
                <a:cubicBezTo>
                  <a:pt x="62887" y="75277"/>
                  <a:pt x="61008" y="76042"/>
                  <a:pt x="61008" y="77593"/>
                </a:cubicBezTo>
                <a:cubicBezTo>
                  <a:pt x="61008" y="78555"/>
                  <a:pt x="61794" y="79341"/>
                  <a:pt x="62734" y="79341"/>
                </a:cubicBezTo>
                <a:close/>
                <a:moveTo>
                  <a:pt x="57927" y="79210"/>
                </a:moveTo>
                <a:cubicBezTo>
                  <a:pt x="59369" y="79210"/>
                  <a:pt x="60090" y="77484"/>
                  <a:pt x="59063" y="76457"/>
                </a:cubicBezTo>
                <a:cubicBezTo>
                  <a:pt x="58058" y="75430"/>
                  <a:pt x="56310" y="76151"/>
                  <a:pt x="56310" y="77593"/>
                </a:cubicBezTo>
                <a:cubicBezTo>
                  <a:pt x="56310" y="78489"/>
                  <a:pt x="57031" y="79210"/>
                  <a:pt x="57927" y="79210"/>
                </a:cubicBezTo>
                <a:close/>
                <a:moveTo>
                  <a:pt x="53098" y="79101"/>
                </a:moveTo>
                <a:cubicBezTo>
                  <a:pt x="54409" y="79101"/>
                  <a:pt x="55086" y="77506"/>
                  <a:pt x="54146" y="76566"/>
                </a:cubicBezTo>
                <a:cubicBezTo>
                  <a:pt x="53207" y="75627"/>
                  <a:pt x="51612" y="76304"/>
                  <a:pt x="51612" y="77615"/>
                </a:cubicBezTo>
                <a:cubicBezTo>
                  <a:pt x="51612" y="78446"/>
                  <a:pt x="52267" y="79101"/>
                  <a:pt x="53098" y="79101"/>
                </a:cubicBezTo>
                <a:close/>
                <a:moveTo>
                  <a:pt x="48268" y="78970"/>
                </a:moveTo>
                <a:cubicBezTo>
                  <a:pt x="49470" y="78948"/>
                  <a:pt x="50060" y="77506"/>
                  <a:pt x="49208" y="76654"/>
                </a:cubicBezTo>
                <a:cubicBezTo>
                  <a:pt x="48356" y="75823"/>
                  <a:pt x="46914" y="76413"/>
                  <a:pt x="46914" y="77615"/>
                </a:cubicBezTo>
                <a:cubicBezTo>
                  <a:pt x="46914" y="78358"/>
                  <a:pt x="47504" y="78970"/>
                  <a:pt x="48268" y="78970"/>
                </a:cubicBezTo>
                <a:close/>
                <a:moveTo>
                  <a:pt x="43439" y="78839"/>
                </a:moveTo>
                <a:cubicBezTo>
                  <a:pt x="44532" y="78839"/>
                  <a:pt x="45078" y="77528"/>
                  <a:pt x="44313" y="76763"/>
                </a:cubicBezTo>
                <a:cubicBezTo>
                  <a:pt x="43549" y="75976"/>
                  <a:pt x="42238" y="76523"/>
                  <a:pt x="42238" y="77615"/>
                </a:cubicBezTo>
                <a:cubicBezTo>
                  <a:pt x="42216" y="78293"/>
                  <a:pt x="42762" y="78839"/>
                  <a:pt x="43439" y="78839"/>
                </a:cubicBezTo>
                <a:close/>
                <a:moveTo>
                  <a:pt x="38610" y="78708"/>
                </a:moveTo>
                <a:cubicBezTo>
                  <a:pt x="39594" y="78708"/>
                  <a:pt x="40074" y="77528"/>
                  <a:pt x="39397" y="76829"/>
                </a:cubicBezTo>
                <a:cubicBezTo>
                  <a:pt x="38698" y="76151"/>
                  <a:pt x="37518" y="76632"/>
                  <a:pt x="37518" y="77615"/>
                </a:cubicBezTo>
                <a:cubicBezTo>
                  <a:pt x="37518" y="78205"/>
                  <a:pt x="38020" y="78708"/>
                  <a:pt x="38610" y="78708"/>
                </a:cubicBezTo>
                <a:close/>
                <a:moveTo>
                  <a:pt x="33803" y="78555"/>
                </a:moveTo>
                <a:cubicBezTo>
                  <a:pt x="34634" y="78555"/>
                  <a:pt x="35049" y="77550"/>
                  <a:pt x="34459" y="76960"/>
                </a:cubicBezTo>
                <a:cubicBezTo>
                  <a:pt x="33869" y="76370"/>
                  <a:pt x="32864" y="76785"/>
                  <a:pt x="32864" y="77615"/>
                </a:cubicBezTo>
                <a:cubicBezTo>
                  <a:pt x="32864" y="78140"/>
                  <a:pt x="33279" y="78555"/>
                  <a:pt x="33803" y="78555"/>
                </a:cubicBezTo>
                <a:close/>
                <a:moveTo>
                  <a:pt x="28974" y="78424"/>
                </a:moveTo>
                <a:cubicBezTo>
                  <a:pt x="29673" y="78424"/>
                  <a:pt x="30045" y="77550"/>
                  <a:pt x="29542" y="77047"/>
                </a:cubicBezTo>
                <a:cubicBezTo>
                  <a:pt x="29018" y="76545"/>
                  <a:pt x="28166" y="76916"/>
                  <a:pt x="28166" y="77615"/>
                </a:cubicBezTo>
                <a:cubicBezTo>
                  <a:pt x="28166" y="78074"/>
                  <a:pt x="28515" y="78424"/>
                  <a:pt x="28974" y="78424"/>
                </a:cubicBezTo>
                <a:close/>
                <a:moveTo>
                  <a:pt x="24145" y="78293"/>
                </a:moveTo>
                <a:cubicBezTo>
                  <a:pt x="24735" y="78293"/>
                  <a:pt x="25041" y="77572"/>
                  <a:pt x="24604" y="77135"/>
                </a:cubicBezTo>
                <a:cubicBezTo>
                  <a:pt x="24189" y="76719"/>
                  <a:pt x="23468" y="77025"/>
                  <a:pt x="23468" y="77615"/>
                </a:cubicBezTo>
                <a:cubicBezTo>
                  <a:pt x="23468" y="77987"/>
                  <a:pt x="23774" y="78293"/>
                  <a:pt x="24145" y="78293"/>
                </a:cubicBezTo>
                <a:close/>
                <a:moveTo>
                  <a:pt x="19316" y="78140"/>
                </a:moveTo>
                <a:cubicBezTo>
                  <a:pt x="19775" y="78140"/>
                  <a:pt x="20015" y="77572"/>
                  <a:pt x="19688" y="77244"/>
                </a:cubicBezTo>
                <a:cubicBezTo>
                  <a:pt x="19360" y="76916"/>
                  <a:pt x="18792" y="77156"/>
                  <a:pt x="18792" y="77615"/>
                </a:cubicBezTo>
                <a:cubicBezTo>
                  <a:pt x="18792" y="77899"/>
                  <a:pt x="19032" y="78140"/>
                  <a:pt x="19316" y="78140"/>
                </a:cubicBezTo>
                <a:close/>
                <a:moveTo>
                  <a:pt x="14487" y="78009"/>
                </a:moveTo>
                <a:cubicBezTo>
                  <a:pt x="14837" y="78009"/>
                  <a:pt x="14990" y="77593"/>
                  <a:pt x="14749" y="77353"/>
                </a:cubicBezTo>
                <a:cubicBezTo>
                  <a:pt x="14509" y="77113"/>
                  <a:pt x="14116" y="77266"/>
                  <a:pt x="14094" y="77615"/>
                </a:cubicBezTo>
                <a:cubicBezTo>
                  <a:pt x="14094" y="77834"/>
                  <a:pt x="14269" y="78009"/>
                  <a:pt x="14487" y="78009"/>
                </a:cubicBezTo>
                <a:close/>
                <a:moveTo>
                  <a:pt x="9658" y="77856"/>
                </a:moveTo>
                <a:cubicBezTo>
                  <a:pt x="9877" y="77856"/>
                  <a:pt x="9986" y="77615"/>
                  <a:pt x="9833" y="77462"/>
                </a:cubicBezTo>
                <a:cubicBezTo>
                  <a:pt x="9680" y="77309"/>
                  <a:pt x="9418" y="77419"/>
                  <a:pt x="9418" y="77615"/>
                </a:cubicBezTo>
                <a:cubicBezTo>
                  <a:pt x="9418" y="77746"/>
                  <a:pt x="9527" y="77856"/>
                  <a:pt x="9658" y="77856"/>
                </a:cubicBezTo>
                <a:close/>
                <a:moveTo>
                  <a:pt x="4829" y="77725"/>
                </a:moveTo>
                <a:cubicBezTo>
                  <a:pt x="4895" y="77725"/>
                  <a:pt x="4938" y="77681"/>
                  <a:pt x="4938" y="77615"/>
                </a:cubicBezTo>
                <a:cubicBezTo>
                  <a:pt x="4938" y="77484"/>
                  <a:pt x="4742" y="77484"/>
                  <a:pt x="4742" y="77615"/>
                </a:cubicBezTo>
                <a:cubicBezTo>
                  <a:pt x="4720" y="77681"/>
                  <a:pt x="4785" y="77725"/>
                  <a:pt x="4829" y="77725"/>
                </a:cubicBezTo>
                <a:close/>
                <a:moveTo>
                  <a:pt x="154442" y="72808"/>
                </a:moveTo>
                <a:lnTo>
                  <a:pt x="154442" y="72808"/>
                </a:lnTo>
                <a:cubicBezTo>
                  <a:pt x="154442" y="72808"/>
                  <a:pt x="154442" y="72808"/>
                  <a:pt x="154442" y="72808"/>
                </a:cubicBezTo>
                <a:close/>
                <a:moveTo>
                  <a:pt x="149613" y="72939"/>
                </a:moveTo>
                <a:cubicBezTo>
                  <a:pt x="149831" y="72939"/>
                  <a:pt x="149460" y="72590"/>
                  <a:pt x="149482" y="72808"/>
                </a:cubicBezTo>
                <a:cubicBezTo>
                  <a:pt x="149482" y="72874"/>
                  <a:pt x="149525" y="72939"/>
                  <a:pt x="149613" y="72939"/>
                </a:cubicBezTo>
                <a:close/>
                <a:moveTo>
                  <a:pt x="144784" y="73070"/>
                </a:moveTo>
                <a:cubicBezTo>
                  <a:pt x="144937" y="73070"/>
                  <a:pt x="145046" y="72939"/>
                  <a:pt x="145046" y="72786"/>
                </a:cubicBezTo>
                <a:cubicBezTo>
                  <a:pt x="145046" y="72437"/>
                  <a:pt x="144500" y="72437"/>
                  <a:pt x="144500" y="72786"/>
                </a:cubicBezTo>
                <a:cubicBezTo>
                  <a:pt x="144500" y="72939"/>
                  <a:pt x="144631" y="73070"/>
                  <a:pt x="144784" y="73070"/>
                </a:cubicBezTo>
                <a:close/>
                <a:moveTo>
                  <a:pt x="139955" y="73223"/>
                </a:moveTo>
                <a:cubicBezTo>
                  <a:pt x="140326" y="73223"/>
                  <a:pt x="140501" y="72764"/>
                  <a:pt x="140239" y="72502"/>
                </a:cubicBezTo>
                <a:cubicBezTo>
                  <a:pt x="139976" y="72240"/>
                  <a:pt x="139539" y="72437"/>
                  <a:pt x="139539" y="72808"/>
                </a:cubicBezTo>
                <a:cubicBezTo>
                  <a:pt x="139539" y="73027"/>
                  <a:pt x="139736" y="73223"/>
                  <a:pt x="139955" y="73223"/>
                </a:cubicBezTo>
                <a:close/>
                <a:moveTo>
                  <a:pt x="135126" y="73354"/>
                </a:moveTo>
                <a:cubicBezTo>
                  <a:pt x="135628" y="73354"/>
                  <a:pt x="135868" y="72764"/>
                  <a:pt x="135519" y="72415"/>
                </a:cubicBezTo>
                <a:cubicBezTo>
                  <a:pt x="135169" y="72065"/>
                  <a:pt x="134579" y="72305"/>
                  <a:pt x="134579" y="72808"/>
                </a:cubicBezTo>
                <a:cubicBezTo>
                  <a:pt x="134579" y="73114"/>
                  <a:pt x="134820" y="73354"/>
                  <a:pt x="135126" y="73354"/>
                </a:cubicBezTo>
                <a:close/>
                <a:moveTo>
                  <a:pt x="130297" y="73507"/>
                </a:moveTo>
                <a:cubicBezTo>
                  <a:pt x="130930" y="73485"/>
                  <a:pt x="131236" y="72742"/>
                  <a:pt x="130799" y="72305"/>
                </a:cubicBezTo>
                <a:cubicBezTo>
                  <a:pt x="130362" y="71868"/>
                  <a:pt x="129597" y="72174"/>
                  <a:pt x="129619" y="72808"/>
                </a:cubicBezTo>
                <a:cubicBezTo>
                  <a:pt x="129619" y="73180"/>
                  <a:pt x="129925" y="73507"/>
                  <a:pt x="130297" y="73507"/>
                </a:cubicBezTo>
                <a:close/>
                <a:moveTo>
                  <a:pt x="125489" y="73638"/>
                </a:moveTo>
                <a:cubicBezTo>
                  <a:pt x="126232" y="73638"/>
                  <a:pt x="126604" y="72721"/>
                  <a:pt x="126079" y="72196"/>
                </a:cubicBezTo>
                <a:cubicBezTo>
                  <a:pt x="125533" y="71672"/>
                  <a:pt x="124637" y="72043"/>
                  <a:pt x="124637" y="72808"/>
                </a:cubicBezTo>
                <a:cubicBezTo>
                  <a:pt x="124637" y="73267"/>
                  <a:pt x="125009" y="73638"/>
                  <a:pt x="125489" y="73638"/>
                </a:cubicBezTo>
                <a:close/>
                <a:moveTo>
                  <a:pt x="120660" y="73769"/>
                </a:moveTo>
                <a:cubicBezTo>
                  <a:pt x="121534" y="73769"/>
                  <a:pt x="121950" y="72721"/>
                  <a:pt x="121338" y="72109"/>
                </a:cubicBezTo>
                <a:cubicBezTo>
                  <a:pt x="120726" y="71497"/>
                  <a:pt x="119677" y="71934"/>
                  <a:pt x="119677" y="72808"/>
                </a:cubicBezTo>
                <a:cubicBezTo>
                  <a:pt x="119677" y="73332"/>
                  <a:pt x="120114" y="73769"/>
                  <a:pt x="120660" y="73769"/>
                </a:cubicBezTo>
                <a:close/>
                <a:moveTo>
                  <a:pt x="115831" y="73901"/>
                </a:moveTo>
                <a:cubicBezTo>
                  <a:pt x="116815" y="73901"/>
                  <a:pt x="117317" y="72721"/>
                  <a:pt x="116618" y="72000"/>
                </a:cubicBezTo>
                <a:cubicBezTo>
                  <a:pt x="115919" y="71300"/>
                  <a:pt x="114717" y="71803"/>
                  <a:pt x="114717" y="72808"/>
                </a:cubicBezTo>
                <a:cubicBezTo>
                  <a:pt x="114717" y="73420"/>
                  <a:pt x="115219" y="73901"/>
                  <a:pt x="115831" y="73901"/>
                </a:cubicBezTo>
                <a:close/>
                <a:moveTo>
                  <a:pt x="111002" y="74054"/>
                </a:moveTo>
                <a:cubicBezTo>
                  <a:pt x="112117" y="74054"/>
                  <a:pt x="112685" y="72699"/>
                  <a:pt x="111898" y="71912"/>
                </a:cubicBezTo>
                <a:cubicBezTo>
                  <a:pt x="111090" y="71104"/>
                  <a:pt x="109735" y="71672"/>
                  <a:pt x="109735" y="72808"/>
                </a:cubicBezTo>
                <a:cubicBezTo>
                  <a:pt x="109735" y="73485"/>
                  <a:pt x="110303" y="74054"/>
                  <a:pt x="111002" y="74054"/>
                </a:cubicBezTo>
                <a:close/>
                <a:moveTo>
                  <a:pt x="106173" y="74185"/>
                </a:moveTo>
                <a:cubicBezTo>
                  <a:pt x="107419" y="74185"/>
                  <a:pt x="108052" y="72699"/>
                  <a:pt x="107156" y="71803"/>
                </a:cubicBezTo>
                <a:cubicBezTo>
                  <a:pt x="106282" y="70929"/>
                  <a:pt x="104775" y="71563"/>
                  <a:pt x="104797" y="72808"/>
                </a:cubicBezTo>
                <a:cubicBezTo>
                  <a:pt x="104797" y="73573"/>
                  <a:pt x="105408" y="74185"/>
                  <a:pt x="106173" y="74185"/>
                </a:cubicBezTo>
                <a:close/>
                <a:moveTo>
                  <a:pt x="101344" y="74338"/>
                </a:moveTo>
                <a:cubicBezTo>
                  <a:pt x="102721" y="74338"/>
                  <a:pt x="103420" y="72677"/>
                  <a:pt x="102437" y="71716"/>
                </a:cubicBezTo>
                <a:cubicBezTo>
                  <a:pt x="101475" y="70732"/>
                  <a:pt x="99815" y="71431"/>
                  <a:pt x="99815" y="72808"/>
                </a:cubicBezTo>
                <a:cubicBezTo>
                  <a:pt x="99815" y="73660"/>
                  <a:pt x="100492" y="74338"/>
                  <a:pt x="101344" y="74338"/>
                </a:cubicBezTo>
                <a:close/>
                <a:moveTo>
                  <a:pt x="96537" y="74469"/>
                </a:moveTo>
                <a:cubicBezTo>
                  <a:pt x="98023" y="74469"/>
                  <a:pt x="98766" y="72655"/>
                  <a:pt x="97717" y="71606"/>
                </a:cubicBezTo>
                <a:cubicBezTo>
                  <a:pt x="96646" y="70557"/>
                  <a:pt x="94854" y="71300"/>
                  <a:pt x="94854" y="72786"/>
                </a:cubicBezTo>
                <a:cubicBezTo>
                  <a:pt x="94854" y="73704"/>
                  <a:pt x="95597" y="74469"/>
                  <a:pt x="96537" y="74469"/>
                </a:cubicBezTo>
                <a:close/>
                <a:moveTo>
                  <a:pt x="91708" y="74600"/>
                </a:moveTo>
                <a:cubicBezTo>
                  <a:pt x="93303" y="74600"/>
                  <a:pt x="94112" y="72655"/>
                  <a:pt x="92975" y="71497"/>
                </a:cubicBezTo>
                <a:cubicBezTo>
                  <a:pt x="91839" y="70361"/>
                  <a:pt x="89894" y="71169"/>
                  <a:pt x="89894" y="72786"/>
                </a:cubicBezTo>
                <a:cubicBezTo>
                  <a:pt x="89894" y="73791"/>
                  <a:pt x="90703" y="74600"/>
                  <a:pt x="91708" y="74600"/>
                </a:cubicBezTo>
                <a:close/>
                <a:moveTo>
                  <a:pt x="86879" y="74731"/>
                </a:moveTo>
                <a:cubicBezTo>
                  <a:pt x="88605" y="74731"/>
                  <a:pt x="89479" y="72633"/>
                  <a:pt x="88256" y="71410"/>
                </a:cubicBezTo>
                <a:cubicBezTo>
                  <a:pt x="87032" y="70186"/>
                  <a:pt x="84934" y="71060"/>
                  <a:pt x="84934" y="72786"/>
                </a:cubicBezTo>
                <a:cubicBezTo>
                  <a:pt x="84934" y="73857"/>
                  <a:pt x="85808" y="74731"/>
                  <a:pt x="86879" y="74731"/>
                </a:cubicBezTo>
                <a:close/>
                <a:moveTo>
                  <a:pt x="82050" y="74840"/>
                </a:moveTo>
                <a:cubicBezTo>
                  <a:pt x="83864" y="74840"/>
                  <a:pt x="84781" y="72633"/>
                  <a:pt x="83492" y="71344"/>
                </a:cubicBezTo>
                <a:cubicBezTo>
                  <a:pt x="82203" y="70055"/>
                  <a:pt x="79996" y="70973"/>
                  <a:pt x="79996" y="72786"/>
                </a:cubicBezTo>
                <a:cubicBezTo>
                  <a:pt x="79996" y="73922"/>
                  <a:pt x="80914" y="74840"/>
                  <a:pt x="82050" y="74840"/>
                </a:cubicBezTo>
                <a:close/>
                <a:moveTo>
                  <a:pt x="77221" y="74884"/>
                </a:moveTo>
                <a:cubicBezTo>
                  <a:pt x="79100" y="74884"/>
                  <a:pt x="80040" y="72633"/>
                  <a:pt x="78707" y="71300"/>
                </a:cubicBezTo>
                <a:cubicBezTo>
                  <a:pt x="77374" y="69967"/>
                  <a:pt x="75123" y="70907"/>
                  <a:pt x="75123" y="72786"/>
                </a:cubicBezTo>
                <a:cubicBezTo>
                  <a:pt x="75123" y="73944"/>
                  <a:pt x="76063" y="74884"/>
                  <a:pt x="77221" y="74884"/>
                </a:cubicBezTo>
                <a:close/>
                <a:moveTo>
                  <a:pt x="72392" y="74840"/>
                </a:moveTo>
                <a:cubicBezTo>
                  <a:pt x="74227" y="74840"/>
                  <a:pt x="75145" y="72633"/>
                  <a:pt x="73834" y="71344"/>
                </a:cubicBezTo>
                <a:cubicBezTo>
                  <a:pt x="72545" y="70055"/>
                  <a:pt x="70338" y="70973"/>
                  <a:pt x="70338" y="72786"/>
                </a:cubicBezTo>
                <a:cubicBezTo>
                  <a:pt x="70338" y="73922"/>
                  <a:pt x="71256" y="74840"/>
                  <a:pt x="72392" y="74840"/>
                </a:cubicBezTo>
                <a:close/>
                <a:moveTo>
                  <a:pt x="67563" y="74709"/>
                </a:moveTo>
                <a:cubicBezTo>
                  <a:pt x="69289" y="74709"/>
                  <a:pt x="70141" y="72633"/>
                  <a:pt x="68939" y="71431"/>
                </a:cubicBezTo>
                <a:cubicBezTo>
                  <a:pt x="67716" y="70208"/>
                  <a:pt x="65640" y="71060"/>
                  <a:pt x="65640" y="72786"/>
                </a:cubicBezTo>
                <a:cubicBezTo>
                  <a:pt x="65640" y="73857"/>
                  <a:pt x="66514" y="74709"/>
                  <a:pt x="67563" y="74709"/>
                </a:cubicBezTo>
                <a:close/>
                <a:moveTo>
                  <a:pt x="62734" y="74578"/>
                </a:moveTo>
                <a:cubicBezTo>
                  <a:pt x="64351" y="74578"/>
                  <a:pt x="65137" y="72655"/>
                  <a:pt x="64023" y="71519"/>
                </a:cubicBezTo>
                <a:cubicBezTo>
                  <a:pt x="62887" y="70383"/>
                  <a:pt x="60942" y="71191"/>
                  <a:pt x="60942" y="72786"/>
                </a:cubicBezTo>
                <a:cubicBezTo>
                  <a:pt x="60964" y="73769"/>
                  <a:pt x="61750" y="74578"/>
                  <a:pt x="62734" y="74578"/>
                </a:cubicBezTo>
                <a:close/>
                <a:moveTo>
                  <a:pt x="57927" y="74447"/>
                </a:moveTo>
                <a:cubicBezTo>
                  <a:pt x="59391" y="74447"/>
                  <a:pt x="60133" y="72655"/>
                  <a:pt x="59085" y="71606"/>
                </a:cubicBezTo>
                <a:cubicBezTo>
                  <a:pt x="58058" y="70557"/>
                  <a:pt x="56266" y="71300"/>
                  <a:pt x="56266" y="72786"/>
                </a:cubicBezTo>
                <a:cubicBezTo>
                  <a:pt x="56266" y="73704"/>
                  <a:pt x="57009" y="74447"/>
                  <a:pt x="57927" y="74447"/>
                </a:cubicBezTo>
                <a:close/>
                <a:moveTo>
                  <a:pt x="53098" y="74316"/>
                </a:moveTo>
                <a:cubicBezTo>
                  <a:pt x="54452" y="74316"/>
                  <a:pt x="55130" y="72677"/>
                  <a:pt x="54168" y="71716"/>
                </a:cubicBezTo>
                <a:cubicBezTo>
                  <a:pt x="53207" y="70754"/>
                  <a:pt x="51568" y="71431"/>
                  <a:pt x="51568" y="72786"/>
                </a:cubicBezTo>
                <a:cubicBezTo>
                  <a:pt x="51568" y="73638"/>
                  <a:pt x="52245" y="74316"/>
                  <a:pt x="53098" y="74316"/>
                </a:cubicBezTo>
                <a:close/>
                <a:moveTo>
                  <a:pt x="48268" y="74163"/>
                </a:moveTo>
                <a:cubicBezTo>
                  <a:pt x="49492" y="74163"/>
                  <a:pt x="50082" y="72677"/>
                  <a:pt x="49208" y="71825"/>
                </a:cubicBezTo>
                <a:cubicBezTo>
                  <a:pt x="48356" y="70973"/>
                  <a:pt x="46892" y="71584"/>
                  <a:pt x="46892" y="72808"/>
                </a:cubicBezTo>
                <a:cubicBezTo>
                  <a:pt x="46892" y="73551"/>
                  <a:pt x="47504" y="74163"/>
                  <a:pt x="48268" y="74163"/>
                </a:cubicBezTo>
                <a:close/>
                <a:moveTo>
                  <a:pt x="43439" y="74032"/>
                </a:moveTo>
                <a:cubicBezTo>
                  <a:pt x="44554" y="74032"/>
                  <a:pt x="45122" y="72699"/>
                  <a:pt x="44335" y="71912"/>
                </a:cubicBezTo>
                <a:cubicBezTo>
                  <a:pt x="43549" y="71126"/>
                  <a:pt x="42194" y="71672"/>
                  <a:pt x="42194" y="72786"/>
                </a:cubicBezTo>
                <a:cubicBezTo>
                  <a:pt x="42194" y="73485"/>
                  <a:pt x="42762" y="74032"/>
                  <a:pt x="43439" y="74032"/>
                </a:cubicBezTo>
                <a:close/>
                <a:moveTo>
                  <a:pt x="38610" y="73879"/>
                </a:moveTo>
                <a:cubicBezTo>
                  <a:pt x="39594" y="73879"/>
                  <a:pt x="40074" y="72699"/>
                  <a:pt x="39397" y="72021"/>
                </a:cubicBezTo>
                <a:cubicBezTo>
                  <a:pt x="38698" y="71322"/>
                  <a:pt x="37518" y="71825"/>
                  <a:pt x="37518" y="72786"/>
                </a:cubicBezTo>
                <a:cubicBezTo>
                  <a:pt x="37518" y="73398"/>
                  <a:pt x="38020" y="73879"/>
                  <a:pt x="38610" y="73879"/>
                </a:cubicBezTo>
                <a:close/>
                <a:moveTo>
                  <a:pt x="33781" y="73748"/>
                </a:moveTo>
                <a:cubicBezTo>
                  <a:pt x="34655" y="73748"/>
                  <a:pt x="35092" y="72721"/>
                  <a:pt x="34481" y="72109"/>
                </a:cubicBezTo>
                <a:cubicBezTo>
                  <a:pt x="33869" y="71497"/>
                  <a:pt x="32820" y="71934"/>
                  <a:pt x="32820" y="72786"/>
                </a:cubicBezTo>
                <a:cubicBezTo>
                  <a:pt x="32820" y="73311"/>
                  <a:pt x="33257" y="73748"/>
                  <a:pt x="33781" y="73748"/>
                </a:cubicBezTo>
                <a:close/>
                <a:moveTo>
                  <a:pt x="28974" y="73617"/>
                </a:moveTo>
                <a:cubicBezTo>
                  <a:pt x="29695" y="73617"/>
                  <a:pt x="30067" y="72742"/>
                  <a:pt x="29542" y="72218"/>
                </a:cubicBezTo>
                <a:cubicBezTo>
                  <a:pt x="29040" y="71694"/>
                  <a:pt x="28144" y="72065"/>
                  <a:pt x="28144" y="72786"/>
                </a:cubicBezTo>
                <a:cubicBezTo>
                  <a:pt x="28144" y="73245"/>
                  <a:pt x="28515" y="73617"/>
                  <a:pt x="28974" y="73617"/>
                </a:cubicBezTo>
                <a:close/>
                <a:moveTo>
                  <a:pt x="24145" y="73464"/>
                </a:moveTo>
                <a:cubicBezTo>
                  <a:pt x="24757" y="73464"/>
                  <a:pt x="25063" y="72742"/>
                  <a:pt x="24626" y="72305"/>
                </a:cubicBezTo>
                <a:cubicBezTo>
                  <a:pt x="24189" y="71868"/>
                  <a:pt x="23446" y="72174"/>
                  <a:pt x="23446" y="72786"/>
                </a:cubicBezTo>
                <a:cubicBezTo>
                  <a:pt x="23468" y="73158"/>
                  <a:pt x="23774" y="73464"/>
                  <a:pt x="24145" y="73464"/>
                </a:cubicBezTo>
                <a:close/>
                <a:moveTo>
                  <a:pt x="19316" y="73332"/>
                </a:moveTo>
                <a:cubicBezTo>
                  <a:pt x="19797" y="73332"/>
                  <a:pt x="20037" y="72742"/>
                  <a:pt x="19709" y="72393"/>
                </a:cubicBezTo>
                <a:cubicBezTo>
                  <a:pt x="19360" y="72065"/>
                  <a:pt x="18770" y="72305"/>
                  <a:pt x="18770" y="72786"/>
                </a:cubicBezTo>
                <a:cubicBezTo>
                  <a:pt x="18770" y="73092"/>
                  <a:pt x="19010" y="73332"/>
                  <a:pt x="19316" y="73332"/>
                </a:cubicBezTo>
                <a:close/>
                <a:moveTo>
                  <a:pt x="14487" y="73180"/>
                </a:moveTo>
                <a:cubicBezTo>
                  <a:pt x="14859" y="73201"/>
                  <a:pt x="15033" y="72764"/>
                  <a:pt x="14771" y="72502"/>
                </a:cubicBezTo>
                <a:cubicBezTo>
                  <a:pt x="14531" y="72240"/>
                  <a:pt x="14094" y="72437"/>
                  <a:pt x="14094" y="72786"/>
                </a:cubicBezTo>
                <a:cubicBezTo>
                  <a:pt x="14094" y="73005"/>
                  <a:pt x="14269" y="73180"/>
                  <a:pt x="14509" y="73180"/>
                </a:cubicBezTo>
                <a:close/>
                <a:moveTo>
                  <a:pt x="9658" y="73048"/>
                </a:moveTo>
                <a:cubicBezTo>
                  <a:pt x="9811" y="73048"/>
                  <a:pt x="9920" y="72939"/>
                  <a:pt x="9920" y="72786"/>
                </a:cubicBezTo>
                <a:cubicBezTo>
                  <a:pt x="9920" y="72458"/>
                  <a:pt x="9418" y="72458"/>
                  <a:pt x="9418" y="72786"/>
                </a:cubicBezTo>
                <a:cubicBezTo>
                  <a:pt x="9418" y="72917"/>
                  <a:pt x="9527" y="73048"/>
                  <a:pt x="9658" y="73048"/>
                </a:cubicBezTo>
                <a:close/>
                <a:moveTo>
                  <a:pt x="4829" y="72895"/>
                </a:moveTo>
                <a:cubicBezTo>
                  <a:pt x="4895" y="72917"/>
                  <a:pt x="4960" y="72852"/>
                  <a:pt x="4960" y="72786"/>
                </a:cubicBezTo>
                <a:cubicBezTo>
                  <a:pt x="4960" y="72633"/>
                  <a:pt x="4720" y="72633"/>
                  <a:pt x="4720" y="72786"/>
                </a:cubicBezTo>
                <a:cubicBezTo>
                  <a:pt x="4720" y="72852"/>
                  <a:pt x="4763" y="72917"/>
                  <a:pt x="4829" y="72895"/>
                </a:cubicBezTo>
                <a:close/>
                <a:moveTo>
                  <a:pt x="22" y="72808"/>
                </a:moveTo>
                <a:lnTo>
                  <a:pt x="22" y="72808"/>
                </a:lnTo>
                <a:cubicBezTo>
                  <a:pt x="22" y="72786"/>
                  <a:pt x="22" y="72786"/>
                  <a:pt x="22" y="72786"/>
                </a:cubicBezTo>
                <a:lnTo>
                  <a:pt x="0" y="72808"/>
                </a:lnTo>
                <a:close/>
                <a:moveTo>
                  <a:pt x="154442" y="67979"/>
                </a:moveTo>
                <a:cubicBezTo>
                  <a:pt x="154442" y="67979"/>
                  <a:pt x="154442" y="67979"/>
                  <a:pt x="154442" y="67957"/>
                </a:cubicBezTo>
                <a:cubicBezTo>
                  <a:pt x="154442" y="67957"/>
                  <a:pt x="154442" y="67957"/>
                  <a:pt x="154442" y="67957"/>
                </a:cubicBezTo>
                <a:lnTo>
                  <a:pt x="154442" y="67957"/>
                </a:lnTo>
                <a:cubicBezTo>
                  <a:pt x="154442" y="67957"/>
                  <a:pt x="154442" y="67979"/>
                  <a:pt x="154442" y="67979"/>
                </a:cubicBezTo>
                <a:close/>
                <a:moveTo>
                  <a:pt x="149613" y="68088"/>
                </a:moveTo>
                <a:cubicBezTo>
                  <a:pt x="149809" y="68088"/>
                  <a:pt x="149482" y="67760"/>
                  <a:pt x="149482" y="67957"/>
                </a:cubicBezTo>
                <a:cubicBezTo>
                  <a:pt x="149482" y="68045"/>
                  <a:pt x="149525" y="68088"/>
                  <a:pt x="149613" y="68088"/>
                </a:cubicBezTo>
                <a:close/>
                <a:moveTo>
                  <a:pt x="144784" y="68241"/>
                </a:moveTo>
                <a:cubicBezTo>
                  <a:pt x="145024" y="68241"/>
                  <a:pt x="145155" y="67957"/>
                  <a:pt x="144980" y="67782"/>
                </a:cubicBezTo>
                <a:cubicBezTo>
                  <a:pt x="144805" y="67608"/>
                  <a:pt x="144500" y="67717"/>
                  <a:pt x="144500" y="67979"/>
                </a:cubicBezTo>
                <a:cubicBezTo>
                  <a:pt x="144500" y="68132"/>
                  <a:pt x="144631" y="68241"/>
                  <a:pt x="144784" y="68241"/>
                </a:cubicBezTo>
                <a:close/>
                <a:moveTo>
                  <a:pt x="139955" y="68372"/>
                </a:moveTo>
                <a:cubicBezTo>
                  <a:pt x="140413" y="68307"/>
                  <a:pt x="140413" y="67629"/>
                  <a:pt x="139955" y="67564"/>
                </a:cubicBezTo>
                <a:cubicBezTo>
                  <a:pt x="139474" y="67476"/>
                  <a:pt x="139474" y="68460"/>
                  <a:pt x="139955" y="68372"/>
                </a:cubicBezTo>
                <a:close/>
                <a:moveTo>
                  <a:pt x="135126" y="68525"/>
                </a:moveTo>
                <a:cubicBezTo>
                  <a:pt x="135628" y="68525"/>
                  <a:pt x="135890" y="67913"/>
                  <a:pt x="135519" y="67564"/>
                </a:cubicBezTo>
                <a:cubicBezTo>
                  <a:pt x="135169" y="67214"/>
                  <a:pt x="134557" y="67455"/>
                  <a:pt x="134557" y="67957"/>
                </a:cubicBezTo>
                <a:cubicBezTo>
                  <a:pt x="134557" y="68263"/>
                  <a:pt x="134820" y="68525"/>
                  <a:pt x="135126" y="68525"/>
                </a:cubicBezTo>
                <a:close/>
                <a:moveTo>
                  <a:pt x="130297" y="68656"/>
                </a:moveTo>
                <a:cubicBezTo>
                  <a:pt x="130930" y="68656"/>
                  <a:pt x="131236" y="67913"/>
                  <a:pt x="130799" y="67476"/>
                </a:cubicBezTo>
                <a:cubicBezTo>
                  <a:pt x="130362" y="67039"/>
                  <a:pt x="129619" y="67345"/>
                  <a:pt x="129597" y="67957"/>
                </a:cubicBezTo>
                <a:cubicBezTo>
                  <a:pt x="129619" y="68350"/>
                  <a:pt x="129925" y="68656"/>
                  <a:pt x="130297" y="68656"/>
                </a:cubicBezTo>
                <a:close/>
                <a:moveTo>
                  <a:pt x="125467" y="68809"/>
                </a:moveTo>
                <a:cubicBezTo>
                  <a:pt x="126232" y="68809"/>
                  <a:pt x="126604" y="67892"/>
                  <a:pt x="126079" y="67367"/>
                </a:cubicBezTo>
                <a:cubicBezTo>
                  <a:pt x="125533" y="66821"/>
                  <a:pt x="124637" y="67214"/>
                  <a:pt x="124637" y="67957"/>
                </a:cubicBezTo>
                <a:cubicBezTo>
                  <a:pt x="124637" y="68438"/>
                  <a:pt x="125009" y="68809"/>
                  <a:pt x="125467" y="68809"/>
                </a:cubicBezTo>
                <a:close/>
                <a:moveTo>
                  <a:pt x="120660" y="68940"/>
                </a:moveTo>
                <a:cubicBezTo>
                  <a:pt x="121534" y="68940"/>
                  <a:pt x="121950" y="67892"/>
                  <a:pt x="121338" y="67258"/>
                </a:cubicBezTo>
                <a:cubicBezTo>
                  <a:pt x="120726" y="66646"/>
                  <a:pt x="119677" y="67083"/>
                  <a:pt x="119677" y="67957"/>
                </a:cubicBezTo>
                <a:cubicBezTo>
                  <a:pt x="119677" y="68503"/>
                  <a:pt x="120114" y="68940"/>
                  <a:pt x="120660" y="68940"/>
                </a:cubicBezTo>
                <a:close/>
                <a:moveTo>
                  <a:pt x="115831" y="69093"/>
                </a:moveTo>
                <a:cubicBezTo>
                  <a:pt x="116836" y="69093"/>
                  <a:pt x="117339" y="67870"/>
                  <a:pt x="116618" y="67171"/>
                </a:cubicBezTo>
                <a:cubicBezTo>
                  <a:pt x="115919" y="66449"/>
                  <a:pt x="114695" y="66952"/>
                  <a:pt x="114695" y="67957"/>
                </a:cubicBezTo>
                <a:cubicBezTo>
                  <a:pt x="114695" y="68591"/>
                  <a:pt x="115198" y="69093"/>
                  <a:pt x="115831" y="69093"/>
                </a:cubicBezTo>
                <a:close/>
                <a:moveTo>
                  <a:pt x="111002" y="69225"/>
                </a:moveTo>
                <a:cubicBezTo>
                  <a:pt x="112138" y="69225"/>
                  <a:pt x="112707" y="67870"/>
                  <a:pt x="111898" y="67061"/>
                </a:cubicBezTo>
                <a:cubicBezTo>
                  <a:pt x="111090" y="66253"/>
                  <a:pt x="109735" y="66821"/>
                  <a:pt x="109735" y="67957"/>
                </a:cubicBezTo>
                <a:cubicBezTo>
                  <a:pt x="109735" y="68656"/>
                  <a:pt x="110303" y="69225"/>
                  <a:pt x="111002" y="69225"/>
                </a:cubicBezTo>
                <a:close/>
                <a:moveTo>
                  <a:pt x="106173" y="69356"/>
                </a:moveTo>
                <a:cubicBezTo>
                  <a:pt x="107441" y="69377"/>
                  <a:pt x="108052" y="67848"/>
                  <a:pt x="107178" y="66974"/>
                </a:cubicBezTo>
                <a:cubicBezTo>
                  <a:pt x="106282" y="66078"/>
                  <a:pt x="104775" y="66712"/>
                  <a:pt x="104775" y="67957"/>
                </a:cubicBezTo>
                <a:cubicBezTo>
                  <a:pt x="104775" y="68744"/>
                  <a:pt x="105408" y="69356"/>
                  <a:pt x="106173" y="69356"/>
                </a:cubicBezTo>
                <a:close/>
                <a:moveTo>
                  <a:pt x="101344" y="69509"/>
                </a:moveTo>
                <a:cubicBezTo>
                  <a:pt x="102743" y="69509"/>
                  <a:pt x="103442" y="67848"/>
                  <a:pt x="102459" y="66865"/>
                </a:cubicBezTo>
                <a:cubicBezTo>
                  <a:pt x="101475" y="65881"/>
                  <a:pt x="99793" y="66581"/>
                  <a:pt x="99793" y="67957"/>
                </a:cubicBezTo>
                <a:cubicBezTo>
                  <a:pt x="99793" y="68809"/>
                  <a:pt x="100492" y="69509"/>
                  <a:pt x="101344" y="69509"/>
                </a:cubicBezTo>
                <a:close/>
                <a:moveTo>
                  <a:pt x="96515" y="69640"/>
                </a:moveTo>
                <a:cubicBezTo>
                  <a:pt x="98023" y="69640"/>
                  <a:pt x="98788" y="67826"/>
                  <a:pt x="97717" y="66755"/>
                </a:cubicBezTo>
                <a:cubicBezTo>
                  <a:pt x="96646" y="65707"/>
                  <a:pt x="94833" y="66449"/>
                  <a:pt x="94833" y="67957"/>
                </a:cubicBezTo>
                <a:cubicBezTo>
                  <a:pt x="94833" y="68897"/>
                  <a:pt x="95597" y="69640"/>
                  <a:pt x="96515" y="69640"/>
                </a:cubicBezTo>
                <a:close/>
                <a:moveTo>
                  <a:pt x="91708" y="69793"/>
                </a:moveTo>
                <a:cubicBezTo>
                  <a:pt x="93325" y="69793"/>
                  <a:pt x="94155" y="67826"/>
                  <a:pt x="92997" y="66668"/>
                </a:cubicBezTo>
                <a:cubicBezTo>
                  <a:pt x="91839" y="65510"/>
                  <a:pt x="89872" y="66318"/>
                  <a:pt x="89872" y="67957"/>
                </a:cubicBezTo>
                <a:cubicBezTo>
                  <a:pt x="89872" y="68984"/>
                  <a:pt x="90681" y="69793"/>
                  <a:pt x="91708" y="69793"/>
                </a:cubicBezTo>
                <a:close/>
                <a:moveTo>
                  <a:pt x="86879" y="69924"/>
                </a:moveTo>
                <a:cubicBezTo>
                  <a:pt x="88627" y="69924"/>
                  <a:pt x="89501" y="67804"/>
                  <a:pt x="88256" y="66581"/>
                </a:cubicBezTo>
                <a:cubicBezTo>
                  <a:pt x="87032" y="65335"/>
                  <a:pt x="84912" y="66209"/>
                  <a:pt x="84912" y="67957"/>
                </a:cubicBezTo>
                <a:cubicBezTo>
                  <a:pt x="84912" y="69050"/>
                  <a:pt x="85786" y="69924"/>
                  <a:pt x="86879" y="69924"/>
                </a:cubicBezTo>
                <a:close/>
                <a:moveTo>
                  <a:pt x="82050" y="70055"/>
                </a:moveTo>
                <a:cubicBezTo>
                  <a:pt x="83929" y="70055"/>
                  <a:pt x="84869" y="67804"/>
                  <a:pt x="83536" y="66471"/>
                </a:cubicBezTo>
                <a:cubicBezTo>
                  <a:pt x="82203" y="65138"/>
                  <a:pt x="79952" y="66078"/>
                  <a:pt x="79952" y="67957"/>
                </a:cubicBezTo>
                <a:cubicBezTo>
                  <a:pt x="79952" y="69115"/>
                  <a:pt x="80892" y="70055"/>
                  <a:pt x="82050" y="70055"/>
                </a:cubicBezTo>
                <a:close/>
                <a:moveTo>
                  <a:pt x="77221" y="70164"/>
                </a:moveTo>
                <a:cubicBezTo>
                  <a:pt x="79166" y="70164"/>
                  <a:pt x="80149" y="67804"/>
                  <a:pt x="78772" y="66428"/>
                </a:cubicBezTo>
                <a:cubicBezTo>
                  <a:pt x="77396" y="65051"/>
                  <a:pt x="75036" y="66034"/>
                  <a:pt x="75036" y="67979"/>
                </a:cubicBezTo>
                <a:cubicBezTo>
                  <a:pt x="75036" y="69181"/>
                  <a:pt x="76019" y="70164"/>
                  <a:pt x="77221" y="70164"/>
                </a:cubicBezTo>
                <a:close/>
                <a:moveTo>
                  <a:pt x="72392" y="70055"/>
                </a:moveTo>
                <a:cubicBezTo>
                  <a:pt x="74271" y="70055"/>
                  <a:pt x="75189" y="67804"/>
                  <a:pt x="73878" y="66493"/>
                </a:cubicBezTo>
                <a:cubicBezTo>
                  <a:pt x="72567" y="65160"/>
                  <a:pt x="70316" y="66100"/>
                  <a:pt x="70316" y="67957"/>
                </a:cubicBezTo>
                <a:cubicBezTo>
                  <a:pt x="70316" y="69115"/>
                  <a:pt x="71256" y="70055"/>
                  <a:pt x="72392" y="70055"/>
                </a:cubicBezTo>
                <a:close/>
                <a:moveTo>
                  <a:pt x="67563" y="69924"/>
                </a:moveTo>
                <a:cubicBezTo>
                  <a:pt x="69311" y="69924"/>
                  <a:pt x="70185" y="67804"/>
                  <a:pt x="68961" y="66581"/>
                </a:cubicBezTo>
                <a:cubicBezTo>
                  <a:pt x="67716" y="65335"/>
                  <a:pt x="65618" y="66209"/>
                  <a:pt x="65618" y="67957"/>
                </a:cubicBezTo>
                <a:cubicBezTo>
                  <a:pt x="65618" y="69050"/>
                  <a:pt x="66492" y="69924"/>
                  <a:pt x="67563" y="69924"/>
                </a:cubicBezTo>
                <a:close/>
                <a:moveTo>
                  <a:pt x="62734" y="69771"/>
                </a:moveTo>
                <a:cubicBezTo>
                  <a:pt x="64373" y="69793"/>
                  <a:pt x="65181" y="67826"/>
                  <a:pt x="64045" y="66668"/>
                </a:cubicBezTo>
                <a:cubicBezTo>
                  <a:pt x="62887" y="65532"/>
                  <a:pt x="60920" y="66340"/>
                  <a:pt x="60920" y="67957"/>
                </a:cubicBezTo>
                <a:cubicBezTo>
                  <a:pt x="60920" y="68962"/>
                  <a:pt x="61750" y="69771"/>
                  <a:pt x="62734" y="69771"/>
                </a:cubicBezTo>
                <a:close/>
                <a:moveTo>
                  <a:pt x="57927" y="69640"/>
                </a:moveTo>
                <a:cubicBezTo>
                  <a:pt x="59412" y="69640"/>
                  <a:pt x="60155" y="67826"/>
                  <a:pt x="59107" y="66777"/>
                </a:cubicBezTo>
                <a:cubicBezTo>
                  <a:pt x="58058" y="65728"/>
                  <a:pt x="56244" y="66471"/>
                  <a:pt x="56244" y="67957"/>
                </a:cubicBezTo>
                <a:cubicBezTo>
                  <a:pt x="56244" y="68875"/>
                  <a:pt x="56987" y="69640"/>
                  <a:pt x="57927" y="69640"/>
                </a:cubicBezTo>
                <a:close/>
                <a:moveTo>
                  <a:pt x="53098" y="69509"/>
                </a:moveTo>
                <a:cubicBezTo>
                  <a:pt x="54474" y="69509"/>
                  <a:pt x="55152" y="67848"/>
                  <a:pt x="54190" y="66865"/>
                </a:cubicBezTo>
                <a:cubicBezTo>
                  <a:pt x="53207" y="65903"/>
                  <a:pt x="51546" y="66581"/>
                  <a:pt x="51546" y="67957"/>
                </a:cubicBezTo>
                <a:cubicBezTo>
                  <a:pt x="51546" y="68809"/>
                  <a:pt x="52245" y="69509"/>
                  <a:pt x="53098" y="69509"/>
                </a:cubicBezTo>
                <a:close/>
                <a:moveTo>
                  <a:pt x="48268" y="69356"/>
                </a:moveTo>
                <a:cubicBezTo>
                  <a:pt x="49514" y="69356"/>
                  <a:pt x="50126" y="67848"/>
                  <a:pt x="49252" y="66974"/>
                </a:cubicBezTo>
                <a:cubicBezTo>
                  <a:pt x="48378" y="66100"/>
                  <a:pt x="46870" y="66712"/>
                  <a:pt x="46870" y="67957"/>
                </a:cubicBezTo>
                <a:cubicBezTo>
                  <a:pt x="46870" y="68722"/>
                  <a:pt x="47482" y="69356"/>
                  <a:pt x="48268" y="69356"/>
                </a:cubicBezTo>
                <a:close/>
                <a:moveTo>
                  <a:pt x="43439" y="69225"/>
                </a:moveTo>
                <a:cubicBezTo>
                  <a:pt x="44576" y="69225"/>
                  <a:pt x="45122" y="67870"/>
                  <a:pt x="44335" y="67061"/>
                </a:cubicBezTo>
                <a:cubicBezTo>
                  <a:pt x="43549" y="66275"/>
                  <a:pt x="42194" y="66843"/>
                  <a:pt x="42194" y="67957"/>
                </a:cubicBezTo>
                <a:cubicBezTo>
                  <a:pt x="42194" y="68656"/>
                  <a:pt x="42740" y="69225"/>
                  <a:pt x="43439" y="69225"/>
                </a:cubicBezTo>
                <a:close/>
                <a:moveTo>
                  <a:pt x="38610" y="69072"/>
                </a:moveTo>
                <a:cubicBezTo>
                  <a:pt x="39616" y="69072"/>
                  <a:pt x="40096" y="67870"/>
                  <a:pt x="39397" y="67171"/>
                </a:cubicBezTo>
                <a:cubicBezTo>
                  <a:pt x="38698" y="66471"/>
                  <a:pt x="37496" y="66974"/>
                  <a:pt x="37496" y="67957"/>
                </a:cubicBezTo>
                <a:cubicBezTo>
                  <a:pt x="37518" y="68569"/>
                  <a:pt x="37999" y="69072"/>
                  <a:pt x="38610" y="69072"/>
                </a:cubicBezTo>
                <a:close/>
                <a:moveTo>
                  <a:pt x="33781" y="68919"/>
                </a:moveTo>
                <a:cubicBezTo>
                  <a:pt x="34655" y="68919"/>
                  <a:pt x="35071" y="67892"/>
                  <a:pt x="34481" y="67280"/>
                </a:cubicBezTo>
                <a:cubicBezTo>
                  <a:pt x="33869" y="66668"/>
                  <a:pt x="32820" y="67105"/>
                  <a:pt x="32820" y="67957"/>
                </a:cubicBezTo>
                <a:cubicBezTo>
                  <a:pt x="32820" y="68503"/>
                  <a:pt x="33257" y="68919"/>
                  <a:pt x="33781" y="68919"/>
                </a:cubicBezTo>
                <a:close/>
                <a:moveTo>
                  <a:pt x="28974" y="68787"/>
                </a:moveTo>
                <a:cubicBezTo>
                  <a:pt x="29695" y="68787"/>
                  <a:pt x="30067" y="67913"/>
                  <a:pt x="29542" y="67389"/>
                </a:cubicBezTo>
                <a:cubicBezTo>
                  <a:pt x="29040" y="66865"/>
                  <a:pt x="28144" y="67236"/>
                  <a:pt x="28144" y="67979"/>
                </a:cubicBezTo>
                <a:cubicBezTo>
                  <a:pt x="28144" y="68416"/>
                  <a:pt x="28515" y="68787"/>
                  <a:pt x="28974" y="68787"/>
                </a:cubicBezTo>
                <a:close/>
                <a:moveTo>
                  <a:pt x="24145" y="68635"/>
                </a:moveTo>
                <a:cubicBezTo>
                  <a:pt x="24757" y="68635"/>
                  <a:pt x="25063" y="67913"/>
                  <a:pt x="24626" y="67476"/>
                </a:cubicBezTo>
                <a:cubicBezTo>
                  <a:pt x="24189" y="67039"/>
                  <a:pt x="23446" y="67345"/>
                  <a:pt x="23446" y="67957"/>
                </a:cubicBezTo>
                <a:cubicBezTo>
                  <a:pt x="23446" y="68350"/>
                  <a:pt x="23752" y="68635"/>
                  <a:pt x="24145" y="68635"/>
                </a:cubicBezTo>
                <a:close/>
                <a:moveTo>
                  <a:pt x="19316" y="68503"/>
                </a:moveTo>
                <a:cubicBezTo>
                  <a:pt x="19797" y="68503"/>
                  <a:pt x="20037" y="67913"/>
                  <a:pt x="19709" y="67586"/>
                </a:cubicBezTo>
                <a:cubicBezTo>
                  <a:pt x="19360" y="67236"/>
                  <a:pt x="18770" y="67476"/>
                  <a:pt x="18770" y="67957"/>
                </a:cubicBezTo>
                <a:cubicBezTo>
                  <a:pt x="18770" y="68263"/>
                  <a:pt x="19010" y="68503"/>
                  <a:pt x="19316" y="68503"/>
                </a:cubicBezTo>
                <a:close/>
                <a:moveTo>
                  <a:pt x="14487" y="68372"/>
                </a:moveTo>
                <a:cubicBezTo>
                  <a:pt x="14859" y="68372"/>
                  <a:pt x="15033" y="67935"/>
                  <a:pt x="14771" y="67673"/>
                </a:cubicBezTo>
                <a:cubicBezTo>
                  <a:pt x="14531" y="67433"/>
                  <a:pt x="14094" y="67608"/>
                  <a:pt x="14094" y="67957"/>
                </a:cubicBezTo>
                <a:cubicBezTo>
                  <a:pt x="14094" y="68176"/>
                  <a:pt x="14269" y="68372"/>
                  <a:pt x="14509" y="68372"/>
                </a:cubicBezTo>
                <a:close/>
                <a:moveTo>
                  <a:pt x="9658" y="68219"/>
                </a:moveTo>
                <a:cubicBezTo>
                  <a:pt x="9898" y="68219"/>
                  <a:pt x="10030" y="67935"/>
                  <a:pt x="9855" y="67760"/>
                </a:cubicBezTo>
                <a:cubicBezTo>
                  <a:pt x="9680" y="67586"/>
                  <a:pt x="9396" y="67717"/>
                  <a:pt x="9396" y="67957"/>
                </a:cubicBezTo>
                <a:cubicBezTo>
                  <a:pt x="9396" y="68110"/>
                  <a:pt x="9505" y="68219"/>
                  <a:pt x="9658" y="68219"/>
                </a:cubicBezTo>
                <a:close/>
                <a:moveTo>
                  <a:pt x="4829" y="68088"/>
                </a:moveTo>
                <a:cubicBezTo>
                  <a:pt x="4895" y="68088"/>
                  <a:pt x="4960" y="68023"/>
                  <a:pt x="4960" y="67957"/>
                </a:cubicBezTo>
                <a:cubicBezTo>
                  <a:pt x="4960" y="67804"/>
                  <a:pt x="4720" y="67804"/>
                  <a:pt x="4720" y="67957"/>
                </a:cubicBezTo>
                <a:cubicBezTo>
                  <a:pt x="4720" y="68023"/>
                  <a:pt x="4763" y="68088"/>
                  <a:pt x="4829" y="68088"/>
                </a:cubicBezTo>
                <a:close/>
                <a:moveTo>
                  <a:pt x="22" y="67979"/>
                </a:moveTo>
                <a:cubicBezTo>
                  <a:pt x="22" y="67979"/>
                  <a:pt x="22" y="67957"/>
                  <a:pt x="22" y="67957"/>
                </a:cubicBezTo>
                <a:cubicBezTo>
                  <a:pt x="22" y="67957"/>
                  <a:pt x="22" y="67957"/>
                  <a:pt x="22" y="67957"/>
                </a:cubicBezTo>
                <a:lnTo>
                  <a:pt x="0" y="67957"/>
                </a:lnTo>
                <a:cubicBezTo>
                  <a:pt x="0" y="67979"/>
                  <a:pt x="0" y="67979"/>
                  <a:pt x="22" y="67979"/>
                </a:cubicBezTo>
                <a:close/>
                <a:moveTo>
                  <a:pt x="154442" y="63150"/>
                </a:moveTo>
                <a:cubicBezTo>
                  <a:pt x="154442" y="63150"/>
                  <a:pt x="154442" y="63128"/>
                  <a:pt x="154442" y="63128"/>
                </a:cubicBezTo>
                <a:close/>
                <a:moveTo>
                  <a:pt x="149613" y="63259"/>
                </a:moveTo>
                <a:cubicBezTo>
                  <a:pt x="149809" y="63259"/>
                  <a:pt x="149482" y="62931"/>
                  <a:pt x="149482" y="63128"/>
                </a:cubicBezTo>
                <a:cubicBezTo>
                  <a:pt x="149482" y="63216"/>
                  <a:pt x="149525" y="63259"/>
                  <a:pt x="149613" y="63259"/>
                </a:cubicBezTo>
                <a:close/>
                <a:moveTo>
                  <a:pt x="144784" y="63412"/>
                </a:moveTo>
                <a:cubicBezTo>
                  <a:pt x="145024" y="63412"/>
                  <a:pt x="145155" y="63106"/>
                  <a:pt x="144980" y="62931"/>
                </a:cubicBezTo>
                <a:cubicBezTo>
                  <a:pt x="144805" y="62757"/>
                  <a:pt x="144500" y="62888"/>
                  <a:pt x="144500" y="63128"/>
                </a:cubicBezTo>
                <a:cubicBezTo>
                  <a:pt x="144500" y="63281"/>
                  <a:pt x="144631" y="63412"/>
                  <a:pt x="144784" y="63412"/>
                </a:cubicBezTo>
                <a:close/>
                <a:moveTo>
                  <a:pt x="139955" y="63543"/>
                </a:moveTo>
                <a:cubicBezTo>
                  <a:pt x="140326" y="63543"/>
                  <a:pt x="140501" y="63106"/>
                  <a:pt x="140239" y="62844"/>
                </a:cubicBezTo>
                <a:cubicBezTo>
                  <a:pt x="139976" y="62582"/>
                  <a:pt x="139539" y="62757"/>
                  <a:pt x="139539" y="63128"/>
                </a:cubicBezTo>
                <a:cubicBezTo>
                  <a:pt x="139539" y="63368"/>
                  <a:pt x="139736" y="63543"/>
                  <a:pt x="139955" y="63543"/>
                </a:cubicBezTo>
                <a:close/>
                <a:moveTo>
                  <a:pt x="135126" y="63674"/>
                </a:moveTo>
                <a:cubicBezTo>
                  <a:pt x="135628" y="63674"/>
                  <a:pt x="135868" y="63106"/>
                  <a:pt x="135519" y="62757"/>
                </a:cubicBezTo>
                <a:cubicBezTo>
                  <a:pt x="135169" y="62407"/>
                  <a:pt x="134579" y="62647"/>
                  <a:pt x="134579" y="63128"/>
                </a:cubicBezTo>
                <a:cubicBezTo>
                  <a:pt x="134579" y="63434"/>
                  <a:pt x="134820" y="63674"/>
                  <a:pt x="135126" y="63674"/>
                </a:cubicBezTo>
                <a:close/>
                <a:moveTo>
                  <a:pt x="130297" y="63827"/>
                </a:moveTo>
                <a:cubicBezTo>
                  <a:pt x="130930" y="63827"/>
                  <a:pt x="131236" y="63084"/>
                  <a:pt x="130799" y="62647"/>
                </a:cubicBezTo>
                <a:cubicBezTo>
                  <a:pt x="130362" y="62210"/>
                  <a:pt x="129597" y="62516"/>
                  <a:pt x="129597" y="63128"/>
                </a:cubicBezTo>
                <a:cubicBezTo>
                  <a:pt x="129619" y="63521"/>
                  <a:pt x="129925" y="63827"/>
                  <a:pt x="130297" y="63827"/>
                </a:cubicBezTo>
                <a:close/>
                <a:moveTo>
                  <a:pt x="125467" y="63958"/>
                </a:moveTo>
                <a:cubicBezTo>
                  <a:pt x="126210" y="63958"/>
                  <a:pt x="126582" y="63084"/>
                  <a:pt x="126057" y="62560"/>
                </a:cubicBezTo>
                <a:cubicBezTo>
                  <a:pt x="125533" y="62057"/>
                  <a:pt x="124659" y="62407"/>
                  <a:pt x="124659" y="63150"/>
                </a:cubicBezTo>
                <a:cubicBezTo>
                  <a:pt x="124659" y="63609"/>
                  <a:pt x="125030" y="63958"/>
                  <a:pt x="125467" y="63958"/>
                </a:cubicBezTo>
                <a:close/>
                <a:moveTo>
                  <a:pt x="120660" y="64111"/>
                </a:moveTo>
                <a:cubicBezTo>
                  <a:pt x="121512" y="64111"/>
                  <a:pt x="121950" y="63063"/>
                  <a:pt x="121338" y="62451"/>
                </a:cubicBezTo>
                <a:cubicBezTo>
                  <a:pt x="120726" y="61839"/>
                  <a:pt x="119677" y="62276"/>
                  <a:pt x="119677" y="63128"/>
                </a:cubicBezTo>
                <a:cubicBezTo>
                  <a:pt x="119677" y="63674"/>
                  <a:pt x="120114" y="64111"/>
                  <a:pt x="120660" y="64111"/>
                </a:cubicBezTo>
                <a:close/>
                <a:moveTo>
                  <a:pt x="115831" y="64243"/>
                </a:moveTo>
                <a:cubicBezTo>
                  <a:pt x="116815" y="64243"/>
                  <a:pt x="117317" y="63041"/>
                  <a:pt x="116618" y="62341"/>
                </a:cubicBezTo>
                <a:cubicBezTo>
                  <a:pt x="115919" y="61642"/>
                  <a:pt x="114717" y="62145"/>
                  <a:pt x="114717" y="63128"/>
                </a:cubicBezTo>
                <a:cubicBezTo>
                  <a:pt x="114717" y="63740"/>
                  <a:pt x="115219" y="64243"/>
                  <a:pt x="115831" y="64243"/>
                </a:cubicBezTo>
                <a:close/>
                <a:moveTo>
                  <a:pt x="111002" y="64395"/>
                </a:moveTo>
                <a:cubicBezTo>
                  <a:pt x="112117" y="64395"/>
                  <a:pt x="112685" y="63041"/>
                  <a:pt x="111898" y="62232"/>
                </a:cubicBezTo>
                <a:cubicBezTo>
                  <a:pt x="111090" y="61446"/>
                  <a:pt x="109735" y="62014"/>
                  <a:pt x="109735" y="63128"/>
                </a:cubicBezTo>
                <a:cubicBezTo>
                  <a:pt x="109735" y="63827"/>
                  <a:pt x="110303" y="64395"/>
                  <a:pt x="111002" y="64395"/>
                </a:cubicBezTo>
                <a:close/>
                <a:moveTo>
                  <a:pt x="106173" y="64527"/>
                </a:moveTo>
                <a:cubicBezTo>
                  <a:pt x="107419" y="64527"/>
                  <a:pt x="108031" y="63019"/>
                  <a:pt x="107156" y="62145"/>
                </a:cubicBezTo>
                <a:cubicBezTo>
                  <a:pt x="106282" y="61271"/>
                  <a:pt x="104775" y="61904"/>
                  <a:pt x="104775" y="63128"/>
                </a:cubicBezTo>
                <a:cubicBezTo>
                  <a:pt x="104797" y="63893"/>
                  <a:pt x="105408" y="64527"/>
                  <a:pt x="106173" y="64527"/>
                </a:cubicBezTo>
                <a:close/>
                <a:moveTo>
                  <a:pt x="101344" y="64680"/>
                </a:moveTo>
                <a:cubicBezTo>
                  <a:pt x="102721" y="64680"/>
                  <a:pt x="103398" y="63019"/>
                  <a:pt x="102437" y="62057"/>
                </a:cubicBezTo>
                <a:cubicBezTo>
                  <a:pt x="101475" y="61074"/>
                  <a:pt x="99815" y="61773"/>
                  <a:pt x="99815" y="63128"/>
                </a:cubicBezTo>
                <a:cubicBezTo>
                  <a:pt x="99815" y="63980"/>
                  <a:pt x="100492" y="64680"/>
                  <a:pt x="101344" y="64680"/>
                </a:cubicBezTo>
                <a:close/>
                <a:moveTo>
                  <a:pt x="96515" y="64811"/>
                </a:moveTo>
                <a:cubicBezTo>
                  <a:pt x="98023" y="64811"/>
                  <a:pt x="98766" y="62997"/>
                  <a:pt x="97695" y="61948"/>
                </a:cubicBezTo>
                <a:cubicBezTo>
                  <a:pt x="96646" y="60899"/>
                  <a:pt x="94854" y="61642"/>
                  <a:pt x="94854" y="63128"/>
                </a:cubicBezTo>
                <a:cubicBezTo>
                  <a:pt x="94854" y="64068"/>
                  <a:pt x="95597" y="64811"/>
                  <a:pt x="96515" y="64811"/>
                </a:cubicBezTo>
                <a:close/>
                <a:moveTo>
                  <a:pt x="91708" y="64942"/>
                </a:moveTo>
                <a:cubicBezTo>
                  <a:pt x="93303" y="64942"/>
                  <a:pt x="94112" y="62997"/>
                  <a:pt x="92975" y="61861"/>
                </a:cubicBezTo>
                <a:cubicBezTo>
                  <a:pt x="91839" y="60725"/>
                  <a:pt x="89894" y="61533"/>
                  <a:pt x="89894" y="63128"/>
                </a:cubicBezTo>
                <a:cubicBezTo>
                  <a:pt x="89894" y="64133"/>
                  <a:pt x="90703" y="64942"/>
                  <a:pt x="91708" y="64942"/>
                </a:cubicBezTo>
                <a:close/>
                <a:moveTo>
                  <a:pt x="86879" y="65073"/>
                </a:moveTo>
                <a:cubicBezTo>
                  <a:pt x="88605" y="65073"/>
                  <a:pt x="89457" y="62975"/>
                  <a:pt x="88234" y="61773"/>
                </a:cubicBezTo>
                <a:cubicBezTo>
                  <a:pt x="87010" y="60550"/>
                  <a:pt x="84934" y="61402"/>
                  <a:pt x="84934" y="63128"/>
                </a:cubicBezTo>
                <a:cubicBezTo>
                  <a:pt x="84934" y="64199"/>
                  <a:pt x="85808" y="65073"/>
                  <a:pt x="86879" y="65073"/>
                </a:cubicBezTo>
                <a:close/>
                <a:moveTo>
                  <a:pt x="82050" y="65182"/>
                </a:moveTo>
                <a:cubicBezTo>
                  <a:pt x="83864" y="65182"/>
                  <a:pt x="84781" y="62975"/>
                  <a:pt x="83492" y="61686"/>
                </a:cubicBezTo>
                <a:cubicBezTo>
                  <a:pt x="82203" y="60397"/>
                  <a:pt x="79996" y="61314"/>
                  <a:pt x="79996" y="63128"/>
                </a:cubicBezTo>
                <a:cubicBezTo>
                  <a:pt x="79996" y="64264"/>
                  <a:pt x="80914" y="65182"/>
                  <a:pt x="82050" y="65182"/>
                </a:cubicBezTo>
                <a:close/>
                <a:moveTo>
                  <a:pt x="77221" y="65226"/>
                </a:moveTo>
                <a:cubicBezTo>
                  <a:pt x="79078" y="65226"/>
                  <a:pt x="80018" y="62975"/>
                  <a:pt x="78707" y="61664"/>
                </a:cubicBezTo>
                <a:cubicBezTo>
                  <a:pt x="77374" y="60353"/>
                  <a:pt x="75123" y="61271"/>
                  <a:pt x="75123" y="63128"/>
                </a:cubicBezTo>
                <a:cubicBezTo>
                  <a:pt x="75145" y="64286"/>
                  <a:pt x="76063" y="65226"/>
                  <a:pt x="77221" y="65226"/>
                </a:cubicBezTo>
                <a:close/>
                <a:moveTo>
                  <a:pt x="72392" y="65182"/>
                </a:moveTo>
                <a:cubicBezTo>
                  <a:pt x="74205" y="65182"/>
                  <a:pt x="75123" y="62975"/>
                  <a:pt x="73834" y="61708"/>
                </a:cubicBezTo>
                <a:cubicBezTo>
                  <a:pt x="72545" y="60419"/>
                  <a:pt x="70360" y="61336"/>
                  <a:pt x="70360" y="63150"/>
                </a:cubicBezTo>
                <a:cubicBezTo>
                  <a:pt x="70360" y="64264"/>
                  <a:pt x="71277" y="65182"/>
                  <a:pt x="72392" y="65182"/>
                </a:cubicBezTo>
                <a:close/>
                <a:moveTo>
                  <a:pt x="67563" y="65073"/>
                </a:moveTo>
                <a:cubicBezTo>
                  <a:pt x="69289" y="65073"/>
                  <a:pt x="70141" y="62997"/>
                  <a:pt x="68939" y="61773"/>
                </a:cubicBezTo>
                <a:cubicBezTo>
                  <a:pt x="67716" y="60550"/>
                  <a:pt x="65640" y="61424"/>
                  <a:pt x="65640" y="63150"/>
                </a:cubicBezTo>
                <a:cubicBezTo>
                  <a:pt x="65640" y="64199"/>
                  <a:pt x="66514" y="65073"/>
                  <a:pt x="67563" y="65073"/>
                </a:cubicBezTo>
                <a:close/>
                <a:moveTo>
                  <a:pt x="62734" y="64942"/>
                </a:moveTo>
                <a:cubicBezTo>
                  <a:pt x="64351" y="64942"/>
                  <a:pt x="65137" y="62997"/>
                  <a:pt x="64023" y="61861"/>
                </a:cubicBezTo>
                <a:cubicBezTo>
                  <a:pt x="62887" y="60746"/>
                  <a:pt x="60942" y="61533"/>
                  <a:pt x="60942" y="63150"/>
                </a:cubicBezTo>
                <a:cubicBezTo>
                  <a:pt x="60942" y="64133"/>
                  <a:pt x="61750" y="64942"/>
                  <a:pt x="62734" y="64942"/>
                </a:cubicBezTo>
                <a:close/>
                <a:moveTo>
                  <a:pt x="57927" y="64811"/>
                </a:moveTo>
                <a:cubicBezTo>
                  <a:pt x="59391" y="64811"/>
                  <a:pt x="60133" y="63019"/>
                  <a:pt x="59107" y="61970"/>
                </a:cubicBezTo>
                <a:cubicBezTo>
                  <a:pt x="58058" y="60921"/>
                  <a:pt x="56266" y="61664"/>
                  <a:pt x="56266" y="63150"/>
                </a:cubicBezTo>
                <a:cubicBezTo>
                  <a:pt x="56266" y="64046"/>
                  <a:pt x="57009" y="64789"/>
                  <a:pt x="57927" y="64811"/>
                </a:cubicBezTo>
                <a:close/>
                <a:moveTo>
                  <a:pt x="53098" y="64658"/>
                </a:moveTo>
                <a:cubicBezTo>
                  <a:pt x="54452" y="64658"/>
                  <a:pt x="55130" y="63019"/>
                  <a:pt x="54168" y="62057"/>
                </a:cubicBezTo>
                <a:cubicBezTo>
                  <a:pt x="53207" y="61096"/>
                  <a:pt x="51568" y="61773"/>
                  <a:pt x="51568" y="63150"/>
                </a:cubicBezTo>
                <a:cubicBezTo>
                  <a:pt x="51568" y="63980"/>
                  <a:pt x="52245" y="64658"/>
                  <a:pt x="53098" y="64658"/>
                </a:cubicBezTo>
                <a:close/>
                <a:moveTo>
                  <a:pt x="48268" y="64527"/>
                </a:moveTo>
                <a:cubicBezTo>
                  <a:pt x="49492" y="64527"/>
                  <a:pt x="50104" y="63041"/>
                  <a:pt x="49252" y="62167"/>
                </a:cubicBezTo>
                <a:cubicBezTo>
                  <a:pt x="48378" y="61293"/>
                  <a:pt x="46892" y="61904"/>
                  <a:pt x="46892" y="63150"/>
                </a:cubicBezTo>
                <a:cubicBezTo>
                  <a:pt x="46892" y="63915"/>
                  <a:pt x="47504" y="64527"/>
                  <a:pt x="48268" y="64527"/>
                </a:cubicBezTo>
                <a:close/>
                <a:moveTo>
                  <a:pt x="43439" y="64374"/>
                </a:moveTo>
                <a:cubicBezTo>
                  <a:pt x="44554" y="64374"/>
                  <a:pt x="45122" y="63041"/>
                  <a:pt x="44335" y="62254"/>
                </a:cubicBezTo>
                <a:cubicBezTo>
                  <a:pt x="43549" y="61467"/>
                  <a:pt x="42194" y="62036"/>
                  <a:pt x="42194" y="63150"/>
                </a:cubicBezTo>
                <a:cubicBezTo>
                  <a:pt x="42194" y="63827"/>
                  <a:pt x="42762" y="64374"/>
                  <a:pt x="43439" y="64374"/>
                </a:cubicBezTo>
                <a:close/>
                <a:moveTo>
                  <a:pt x="38610" y="64243"/>
                </a:moveTo>
                <a:cubicBezTo>
                  <a:pt x="39594" y="64243"/>
                  <a:pt x="40074" y="63063"/>
                  <a:pt x="39397" y="62363"/>
                </a:cubicBezTo>
                <a:cubicBezTo>
                  <a:pt x="38698" y="61686"/>
                  <a:pt x="37518" y="62167"/>
                  <a:pt x="37518" y="63150"/>
                </a:cubicBezTo>
                <a:cubicBezTo>
                  <a:pt x="37518" y="63740"/>
                  <a:pt x="38020" y="64243"/>
                  <a:pt x="38610" y="64243"/>
                </a:cubicBezTo>
                <a:close/>
                <a:moveTo>
                  <a:pt x="33781" y="64111"/>
                </a:moveTo>
                <a:cubicBezTo>
                  <a:pt x="34655" y="64111"/>
                  <a:pt x="35071" y="63063"/>
                  <a:pt x="34481" y="62451"/>
                </a:cubicBezTo>
                <a:cubicBezTo>
                  <a:pt x="33869" y="61861"/>
                  <a:pt x="32820" y="62276"/>
                  <a:pt x="32820" y="63150"/>
                </a:cubicBezTo>
                <a:cubicBezTo>
                  <a:pt x="32820" y="63674"/>
                  <a:pt x="33257" y="64111"/>
                  <a:pt x="33781" y="64111"/>
                </a:cubicBezTo>
                <a:close/>
                <a:moveTo>
                  <a:pt x="28974" y="63980"/>
                </a:moveTo>
                <a:cubicBezTo>
                  <a:pt x="29695" y="63980"/>
                  <a:pt x="30067" y="63084"/>
                  <a:pt x="29542" y="62560"/>
                </a:cubicBezTo>
                <a:cubicBezTo>
                  <a:pt x="29040" y="62057"/>
                  <a:pt x="28144" y="62429"/>
                  <a:pt x="28144" y="63150"/>
                </a:cubicBezTo>
                <a:cubicBezTo>
                  <a:pt x="28144" y="63609"/>
                  <a:pt x="28515" y="63980"/>
                  <a:pt x="28974" y="63980"/>
                </a:cubicBezTo>
                <a:close/>
                <a:moveTo>
                  <a:pt x="24145" y="63805"/>
                </a:moveTo>
                <a:cubicBezTo>
                  <a:pt x="24757" y="63805"/>
                  <a:pt x="25063" y="63063"/>
                  <a:pt x="24626" y="62647"/>
                </a:cubicBezTo>
                <a:cubicBezTo>
                  <a:pt x="24189" y="62210"/>
                  <a:pt x="23468" y="62516"/>
                  <a:pt x="23468" y="63128"/>
                </a:cubicBezTo>
                <a:cubicBezTo>
                  <a:pt x="23468" y="63500"/>
                  <a:pt x="23752" y="63805"/>
                  <a:pt x="24145" y="63805"/>
                </a:cubicBezTo>
                <a:close/>
                <a:moveTo>
                  <a:pt x="19316" y="63653"/>
                </a:moveTo>
                <a:cubicBezTo>
                  <a:pt x="19797" y="63653"/>
                  <a:pt x="20037" y="63063"/>
                  <a:pt x="19709" y="62735"/>
                </a:cubicBezTo>
                <a:cubicBezTo>
                  <a:pt x="19360" y="62385"/>
                  <a:pt x="18770" y="62626"/>
                  <a:pt x="18770" y="63106"/>
                </a:cubicBezTo>
                <a:cubicBezTo>
                  <a:pt x="18770" y="63412"/>
                  <a:pt x="19010" y="63653"/>
                  <a:pt x="19316" y="63653"/>
                </a:cubicBezTo>
                <a:close/>
                <a:moveTo>
                  <a:pt x="14487" y="63543"/>
                </a:moveTo>
                <a:cubicBezTo>
                  <a:pt x="14859" y="63543"/>
                  <a:pt x="15033" y="63106"/>
                  <a:pt x="14771" y="62844"/>
                </a:cubicBezTo>
                <a:cubicBezTo>
                  <a:pt x="14531" y="62604"/>
                  <a:pt x="14094" y="62778"/>
                  <a:pt x="14094" y="63128"/>
                </a:cubicBezTo>
                <a:cubicBezTo>
                  <a:pt x="14094" y="63347"/>
                  <a:pt x="14269" y="63521"/>
                  <a:pt x="14487" y="63543"/>
                </a:cubicBezTo>
                <a:close/>
                <a:moveTo>
                  <a:pt x="9658" y="63390"/>
                </a:moveTo>
                <a:cubicBezTo>
                  <a:pt x="10008" y="63390"/>
                  <a:pt x="10008" y="62888"/>
                  <a:pt x="9658" y="62888"/>
                </a:cubicBezTo>
                <a:cubicBezTo>
                  <a:pt x="9330" y="62888"/>
                  <a:pt x="9330" y="63390"/>
                  <a:pt x="9658" y="63390"/>
                </a:cubicBezTo>
                <a:close/>
                <a:moveTo>
                  <a:pt x="4829" y="63259"/>
                </a:moveTo>
                <a:cubicBezTo>
                  <a:pt x="5026" y="63259"/>
                  <a:pt x="4720" y="62953"/>
                  <a:pt x="4720" y="63150"/>
                </a:cubicBezTo>
                <a:cubicBezTo>
                  <a:pt x="4720" y="63216"/>
                  <a:pt x="4763" y="63259"/>
                  <a:pt x="4829" y="63259"/>
                </a:cubicBezTo>
                <a:close/>
                <a:moveTo>
                  <a:pt x="22" y="63150"/>
                </a:moveTo>
                <a:lnTo>
                  <a:pt x="22" y="63128"/>
                </a:lnTo>
                <a:cubicBezTo>
                  <a:pt x="0" y="63128"/>
                  <a:pt x="0" y="63150"/>
                  <a:pt x="22" y="63150"/>
                </a:cubicBezTo>
                <a:close/>
                <a:moveTo>
                  <a:pt x="154442" y="58321"/>
                </a:moveTo>
                <a:cubicBezTo>
                  <a:pt x="154442" y="58321"/>
                  <a:pt x="154442" y="58321"/>
                  <a:pt x="154442" y="58321"/>
                </a:cubicBezTo>
                <a:cubicBezTo>
                  <a:pt x="154442" y="58299"/>
                  <a:pt x="154442" y="58299"/>
                  <a:pt x="154442" y="58299"/>
                </a:cubicBezTo>
                <a:cubicBezTo>
                  <a:pt x="154442" y="58299"/>
                  <a:pt x="154442" y="58321"/>
                  <a:pt x="154442" y="58321"/>
                </a:cubicBezTo>
                <a:close/>
                <a:moveTo>
                  <a:pt x="149613" y="58430"/>
                </a:moveTo>
                <a:cubicBezTo>
                  <a:pt x="149678" y="58430"/>
                  <a:pt x="149722" y="58386"/>
                  <a:pt x="149722" y="58321"/>
                </a:cubicBezTo>
                <a:cubicBezTo>
                  <a:pt x="149722" y="58146"/>
                  <a:pt x="149482" y="58146"/>
                  <a:pt x="149482" y="58321"/>
                </a:cubicBezTo>
                <a:cubicBezTo>
                  <a:pt x="149482" y="58386"/>
                  <a:pt x="149547" y="58430"/>
                  <a:pt x="149613" y="58430"/>
                </a:cubicBezTo>
                <a:close/>
                <a:moveTo>
                  <a:pt x="144784" y="58561"/>
                </a:moveTo>
                <a:cubicBezTo>
                  <a:pt x="145002" y="58561"/>
                  <a:pt x="145111" y="58299"/>
                  <a:pt x="144958" y="58146"/>
                </a:cubicBezTo>
                <a:cubicBezTo>
                  <a:pt x="144805" y="57971"/>
                  <a:pt x="144521" y="58081"/>
                  <a:pt x="144521" y="58321"/>
                </a:cubicBezTo>
                <a:cubicBezTo>
                  <a:pt x="144521" y="58452"/>
                  <a:pt x="144631" y="58561"/>
                  <a:pt x="144784" y="58561"/>
                </a:cubicBezTo>
                <a:close/>
                <a:moveTo>
                  <a:pt x="139955" y="58714"/>
                </a:moveTo>
                <a:cubicBezTo>
                  <a:pt x="140304" y="58714"/>
                  <a:pt x="140501" y="58277"/>
                  <a:pt x="140239" y="58037"/>
                </a:cubicBezTo>
                <a:cubicBezTo>
                  <a:pt x="139976" y="57775"/>
                  <a:pt x="139561" y="57949"/>
                  <a:pt x="139561" y="58321"/>
                </a:cubicBezTo>
                <a:cubicBezTo>
                  <a:pt x="139561" y="58539"/>
                  <a:pt x="139736" y="58714"/>
                  <a:pt x="139955" y="58714"/>
                </a:cubicBezTo>
                <a:close/>
                <a:moveTo>
                  <a:pt x="135126" y="58845"/>
                </a:moveTo>
                <a:cubicBezTo>
                  <a:pt x="135628" y="58845"/>
                  <a:pt x="135868" y="58255"/>
                  <a:pt x="135519" y="57928"/>
                </a:cubicBezTo>
                <a:cubicBezTo>
                  <a:pt x="135169" y="57578"/>
                  <a:pt x="134579" y="57818"/>
                  <a:pt x="134579" y="58299"/>
                </a:cubicBezTo>
                <a:cubicBezTo>
                  <a:pt x="134579" y="58605"/>
                  <a:pt x="134820" y="58867"/>
                  <a:pt x="135126" y="58845"/>
                </a:cubicBezTo>
                <a:close/>
                <a:moveTo>
                  <a:pt x="130297" y="58976"/>
                </a:moveTo>
                <a:cubicBezTo>
                  <a:pt x="130908" y="58976"/>
                  <a:pt x="131192" y="58255"/>
                  <a:pt x="130777" y="57840"/>
                </a:cubicBezTo>
                <a:cubicBezTo>
                  <a:pt x="130362" y="57425"/>
                  <a:pt x="129641" y="57709"/>
                  <a:pt x="129641" y="58321"/>
                </a:cubicBezTo>
                <a:cubicBezTo>
                  <a:pt x="129641" y="58692"/>
                  <a:pt x="129925" y="58976"/>
                  <a:pt x="130297" y="58976"/>
                </a:cubicBezTo>
                <a:close/>
                <a:moveTo>
                  <a:pt x="125489" y="59129"/>
                </a:moveTo>
                <a:cubicBezTo>
                  <a:pt x="126210" y="59129"/>
                  <a:pt x="126582" y="58255"/>
                  <a:pt x="126057" y="57731"/>
                </a:cubicBezTo>
                <a:cubicBezTo>
                  <a:pt x="125533" y="57207"/>
                  <a:pt x="124659" y="57578"/>
                  <a:pt x="124659" y="58321"/>
                </a:cubicBezTo>
                <a:cubicBezTo>
                  <a:pt x="124659" y="58758"/>
                  <a:pt x="125030" y="59129"/>
                  <a:pt x="125489" y="59129"/>
                </a:cubicBezTo>
                <a:close/>
                <a:moveTo>
                  <a:pt x="120660" y="59261"/>
                </a:moveTo>
                <a:cubicBezTo>
                  <a:pt x="121491" y="59261"/>
                  <a:pt x="121928" y="58234"/>
                  <a:pt x="121338" y="57644"/>
                </a:cubicBezTo>
                <a:cubicBezTo>
                  <a:pt x="120726" y="57054"/>
                  <a:pt x="119699" y="57469"/>
                  <a:pt x="119699" y="58321"/>
                </a:cubicBezTo>
                <a:cubicBezTo>
                  <a:pt x="119699" y="58845"/>
                  <a:pt x="120136" y="59261"/>
                  <a:pt x="120660" y="59261"/>
                </a:cubicBezTo>
                <a:close/>
                <a:moveTo>
                  <a:pt x="115831" y="59392"/>
                </a:moveTo>
                <a:cubicBezTo>
                  <a:pt x="116793" y="59392"/>
                  <a:pt x="117295" y="58234"/>
                  <a:pt x="116596" y="57534"/>
                </a:cubicBezTo>
                <a:cubicBezTo>
                  <a:pt x="115919" y="56857"/>
                  <a:pt x="114739" y="57338"/>
                  <a:pt x="114739" y="58299"/>
                </a:cubicBezTo>
                <a:cubicBezTo>
                  <a:pt x="114739" y="58911"/>
                  <a:pt x="115219" y="59392"/>
                  <a:pt x="115831" y="59392"/>
                </a:cubicBezTo>
                <a:close/>
                <a:moveTo>
                  <a:pt x="111002" y="59545"/>
                </a:moveTo>
                <a:cubicBezTo>
                  <a:pt x="112095" y="59545"/>
                  <a:pt x="112641" y="58212"/>
                  <a:pt x="111876" y="57447"/>
                </a:cubicBezTo>
                <a:cubicBezTo>
                  <a:pt x="111090" y="56660"/>
                  <a:pt x="109779" y="57228"/>
                  <a:pt x="109779" y="58321"/>
                </a:cubicBezTo>
                <a:cubicBezTo>
                  <a:pt x="109779" y="58998"/>
                  <a:pt x="110325" y="59545"/>
                  <a:pt x="111002" y="59545"/>
                </a:cubicBezTo>
                <a:close/>
                <a:moveTo>
                  <a:pt x="106173" y="59676"/>
                </a:moveTo>
                <a:cubicBezTo>
                  <a:pt x="107375" y="59676"/>
                  <a:pt x="107987" y="58212"/>
                  <a:pt x="107135" y="57359"/>
                </a:cubicBezTo>
                <a:cubicBezTo>
                  <a:pt x="106282" y="56507"/>
                  <a:pt x="104818" y="57119"/>
                  <a:pt x="104818" y="58321"/>
                </a:cubicBezTo>
                <a:cubicBezTo>
                  <a:pt x="104840" y="59064"/>
                  <a:pt x="105430" y="59654"/>
                  <a:pt x="106173" y="59676"/>
                </a:cubicBezTo>
                <a:close/>
                <a:moveTo>
                  <a:pt x="101344" y="59807"/>
                </a:moveTo>
                <a:cubicBezTo>
                  <a:pt x="102677" y="59807"/>
                  <a:pt x="103333" y="58212"/>
                  <a:pt x="102393" y="57272"/>
                </a:cubicBezTo>
                <a:cubicBezTo>
                  <a:pt x="101453" y="56332"/>
                  <a:pt x="99858" y="56988"/>
                  <a:pt x="99858" y="58321"/>
                </a:cubicBezTo>
                <a:cubicBezTo>
                  <a:pt x="99858" y="59129"/>
                  <a:pt x="100536" y="59807"/>
                  <a:pt x="101344" y="59807"/>
                </a:cubicBezTo>
                <a:close/>
                <a:moveTo>
                  <a:pt x="96537" y="59938"/>
                </a:moveTo>
                <a:cubicBezTo>
                  <a:pt x="97979" y="59938"/>
                  <a:pt x="98700" y="58190"/>
                  <a:pt x="97673" y="57163"/>
                </a:cubicBezTo>
                <a:cubicBezTo>
                  <a:pt x="96646" y="56158"/>
                  <a:pt x="94898" y="56879"/>
                  <a:pt x="94898" y="58321"/>
                </a:cubicBezTo>
                <a:cubicBezTo>
                  <a:pt x="94898" y="59217"/>
                  <a:pt x="95641" y="59938"/>
                  <a:pt x="96537" y="59938"/>
                </a:cubicBezTo>
                <a:close/>
                <a:moveTo>
                  <a:pt x="91708" y="60047"/>
                </a:moveTo>
                <a:cubicBezTo>
                  <a:pt x="93259" y="60047"/>
                  <a:pt x="94024" y="58190"/>
                  <a:pt x="92932" y="57075"/>
                </a:cubicBezTo>
                <a:cubicBezTo>
                  <a:pt x="91839" y="55983"/>
                  <a:pt x="89960" y="56770"/>
                  <a:pt x="89960" y="58321"/>
                </a:cubicBezTo>
                <a:cubicBezTo>
                  <a:pt x="89960" y="59282"/>
                  <a:pt x="90747" y="60047"/>
                  <a:pt x="91708" y="60047"/>
                </a:cubicBezTo>
                <a:close/>
                <a:moveTo>
                  <a:pt x="86879" y="60156"/>
                </a:moveTo>
                <a:cubicBezTo>
                  <a:pt x="88518" y="60156"/>
                  <a:pt x="89348" y="58168"/>
                  <a:pt x="88168" y="57010"/>
                </a:cubicBezTo>
                <a:cubicBezTo>
                  <a:pt x="87010" y="55852"/>
                  <a:pt x="85022" y="56660"/>
                  <a:pt x="85022" y="58321"/>
                </a:cubicBezTo>
                <a:cubicBezTo>
                  <a:pt x="85022" y="59326"/>
                  <a:pt x="85852" y="60156"/>
                  <a:pt x="86879" y="60156"/>
                </a:cubicBezTo>
                <a:close/>
                <a:moveTo>
                  <a:pt x="82050" y="60244"/>
                </a:moveTo>
                <a:cubicBezTo>
                  <a:pt x="83754" y="60244"/>
                  <a:pt x="84628" y="58168"/>
                  <a:pt x="83405" y="56944"/>
                </a:cubicBezTo>
                <a:cubicBezTo>
                  <a:pt x="82203" y="55743"/>
                  <a:pt x="80127" y="56595"/>
                  <a:pt x="80127" y="58321"/>
                </a:cubicBezTo>
                <a:cubicBezTo>
                  <a:pt x="80127" y="59370"/>
                  <a:pt x="80979" y="60244"/>
                  <a:pt x="82050" y="60244"/>
                </a:cubicBezTo>
                <a:close/>
                <a:moveTo>
                  <a:pt x="77221" y="60266"/>
                </a:moveTo>
                <a:cubicBezTo>
                  <a:pt x="78969" y="60266"/>
                  <a:pt x="79843" y="58168"/>
                  <a:pt x="78597" y="56944"/>
                </a:cubicBezTo>
                <a:cubicBezTo>
                  <a:pt x="77374" y="55699"/>
                  <a:pt x="75276" y="56573"/>
                  <a:pt x="75276" y="58321"/>
                </a:cubicBezTo>
                <a:cubicBezTo>
                  <a:pt x="75276" y="59392"/>
                  <a:pt x="76150" y="60266"/>
                  <a:pt x="77221" y="60266"/>
                </a:cubicBezTo>
                <a:close/>
                <a:moveTo>
                  <a:pt x="72392" y="60244"/>
                </a:moveTo>
                <a:cubicBezTo>
                  <a:pt x="74118" y="60244"/>
                  <a:pt x="74970" y="58168"/>
                  <a:pt x="73747" y="56944"/>
                </a:cubicBezTo>
                <a:cubicBezTo>
                  <a:pt x="72545" y="55743"/>
                  <a:pt x="70469" y="56595"/>
                  <a:pt x="70469" y="58321"/>
                </a:cubicBezTo>
                <a:cubicBezTo>
                  <a:pt x="70469" y="59392"/>
                  <a:pt x="71321" y="60244"/>
                  <a:pt x="72392" y="60244"/>
                </a:cubicBezTo>
                <a:close/>
                <a:moveTo>
                  <a:pt x="67563" y="60156"/>
                </a:moveTo>
                <a:cubicBezTo>
                  <a:pt x="69202" y="60156"/>
                  <a:pt x="70032" y="58168"/>
                  <a:pt x="68874" y="57010"/>
                </a:cubicBezTo>
                <a:cubicBezTo>
                  <a:pt x="67716" y="55874"/>
                  <a:pt x="65727" y="56682"/>
                  <a:pt x="65727" y="58321"/>
                </a:cubicBezTo>
                <a:cubicBezTo>
                  <a:pt x="65727" y="59326"/>
                  <a:pt x="66558" y="60156"/>
                  <a:pt x="67563" y="60156"/>
                </a:cubicBezTo>
                <a:close/>
                <a:moveTo>
                  <a:pt x="62734" y="60047"/>
                </a:moveTo>
                <a:cubicBezTo>
                  <a:pt x="64285" y="60047"/>
                  <a:pt x="65050" y="58190"/>
                  <a:pt x="63957" y="57097"/>
                </a:cubicBezTo>
                <a:cubicBezTo>
                  <a:pt x="62887" y="56005"/>
                  <a:pt x="61008" y="56770"/>
                  <a:pt x="61008" y="58321"/>
                </a:cubicBezTo>
                <a:cubicBezTo>
                  <a:pt x="61008" y="59261"/>
                  <a:pt x="61794" y="60047"/>
                  <a:pt x="62734" y="60047"/>
                </a:cubicBezTo>
                <a:close/>
                <a:moveTo>
                  <a:pt x="57927" y="59916"/>
                </a:moveTo>
                <a:cubicBezTo>
                  <a:pt x="59347" y="59916"/>
                  <a:pt x="60068" y="58190"/>
                  <a:pt x="59063" y="57185"/>
                </a:cubicBezTo>
                <a:cubicBezTo>
                  <a:pt x="58036" y="56158"/>
                  <a:pt x="56310" y="56879"/>
                  <a:pt x="56310" y="58321"/>
                </a:cubicBezTo>
                <a:cubicBezTo>
                  <a:pt x="56310" y="59195"/>
                  <a:pt x="57031" y="59916"/>
                  <a:pt x="57927" y="59916"/>
                </a:cubicBezTo>
                <a:close/>
                <a:moveTo>
                  <a:pt x="53098" y="59785"/>
                </a:moveTo>
                <a:cubicBezTo>
                  <a:pt x="54409" y="59785"/>
                  <a:pt x="55064" y="58212"/>
                  <a:pt x="54146" y="57272"/>
                </a:cubicBezTo>
                <a:cubicBezTo>
                  <a:pt x="53207" y="56354"/>
                  <a:pt x="51612" y="57010"/>
                  <a:pt x="51612" y="58321"/>
                </a:cubicBezTo>
                <a:cubicBezTo>
                  <a:pt x="51612" y="59129"/>
                  <a:pt x="52289" y="59785"/>
                  <a:pt x="53098" y="59785"/>
                </a:cubicBezTo>
                <a:close/>
                <a:moveTo>
                  <a:pt x="48268" y="59676"/>
                </a:moveTo>
                <a:cubicBezTo>
                  <a:pt x="49470" y="59654"/>
                  <a:pt x="50060" y="58190"/>
                  <a:pt x="49208" y="57359"/>
                </a:cubicBezTo>
                <a:cubicBezTo>
                  <a:pt x="48356" y="56507"/>
                  <a:pt x="46914" y="57119"/>
                  <a:pt x="46892" y="58321"/>
                </a:cubicBezTo>
                <a:cubicBezTo>
                  <a:pt x="46914" y="59064"/>
                  <a:pt x="47526" y="59676"/>
                  <a:pt x="48268" y="59676"/>
                </a:cubicBezTo>
                <a:close/>
                <a:moveTo>
                  <a:pt x="43439" y="59545"/>
                </a:moveTo>
                <a:cubicBezTo>
                  <a:pt x="44532" y="59545"/>
                  <a:pt x="45078" y="58234"/>
                  <a:pt x="44313" y="57447"/>
                </a:cubicBezTo>
                <a:cubicBezTo>
                  <a:pt x="43549" y="56682"/>
                  <a:pt x="42238" y="57228"/>
                  <a:pt x="42216" y="58321"/>
                </a:cubicBezTo>
                <a:cubicBezTo>
                  <a:pt x="42216" y="58976"/>
                  <a:pt x="42762" y="59523"/>
                  <a:pt x="43439" y="59545"/>
                </a:cubicBezTo>
                <a:close/>
                <a:moveTo>
                  <a:pt x="38610" y="59392"/>
                </a:moveTo>
                <a:cubicBezTo>
                  <a:pt x="39572" y="59392"/>
                  <a:pt x="40053" y="58234"/>
                  <a:pt x="39375" y="57556"/>
                </a:cubicBezTo>
                <a:cubicBezTo>
                  <a:pt x="38698" y="56879"/>
                  <a:pt x="37540" y="57359"/>
                  <a:pt x="37540" y="58321"/>
                </a:cubicBezTo>
                <a:cubicBezTo>
                  <a:pt x="37540" y="58911"/>
                  <a:pt x="38020" y="59392"/>
                  <a:pt x="38610" y="59392"/>
                </a:cubicBezTo>
                <a:close/>
                <a:moveTo>
                  <a:pt x="33781" y="59261"/>
                </a:moveTo>
                <a:cubicBezTo>
                  <a:pt x="34634" y="59261"/>
                  <a:pt x="35049" y="58234"/>
                  <a:pt x="34459" y="57644"/>
                </a:cubicBezTo>
                <a:cubicBezTo>
                  <a:pt x="33869" y="57054"/>
                  <a:pt x="32864" y="57491"/>
                  <a:pt x="32864" y="58321"/>
                </a:cubicBezTo>
                <a:cubicBezTo>
                  <a:pt x="32864" y="58823"/>
                  <a:pt x="33279" y="59261"/>
                  <a:pt x="33781" y="59261"/>
                </a:cubicBezTo>
                <a:close/>
                <a:moveTo>
                  <a:pt x="28974" y="59129"/>
                </a:moveTo>
                <a:cubicBezTo>
                  <a:pt x="29673" y="59129"/>
                  <a:pt x="30045" y="58255"/>
                  <a:pt x="29542" y="57753"/>
                </a:cubicBezTo>
                <a:cubicBezTo>
                  <a:pt x="29018" y="57250"/>
                  <a:pt x="28166" y="57600"/>
                  <a:pt x="28166" y="58321"/>
                </a:cubicBezTo>
                <a:cubicBezTo>
                  <a:pt x="28166" y="58758"/>
                  <a:pt x="28515" y="59129"/>
                  <a:pt x="28974" y="59129"/>
                </a:cubicBezTo>
                <a:close/>
                <a:moveTo>
                  <a:pt x="24145" y="58976"/>
                </a:moveTo>
                <a:cubicBezTo>
                  <a:pt x="24713" y="58976"/>
                  <a:pt x="25019" y="58255"/>
                  <a:pt x="24604" y="57862"/>
                </a:cubicBezTo>
                <a:cubicBezTo>
                  <a:pt x="24189" y="57447"/>
                  <a:pt x="23490" y="57731"/>
                  <a:pt x="23490" y="58321"/>
                </a:cubicBezTo>
                <a:cubicBezTo>
                  <a:pt x="23490" y="58671"/>
                  <a:pt x="23774" y="58976"/>
                  <a:pt x="24145" y="58976"/>
                </a:cubicBezTo>
                <a:close/>
                <a:moveTo>
                  <a:pt x="19316" y="58845"/>
                </a:moveTo>
                <a:cubicBezTo>
                  <a:pt x="19775" y="58845"/>
                  <a:pt x="20015" y="58277"/>
                  <a:pt x="19688" y="57949"/>
                </a:cubicBezTo>
                <a:cubicBezTo>
                  <a:pt x="19360" y="57622"/>
                  <a:pt x="18792" y="57840"/>
                  <a:pt x="18792" y="58321"/>
                </a:cubicBezTo>
                <a:cubicBezTo>
                  <a:pt x="18792" y="58605"/>
                  <a:pt x="19032" y="58845"/>
                  <a:pt x="19316" y="58845"/>
                </a:cubicBezTo>
                <a:close/>
                <a:moveTo>
                  <a:pt x="14487" y="58714"/>
                </a:moveTo>
                <a:cubicBezTo>
                  <a:pt x="14837" y="58692"/>
                  <a:pt x="14990" y="58277"/>
                  <a:pt x="14749" y="58037"/>
                </a:cubicBezTo>
                <a:cubicBezTo>
                  <a:pt x="14509" y="57796"/>
                  <a:pt x="14094" y="57971"/>
                  <a:pt x="14094" y="58299"/>
                </a:cubicBezTo>
                <a:cubicBezTo>
                  <a:pt x="14094" y="58518"/>
                  <a:pt x="14269" y="58692"/>
                  <a:pt x="14487" y="58692"/>
                </a:cubicBezTo>
                <a:close/>
                <a:moveTo>
                  <a:pt x="9658" y="58561"/>
                </a:moveTo>
                <a:cubicBezTo>
                  <a:pt x="9877" y="58561"/>
                  <a:pt x="9986" y="58299"/>
                  <a:pt x="9833" y="58146"/>
                </a:cubicBezTo>
                <a:cubicBezTo>
                  <a:pt x="9680" y="57993"/>
                  <a:pt x="9418" y="58102"/>
                  <a:pt x="9418" y="58321"/>
                </a:cubicBezTo>
                <a:cubicBezTo>
                  <a:pt x="9418" y="58452"/>
                  <a:pt x="9527" y="58561"/>
                  <a:pt x="9658" y="58561"/>
                </a:cubicBezTo>
                <a:close/>
                <a:moveTo>
                  <a:pt x="4829" y="58430"/>
                </a:moveTo>
                <a:cubicBezTo>
                  <a:pt x="4895" y="58430"/>
                  <a:pt x="4938" y="58365"/>
                  <a:pt x="4938" y="58321"/>
                </a:cubicBezTo>
                <a:cubicBezTo>
                  <a:pt x="4938" y="58168"/>
                  <a:pt x="4720" y="58168"/>
                  <a:pt x="4720" y="58321"/>
                </a:cubicBezTo>
                <a:cubicBezTo>
                  <a:pt x="4720" y="58365"/>
                  <a:pt x="4785" y="58430"/>
                  <a:pt x="4829" y="58430"/>
                </a:cubicBezTo>
                <a:close/>
                <a:moveTo>
                  <a:pt x="149591" y="53579"/>
                </a:moveTo>
                <a:cubicBezTo>
                  <a:pt x="149656" y="53579"/>
                  <a:pt x="149700" y="53536"/>
                  <a:pt x="149700" y="53492"/>
                </a:cubicBezTo>
                <a:cubicBezTo>
                  <a:pt x="149700" y="53448"/>
                  <a:pt x="149656" y="53404"/>
                  <a:pt x="149591" y="53404"/>
                </a:cubicBezTo>
                <a:cubicBezTo>
                  <a:pt x="149547" y="53404"/>
                  <a:pt x="149503" y="53448"/>
                  <a:pt x="149503" y="53492"/>
                </a:cubicBezTo>
                <a:cubicBezTo>
                  <a:pt x="149503" y="53536"/>
                  <a:pt x="149547" y="53579"/>
                  <a:pt x="149591" y="53579"/>
                </a:cubicBezTo>
                <a:close/>
                <a:moveTo>
                  <a:pt x="144784" y="53710"/>
                </a:moveTo>
                <a:cubicBezTo>
                  <a:pt x="144980" y="53710"/>
                  <a:pt x="145090" y="53470"/>
                  <a:pt x="144937" y="53317"/>
                </a:cubicBezTo>
                <a:cubicBezTo>
                  <a:pt x="144784" y="53186"/>
                  <a:pt x="144543" y="53295"/>
                  <a:pt x="144543" y="53492"/>
                </a:cubicBezTo>
                <a:cubicBezTo>
                  <a:pt x="144543" y="53623"/>
                  <a:pt x="144653" y="53710"/>
                  <a:pt x="144784" y="53710"/>
                </a:cubicBezTo>
                <a:close/>
                <a:moveTo>
                  <a:pt x="139955" y="53863"/>
                </a:moveTo>
                <a:cubicBezTo>
                  <a:pt x="140282" y="53863"/>
                  <a:pt x="140457" y="53448"/>
                  <a:pt x="140217" y="53230"/>
                </a:cubicBezTo>
                <a:cubicBezTo>
                  <a:pt x="139976" y="52989"/>
                  <a:pt x="139561" y="53164"/>
                  <a:pt x="139583" y="53492"/>
                </a:cubicBezTo>
                <a:cubicBezTo>
                  <a:pt x="139583" y="53689"/>
                  <a:pt x="139736" y="53863"/>
                  <a:pt x="139955" y="53863"/>
                </a:cubicBezTo>
                <a:close/>
                <a:moveTo>
                  <a:pt x="135126" y="53994"/>
                </a:moveTo>
                <a:cubicBezTo>
                  <a:pt x="135584" y="53994"/>
                  <a:pt x="135803" y="53448"/>
                  <a:pt x="135475" y="53120"/>
                </a:cubicBezTo>
                <a:cubicBezTo>
                  <a:pt x="135147" y="52814"/>
                  <a:pt x="134601" y="53033"/>
                  <a:pt x="134623" y="53492"/>
                </a:cubicBezTo>
                <a:cubicBezTo>
                  <a:pt x="134623" y="53776"/>
                  <a:pt x="134841" y="53994"/>
                  <a:pt x="135126" y="53994"/>
                </a:cubicBezTo>
                <a:close/>
                <a:moveTo>
                  <a:pt x="130297" y="54126"/>
                </a:moveTo>
                <a:cubicBezTo>
                  <a:pt x="130865" y="54126"/>
                  <a:pt x="131171" y="53448"/>
                  <a:pt x="130755" y="53033"/>
                </a:cubicBezTo>
                <a:cubicBezTo>
                  <a:pt x="130340" y="52618"/>
                  <a:pt x="129663" y="52924"/>
                  <a:pt x="129663" y="53492"/>
                </a:cubicBezTo>
                <a:cubicBezTo>
                  <a:pt x="129663" y="53841"/>
                  <a:pt x="129947" y="54126"/>
                  <a:pt x="130297" y="54126"/>
                </a:cubicBezTo>
                <a:close/>
                <a:moveTo>
                  <a:pt x="125489" y="54257"/>
                </a:moveTo>
                <a:cubicBezTo>
                  <a:pt x="126189" y="54257"/>
                  <a:pt x="126538" y="53404"/>
                  <a:pt x="126036" y="52924"/>
                </a:cubicBezTo>
                <a:cubicBezTo>
                  <a:pt x="125555" y="52421"/>
                  <a:pt x="124703" y="52793"/>
                  <a:pt x="124725" y="53492"/>
                </a:cubicBezTo>
                <a:cubicBezTo>
                  <a:pt x="124725" y="53907"/>
                  <a:pt x="125052" y="54235"/>
                  <a:pt x="125489" y="54257"/>
                </a:cubicBezTo>
                <a:close/>
                <a:moveTo>
                  <a:pt x="120660" y="54388"/>
                </a:moveTo>
                <a:cubicBezTo>
                  <a:pt x="121469" y="54388"/>
                  <a:pt x="121884" y="53404"/>
                  <a:pt x="121294" y="52814"/>
                </a:cubicBezTo>
                <a:cubicBezTo>
                  <a:pt x="120726" y="52246"/>
                  <a:pt x="119743" y="52662"/>
                  <a:pt x="119743" y="53470"/>
                </a:cubicBezTo>
                <a:cubicBezTo>
                  <a:pt x="119743" y="53973"/>
                  <a:pt x="120158" y="54388"/>
                  <a:pt x="120660" y="54388"/>
                </a:cubicBezTo>
                <a:close/>
                <a:moveTo>
                  <a:pt x="115831" y="54519"/>
                </a:moveTo>
                <a:cubicBezTo>
                  <a:pt x="116749" y="54519"/>
                  <a:pt x="117230" y="53383"/>
                  <a:pt x="116574" y="52727"/>
                </a:cubicBezTo>
                <a:cubicBezTo>
                  <a:pt x="115919" y="52072"/>
                  <a:pt x="114782" y="52552"/>
                  <a:pt x="114782" y="53470"/>
                </a:cubicBezTo>
                <a:cubicBezTo>
                  <a:pt x="114782" y="54038"/>
                  <a:pt x="115263" y="54519"/>
                  <a:pt x="115831" y="54519"/>
                </a:cubicBezTo>
                <a:close/>
                <a:moveTo>
                  <a:pt x="111002" y="54650"/>
                </a:moveTo>
                <a:cubicBezTo>
                  <a:pt x="112051" y="54650"/>
                  <a:pt x="112575" y="53383"/>
                  <a:pt x="111833" y="52640"/>
                </a:cubicBezTo>
                <a:cubicBezTo>
                  <a:pt x="111090" y="51897"/>
                  <a:pt x="109822" y="52421"/>
                  <a:pt x="109822" y="53470"/>
                </a:cubicBezTo>
                <a:cubicBezTo>
                  <a:pt x="109822" y="54126"/>
                  <a:pt x="110347" y="54650"/>
                  <a:pt x="111002" y="54650"/>
                </a:cubicBezTo>
                <a:close/>
                <a:moveTo>
                  <a:pt x="106173" y="54781"/>
                </a:moveTo>
                <a:cubicBezTo>
                  <a:pt x="107331" y="54781"/>
                  <a:pt x="107921" y="53361"/>
                  <a:pt x="107091" y="52552"/>
                </a:cubicBezTo>
                <a:cubicBezTo>
                  <a:pt x="106282" y="51722"/>
                  <a:pt x="104884" y="52312"/>
                  <a:pt x="104884" y="53470"/>
                </a:cubicBezTo>
                <a:cubicBezTo>
                  <a:pt x="104884" y="54191"/>
                  <a:pt x="105452" y="54781"/>
                  <a:pt x="106173" y="54781"/>
                </a:cubicBezTo>
                <a:close/>
                <a:moveTo>
                  <a:pt x="101344" y="54890"/>
                </a:moveTo>
                <a:cubicBezTo>
                  <a:pt x="102612" y="54890"/>
                  <a:pt x="103245" y="53361"/>
                  <a:pt x="102349" y="52465"/>
                </a:cubicBezTo>
                <a:cubicBezTo>
                  <a:pt x="101453" y="51569"/>
                  <a:pt x="99924" y="52203"/>
                  <a:pt x="99924" y="53470"/>
                </a:cubicBezTo>
                <a:cubicBezTo>
                  <a:pt x="99924" y="54257"/>
                  <a:pt x="100558" y="54890"/>
                  <a:pt x="101344" y="54890"/>
                </a:cubicBezTo>
                <a:close/>
                <a:moveTo>
                  <a:pt x="96515" y="55021"/>
                </a:moveTo>
                <a:cubicBezTo>
                  <a:pt x="97892" y="55000"/>
                  <a:pt x="98591" y="53339"/>
                  <a:pt x="97608" y="52377"/>
                </a:cubicBezTo>
                <a:cubicBezTo>
                  <a:pt x="96646" y="51416"/>
                  <a:pt x="94986" y="52093"/>
                  <a:pt x="94986" y="53470"/>
                </a:cubicBezTo>
                <a:cubicBezTo>
                  <a:pt x="94986" y="54322"/>
                  <a:pt x="95685" y="55021"/>
                  <a:pt x="96515" y="55021"/>
                </a:cubicBezTo>
                <a:close/>
                <a:moveTo>
                  <a:pt x="91708" y="55109"/>
                </a:moveTo>
                <a:cubicBezTo>
                  <a:pt x="93150" y="55109"/>
                  <a:pt x="93893" y="53361"/>
                  <a:pt x="92866" y="52312"/>
                </a:cubicBezTo>
                <a:cubicBezTo>
                  <a:pt x="91817" y="51285"/>
                  <a:pt x="90069" y="52028"/>
                  <a:pt x="90069" y="53470"/>
                </a:cubicBezTo>
                <a:cubicBezTo>
                  <a:pt x="90069" y="54388"/>
                  <a:pt x="90790" y="55109"/>
                  <a:pt x="91708" y="55109"/>
                </a:cubicBezTo>
                <a:close/>
                <a:moveTo>
                  <a:pt x="86879" y="55218"/>
                </a:moveTo>
                <a:cubicBezTo>
                  <a:pt x="88430" y="55218"/>
                  <a:pt x="89195" y="53339"/>
                  <a:pt x="88103" y="52246"/>
                </a:cubicBezTo>
                <a:cubicBezTo>
                  <a:pt x="87010" y="51154"/>
                  <a:pt x="85131" y="51919"/>
                  <a:pt x="85131" y="53470"/>
                </a:cubicBezTo>
                <a:cubicBezTo>
                  <a:pt x="85131" y="54431"/>
                  <a:pt x="85917" y="55218"/>
                  <a:pt x="86879" y="55218"/>
                </a:cubicBezTo>
                <a:close/>
                <a:moveTo>
                  <a:pt x="82050" y="55262"/>
                </a:moveTo>
                <a:cubicBezTo>
                  <a:pt x="83645" y="55262"/>
                  <a:pt x="84453" y="53339"/>
                  <a:pt x="83317" y="52203"/>
                </a:cubicBezTo>
                <a:cubicBezTo>
                  <a:pt x="82181" y="51066"/>
                  <a:pt x="80258" y="51875"/>
                  <a:pt x="80258" y="53470"/>
                </a:cubicBezTo>
                <a:cubicBezTo>
                  <a:pt x="80258" y="54453"/>
                  <a:pt x="81067" y="55262"/>
                  <a:pt x="82050" y="55262"/>
                </a:cubicBezTo>
                <a:close/>
                <a:moveTo>
                  <a:pt x="77221" y="55284"/>
                </a:moveTo>
                <a:cubicBezTo>
                  <a:pt x="78838" y="55284"/>
                  <a:pt x="79668" y="53339"/>
                  <a:pt x="78510" y="52181"/>
                </a:cubicBezTo>
                <a:cubicBezTo>
                  <a:pt x="77374" y="51023"/>
                  <a:pt x="75407" y="51853"/>
                  <a:pt x="75407" y="53470"/>
                </a:cubicBezTo>
                <a:cubicBezTo>
                  <a:pt x="75407" y="54475"/>
                  <a:pt x="76216" y="55284"/>
                  <a:pt x="77221" y="55284"/>
                </a:cubicBezTo>
                <a:close/>
                <a:moveTo>
                  <a:pt x="72392" y="55262"/>
                </a:moveTo>
                <a:cubicBezTo>
                  <a:pt x="73987" y="55262"/>
                  <a:pt x="74795" y="53339"/>
                  <a:pt x="73659" y="52203"/>
                </a:cubicBezTo>
                <a:cubicBezTo>
                  <a:pt x="72523" y="51066"/>
                  <a:pt x="70600" y="51875"/>
                  <a:pt x="70600" y="53470"/>
                </a:cubicBezTo>
                <a:cubicBezTo>
                  <a:pt x="70600" y="54453"/>
                  <a:pt x="71409" y="55262"/>
                  <a:pt x="72392" y="55262"/>
                </a:cubicBezTo>
                <a:close/>
                <a:moveTo>
                  <a:pt x="67563" y="55196"/>
                </a:moveTo>
                <a:cubicBezTo>
                  <a:pt x="69114" y="55196"/>
                  <a:pt x="69879" y="53339"/>
                  <a:pt x="68786" y="52246"/>
                </a:cubicBezTo>
                <a:cubicBezTo>
                  <a:pt x="67694" y="51154"/>
                  <a:pt x="65837" y="51940"/>
                  <a:pt x="65837" y="53470"/>
                </a:cubicBezTo>
                <a:cubicBezTo>
                  <a:pt x="65837" y="54431"/>
                  <a:pt x="66623" y="55196"/>
                  <a:pt x="67563" y="55196"/>
                </a:cubicBezTo>
                <a:close/>
                <a:moveTo>
                  <a:pt x="62734" y="55109"/>
                </a:moveTo>
                <a:cubicBezTo>
                  <a:pt x="64198" y="55109"/>
                  <a:pt x="64941" y="53339"/>
                  <a:pt x="63914" y="52312"/>
                </a:cubicBezTo>
                <a:cubicBezTo>
                  <a:pt x="62865" y="51263"/>
                  <a:pt x="61095" y="52006"/>
                  <a:pt x="61095" y="53470"/>
                </a:cubicBezTo>
                <a:cubicBezTo>
                  <a:pt x="61095" y="54366"/>
                  <a:pt x="61838" y="55109"/>
                  <a:pt x="62734" y="55109"/>
                </a:cubicBezTo>
                <a:close/>
                <a:moveTo>
                  <a:pt x="57927" y="55000"/>
                </a:moveTo>
                <a:cubicBezTo>
                  <a:pt x="59281" y="55021"/>
                  <a:pt x="59981" y="53361"/>
                  <a:pt x="59019" y="52377"/>
                </a:cubicBezTo>
                <a:cubicBezTo>
                  <a:pt x="58036" y="51416"/>
                  <a:pt x="56375" y="52093"/>
                  <a:pt x="56375" y="53470"/>
                </a:cubicBezTo>
                <a:cubicBezTo>
                  <a:pt x="56375" y="54322"/>
                  <a:pt x="57074" y="55000"/>
                  <a:pt x="57927" y="55000"/>
                </a:cubicBezTo>
                <a:close/>
                <a:moveTo>
                  <a:pt x="53098" y="54890"/>
                </a:moveTo>
                <a:cubicBezTo>
                  <a:pt x="54365" y="54890"/>
                  <a:pt x="54999" y="53361"/>
                  <a:pt x="54103" y="52465"/>
                </a:cubicBezTo>
                <a:cubicBezTo>
                  <a:pt x="53207" y="51569"/>
                  <a:pt x="51677" y="52203"/>
                  <a:pt x="51677" y="53470"/>
                </a:cubicBezTo>
                <a:cubicBezTo>
                  <a:pt x="51677" y="54257"/>
                  <a:pt x="52311" y="54890"/>
                  <a:pt x="53098" y="54890"/>
                </a:cubicBezTo>
                <a:close/>
                <a:moveTo>
                  <a:pt x="48268" y="54803"/>
                </a:moveTo>
                <a:cubicBezTo>
                  <a:pt x="49427" y="54803"/>
                  <a:pt x="50017" y="53404"/>
                  <a:pt x="49186" y="52574"/>
                </a:cubicBezTo>
                <a:cubicBezTo>
                  <a:pt x="48378" y="51766"/>
                  <a:pt x="46979" y="52334"/>
                  <a:pt x="46979" y="53492"/>
                </a:cubicBezTo>
                <a:cubicBezTo>
                  <a:pt x="46979" y="54213"/>
                  <a:pt x="47547" y="54803"/>
                  <a:pt x="48268" y="54803"/>
                </a:cubicBezTo>
                <a:close/>
                <a:moveTo>
                  <a:pt x="43439" y="54650"/>
                </a:moveTo>
                <a:cubicBezTo>
                  <a:pt x="44488" y="54650"/>
                  <a:pt x="44991" y="53404"/>
                  <a:pt x="44270" y="52662"/>
                </a:cubicBezTo>
                <a:cubicBezTo>
                  <a:pt x="43527" y="51940"/>
                  <a:pt x="42281" y="52465"/>
                  <a:pt x="42281" y="53492"/>
                </a:cubicBezTo>
                <a:cubicBezTo>
                  <a:pt x="42281" y="54147"/>
                  <a:pt x="42806" y="54650"/>
                  <a:pt x="43439" y="54650"/>
                </a:cubicBezTo>
                <a:close/>
                <a:moveTo>
                  <a:pt x="38610" y="54519"/>
                </a:moveTo>
                <a:cubicBezTo>
                  <a:pt x="39528" y="54519"/>
                  <a:pt x="39987" y="53404"/>
                  <a:pt x="39353" y="52771"/>
                </a:cubicBezTo>
                <a:cubicBezTo>
                  <a:pt x="38698" y="52115"/>
                  <a:pt x="37583" y="52574"/>
                  <a:pt x="37583" y="53492"/>
                </a:cubicBezTo>
                <a:cubicBezTo>
                  <a:pt x="37583" y="54060"/>
                  <a:pt x="38042" y="54519"/>
                  <a:pt x="38610" y="54519"/>
                </a:cubicBezTo>
                <a:close/>
                <a:moveTo>
                  <a:pt x="33803" y="54388"/>
                </a:moveTo>
                <a:cubicBezTo>
                  <a:pt x="34590" y="54388"/>
                  <a:pt x="35005" y="53426"/>
                  <a:pt x="34437" y="52858"/>
                </a:cubicBezTo>
                <a:cubicBezTo>
                  <a:pt x="33869" y="52290"/>
                  <a:pt x="32886" y="52683"/>
                  <a:pt x="32907" y="53492"/>
                </a:cubicBezTo>
                <a:cubicBezTo>
                  <a:pt x="32886" y="53994"/>
                  <a:pt x="33301" y="54388"/>
                  <a:pt x="33803" y="54388"/>
                </a:cubicBezTo>
                <a:close/>
                <a:moveTo>
                  <a:pt x="28974" y="54257"/>
                </a:moveTo>
                <a:cubicBezTo>
                  <a:pt x="29652" y="54257"/>
                  <a:pt x="30001" y="53426"/>
                  <a:pt x="29499" y="52946"/>
                </a:cubicBezTo>
                <a:cubicBezTo>
                  <a:pt x="29018" y="52465"/>
                  <a:pt x="28209" y="52814"/>
                  <a:pt x="28209" y="53492"/>
                </a:cubicBezTo>
                <a:cubicBezTo>
                  <a:pt x="28209" y="53907"/>
                  <a:pt x="28537" y="54257"/>
                  <a:pt x="28974" y="54257"/>
                </a:cubicBezTo>
                <a:close/>
                <a:moveTo>
                  <a:pt x="24145" y="54126"/>
                </a:moveTo>
                <a:cubicBezTo>
                  <a:pt x="24713" y="54126"/>
                  <a:pt x="24997" y="53426"/>
                  <a:pt x="24582" y="53033"/>
                </a:cubicBezTo>
                <a:cubicBezTo>
                  <a:pt x="24189" y="52640"/>
                  <a:pt x="23511" y="52924"/>
                  <a:pt x="23511" y="53492"/>
                </a:cubicBezTo>
                <a:cubicBezTo>
                  <a:pt x="23511" y="53841"/>
                  <a:pt x="23796" y="54126"/>
                  <a:pt x="24145" y="54126"/>
                </a:cubicBezTo>
                <a:close/>
                <a:moveTo>
                  <a:pt x="19316" y="53973"/>
                </a:moveTo>
                <a:cubicBezTo>
                  <a:pt x="19753" y="53973"/>
                  <a:pt x="19972" y="53448"/>
                  <a:pt x="19666" y="53120"/>
                </a:cubicBezTo>
                <a:cubicBezTo>
                  <a:pt x="19360" y="52814"/>
                  <a:pt x="18814" y="53033"/>
                  <a:pt x="18814" y="53492"/>
                </a:cubicBezTo>
                <a:cubicBezTo>
                  <a:pt x="18814" y="53754"/>
                  <a:pt x="19032" y="53973"/>
                  <a:pt x="19316" y="53973"/>
                </a:cubicBezTo>
                <a:close/>
                <a:moveTo>
                  <a:pt x="14487" y="53841"/>
                </a:moveTo>
                <a:cubicBezTo>
                  <a:pt x="14815" y="53841"/>
                  <a:pt x="14968" y="53448"/>
                  <a:pt x="14749" y="53230"/>
                </a:cubicBezTo>
                <a:cubicBezTo>
                  <a:pt x="14509" y="52989"/>
                  <a:pt x="14116" y="53164"/>
                  <a:pt x="14137" y="53492"/>
                </a:cubicBezTo>
                <a:cubicBezTo>
                  <a:pt x="14137" y="53689"/>
                  <a:pt x="14290" y="53841"/>
                  <a:pt x="14487" y="53841"/>
                </a:cubicBezTo>
                <a:close/>
                <a:moveTo>
                  <a:pt x="9658" y="53710"/>
                </a:moveTo>
                <a:cubicBezTo>
                  <a:pt x="9855" y="53710"/>
                  <a:pt x="9964" y="53470"/>
                  <a:pt x="9811" y="53339"/>
                </a:cubicBezTo>
                <a:cubicBezTo>
                  <a:pt x="9680" y="53186"/>
                  <a:pt x="9440" y="53295"/>
                  <a:pt x="9461" y="53492"/>
                </a:cubicBezTo>
                <a:cubicBezTo>
                  <a:pt x="9440" y="53601"/>
                  <a:pt x="9549" y="53710"/>
                  <a:pt x="9658" y="53710"/>
                </a:cubicBezTo>
                <a:close/>
                <a:moveTo>
                  <a:pt x="4829" y="53579"/>
                </a:moveTo>
                <a:cubicBezTo>
                  <a:pt x="4938" y="53579"/>
                  <a:pt x="4938" y="53383"/>
                  <a:pt x="4829" y="53404"/>
                </a:cubicBezTo>
                <a:cubicBezTo>
                  <a:pt x="4742" y="53426"/>
                  <a:pt x="4742" y="53557"/>
                  <a:pt x="4829" y="53579"/>
                </a:cubicBezTo>
                <a:close/>
                <a:moveTo>
                  <a:pt x="149591" y="48728"/>
                </a:moveTo>
                <a:cubicBezTo>
                  <a:pt x="149700" y="48728"/>
                  <a:pt x="149525" y="48554"/>
                  <a:pt x="149525" y="48663"/>
                </a:cubicBezTo>
                <a:cubicBezTo>
                  <a:pt x="149525" y="48707"/>
                  <a:pt x="149569" y="48728"/>
                  <a:pt x="149591" y="48728"/>
                </a:cubicBezTo>
                <a:close/>
                <a:moveTo>
                  <a:pt x="144784" y="48859"/>
                </a:moveTo>
                <a:cubicBezTo>
                  <a:pt x="144958" y="48859"/>
                  <a:pt x="145046" y="48641"/>
                  <a:pt x="144915" y="48510"/>
                </a:cubicBezTo>
                <a:cubicBezTo>
                  <a:pt x="144784" y="48401"/>
                  <a:pt x="144565" y="48488"/>
                  <a:pt x="144565" y="48663"/>
                </a:cubicBezTo>
                <a:cubicBezTo>
                  <a:pt x="144565" y="48772"/>
                  <a:pt x="144653" y="48859"/>
                  <a:pt x="144784" y="48859"/>
                </a:cubicBezTo>
                <a:close/>
                <a:moveTo>
                  <a:pt x="139955" y="48991"/>
                </a:moveTo>
                <a:cubicBezTo>
                  <a:pt x="140239" y="48991"/>
                  <a:pt x="140392" y="48641"/>
                  <a:pt x="140195" y="48422"/>
                </a:cubicBezTo>
                <a:cubicBezTo>
                  <a:pt x="139976" y="48204"/>
                  <a:pt x="139605" y="48357"/>
                  <a:pt x="139605" y="48663"/>
                </a:cubicBezTo>
                <a:cubicBezTo>
                  <a:pt x="139605" y="48838"/>
                  <a:pt x="139758" y="48991"/>
                  <a:pt x="139955" y="48991"/>
                </a:cubicBezTo>
                <a:close/>
                <a:moveTo>
                  <a:pt x="135126" y="49122"/>
                </a:moveTo>
                <a:cubicBezTo>
                  <a:pt x="135541" y="49122"/>
                  <a:pt x="135759" y="48619"/>
                  <a:pt x="135453" y="48335"/>
                </a:cubicBezTo>
                <a:cubicBezTo>
                  <a:pt x="135169" y="48029"/>
                  <a:pt x="134645" y="48248"/>
                  <a:pt x="134645" y="48663"/>
                </a:cubicBezTo>
                <a:cubicBezTo>
                  <a:pt x="134645" y="48925"/>
                  <a:pt x="134863" y="49122"/>
                  <a:pt x="135126" y="49122"/>
                </a:cubicBezTo>
                <a:close/>
                <a:moveTo>
                  <a:pt x="130297" y="49275"/>
                </a:moveTo>
                <a:cubicBezTo>
                  <a:pt x="130843" y="49253"/>
                  <a:pt x="131105" y="48619"/>
                  <a:pt x="130734" y="48226"/>
                </a:cubicBezTo>
                <a:cubicBezTo>
                  <a:pt x="130340" y="47854"/>
                  <a:pt x="129685" y="48117"/>
                  <a:pt x="129685" y="48663"/>
                </a:cubicBezTo>
                <a:cubicBezTo>
                  <a:pt x="129685" y="48991"/>
                  <a:pt x="129969" y="49275"/>
                  <a:pt x="130297" y="49275"/>
                </a:cubicBezTo>
                <a:close/>
                <a:moveTo>
                  <a:pt x="125467" y="49384"/>
                </a:moveTo>
                <a:cubicBezTo>
                  <a:pt x="126123" y="49384"/>
                  <a:pt x="126429" y="48597"/>
                  <a:pt x="125992" y="48138"/>
                </a:cubicBezTo>
                <a:cubicBezTo>
                  <a:pt x="125533" y="47701"/>
                  <a:pt x="124746" y="48007"/>
                  <a:pt x="124746" y="48663"/>
                </a:cubicBezTo>
                <a:cubicBezTo>
                  <a:pt x="124746" y="49056"/>
                  <a:pt x="125074" y="49384"/>
                  <a:pt x="125467" y="49384"/>
                </a:cubicBezTo>
                <a:close/>
                <a:moveTo>
                  <a:pt x="120638" y="49515"/>
                </a:moveTo>
                <a:cubicBezTo>
                  <a:pt x="121403" y="49515"/>
                  <a:pt x="121797" y="48597"/>
                  <a:pt x="121250" y="48051"/>
                </a:cubicBezTo>
                <a:cubicBezTo>
                  <a:pt x="120704" y="47505"/>
                  <a:pt x="119786" y="47898"/>
                  <a:pt x="119786" y="48663"/>
                </a:cubicBezTo>
                <a:cubicBezTo>
                  <a:pt x="119786" y="49144"/>
                  <a:pt x="120180" y="49515"/>
                  <a:pt x="120638" y="49515"/>
                </a:cubicBezTo>
                <a:close/>
                <a:moveTo>
                  <a:pt x="115831" y="49646"/>
                </a:moveTo>
                <a:cubicBezTo>
                  <a:pt x="116705" y="49646"/>
                  <a:pt x="117142" y="48575"/>
                  <a:pt x="116530" y="47964"/>
                </a:cubicBezTo>
                <a:cubicBezTo>
                  <a:pt x="115897" y="47330"/>
                  <a:pt x="114826" y="47767"/>
                  <a:pt x="114826" y="48663"/>
                </a:cubicBezTo>
                <a:cubicBezTo>
                  <a:pt x="114826" y="49209"/>
                  <a:pt x="115263" y="49646"/>
                  <a:pt x="115831" y="49646"/>
                </a:cubicBezTo>
                <a:close/>
                <a:moveTo>
                  <a:pt x="111002" y="49777"/>
                </a:moveTo>
                <a:cubicBezTo>
                  <a:pt x="111986" y="49777"/>
                  <a:pt x="112488" y="48575"/>
                  <a:pt x="111789" y="47876"/>
                </a:cubicBezTo>
                <a:cubicBezTo>
                  <a:pt x="111090" y="47177"/>
                  <a:pt x="109888" y="47680"/>
                  <a:pt x="109888" y="48663"/>
                </a:cubicBezTo>
                <a:cubicBezTo>
                  <a:pt x="109888" y="49275"/>
                  <a:pt x="110390" y="49777"/>
                  <a:pt x="111002" y="49777"/>
                </a:cubicBezTo>
                <a:close/>
                <a:moveTo>
                  <a:pt x="106173" y="49886"/>
                </a:moveTo>
                <a:cubicBezTo>
                  <a:pt x="107266" y="49886"/>
                  <a:pt x="107812" y="48575"/>
                  <a:pt x="107047" y="47789"/>
                </a:cubicBezTo>
                <a:cubicBezTo>
                  <a:pt x="106261" y="47024"/>
                  <a:pt x="104928" y="47570"/>
                  <a:pt x="104928" y="48663"/>
                </a:cubicBezTo>
                <a:cubicBezTo>
                  <a:pt x="104928" y="49340"/>
                  <a:pt x="105496" y="49886"/>
                  <a:pt x="106173" y="49886"/>
                </a:cubicBezTo>
                <a:close/>
                <a:moveTo>
                  <a:pt x="101344" y="50018"/>
                </a:moveTo>
                <a:cubicBezTo>
                  <a:pt x="102546" y="50018"/>
                  <a:pt x="103158" y="48554"/>
                  <a:pt x="102306" y="47701"/>
                </a:cubicBezTo>
                <a:cubicBezTo>
                  <a:pt x="101453" y="46849"/>
                  <a:pt x="99989" y="47461"/>
                  <a:pt x="99989" y="48663"/>
                </a:cubicBezTo>
                <a:cubicBezTo>
                  <a:pt x="99989" y="49406"/>
                  <a:pt x="100601" y="50018"/>
                  <a:pt x="101344" y="50018"/>
                </a:cubicBezTo>
                <a:close/>
                <a:moveTo>
                  <a:pt x="96515" y="50105"/>
                </a:moveTo>
                <a:cubicBezTo>
                  <a:pt x="97804" y="50105"/>
                  <a:pt x="98460" y="48554"/>
                  <a:pt x="97542" y="47636"/>
                </a:cubicBezTo>
                <a:cubicBezTo>
                  <a:pt x="96624" y="46718"/>
                  <a:pt x="95073" y="47374"/>
                  <a:pt x="95073" y="48663"/>
                </a:cubicBezTo>
                <a:cubicBezTo>
                  <a:pt x="95073" y="49449"/>
                  <a:pt x="95729" y="50105"/>
                  <a:pt x="96515" y="50105"/>
                </a:cubicBezTo>
                <a:close/>
                <a:moveTo>
                  <a:pt x="91686" y="50192"/>
                </a:moveTo>
                <a:cubicBezTo>
                  <a:pt x="93063" y="50192"/>
                  <a:pt x="93762" y="48532"/>
                  <a:pt x="92779" y="47570"/>
                </a:cubicBezTo>
                <a:cubicBezTo>
                  <a:pt x="91817" y="46609"/>
                  <a:pt x="90157" y="47286"/>
                  <a:pt x="90157" y="48663"/>
                </a:cubicBezTo>
                <a:cubicBezTo>
                  <a:pt x="90157" y="49515"/>
                  <a:pt x="90834" y="50192"/>
                  <a:pt x="91686" y="50192"/>
                </a:cubicBezTo>
                <a:close/>
                <a:moveTo>
                  <a:pt x="86857" y="50280"/>
                </a:moveTo>
                <a:cubicBezTo>
                  <a:pt x="88299" y="50280"/>
                  <a:pt x="89020" y="48532"/>
                  <a:pt x="88015" y="47505"/>
                </a:cubicBezTo>
                <a:cubicBezTo>
                  <a:pt x="86988" y="46500"/>
                  <a:pt x="85240" y="47221"/>
                  <a:pt x="85240" y="48663"/>
                </a:cubicBezTo>
                <a:cubicBezTo>
                  <a:pt x="85240" y="49559"/>
                  <a:pt x="85961" y="50280"/>
                  <a:pt x="86857" y="50280"/>
                </a:cubicBezTo>
                <a:close/>
                <a:moveTo>
                  <a:pt x="82028" y="50323"/>
                </a:moveTo>
                <a:cubicBezTo>
                  <a:pt x="83514" y="50323"/>
                  <a:pt x="84257" y="48532"/>
                  <a:pt x="83208" y="47483"/>
                </a:cubicBezTo>
                <a:cubicBezTo>
                  <a:pt x="82181" y="46434"/>
                  <a:pt x="80389" y="47177"/>
                  <a:pt x="80389" y="48663"/>
                </a:cubicBezTo>
                <a:cubicBezTo>
                  <a:pt x="80389" y="49581"/>
                  <a:pt x="81132" y="50323"/>
                  <a:pt x="82028" y="50323"/>
                </a:cubicBezTo>
                <a:close/>
                <a:moveTo>
                  <a:pt x="77221" y="50345"/>
                </a:moveTo>
                <a:cubicBezTo>
                  <a:pt x="78707" y="50345"/>
                  <a:pt x="79450" y="48532"/>
                  <a:pt x="78401" y="47483"/>
                </a:cubicBezTo>
                <a:cubicBezTo>
                  <a:pt x="77352" y="46412"/>
                  <a:pt x="75538" y="47177"/>
                  <a:pt x="75538" y="48663"/>
                </a:cubicBezTo>
                <a:cubicBezTo>
                  <a:pt x="75538" y="49581"/>
                  <a:pt x="76281" y="50323"/>
                  <a:pt x="77221" y="50345"/>
                </a:cubicBezTo>
                <a:close/>
                <a:moveTo>
                  <a:pt x="72392" y="50323"/>
                </a:moveTo>
                <a:cubicBezTo>
                  <a:pt x="73878" y="50323"/>
                  <a:pt x="74599" y="48532"/>
                  <a:pt x="73572" y="47483"/>
                </a:cubicBezTo>
                <a:cubicBezTo>
                  <a:pt x="72523" y="46434"/>
                  <a:pt x="70731" y="47177"/>
                  <a:pt x="70731" y="48663"/>
                </a:cubicBezTo>
                <a:cubicBezTo>
                  <a:pt x="70731" y="49581"/>
                  <a:pt x="71474" y="50323"/>
                  <a:pt x="72392" y="50323"/>
                </a:cubicBezTo>
                <a:close/>
                <a:moveTo>
                  <a:pt x="67563" y="50258"/>
                </a:moveTo>
                <a:cubicBezTo>
                  <a:pt x="68983" y="50258"/>
                  <a:pt x="69704" y="48532"/>
                  <a:pt x="68699" y="47527"/>
                </a:cubicBezTo>
                <a:cubicBezTo>
                  <a:pt x="67694" y="46521"/>
                  <a:pt x="65946" y="47221"/>
                  <a:pt x="65946" y="48663"/>
                </a:cubicBezTo>
                <a:cubicBezTo>
                  <a:pt x="65946" y="49537"/>
                  <a:pt x="66667" y="50258"/>
                  <a:pt x="67563" y="50258"/>
                </a:cubicBezTo>
                <a:close/>
                <a:moveTo>
                  <a:pt x="62734" y="50192"/>
                </a:moveTo>
                <a:cubicBezTo>
                  <a:pt x="64110" y="50192"/>
                  <a:pt x="64810" y="48554"/>
                  <a:pt x="63826" y="47570"/>
                </a:cubicBezTo>
                <a:cubicBezTo>
                  <a:pt x="62865" y="46609"/>
                  <a:pt x="61204" y="47286"/>
                  <a:pt x="61204" y="48663"/>
                </a:cubicBezTo>
                <a:cubicBezTo>
                  <a:pt x="61204" y="49515"/>
                  <a:pt x="61882" y="50192"/>
                  <a:pt x="62734" y="50192"/>
                </a:cubicBezTo>
                <a:close/>
                <a:moveTo>
                  <a:pt x="57905" y="50105"/>
                </a:moveTo>
                <a:cubicBezTo>
                  <a:pt x="59194" y="50105"/>
                  <a:pt x="59849" y="48554"/>
                  <a:pt x="58932" y="47636"/>
                </a:cubicBezTo>
                <a:cubicBezTo>
                  <a:pt x="58036" y="46718"/>
                  <a:pt x="56463" y="47374"/>
                  <a:pt x="56463" y="48663"/>
                </a:cubicBezTo>
                <a:cubicBezTo>
                  <a:pt x="56463" y="49449"/>
                  <a:pt x="57118" y="50105"/>
                  <a:pt x="57905" y="50105"/>
                </a:cubicBezTo>
                <a:close/>
                <a:moveTo>
                  <a:pt x="53076" y="49996"/>
                </a:moveTo>
                <a:cubicBezTo>
                  <a:pt x="54277" y="49996"/>
                  <a:pt x="54867" y="48554"/>
                  <a:pt x="54037" y="47723"/>
                </a:cubicBezTo>
                <a:cubicBezTo>
                  <a:pt x="53185" y="46871"/>
                  <a:pt x="51743" y="47461"/>
                  <a:pt x="51743" y="48663"/>
                </a:cubicBezTo>
                <a:cubicBezTo>
                  <a:pt x="51743" y="49406"/>
                  <a:pt x="52355" y="49996"/>
                  <a:pt x="53076" y="49996"/>
                </a:cubicBezTo>
                <a:close/>
                <a:moveTo>
                  <a:pt x="48268" y="49886"/>
                </a:moveTo>
                <a:cubicBezTo>
                  <a:pt x="49361" y="49886"/>
                  <a:pt x="49907" y="48575"/>
                  <a:pt x="49121" y="47789"/>
                </a:cubicBezTo>
                <a:cubicBezTo>
                  <a:pt x="48356" y="47024"/>
                  <a:pt x="47045" y="47570"/>
                  <a:pt x="47045" y="48663"/>
                </a:cubicBezTo>
                <a:cubicBezTo>
                  <a:pt x="47045" y="49340"/>
                  <a:pt x="47591" y="49886"/>
                  <a:pt x="48268" y="49886"/>
                </a:cubicBezTo>
                <a:close/>
                <a:moveTo>
                  <a:pt x="43439" y="49755"/>
                </a:moveTo>
                <a:cubicBezTo>
                  <a:pt x="44423" y="49755"/>
                  <a:pt x="44903" y="48575"/>
                  <a:pt x="44204" y="47898"/>
                </a:cubicBezTo>
                <a:cubicBezTo>
                  <a:pt x="43527" y="47199"/>
                  <a:pt x="42347" y="47701"/>
                  <a:pt x="42347" y="48663"/>
                </a:cubicBezTo>
                <a:cubicBezTo>
                  <a:pt x="42347" y="49275"/>
                  <a:pt x="42849" y="49755"/>
                  <a:pt x="43439" y="49755"/>
                </a:cubicBezTo>
                <a:close/>
                <a:moveTo>
                  <a:pt x="38610" y="49646"/>
                </a:moveTo>
                <a:cubicBezTo>
                  <a:pt x="39484" y="49646"/>
                  <a:pt x="39921" y="48597"/>
                  <a:pt x="39310" y="47964"/>
                </a:cubicBezTo>
                <a:cubicBezTo>
                  <a:pt x="38698" y="47352"/>
                  <a:pt x="37649" y="47789"/>
                  <a:pt x="37627" y="48663"/>
                </a:cubicBezTo>
                <a:cubicBezTo>
                  <a:pt x="37627" y="49209"/>
                  <a:pt x="38064" y="49646"/>
                  <a:pt x="38610" y="49646"/>
                </a:cubicBezTo>
                <a:close/>
                <a:moveTo>
                  <a:pt x="33781" y="49515"/>
                </a:moveTo>
                <a:cubicBezTo>
                  <a:pt x="34546" y="49515"/>
                  <a:pt x="34918" y="48597"/>
                  <a:pt x="34393" y="48073"/>
                </a:cubicBezTo>
                <a:cubicBezTo>
                  <a:pt x="33847" y="47527"/>
                  <a:pt x="32951" y="47898"/>
                  <a:pt x="32951" y="48663"/>
                </a:cubicBezTo>
                <a:cubicBezTo>
                  <a:pt x="32951" y="49122"/>
                  <a:pt x="33323" y="49515"/>
                  <a:pt x="33781" y="49515"/>
                </a:cubicBezTo>
                <a:close/>
                <a:moveTo>
                  <a:pt x="28974" y="49384"/>
                </a:moveTo>
                <a:cubicBezTo>
                  <a:pt x="29608" y="49384"/>
                  <a:pt x="29936" y="48597"/>
                  <a:pt x="29477" y="48138"/>
                </a:cubicBezTo>
                <a:cubicBezTo>
                  <a:pt x="29018" y="47701"/>
                  <a:pt x="28231" y="48007"/>
                  <a:pt x="28231" y="48663"/>
                </a:cubicBezTo>
                <a:cubicBezTo>
                  <a:pt x="28231" y="49056"/>
                  <a:pt x="28559" y="49384"/>
                  <a:pt x="28974" y="49384"/>
                </a:cubicBezTo>
                <a:close/>
                <a:moveTo>
                  <a:pt x="24145" y="49253"/>
                </a:moveTo>
                <a:cubicBezTo>
                  <a:pt x="24670" y="49253"/>
                  <a:pt x="24932" y="48619"/>
                  <a:pt x="24560" y="48248"/>
                </a:cubicBezTo>
                <a:cubicBezTo>
                  <a:pt x="24189" y="47876"/>
                  <a:pt x="23555" y="48138"/>
                  <a:pt x="23555" y="48663"/>
                </a:cubicBezTo>
                <a:cubicBezTo>
                  <a:pt x="23555" y="48991"/>
                  <a:pt x="23817" y="49253"/>
                  <a:pt x="24145" y="49253"/>
                </a:cubicBezTo>
                <a:close/>
                <a:moveTo>
                  <a:pt x="19316" y="49122"/>
                </a:moveTo>
                <a:cubicBezTo>
                  <a:pt x="19731" y="49122"/>
                  <a:pt x="19928" y="48619"/>
                  <a:pt x="19644" y="48335"/>
                </a:cubicBezTo>
                <a:cubicBezTo>
                  <a:pt x="19360" y="48051"/>
                  <a:pt x="18857" y="48248"/>
                  <a:pt x="18857" y="48663"/>
                </a:cubicBezTo>
                <a:cubicBezTo>
                  <a:pt x="18857" y="48903"/>
                  <a:pt x="19054" y="49122"/>
                  <a:pt x="19316" y="49122"/>
                </a:cubicBezTo>
                <a:close/>
                <a:moveTo>
                  <a:pt x="14487" y="48991"/>
                </a:moveTo>
                <a:cubicBezTo>
                  <a:pt x="14771" y="48991"/>
                  <a:pt x="14924" y="48641"/>
                  <a:pt x="14727" y="48444"/>
                </a:cubicBezTo>
                <a:cubicBezTo>
                  <a:pt x="14509" y="48226"/>
                  <a:pt x="14159" y="48379"/>
                  <a:pt x="14159" y="48663"/>
                </a:cubicBezTo>
                <a:cubicBezTo>
                  <a:pt x="14159" y="48838"/>
                  <a:pt x="14312" y="48991"/>
                  <a:pt x="14487" y="48991"/>
                </a:cubicBezTo>
                <a:close/>
                <a:moveTo>
                  <a:pt x="9658" y="48859"/>
                </a:moveTo>
                <a:cubicBezTo>
                  <a:pt x="9833" y="48859"/>
                  <a:pt x="9920" y="48641"/>
                  <a:pt x="9789" y="48532"/>
                </a:cubicBezTo>
                <a:cubicBezTo>
                  <a:pt x="9680" y="48401"/>
                  <a:pt x="9483" y="48488"/>
                  <a:pt x="9483" y="48663"/>
                </a:cubicBezTo>
                <a:cubicBezTo>
                  <a:pt x="9483" y="48772"/>
                  <a:pt x="9549" y="48838"/>
                  <a:pt x="9658" y="48859"/>
                </a:cubicBezTo>
                <a:close/>
                <a:moveTo>
                  <a:pt x="4829" y="48707"/>
                </a:moveTo>
                <a:cubicBezTo>
                  <a:pt x="4916" y="48707"/>
                  <a:pt x="4785" y="48575"/>
                  <a:pt x="4785" y="48663"/>
                </a:cubicBezTo>
                <a:cubicBezTo>
                  <a:pt x="4785" y="48685"/>
                  <a:pt x="4807" y="48707"/>
                  <a:pt x="4829" y="48707"/>
                </a:cubicBezTo>
                <a:close/>
                <a:moveTo>
                  <a:pt x="149591" y="43856"/>
                </a:moveTo>
                <a:cubicBezTo>
                  <a:pt x="149635" y="43856"/>
                  <a:pt x="149635" y="43812"/>
                  <a:pt x="149591" y="43812"/>
                </a:cubicBezTo>
                <a:cubicBezTo>
                  <a:pt x="149569" y="43812"/>
                  <a:pt x="149569" y="43856"/>
                  <a:pt x="149591" y="43856"/>
                </a:cubicBezTo>
                <a:close/>
                <a:moveTo>
                  <a:pt x="144784" y="43987"/>
                </a:moveTo>
                <a:cubicBezTo>
                  <a:pt x="144849" y="43987"/>
                  <a:pt x="144915" y="43921"/>
                  <a:pt x="144915" y="43834"/>
                </a:cubicBezTo>
                <a:cubicBezTo>
                  <a:pt x="144915" y="43637"/>
                  <a:pt x="144631" y="43637"/>
                  <a:pt x="144631" y="43834"/>
                </a:cubicBezTo>
                <a:cubicBezTo>
                  <a:pt x="144631" y="43921"/>
                  <a:pt x="144696" y="43987"/>
                  <a:pt x="144784" y="43987"/>
                </a:cubicBezTo>
                <a:close/>
                <a:moveTo>
                  <a:pt x="139955" y="44118"/>
                </a:moveTo>
                <a:cubicBezTo>
                  <a:pt x="140195" y="44118"/>
                  <a:pt x="140304" y="43834"/>
                  <a:pt x="140151" y="43659"/>
                </a:cubicBezTo>
                <a:cubicBezTo>
                  <a:pt x="139976" y="43484"/>
                  <a:pt x="139671" y="43593"/>
                  <a:pt x="139671" y="43856"/>
                </a:cubicBezTo>
                <a:cubicBezTo>
                  <a:pt x="139671" y="43987"/>
                  <a:pt x="139802" y="44118"/>
                  <a:pt x="139955" y="44118"/>
                </a:cubicBezTo>
                <a:close/>
                <a:moveTo>
                  <a:pt x="135126" y="44249"/>
                </a:moveTo>
                <a:cubicBezTo>
                  <a:pt x="135497" y="44249"/>
                  <a:pt x="135672" y="43812"/>
                  <a:pt x="135410" y="43550"/>
                </a:cubicBezTo>
                <a:cubicBezTo>
                  <a:pt x="135147" y="43288"/>
                  <a:pt x="134710" y="43462"/>
                  <a:pt x="134710" y="43834"/>
                </a:cubicBezTo>
                <a:cubicBezTo>
                  <a:pt x="134710" y="44074"/>
                  <a:pt x="134885" y="44249"/>
                  <a:pt x="135126" y="44249"/>
                </a:cubicBezTo>
                <a:close/>
                <a:moveTo>
                  <a:pt x="130297" y="44380"/>
                </a:moveTo>
                <a:cubicBezTo>
                  <a:pt x="130777" y="44380"/>
                  <a:pt x="131018" y="43790"/>
                  <a:pt x="130690" y="43462"/>
                </a:cubicBezTo>
                <a:cubicBezTo>
                  <a:pt x="130340" y="43113"/>
                  <a:pt x="129750" y="43353"/>
                  <a:pt x="129750" y="43834"/>
                </a:cubicBezTo>
                <a:cubicBezTo>
                  <a:pt x="129750" y="44140"/>
                  <a:pt x="129991" y="44380"/>
                  <a:pt x="130297" y="44380"/>
                </a:cubicBezTo>
                <a:close/>
                <a:moveTo>
                  <a:pt x="125467" y="44511"/>
                </a:moveTo>
                <a:cubicBezTo>
                  <a:pt x="126057" y="44511"/>
                  <a:pt x="126363" y="43790"/>
                  <a:pt x="125948" y="43353"/>
                </a:cubicBezTo>
                <a:cubicBezTo>
                  <a:pt x="125511" y="42938"/>
                  <a:pt x="124812" y="43244"/>
                  <a:pt x="124812" y="43834"/>
                </a:cubicBezTo>
                <a:cubicBezTo>
                  <a:pt x="124812" y="44205"/>
                  <a:pt x="125096" y="44511"/>
                  <a:pt x="125467" y="44511"/>
                </a:cubicBezTo>
                <a:close/>
                <a:moveTo>
                  <a:pt x="120638" y="44642"/>
                </a:moveTo>
                <a:cubicBezTo>
                  <a:pt x="121360" y="44642"/>
                  <a:pt x="121709" y="43768"/>
                  <a:pt x="121207" y="43266"/>
                </a:cubicBezTo>
                <a:cubicBezTo>
                  <a:pt x="120704" y="42763"/>
                  <a:pt x="119852" y="43113"/>
                  <a:pt x="119852" y="43834"/>
                </a:cubicBezTo>
                <a:cubicBezTo>
                  <a:pt x="119852" y="44271"/>
                  <a:pt x="120201" y="44642"/>
                  <a:pt x="120638" y="44642"/>
                </a:cubicBezTo>
                <a:close/>
                <a:moveTo>
                  <a:pt x="115831" y="44752"/>
                </a:moveTo>
                <a:cubicBezTo>
                  <a:pt x="116640" y="44752"/>
                  <a:pt x="117033" y="43768"/>
                  <a:pt x="116465" y="43200"/>
                </a:cubicBezTo>
                <a:cubicBezTo>
                  <a:pt x="115897" y="42610"/>
                  <a:pt x="114914" y="43025"/>
                  <a:pt x="114914" y="43834"/>
                </a:cubicBezTo>
                <a:cubicBezTo>
                  <a:pt x="114914" y="44336"/>
                  <a:pt x="115307" y="44752"/>
                  <a:pt x="115831" y="44752"/>
                </a:cubicBezTo>
                <a:close/>
                <a:moveTo>
                  <a:pt x="111002" y="44861"/>
                </a:moveTo>
                <a:cubicBezTo>
                  <a:pt x="111920" y="44861"/>
                  <a:pt x="112379" y="43746"/>
                  <a:pt x="111723" y="43113"/>
                </a:cubicBezTo>
                <a:cubicBezTo>
                  <a:pt x="111068" y="42457"/>
                  <a:pt x="109975" y="42916"/>
                  <a:pt x="109975" y="43834"/>
                </a:cubicBezTo>
                <a:cubicBezTo>
                  <a:pt x="109975" y="44402"/>
                  <a:pt x="110434" y="44861"/>
                  <a:pt x="111002" y="44861"/>
                </a:cubicBezTo>
                <a:close/>
                <a:moveTo>
                  <a:pt x="106173" y="44992"/>
                </a:moveTo>
                <a:cubicBezTo>
                  <a:pt x="107200" y="44992"/>
                  <a:pt x="107703" y="43746"/>
                  <a:pt x="106982" y="43025"/>
                </a:cubicBezTo>
                <a:cubicBezTo>
                  <a:pt x="106261" y="42304"/>
                  <a:pt x="105015" y="42807"/>
                  <a:pt x="105015" y="43834"/>
                </a:cubicBezTo>
                <a:cubicBezTo>
                  <a:pt x="105015" y="44467"/>
                  <a:pt x="105540" y="44992"/>
                  <a:pt x="106173" y="44992"/>
                </a:cubicBezTo>
                <a:close/>
                <a:moveTo>
                  <a:pt x="101344" y="45101"/>
                </a:moveTo>
                <a:cubicBezTo>
                  <a:pt x="102459" y="45101"/>
                  <a:pt x="103027" y="43746"/>
                  <a:pt x="102240" y="42938"/>
                </a:cubicBezTo>
                <a:cubicBezTo>
                  <a:pt x="101432" y="42151"/>
                  <a:pt x="100077" y="42719"/>
                  <a:pt x="100077" y="43834"/>
                </a:cubicBezTo>
                <a:cubicBezTo>
                  <a:pt x="100077" y="44533"/>
                  <a:pt x="100645" y="45101"/>
                  <a:pt x="101344" y="45101"/>
                </a:cubicBezTo>
                <a:close/>
                <a:moveTo>
                  <a:pt x="96515" y="45167"/>
                </a:moveTo>
                <a:cubicBezTo>
                  <a:pt x="97717" y="45167"/>
                  <a:pt x="98307" y="43725"/>
                  <a:pt x="97455" y="42894"/>
                </a:cubicBezTo>
                <a:cubicBezTo>
                  <a:pt x="96624" y="42042"/>
                  <a:pt x="95182" y="42654"/>
                  <a:pt x="95182" y="43834"/>
                </a:cubicBezTo>
                <a:cubicBezTo>
                  <a:pt x="95182" y="44577"/>
                  <a:pt x="95772" y="45167"/>
                  <a:pt x="96515" y="45167"/>
                </a:cubicBezTo>
                <a:close/>
                <a:moveTo>
                  <a:pt x="91686" y="45254"/>
                </a:moveTo>
                <a:cubicBezTo>
                  <a:pt x="92953" y="45254"/>
                  <a:pt x="93587" y="43725"/>
                  <a:pt x="92691" y="42829"/>
                </a:cubicBezTo>
                <a:cubicBezTo>
                  <a:pt x="91795" y="41933"/>
                  <a:pt x="90266" y="42566"/>
                  <a:pt x="90266" y="43834"/>
                </a:cubicBezTo>
                <a:cubicBezTo>
                  <a:pt x="90266" y="44620"/>
                  <a:pt x="90899" y="45254"/>
                  <a:pt x="91686" y="45254"/>
                </a:cubicBezTo>
                <a:close/>
                <a:moveTo>
                  <a:pt x="86857" y="45320"/>
                </a:moveTo>
                <a:cubicBezTo>
                  <a:pt x="88190" y="45320"/>
                  <a:pt x="88845" y="43725"/>
                  <a:pt x="87928" y="42785"/>
                </a:cubicBezTo>
                <a:cubicBezTo>
                  <a:pt x="86988" y="41845"/>
                  <a:pt x="85393" y="42523"/>
                  <a:pt x="85371" y="43834"/>
                </a:cubicBezTo>
                <a:cubicBezTo>
                  <a:pt x="85393" y="44664"/>
                  <a:pt x="86049" y="45320"/>
                  <a:pt x="86857" y="45320"/>
                </a:cubicBezTo>
                <a:close/>
                <a:moveTo>
                  <a:pt x="82028" y="45363"/>
                </a:moveTo>
                <a:cubicBezTo>
                  <a:pt x="83405" y="45363"/>
                  <a:pt x="84082" y="43725"/>
                  <a:pt x="83121" y="42763"/>
                </a:cubicBezTo>
                <a:cubicBezTo>
                  <a:pt x="82159" y="41802"/>
                  <a:pt x="80520" y="42479"/>
                  <a:pt x="80520" y="43834"/>
                </a:cubicBezTo>
                <a:cubicBezTo>
                  <a:pt x="80520" y="44686"/>
                  <a:pt x="81198" y="45363"/>
                  <a:pt x="82028" y="45363"/>
                </a:cubicBezTo>
                <a:close/>
                <a:moveTo>
                  <a:pt x="77221" y="45385"/>
                </a:moveTo>
                <a:cubicBezTo>
                  <a:pt x="78576" y="45385"/>
                  <a:pt x="79275" y="43725"/>
                  <a:pt x="78292" y="42741"/>
                </a:cubicBezTo>
                <a:cubicBezTo>
                  <a:pt x="77330" y="41780"/>
                  <a:pt x="75669" y="42457"/>
                  <a:pt x="75669" y="43834"/>
                </a:cubicBezTo>
                <a:cubicBezTo>
                  <a:pt x="75669" y="44686"/>
                  <a:pt x="76369" y="45385"/>
                  <a:pt x="77221" y="45385"/>
                </a:cubicBezTo>
                <a:close/>
                <a:moveTo>
                  <a:pt x="72392" y="45363"/>
                </a:moveTo>
                <a:cubicBezTo>
                  <a:pt x="73747" y="45363"/>
                  <a:pt x="74424" y="43725"/>
                  <a:pt x="73463" y="42763"/>
                </a:cubicBezTo>
                <a:cubicBezTo>
                  <a:pt x="72501" y="41802"/>
                  <a:pt x="70862" y="42479"/>
                  <a:pt x="70862" y="43834"/>
                </a:cubicBezTo>
                <a:cubicBezTo>
                  <a:pt x="70862" y="44686"/>
                  <a:pt x="71540" y="45363"/>
                  <a:pt x="72392" y="45363"/>
                </a:cubicBezTo>
                <a:close/>
                <a:moveTo>
                  <a:pt x="67563" y="45298"/>
                </a:moveTo>
                <a:cubicBezTo>
                  <a:pt x="68874" y="45298"/>
                  <a:pt x="69529" y="43725"/>
                  <a:pt x="68612" y="42785"/>
                </a:cubicBezTo>
                <a:cubicBezTo>
                  <a:pt x="67672" y="41867"/>
                  <a:pt x="66099" y="42523"/>
                  <a:pt x="66099" y="43834"/>
                </a:cubicBezTo>
                <a:cubicBezTo>
                  <a:pt x="66099" y="44642"/>
                  <a:pt x="66754" y="45298"/>
                  <a:pt x="67563" y="45298"/>
                </a:cubicBezTo>
                <a:close/>
                <a:moveTo>
                  <a:pt x="62734" y="45254"/>
                </a:moveTo>
                <a:cubicBezTo>
                  <a:pt x="64001" y="45254"/>
                  <a:pt x="64635" y="43725"/>
                  <a:pt x="63739" y="42829"/>
                </a:cubicBezTo>
                <a:cubicBezTo>
                  <a:pt x="62843" y="41933"/>
                  <a:pt x="61313" y="42566"/>
                  <a:pt x="61313" y="43834"/>
                </a:cubicBezTo>
                <a:cubicBezTo>
                  <a:pt x="61313" y="44620"/>
                  <a:pt x="61947" y="45254"/>
                  <a:pt x="62734" y="45254"/>
                </a:cubicBezTo>
                <a:close/>
                <a:moveTo>
                  <a:pt x="57905" y="45167"/>
                </a:moveTo>
                <a:cubicBezTo>
                  <a:pt x="59107" y="45167"/>
                  <a:pt x="59696" y="43725"/>
                  <a:pt x="58866" y="42894"/>
                </a:cubicBezTo>
                <a:cubicBezTo>
                  <a:pt x="58014" y="42042"/>
                  <a:pt x="56572" y="42654"/>
                  <a:pt x="56572" y="43834"/>
                </a:cubicBezTo>
                <a:cubicBezTo>
                  <a:pt x="56572" y="44577"/>
                  <a:pt x="57162" y="45167"/>
                  <a:pt x="57905" y="45167"/>
                </a:cubicBezTo>
                <a:close/>
                <a:moveTo>
                  <a:pt x="53076" y="45079"/>
                </a:moveTo>
                <a:cubicBezTo>
                  <a:pt x="54190" y="45079"/>
                  <a:pt x="54758" y="43746"/>
                  <a:pt x="53972" y="42960"/>
                </a:cubicBezTo>
                <a:cubicBezTo>
                  <a:pt x="53185" y="42173"/>
                  <a:pt x="51830" y="42719"/>
                  <a:pt x="51830" y="43834"/>
                </a:cubicBezTo>
                <a:cubicBezTo>
                  <a:pt x="51830" y="44533"/>
                  <a:pt x="52398" y="45079"/>
                  <a:pt x="53076" y="45079"/>
                </a:cubicBezTo>
                <a:close/>
                <a:moveTo>
                  <a:pt x="48268" y="44970"/>
                </a:moveTo>
                <a:cubicBezTo>
                  <a:pt x="49274" y="44970"/>
                  <a:pt x="49776" y="43746"/>
                  <a:pt x="49055" y="43025"/>
                </a:cubicBezTo>
                <a:cubicBezTo>
                  <a:pt x="48334" y="42326"/>
                  <a:pt x="47132" y="42829"/>
                  <a:pt x="47110" y="43834"/>
                </a:cubicBezTo>
                <a:cubicBezTo>
                  <a:pt x="47110" y="44467"/>
                  <a:pt x="47635" y="44970"/>
                  <a:pt x="48268" y="44970"/>
                </a:cubicBezTo>
                <a:close/>
                <a:moveTo>
                  <a:pt x="43439" y="44861"/>
                </a:moveTo>
                <a:cubicBezTo>
                  <a:pt x="44335" y="44861"/>
                  <a:pt x="44794" y="43768"/>
                  <a:pt x="44161" y="43113"/>
                </a:cubicBezTo>
                <a:cubicBezTo>
                  <a:pt x="43505" y="42479"/>
                  <a:pt x="42412" y="42938"/>
                  <a:pt x="42412" y="43834"/>
                </a:cubicBezTo>
                <a:cubicBezTo>
                  <a:pt x="42412" y="44402"/>
                  <a:pt x="42871" y="44861"/>
                  <a:pt x="43439" y="44861"/>
                </a:cubicBezTo>
                <a:close/>
                <a:moveTo>
                  <a:pt x="38610" y="44752"/>
                </a:moveTo>
                <a:cubicBezTo>
                  <a:pt x="39419" y="44752"/>
                  <a:pt x="39834" y="43768"/>
                  <a:pt x="39244" y="43200"/>
                </a:cubicBezTo>
                <a:cubicBezTo>
                  <a:pt x="38676" y="42610"/>
                  <a:pt x="37693" y="43025"/>
                  <a:pt x="37693" y="43834"/>
                </a:cubicBezTo>
                <a:cubicBezTo>
                  <a:pt x="37693" y="44336"/>
                  <a:pt x="38108" y="44752"/>
                  <a:pt x="38610" y="44752"/>
                </a:cubicBezTo>
                <a:close/>
                <a:moveTo>
                  <a:pt x="33781" y="44620"/>
                </a:moveTo>
                <a:cubicBezTo>
                  <a:pt x="34481" y="44620"/>
                  <a:pt x="34830" y="43768"/>
                  <a:pt x="34350" y="43288"/>
                </a:cubicBezTo>
                <a:cubicBezTo>
                  <a:pt x="33847" y="42785"/>
                  <a:pt x="32995" y="43135"/>
                  <a:pt x="32995" y="43834"/>
                </a:cubicBezTo>
                <a:cubicBezTo>
                  <a:pt x="32995" y="44271"/>
                  <a:pt x="33344" y="44620"/>
                  <a:pt x="33781" y="44620"/>
                </a:cubicBezTo>
                <a:close/>
                <a:moveTo>
                  <a:pt x="28952" y="44489"/>
                </a:moveTo>
                <a:cubicBezTo>
                  <a:pt x="29542" y="44489"/>
                  <a:pt x="29826" y="43790"/>
                  <a:pt x="29411" y="43375"/>
                </a:cubicBezTo>
                <a:cubicBezTo>
                  <a:pt x="29018" y="42960"/>
                  <a:pt x="28297" y="43244"/>
                  <a:pt x="28297" y="43834"/>
                </a:cubicBezTo>
                <a:cubicBezTo>
                  <a:pt x="28297" y="44205"/>
                  <a:pt x="28603" y="44489"/>
                  <a:pt x="28952" y="44489"/>
                </a:cubicBezTo>
                <a:close/>
                <a:moveTo>
                  <a:pt x="24123" y="44380"/>
                </a:moveTo>
                <a:cubicBezTo>
                  <a:pt x="24626" y="44380"/>
                  <a:pt x="24866" y="43790"/>
                  <a:pt x="24517" y="43440"/>
                </a:cubicBezTo>
                <a:cubicBezTo>
                  <a:pt x="24167" y="43091"/>
                  <a:pt x="23577" y="43331"/>
                  <a:pt x="23577" y="43834"/>
                </a:cubicBezTo>
                <a:cubicBezTo>
                  <a:pt x="23577" y="44118"/>
                  <a:pt x="23839" y="44380"/>
                  <a:pt x="24123" y="44380"/>
                </a:cubicBezTo>
                <a:close/>
                <a:moveTo>
                  <a:pt x="19294" y="44227"/>
                </a:moveTo>
                <a:cubicBezTo>
                  <a:pt x="19666" y="44227"/>
                  <a:pt x="19841" y="43812"/>
                  <a:pt x="19578" y="43550"/>
                </a:cubicBezTo>
                <a:cubicBezTo>
                  <a:pt x="19338" y="43309"/>
                  <a:pt x="18901" y="43484"/>
                  <a:pt x="18901" y="43834"/>
                </a:cubicBezTo>
                <a:cubicBezTo>
                  <a:pt x="18901" y="44052"/>
                  <a:pt x="19076" y="44227"/>
                  <a:pt x="19294" y="44227"/>
                </a:cubicBezTo>
                <a:close/>
                <a:moveTo>
                  <a:pt x="14487" y="44096"/>
                </a:moveTo>
                <a:cubicBezTo>
                  <a:pt x="14727" y="44096"/>
                  <a:pt x="14837" y="43812"/>
                  <a:pt x="14684" y="43637"/>
                </a:cubicBezTo>
                <a:cubicBezTo>
                  <a:pt x="14509" y="43462"/>
                  <a:pt x="14203" y="43593"/>
                  <a:pt x="14203" y="43834"/>
                </a:cubicBezTo>
                <a:cubicBezTo>
                  <a:pt x="14203" y="43987"/>
                  <a:pt x="14334" y="44096"/>
                  <a:pt x="14487" y="44096"/>
                </a:cubicBezTo>
                <a:close/>
                <a:moveTo>
                  <a:pt x="9658" y="43987"/>
                </a:moveTo>
                <a:cubicBezTo>
                  <a:pt x="9724" y="43987"/>
                  <a:pt x="9811" y="43921"/>
                  <a:pt x="9811" y="43834"/>
                </a:cubicBezTo>
                <a:cubicBezTo>
                  <a:pt x="9811" y="43615"/>
                  <a:pt x="9418" y="43987"/>
                  <a:pt x="9658" y="43987"/>
                </a:cubicBezTo>
                <a:close/>
                <a:moveTo>
                  <a:pt x="4829" y="43877"/>
                </a:moveTo>
                <a:cubicBezTo>
                  <a:pt x="4873" y="43877"/>
                  <a:pt x="4873" y="43812"/>
                  <a:pt x="4829" y="43812"/>
                </a:cubicBezTo>
                <a:cubicBezTo>
                  <a:pt x="4807" y="43812"/>
                  <a:pt x="4807" y="43877"/>
                  <a:pt x="4829" y="43877"/>
                </a:cubicBezTo>
                <a:close/>
                <a:moveTo>
                  <a:pt x="149591" y="39027"/>
                </a:moveTo>
                <a:cubicBezTo>
                  <a:pt x="149613" y="39027"/>
                  <a:pt x="149613" y="39005"/>
                  <a:pt x="149591" y="39005"/>
                </a:cubicBezTo>
                <a:cubicBezTo>
                  <a:pt x="149591" y="39005"/>
                  <a:pt x="149591" y="39027"/>
                  <a:pt x="149591" y="39027"/>
                </a:cubicBezTo>
                <a:close/>
                <a:moveTo>
                  <a:pt x="144784" y="39114"/>
                </a:moveTo>
                <a:cubicBezTo>
                  <a:pt x="144937" y="39114"/>
                  <a:pt x="144674" y="38852"/>
                  <a:pt x="144674" y="39027"/>
                </a:cubicBezTo>
                <a:cubicBezTo>
                  <a:pt x="144674" y="39070"/>
                  <a:pt x="144718" y="39114"/>
                  <a:pt x="144784" y="39114"/>
                </a:cubicBezTo>
                <a:close/>
                <a:moveTo>
                  <a:pt x="139955" y="39245"/>
                </a:moveTo>
                <a:cubicBezTo>
                  <a:pt x="140064" y="39245"/>
                  <a:pt x="140173" y="39136"/>
                  <a:pt x="140173" y="39005"/>
                </a:cubicBezTo>
                <a:cubicBezTo>
                  <a:pt x="140173" y="38721"/>
                  <a:pt x="139714" y="38721"/>
                  <a:pt x="139714" y="39005"/>
                </a:cubicBezTo>
                <a:cubicBezTo>
                  <a:pt x="139714" y="39136"/>
                  <a:pt x="139823" y="39245"/>
                  <a:pt x="139955" y="39245"/>
                </a:cubicBezTo>
                <a:close/>
                <a:moveTo>
                  <a:pt x="135126" y="39376"/>
                </a:moveTo>
                <a:cubicBezTo>
                  <a:pt x="135453" y="39376"/>
                  <a:pt x="135606" y="38983"/>
                  <a:pt x="135366" y="38764"/>
                </a:cubicBezTo>
                <a:cubicBezTo>
                  <a:pt x="135147" y="38524"/>
                  <a:pt x="134754" y="38699"/>
                  <a:pt x="134754" y="39005"/>
                </a:cubicBezTo>
                <a:cubicBezTo>
                  <a:pt x="134754" y="39223"/>
                  <a:pt x="134929" y="39376"/>
                  <a:pt x="135126" y="39376"/>
                </a:cubicBezTo>
                <a:close/>
                <a:moveTo>
                  <a:pt x="130297" y="39485"/>
                </a:moveTo>
                <a:cubicBezTo>
                  <a:pt x="130734" y="39485"/>
                  <a:pt x="130930" y="38983"/>
                  <a:pt x="130646" y="38677"/>
                </a:cubicBezTo>
                <a:cubicBezTo>
                  <a:pt x="130340" y="38371"/>
                  <a:pt x="129816" y="38590"/>
                  <a:pt x="129816" y="39005"/>
                </a:cubicBezTo>
                <a:cubicBezTo>
                  <a:pt x="129816" y="39289"/>
                  <a:pt x="130034" y="39485"/>
                  <a:pt x="130297" y="39485"/>
                </a:cubicBezTo>
                <a:close/>
                <a:moveTo>
                  <a:pt x="125467" y="39617"/>
                </a:moveTo>
                <a:cubicBezTo>
                  <a:pt x="126014" y="39617"/>
                  <a:pt x="126276" y="38961"/>
                  <a:pt x="125905" y="38590"/>
                </a:cubicBezTo>
                <a:cubicBezTo>
                  <a:pt x="125511" y="38218"/>
                  <a:pt x="124878" y="38480"/>
                  <a:pt x="124878" y="39005"/>
                </a:cubicBezTo>
                <a:cubicBezTo>
                  <a:pt x="124878" y="39354"/>
                  <a:pt x="125140" y="39617"/>
                  <a:pt x="125467" y="39617"/>
                </a:cubicBezTo>
                <a:close/>
                <a:moveTo>
                  <a:pt x="120638" y="39748"/>
                </a:moveTo>
                <a:cubicBezTo>
                  <a:pt x="121294" y="39748"/>
                  <a:pt x="121622" y="38961"/>
                  <a:pt x="121163" y="38502"/>
                </a:cubicBezTo>
                <a:cubicBezTo>
                  <a:pt x="120704" y="38043"/>
                  <a:pt x="119917" y="38371"/>
                  <a:pt x="119917" y="39005"/>
                </a:cubicBezTo>
                <a:cubicBezTo>
                  <a:pt x="119917" y="39420"/>
                  <a:pt x="120245" y="39748"/>
                  <a:pt x="120638" y="39748"/>
                </a:cubicBezTo>
                <a:close/>
                <a:moveTo>
                  <a:pt x="115831" y="39857"/>
                </a:moveTo>
                <a:cubicBezTo>
                  <a:pt x="116574" y="39857"/>
                  <a:pt x="116946" y="38961"/>
                  <a:pt x="116421" y="38415"/>
                </a:cubicBezTo>
                <a:cubicBezTo>
                  <a:pt x="115875" y="37890"/>
                  <a:pt x="114979" y="38262"/>
                  <a:pt x="114979" y="39005"/>
                </a:cubicBezTo>
                <a:cubicBezTo>
                  <a:pt x="114979" y="39485"/>
                  <a:pt x="115351" y="39857"/>
                  <a:pt x="115831" y="39857"/>
                </a:cubicBezTo>
                <a:close/>
                <a:moveTo>
                  <a:pt x="111002" y="39966"/>
                </a:moveTo>
                <a:cubicBezTo>
                  <a:pt x="111833" y="39966"/>
                  <a:pt x="112270" y="38939"/>
                  <a:pt x="111658" y="38349"/>
                </a:cubicBezTo>
                <a:cubicBezTo>
                  <a:pt x="111068" y="37737"/>
                  <a:pt x="110041" y="38174"/>
                  <a:pt x="110041" y="39005"/>
                </a:cubicBezTo>
                <a:cubicBezTo>
                  <a:pt x="110041" y="39551"/>
                  <a:pt x="110478" y="39966"/>
                  <a:pt x="111002" y="39966"/>
                </a:cubicBezTo>
                <a:close/>
                <a:moveTo>
                  <a:pt x="106173" y="40054"/>
                </a:moveTo>
                <a:cubicBezTo>
                  <a:pt x="107091" y="40054"/>
                  <a:pt x="107572" y="38939"/>
                  <a:pt x="106916" y="38284"/>
                </a:cubicBezTo>
                <a:cubicBezTo>
                  <a:pt x="106239" y="37628"/>
                  <a:pt x="105124" y="38087"/>
                  <a:pt x="105124" y="39005"/>
                </a:cubicBezTo>
                <a:cubicBezTo>
                  <a:pt x="105124" y="39595"/>
                  <a:pt x="105583" y="40054"/>
                  <a:pt x="106173" y="40054"/>
                </a:cubicBezTo>
                <a:close/>
                <a:moveTo>
                  <a:pt x="101344" y="40163"/>
                </a:moveTo>
                <a:cubicBezTo>
                  <a:pt x="102371" y="40163"/>
                  <a:pt x="102874" y="38917"/>
                  <a:pt x="102153" y="38196"/>
                </a:cubicBezTo>
                <a:cubicBezTo>
                  <a:pt x="101432" y="37475"/>
                  <a:pt x="100186" y="38000"/>
                  <a:pt x="100186" y="39005"/>
                </a:cubicBezTo>
                <a:cubicBezTo>
                  <a:pt x="100186" y="39660"/>
                  <a:pt x="100710" y="40163"/>
                  <a:pt x="101344" y="40163"/>
                </a:cubicBezTo>
                <a:close/>
                <a:moveTo>
                  <a:pt x="96515" y="40250"/>
                </a:moveTo>
                <a:cubicBezTo>
                  <a:pt x="97608" y="40250"/>
                  <a:pt x="98154" y="38917"/>
                  <a:pt x="97389" y="38153"/>
                </a:cubicBezTo>
                <a:cubicBezTo>
                  <a:pt x="96603" y="37366"/>
                  <a:pt x="95291" y="37912"/>
                  <a:pt x="95291" y="39005"/>
                </a:cubicBezTo>
                <a:cubicBezTo>
                  <a:pt x="95291" y="39704"/>
                  <a:pt x="95838" y="40250"/>
                  <a:pt x="96515" y="40250"/>
                </a:cubicBezTo>
                <a:close/>
                <a:moveTo>
                  <a:pt x="91686" y="40316"/>
                </a:moveTo>
                <a:cubicBezTo>
                  <a:pt x="92844" y="40316"/>
                  <a:pt x="93434" y="38917"/>
                  <a:pt x="92604" y="38087"/>
                </a:cubicBezTo>
                <a:cubicBezTo>
                  <a:pt x="91795" y="37279"/>
                  <a:pt x="90397" y="37847"/>
                  <a:pt x="90397" y="39005"/>
                </a:cubicBezTo>
                <a:cubicBezTo>
                  <a:pt x="90397" y="39726"/>
                  <a:pt x="90965" y="40316"/>
                  <a:pt x="91686" y="40316"/>
                </a:cubicBezTo>
                <a:close/>
                <a:moveTo>
                  <a:pt x="86857" y="40359"/>
                </a:moveTo>
                <a:cubicBezTo>
                  <a:pt x="88081" y="40359"/>
                  <a:pt x="88671" y="38917"/>
                  <a:pt x="87819" y="38065"/>
                </a:cubicBezTo>
                <a:cubicBezTo>
                  <a:pt x="86966" y="37213"/>
                  <a:pt x="85502" y="37803"/>
                  <a:pt x="85502" y="39005"/>
                </a:cubicBezTo>
                <a:cubicBezTo>
                  <a:pt x="85524" y="39770"/>
                  <a:pt x="86114" y="40359"/>
                  <a:pt x="86857" y="40359"/>
                </a:cubicBezTo>
                <a:close/>
                <a:moveTo>
                  <a:pt x="82028" y="40403"/>
                </a:moveTo>
                <a:cubicBezTo>
                  <a:pt x="83252" y="40403"/>
                  <a:pt x="83864" y="38939"/>
                  <a:pt x="83011" y="38065"/>
                </a:cubicBezTo>
                <a:cubicBezTo>
                  <a:pt x="82159" y="37213"/>
                  <a:pt x="80695" y="37803"/>
                  <a:pt x="80673" y="39005"/>
                </a:cubicBezTo>
                <a:cubicBezTo>
                  <a:pt x="80673" y="39770"/>
                  <a:pt x="81285" y="40403"/>
                  <a:pt x="82028" y="40403"/>
                </a:cubicBezTo>
                <a:close/>
                <a:moveTo>
                  <a:pt x="77221" y="40403"/>
                </a:moveTo>
                <a:cubicBezTo>
                  <a:pt x="78444" y="40403"/>
                  <a:pt x="79078" y="38895"/>
                  <a:pt x="78204" y="38021"/>
                </a:cubicBezTo>
                <a:cubicBezTo>
                  <a:pt x="77330" y="37147"/>
                  <a:pt x="75822" y="37759"/>
                  <a:pt x="75822" y="39005"/>
                </a:cubicBezTo>
                <a:cubicBezTo>
                  <a:pt x="75822" y="39770"/>
                  <a:pt x="76434" y="40403"/>
                  <a:pt x="77221" y="40403"/>
                </a:cubicBezTo>
                <a:close/>
                <a:moveTo>
                  <a:pt x="72392" y="40403"/>
                </a:moveTo>
                <a:cubicBezTo>
                  <a:pt x="73594" y="40403"/>
                  <a:pt x="74205" y="38939"/>
                  <a:pt x="73353" y="38065"/>
                </a:cubicBezTo>
                <a:cubicBezTo>
                  <a:pt x="72501" y="37213"/>
                  <a:pt x="71037" y="37803"/>
                  <a:pt x="71015" y="39005"/>
                </a:cubicBezTo>
                <a:cubicBezTo>
                  <a:pt x="71015" y="39770"/>
                  <a:pt x="71627" y="40403"/>
                  <a:pt x="72392" y="40403"/>
                </a:cubicBezTo>
                <a:close/>
                <a:moveTo>
                  <a:pt x="67563" y="40359"/>
                </a:moveTo>
                <a:cubicBezTo>
                  <a:pt x="68765" y="40359"/>
                  <a:pt x="69376" y="38917"/>
                  <a:pt x="68524" y="38065"/>
                </a:cubicBezTo>
                <a:cubicBezTo>
                  <a:pt x="67672" y="37213"/>
                  <a:pt x="66208" y="37803"/>
                  <a:pt x="66208" y="39005"/>
                </a:cubicBezTo>
                <a:cubicBezTo>
                  <a:pt x="66208" y="39770"/>
                  <a:pt x="66820" y="40359"/>
                  <a:pt x="67563" y="40359"/>
                </a:cubicBezTo>
                <a:close/>
                <a:moveTo>
                  <a:pt x="62756" y="40316"/>
                </a:moveTo>
                <a:cubicBezTo>
                  <a:pt x="63914" y="40316"/>
                  <a:pt x="64482" y="38917"/>
                  <a:pt x="63673" y="38109"/>
                </a:cubicBezTo>
                <a:cubicBezTo>
                  <a:pt x="62843" y="37279"/>
                  <a:pt x="61445" y="37868"/>
                  <a:pt x="61445" y="39027"/>
                </a:cubicBezTo>
                <a:cubicBezTo>
                  <a:pt x="61445" y="39726"/>
                  <a:pt x="62035" y="40316"/>
                  <a:pt x="62756" y="40316"/>
                </a:cubicBezTo>
                <a:close/>
                <a:moveTo>
                  <a:pt x="57927" y="40228"/>
                </a:moveTo>
                <a:cubicBezTo>
                  <a:pt x="58997" y="40228"/>
                  <a:pt x="59544" y="38917"/>
                  <a:pt x="58779" y="38153"/>
                </a:cubicBezTo>
                <a:cubicBezTo>
                  <a:pt x="58014" y="37388"/>
                  <a:pt x="56703" y="37934"/>
                  <a:pt x="56703" y="39027"/>
                </a:cubicBezTo>
                <a:cubicBezTo>
                  <a:pt x="56703" y="39682"/>
                  <a:pt x="57249" y="40228"/>
                  <a:pt x="57927" y="40228"/>
                </a:cubicBezTo>
                <a:close/>
                <a:moveTo>
                  <a:pt x="53098" y="40163"/>
                </a:moveTo>
                <a:cubicBezTo>
                  <a:pt x="54103" y="40163"/>
                  <a:pt x="54605" y="38939"/>
                  <a:pt x="53906" y="38218"/>
                </a:cubicBezTo>
                <a:cubicBezTo>
                  <a:pt x="53185" y="37497"/>
                  <a:pt x="51961" y="38000"/>
                  <a:pt x="51961" y="39027"/>
                </a:cubicBezTo>
                <a:cubicBezTo>
                  <a:pt x="51961" y="39638"/>
                  <a:pt x="52464" y="40163"/>
                  <a:pt x="53098" y="40163"/>
                </a:cubicBezTo>
                <a:close/>
                <a:moveTo>
                  <a:pt x="48268" y="40054"/>
                </a:moveTo>
                <a:cubicBezTo>
                  <a:pt x="49208" y="40054"/>
                  <a:pt x="49667" y="38917"/>
                  <a:pt x="49011" y="38262"/>
                </a:cubicBezTo>
                <a:cubicBezTo>
                  <a:pt x="48356" y="37606"/>
                  <a:pt x="47220" y="38065"/>
                  <a:pt x="47220" y="39005"/>
                </a:cubicBezTo>
                <a:cubicBezTo>
                  <a:pt x="47220" y="39573"/>
                  <a:pt x="47700" y="40054"/>
                  <a:pt x="48268" y="40054"/>
                </a:cubicBezTo>
                <a:close/>
                <a:moveTo>
                  <a:pt x="43439" y="39944"/>
                </a:moveTo>
                <a:cubicBezTo>
                  <a:pt x="44270" y="39944"/>
                  <a:pt x="44685" y="38939"/>
                  <a:pt x="44095" y="38349"/>
                </a:cubicBezTo>
                <a:cubicBezTo>
                  <a:pt x="43505" y="37759"/>
                  <a:pt x="42500" y="38174"/>
                  <a:pt x="42500" y="39005"/>
                </a:cubicBezTo>
                <a:cubicBezTo>
                  <a:pt x="42500" y="39529"/>
                  <a:pt x="42915" y="39944"/>
                  <a:pt x="43439" y="39944"/>
                </a:cubicBezTo>
                <a:close/>
                <a:moveTo>
                  <a:pt x="38610" y="39835"/>
                </a:moveTo>
                <a:cubicBezTo>
                  <a:pt x="39353" y="39835"/>
                  <a:pt x="39703" y="38939"/>
                  <a:pt x="39200" y="38437"/>
                </a:cubicBezTo>
                <a:cubicBezTo>
                  <a:pt x="38676" y="37912"/>
                  <a:pt x="37802" y="38284"/>
                  <a:pt x="37802" y="39005"/>
                </a:cubicBezTo>
                <a:cubicBezTo>
                  <a:pt x="37802" y="39464"/>
                  <a:pt x="38173" y="39835"/>
                  <a:pt x="38610" y="39835"/>
                </a:cubicBezTo>
                <a:close/>
                <a:moveTo>
                  <a:pt x="33781" y="39704"/>
                </a:moveTo>
                <a:cubicBezTo>
                  <a:pt x="34415" y="39704"/>
                  <a:pt x="34743" y="38939"/>
                  <a:pt x="34284" y="38502"/>
                </a:cubicBezTo>
                <a:cubicBezTo>
                  <a:pt x="33847" y="38043"/>
                  <a:pt x="33082" y="38371"/>
                  <a:pt x="33082" y="39005"/>
                </a:cubicBezTo>
                <a:cubicBezTo>
                  <a:pt x="33082" y="39398"/>
                  <a:pt x="33410" y="39704"/>
                  <a:pt x="33781" y="39704"/>
                </a:cubicBezTo>
                <a:close/>
                <a:moveTo>
                  <a:pt x="28974" y="39595"/>
                </a:moveTo>
                <a:cubicBezTo>
                  <a:pt x="29499" y="39595"/>
                  <a:pt x="29761" y="38961"/>
                  <a:pt x="29389" y="38590"/>
                </a:cubicBezTo>
                <a:cubicBezTo>
                  <a:pt x="29018" y="38218"/>
                  <a:pt x="28384" y="38480"/>
                  <a:pt x="28384" y="39005"/>
                </a:cubicBezTo>
                <a:cubicBezTo>
                  <a:pt x="28384" y="39332"/>
                  <a:pt x="28646" y="39595"/>
                  <a:pt x="28974" y="39595"/>
                </a:cubicBezTo>
                <a:close/>
                <a:moveTo>
                  <a:pt x="24145" y="39464"/>
                </a:moveTo>
                <a:cubicBezTo>
                  <a:pt x="24560" y="39464"/>
                  <a:pt x="24779" y="38961"/>
                  <a:pt x="24473" y="38677"/>
                </a:cubicBezTo>
                <a:cubicBezTo>
                  <a:pt x="24189" y="38371"/>
                  <a:pt x="23664" y="38590"/>
                  <a:pt x="23664" y="39005"/>
                </a:cubicBezTo>
                <a:cubicBezTo>
                  <a:pt x="23664" y="39267"/>
                  <a:pt x="23883" y="39464"/>
                  <a:pt x="24145" y="39464"/>
                </a:cubicBezTo>
                <a:close/>
                <a:moveTo>
                  <a:pt x="19316" y="39354"/>
                </a:moveTo>
                <a:cubicBezTo>
                  <a:pt x="19622" y="39354"/>
                  <a:pt x="19775" y="38983"/>
                  <a:pt x="19556" y="38764"/>
                </a:cubicBezTo>
                <a:cubicBezTo>
                  <a:pt x="19338" y="38546"/>
                  <a:pt x="18967" y="38699"/>
                  <a:pt x="18967" y="39005"/>
                </a:cubicBezTo>
                <a:cubicBezTo>
                  <a:pt x="18967" y="39201"/>
                  <a:pt x="19119" y="39354"/>
                  <a:pt x="19316" y="39354"/>
                </a:cubicBezTo>
                <a:close/>
                <a:moveTo>
                  <a:pt x="14487" y="39223"/>
                </a:moveTo>
                <a:cubicBezTo>
                  <a:pt x="14684" y="39223"/>
                  <a:pt x="14771" y="38983"/>
                  <a:pt x="14640" y="38852"/>
                </a:cubicBezTo>
                <a:cubicBezTo>
                  <a:pt x="14509" y="38721"/>
                  <a:pt x="14269" y="38808"/>
                  <a:pt x="14269" y="39005"/>
                </a:cubicBezTo>
                <a:cubicBezTo>
                  <a:pt x="14269" y="39136"/>
                  <a:pt x="14378" y="39223"/>
                  <a:pt x="14487" y="39223"/>
                </a:cubicBezTo>
                <a:close/>
                <a:moveTo>
                  <a:pt x="9658" y="39114"/>
                </a:moveTo>
                <a:cubicBezTo>
                  <a:pt x="9789" y="39114"/>
                  <a:pt x="9789" y="38917"/>
                  <a:pt x="9658" y="38917"/>
                </a:cubicBezTo>
                <a:cubicBezTo>
                  <a:pt x="9527" y="38917"/>
                  <a:pt x="9527" y="39114"/>
                  <a:pt x="9658" y="39114"/>
                </a:cubicBezTo>
                <a:close/>
                <a:moveTo>
                  <a:pt x="144784" y="34219"/>
                </a:moveTo>
                <a:cubicBezTo>
                  <a:pt x="144805" y="34219"/>
                  <a:pt x="144827" y="34198"/>
                  <a:pt x="144827" y="34198"/>
                </a:cubicBezTo>
                <a:cubicBezTo>
                  <a:pt x="144827" y="34132"/>
                  <a:pt x="144740" y="34132"/>
                  <a:pt x="144740" y="34198"/>
                </a:cubicBezTo>
                <a:cubicBezTo>
                  <a:pt x="144740" y="34198"/>
                  <a:pt x="144762" y="34219"/>
                  <a:pt x="144784" y="34219"/>
                </a:cubicBezTo>
                <a:close/>
                <a:moveTo>
                  <a:pt x="139955" y="34350"/>
                </a:moveTo>
                <a:cubicBezTo>
                  <a:pt x="140042" y="34350"/>
                  <a:pt x="140108" y="34285"/>
                  <a:pt x="140108" y="34176"/>
                </a:cubicBezTo>
                <a:cubicBezTo>
                  <a:pt x="140108" y="34088"/>
                  <a:pt x="140042" y="34023"/>
                  <a:pt x="139955" y="34023"/>
                </a:cubicBezTo>
                <a:cubicBezTo>
                  <a:pt x="139867" y="34023"/>
                  <a:pt x="139802" y="34088"/>
                  <a:pt x="139802" y="34176"/>
                </a:cubicBezTo>
                <a:cubicBezTo>
                  <a:pt x="139802" y="34285"/>
                  <a:pt x="139867" y="34350"/>
                  <a:pt x="139955" y="34350"/>
                </a:cubicBezTo>
                <a:close/>
                <a:moveTo>
                  <a:pt x="135126" y="34460"/>
                </a:moveTo>
                <a:cubicBezTo>
                  <a:pt x="135366" y="34460"/>
                  <a:pt x="135497" y="34176"/>
                  <a:pt x="135322" y="34001"/>
                </a:cubicBezTo>
                <a:cubicBezTo>
                  <a:pt x="135147" y="33826"/>
                  <a:pt x="134863" y="33957"/>
                  <a:pt x="134863" y="34198"/>
                </a:cubicBezTo>
                <a:cubicBezTo>
                  <a:pt x="134863" y="34350"/>
                  <a:pt x="134973" y="34460"/>
                  <a:pt x="135126" y="34460"/>
                </a:cubicBezTo>
                <a:close/>
                <a:moveTo>
                  <a:pt x="130297" y="34591"/>
                </a:moveTo>
                <a:cubicBezTo>
                  <a:pt x="130668" y="34591"/>
                  <a:pt x="130865" y="34154"/>
                  <a:pt x="130602" y="33892"/>
                </a:cubicBezTo>
                <a:cubicBezTo>
                  <a:pt x="130340" y="33629"/>
                  <a:pt x="129881" y="33826"/>
                  <a:pt x="129881" y="34198"/>
                </a:cubicBezTo>
                <a:cubicBezTo>
                  <a:pt x="129881" y="34416"/>
                  <a:pt x="130078" y="34591"/>
                  <a:pt x="130297" y="34591"/>
                </a:cubicBezTo>
                <a:close/>
                <a:moveTo>
                  <a:pt x="125489" y="34700"/>
                </a:moveTo>
                <a:cubicBezTo>
                  <a:pt x="125948" y="34700"/>
                  <a:pt x="126167" y="34132"/>
                  <a:pt x="125839" y="33804"/>
                </a:cubicBezTo>
                <a:cubicBezTo>
                  <a:pt x="125511" y="33476"/>
                  <a:pt x="124965" y="33717"/>
                  <a:pt x="124965" y="34176"/>
                </a:cubicBezTo>
                <a:cubicBezTo>
                  <a:pt x="124965" y="34482"/>
                  <a:pt x="125183" y="34700"/>
                  <a:pt x="125489" y="34700"/>
                </a:cubicBezTo>
                <a:close/>
                <a:moveTo>
                  <a:pt x="120660" y="34831"/>
                </a:moveTo>
                <a:cubicBezTo>
                  <a:pt x="121228" y="34831"/>
                  <a:pt x="121512" y="34132"/>
                  <a:pt x="121119" y="33739"/>
                </a:cubicBezTo>
                <a:cubicBezTo>
                  <a:pt x="120704" y="33323"/>
                  <a:pt x="120005" y="33608"/>
                  <a:pt x="120005" y="34176"/>
                </a:cubicBezTo>
                <a:cubicBezTo>
                  <a:pt x="120005" y="34547"/>
                  <a:pt x="120289" y="34831"/>
                  <a:pt x="120660" y="34831"/>
                </a:cubicBezTo>
                <a:close/>
                <a:moveTo>
                  <a:pt x="115831" y="34940"/>
                </a:moveTo>
                <a:cubicBezTo>
                  <a:pt x="116509" y="34940"/>
                  <a:pt x="116836" y="34132"/>
                  <a:pt x="116356" y="33651"/>
                </a:cubicBezTo>
                <a:cubicBezTo>
                  <a:pt x="115875" y="33171"/>
                  <a:pt x="115066" y="33520"/>
                  <a:pt x="115088" y="34176"/>
                </a:cubicBezTo>
                <a:cubicBezTo>
                  <a:pt x="115066" y="34591"/>
                  <a:pt x="115416" y="34940"/>
                  <a:pt x="115831" y="34940"/>
                </a:cubicBezTo>
                <a:close/>
                <a:moveTo>
                  <a:pt x="111002" y="35028"/>
                </a:moveTo>
                <a:cubicBezTo>
                  <a:pt x="111745" y="35028"/>
                  <a:pt x="112138" y="34110"/>
                  <a:pt x="111592" y="33586"/>
                </a:cubicBezTo>
                <a:cubicBezTo>
                  <a:pt x="111068" y="33061"/>
                  <a:pt x="110150" y="33433"/>
                  <a:pt x="110150" y="34176"/>
                </a:cubicBezTo>
                <a:cubicBezTo>
                  <a:pt x="110150" y="34656"/>
                  <a:pt x="110543" y="35028"/>
                  <a:pt x="111002" y="35028"/>
                </a:cubicBezTo>
                <a:close/>
                <a:moveTo>
                  <a:pt x="106173" y="35137"/>
                </a:moveTo>
                <a:cubicBezTo>
                  <a:pt x="107025" y="35137"/>
                  <a:pt x="107441" y="34110"/>
                  <a:pt x="106851" y="33520"/>
                </a:cubicBezTo>
                <a:cubicBezTo>
                  <a:pt x="106239" y="32908"/>
                  <a:pt x="105234" y="33345"/>
                  <a:pt x="105234" y="34176"/>
                </a:cubicBezTo>
                <a:cubicBezTo>
                  <a:pt x="105234" y="34722"/>
                  <a:pt x="105649" y="35137"/>
                  <a:pt x="106173" y="35137"/>
                </a:cubicBezTo>
                <a:close/>
                <a:moveTo>
                  <a:pt x="101344" y="35225"/>
                </a:moveTo>
                <a:cubicBezTo>
                  <a:pt x="102262" y="35225"/>
                  <a:pt x="102743" y="34110"/>
                  <a:pt x="102087" y="33455"/>
                </a:cubicBezTo>
                <a:cubicBezTo>
                  <a:pt x="101432" y="32799"/>
                  <a:pt x="100317" y="33258"/>
                  <a:pt x="100317" y="34176"/>
                </a:cubicBezTo>
                <a:cubicBezTo>
                  <a:pt x="100317" y="34766"/>
                  <a:pt x="100776" y="35225"/>
                  <a:pt x="101344" y="35225"/>
                </a:cubicBezTo>
                <a:close/>
                <a:moveTo>
                  <a:pt x="96515" y="35290"/>
                </a:moveTo>
                <a:cubicBezTo>
                  <a:pt x="97520" y="35290"/>
                  <a:pt x="98023" y="34088"/>
                  <a:pt x="97302" y="33389"/>
                </a:cubicBezTo>
                <a:cubicBezTo>
                  <a:pt x="96603" y="32690"/>
                  <a:pt x="95423" y="33192"/>
                  <a:pt x="95423" y="34176"/>
                </a:cubicBezTo>
                <a:cubicBezTo>
                  <a:pt x="95423" y="34809"/>
                  <a:pt x="95903" y="35290"/>
                  <a:pt x="96515" y="35290"/>
                </a:cubicBezTo>
                <a:close/>
                <a:moveTo>
                  <a:pt x="91708" y="35356"/>
                </a:moveTo>
                <a:cubicBezTo>
                  <a:pt x="92757" y="35356"/>
                  <a:pt x="93281" y="34088"/>
                  <a:pt x="92538" y="33345"/>
                </a:cubicBezTo>
                <a:cubicBezTo>
                  <a:pt x="91774" y="32602"/>
                  <a:pt x="90528" y="33127"/>
                  <a:pt x="90528" y="34176"/>
                </a:cubicBezTo>
                <a:cubicBezTo>
                  <a:pt x="90528" y="34831"/>
                  <a:pt x="91052" y="35356"/>
                  <a:pt x="91708" y="35356"/>
                </a:cubicBezTo>
                <a:close/>
                <a:moveTo>
                  <a:pt x="86879" y="35399"/>
                </a:moveTo>
                <a:cubicBezTo>
                  <a:pt x="87950" y="35399"/>
                  <a:pt x="88496" y="34088"/>
                  <a:pt x="87731" y="33323"/>
                </a:cubicBezTo>
                <a:cubicBezTo>
                  <a:pt x="86966" y="32559"/>
                  <a:pt x="85655" y="33105"/>
                  <a:pt x="85655" y="34176"/>
                </a:cubicBezTo>
                <a:cubicBezTo>
                  <a:pt x="85655" y="34853"/>
                  <a:pt x="86202" y="35399"/>
                  <a:pt x="86879" y="35399"/>
                </a:cubicBezTo>
                <a:close/>
                <a:moveTo>
                  <a:pt x="82050" y="35421"/>
                </a:moveTo>
                <a:cubicBezTo>
                  <a:pt x="83164" y="35421"/>
                  <a:pt x="83711" y="34088"/>
                  <a:pt x="82924" y="33302"/>
                </a:cubicBezTo>
                <a:cubicBezTo>
                  <a:pt x="82137" y="32515"/>
                  <a:pt x="80804" y="33083"/>
                  <a:pt x="80804" y="34176"/>
                </a:cubicBezTo>
                <a:cubicBezTo>
                  <a:pt x="80804" y="34875"/>
                  <a:pt x="81351" y="35421"/>
                  <a:pt x="82050" y="35421"/>
                </a:cubicBezTo>
                <a:close/>
                <a:moveTo>
                  <a:pt x="77221" y="35421"/>
                </a:moveTo>
                <a:cubicBezTo>
                  <a:pt x="78335" y="35421"/>
                  <a:pt x="78903" y="34066"/>
                  <a:pt x="78117" y="33280"/>
                </a:cubicBezTo>
                <a:cubicBezTo>
                  <a:pt x="77330" y="32493"/>
                  <a:pt x="75954" y="33039"/>
                  <a:pt x="75954" y="34176"/>
                </a:cubicBezTo>
                <a:cubicBezTo>
                  <a:pt x="75954" y="34875"/>
                  <a:pt x="76522" y="35421"/>
                  <a:pt x="77221" y="35421"/>
                </a:cubicBezTo>
                <a:close/>
                <a:moveTo>
                  <a:pt x="72392" y="35421"/>
                </a:moveTo>
                <a:cubicBezTo>
                  <a:pt x="73506" y="35421"/>
                  <a:pt x="74052" y="34088"/>
                  <a:pt x="73288" y="33302"/>
                </a:cubicBezTo>
                <a:cubicBezTo>
                  <a:pt x="72501" y="32515"/>
                  <a:pt x="71146" y="33083"/>
                  <a:pt x="71146" y="34176"/>
                </a:cubicBezTo>
                <a:cubicBezTo>
                  <a:pt x="71146" y="34875"/>
                  <a:pt x="71714" y="35421"/>
                  <a:pt x="72392" y="35421"/>
                </a:cubicBezTo>
                <a:close/>
                <a:moveTo>
                  <a:pt x="67563" y="35399"/>
                </a:moveTo>
                <a:cubicBezTo>
                  <a:pt x="68655" y="35399"/>
                  <a:pt x="69202" y="34088"/>
                  <a:pt x="68437" y="33323"/>
                </a:cubicBezTo>
                <a:cubicBezTo>
                  <a:pt x="67672" y="32559"/>
                  <a:pt x="66361" y="33105"/>
                  <a:pt x="66361" y="34176"/>
                </a:cubicBezTo>
                <a:cubicBezTo>
                  <a:pt x="66361" y="34853"/>
                  <a:pt x="66907" y="35399"/>
                  <a:pt x="67563" y="35399"/>
                </a:cubicBezTo>
                <a:close/>
                <a:moveTo>
                  <a:pt x="62734" y="35356"/>
                </a:moveTo>
                <a:cubicBezTo>
                  <a:pt x="63783" y="35356"/>
                  <a:pt x="64307" y="34088"/>
                  <a:pt x="63564" y="33367"/>
                </a:cubicBezTo>
                <a:cubicBezTo>
                  <a:pt x="62843" y="32624"/>
                  <a:pt x="61576" y="33149"/>
                  <a:pt x="61576" y="34176"/>
                </a:cubicBezTo>
                <a:cubicBezTo>
                  <a:pt x="61576" y="34831"/>
                  <a:pt x="62100" y="35356"/>
                  <a:pt x="62734" y="35356"/>
                </a:cubicBezTo>
                <a:close/>
                <a:moveTo>
                  <a:pt x="57927" y="35290"/>
                </a:moveTo>
                <a:cubicBezTo>
                  <a:pt x="58888" y="35290"/>
                  <a:pt x="59369" y="34110"/>
                  <a:pt x="58691" y="33411"/>
                </a:cubicBezTo>
                <a:cubicBezTo>
                  <a:pt x="57992" y="32734"/>
                  <a:pt x="56834" y="33214"/>
                  <a:pt x="56834" y="34198"/>
                </a:cubicBezTo>
                <a:cubicBezTo>
                  <a:pt x="56834" y="34788"/>
                  <a:pt x="57315" y="35290"/>
                  <a:pt x="57927" y="35290"/>
                </a:cubicBezTo>
                <a:close/>
                <a:moveTo>
                  <a:pt x="53098" y="35203"/>
                </a:moveTo>
                <a:cubicBezTo>
                  <a:pt x="53993" y="35203"/>
                  <a:pt x="54452" y="34110"/>
                  <a:pt x="53819" y="33455"/>
                </a:cubicBezTo>
                <a:cubicBezTo>
                  <a:pt x="53163" y="32821"/>
                  <a:pt x="52071" y="33280"/>
                  <a:pt x="52071" y="34176"/>
                </a:cubicBezTo>
                <a:cubicBezTo>
                  <a:pt x="52071" y="34744"/>
                  <a:pt x="52529" y="35203"/>
                  <a:pt x="53098" y="35203"/>
                </a:cubicBezTo>
                <a:close/>
                <a:moveTo>
                  <a:pt x="48268" y="35115"/>
                </a:moveTo>
                <a:cubicBezTo>
                  <a:pt x="49099" y="35115"/>
                  <a:pt x="49514" y="34110"/>
                  <a:pt x="48924" y="33520"/>
                </a:cubicBezTo>
                <a:cubicBezTo>
                  <a:pt x="48334" y="32930"/>
                  <a:pt x="47329" y="33345"/>
                  <a:pt x="47329" y="34176"/>
                </a:cubicBezTo>
                <a:cubicBezTo>
                  <a:pt x="47329" y="34700"/>
                  <a:pt x="47744" y="35115"/>
                  <a:pt x="48268" y="35115"/>
                </a:cubicBezTo>
                <a:close/>
                <a:moveTo>
                  <a:pt x="43439" y="35028"/>
                </a:moveTo>
                <a:cubicBezTo>
                  <a:pt x="44204" y="35028"/>
                  <a:pt x="44576" y="34110"/>
                  <a:pt x="44051" y="33586"/>
                </a:cubicBezTo>
                <a:cubicBezTo>
                  <a:pt x="43505" y="33061"/>
                  <a:pt x="42609" y="33433"/>
                  <a:pt x="42609" y="34176"/>
                </a:cubicBezTo>
                <a:cubicBezTo>
                  <a:pt x="42609" y="34656"/>
                  <a:pt x="42981" y="35028"/>
                  <a:pt x="43439" y="35028"/>
                </a:cubicBezTo>
                <a:close/>
                <a:moveTo>
                  <a:pt x="38610" y="34919"/>
                </a:moveTo>
                <a:cubicBezTo>
                  <a:pt x="39266" y="34919"/>
                  <a:pt x="39616" y="34132"/>
                  <a:pt x="39135" y="33673"/>
                </a:cubicBezTo>
                <a:cubicBezTo>
                  <a:pt x="38676" y="33192"/>
                  <a:pt x="37889" y="33520"/>
                  <a:pt x="37889" y="34176"/>
                </a:cubicBezTo>
                <a:cubicBezTo>
                  <a:pt x="37889" y="34591"/>
                  <a:pt x="38217" y="34919"/>
                  <a:pt x="38610" y="34919"/>
                </a:cubicBezTo>
                <a:close/>
                <a:moveTo>
                  <a:pt x="33781" y="34809"/>
                </a:moveTo>
                <a:cubicBezTo>
                  <a:pt x="34350" y="34809"/>
                  <a:pt x="34634" y="34132"/>
                  <a:pt x="34240" y="33739"/>
                </a:cubicBezTo>
                <a:cubicBezTo>
                  <a:pt x="33847" y="33345"/>
                  <a:pt x="33170" y="33629"/>
                  <a:pt x="33170" y="34176"/>
                </a:cubicBezTo>
                <a:cubicBezTo>
                  <a:pt x="33170" y="34525"/>
                  <a:pt x="33454" y="34809"/>
                  <a:pt x="33781" y="34809"/>
                </a:cubicBezTo>
                <a:close/>
                <a:moveTo>
                  <a:pt x="28974" y="34700"/>
                </a:moveTo>
                <a:cubicBezTo>
                  <a:pt x="29433" y="34700"/>
                  <a:pt x="29673" y="34132"/>
                  <a:pt x="29324" y="33804"/>
                </a:cubicBezTo>
                <a:cubicBezTo>
                  <a:pt x="28996" y="33476"/>
                  <a:pt x="28450" y="33717"/>
                  <a:pt x="28450" y="34176"/>
                </a:cubicBezTo>
                <a:cubicBezTo>
                  <a:pt x="28450" y="34482"/>
                  <a:pt x="28668" y="34700"/>
                  <a:pt x="28974" y="34700"/>
                </a:cubicBezTo>
                <a:close/>
                <a:moveTo>
                  <a:pt x="24145" y="34591"/>
                </a:moveTo>
                <a:cubicBezTo>
                  <a:pt x="24495" y="34591"/>
                  <a:pt x="24670" y="34154"/>
                  <a:pt x="24429" y="33892"/>
                </a:cubicBezTo>
                <a:cubicBezTo>
                  <a:pt x="24167" y="33651"/>
                  <a:pt x="23730" y="33826"/>
                  <a:pt x="23730" y="34176"/>
                </a:cubicBezTo>
                <a:cubicBezTo>
                  <a:pt x="23730" y="34394"/>
                  <a:pt x="23927" y="34591"/>
                  <a:pt x="24145" y="34591"/>
                </a:cubicBezTo>
                <a:close/>
                <a:moveTo>
                  <a:pt x="19316" y="34460"/>
                </a:moveTo>
                <a:cubicBezTo>
                  <a:pt x="19556" y="34460"/>
                  <a:pt x="19688" y="34176"/>
                  <a:pt x="19513" y="34001"/>
                </a:cubicBezTo>
                <a:cubicBezTo>
                  <a:pt x="19338" y="33826"/>
                  <a:pt x="19032" y="33935"/>
                  <a:pt x="19032" y="34198"/>
                </a:cubicBezTo>
                <a:cubicBezTo>
                  <a:pt x="19032" y="34329"/>
                  <a:pt x="19163" y="34460"/>
                  <a:pt x="19316" y="34460"/>
                </a:cubicBezTo>
                <a:close/>
                <a:moveTo>
                  <a:pt x="14487" y="34350"/>
                </a:moveTo>
                <a:cubicBezTo>
                  <a:pt x="14575" y="34350"/>
                  <a:pt x="14640" y="34263"/>
                  <a:pt x="14640" y="34176"/>
                </a:cubicBezTo>
                <a:cubicBezTo>
                  <a:pt x="14640" y="34088"/>
                  <a:pt x="14575" y="34023"/>
                  <a:pt x="14487" y="34023"/>
                </a:cubicBezTo>
                <a:cubicBezTo>
                  <a:pt x="14400" y="34023"/>
                  <a:pt x="14334" y="34088"/>
                  <a:pt x="14334" y="34176"/>
                </a:cubicBezTo>
                <a:cubicBezTo>
                  <a:pt x="14334" y="34263"/>
                  <a:pt x="14400" y="34350"/>
                  <a:pt x="14487" y="34350"/>
                </a:cubicBezTo>
                <a:close/>
                <a:moveTo>
                  <a:pt x="9658" y="34219"/>
                </a:moveTo>
                <a:cubicBezTo>
                  <a:pt x="9680" y="34219"/>
                  <a:pt x="9702" y="34198"/>
                  <a:pt x="9702" y="34176"/>
                </a:cubicBezTo>
                <a:cubicBezTo>
                  <a:pt x="9702" y="34154"/>
                  <a:pt x="9680" y="34132"/>
                  <a:pt x="9658" y="34132"/>
                </a:cubicBezTo>
                <a:cubicBezTo>
                  <a:pt x="9636" y="34132"/>
                  <a:pt x="9614" y="34154"/>
                  <a:pt x="9614" y="34176"/>
                </a:cubicBezTo>
                <a:cubicBezTo>
                  <a:pt x="9614" y="34198"/>
                  <a:pt x="9636" y="34219"/>
                  <a:pt x="9658" y="34219"/>
                </a:cubicBezTo>
                <a:close/>
                <a:moveTo>
                  <a:pt x="144784" y="29368"/>
                </a:moveTo>
                <a:cubicBezTo>
                  <a:pt x="144784" y="29347"/>
                  <a:pt x="144762" y="29347"/>
                  <a:pt x="144762" y="29368"/>
                </a:cubicBezTo>
                <a:lnTo>
                  <a:pt x="144762" y="29368"/>
                </a:lnTo>
                <a:close/>
                <a:moveTo>
                  <a:pt x="139955" y="29456"/>
                </a:moveTo>
                <a:cubicBezTo>
                  <a:pt x="140086" y="29456"/>
                  <a:pt x="140086" y="29259"/>
                  <a:pt x="139955" y="29259"/>
                </a:cubicBezTo>
                <a:cubicBezTo>
                  <a:pt x="139823" y="29259"/>
                  <a:pt x="139823" y="29456"/>
                  <a:pt x="139955" y="29456"/>
                </a:cubicBezTo>
                <a:close/>
                <a:moveTo>
                  <a:pt x="135126" y="29565"/>
                </a:moveTo>
                <a:cubicBezTo>
                  <a:pt x="135257" y="29565"/>
                  <a:pt x="135344" y="29478"/>
                  <a:pt x="135344" y="29347"/>
                </a:cubicBezTo>
                <a:cubicBezTo>
                  <a:pt x="135344" y="29172"/>
                  <a:pt x="135104" y="29063"/>
                  <a:pt x="134973" y="29194"/>
                </a:cubicBezTo>
                <a:cubicBezTo>
                  <a:pt x="134841" y="29347"/>
                  <a:pt x="134929" y="29565"/>
                  <a:pt x="135126" y="29565"/>
                </a:cubicBezTo>
                <a:close/>
                <a:moveTo>
                  <a:pt x="130297" y="29674"/>
                </a:moveTo>
                <a:cubicBezTo>
                  <a:pt x="130602" y="29674"/>
                  <a:pt x="130734" y="29325"/>
                  <a:pt x="130537" y="29128"/>
                </a:cubicBezTo>
                <a:cubicBezTo>
                  <a:pt x="130318" y="28931"/>
                  <a:pt x="129991" y="29063"/>
                  <a:pt x="129991" y="29347"/>
                </a:cubicBezTo>
                <a:cubicBezTo>
                  <a:pt x="129991" y="29521"/>
                  <a:pt x="130122" y="29674"/>
                  <a:pt x="130297" y="29674"/>
                </a:cubicBezTo>
                <a:close/>
                <a:moveTo>
                  <a:pt x="125489" y="29806"/>
                </a:moveTo>
                <a:cubicBezTo>
                  <a:pt x="125883" y="29784"/>
                  <a:pt x="126079" y="29325"/>
                  <a:pt x="125795" y="29041"/>
                </a:cubicBezTo>
                <a:cubicBezTo>
                  <a:pt x="125511" y="28757"/>
                  <a:pt x="125030" y="28953"/>
                  <a:pt x="125030" y="29347"/>
                </a:cubicBezTo>
                <a:cubicBezTo>
                  <a:pt x="125030" y="29609"/>
                  <a:pt x="125227" y="29806"/>
                  <a:pt x="125489" y="29806"/>
                </a:cubicBezTo>
                <a:close/>
                <a:moveTo>
                  <a:pt x="120660" y="29915"/>
                </a:moveTo>
                <a:cubicBezTo>
                  <a:pt x="121141" y="29915"/>
                  <a:pt x="121381" y="29325"/>
                  <a:pt x="121032" y="28975"/>
                </a:cubicBezTo>
                <a:cubicBezTo>
                  <a:pt x="120704" y="28626"/>
                  <a:pt x="120114" y="28866"/>
                  <a:pt x="120114" y="29368"/>
                </a:cubicBezTo>
                <a:cubicBezTo>
                  <a:pt x="120114" y="29653"/>
                  <a:pt x="120354" y="29915"/>
                  <a:pt x="120660" y="29915"/>
                </a:cubicBezTo>
                <a:close/>
                <a:moveTo>
                  <a:pt x="115831" y="30002"/>
                </a:moveTo>
                <a:cubicBezTo>
                  <a:pt x="116421" y="30002"/>
                  <a:pt x="116705" y="29303"/>
                  <a:pt x="116290" y="28888"/>
                </a:cubicBezTo>
                <a:cubicBezTo>
                  <a:pt x="115875" y="28473"/>
                  <a:pt x="115176" y="28779"/>
                  <a:pt x="115176" y="29347"/>
                </a:cubicBezTo>
                <a:cubicBezTo>
                  <a:pt x="115176" y="29718"/>
                  <a:pt x="115460" y="30002"/>
                  <a:pt x="115831" y="30002"/>
                </a:cubicBezTo>
                <a:close/>
                <a:moveTo>
                  <a:pt x="111002" y="30111"/>
                </a:moveTo>
                <a:cubicBezTo>
                  <a:pt x="111680" y="30111"/>
                  <a:pt x="112007" y="29303"/>
                  <a:pt x="111527" y="28822"/>
                </a:cubicBezTo>
                <a:cubicBezTo>
                  <a:pt x="111068" y="28341"/>
                  <a:pt x="110259" y="28691"/>
                  <a:pt x="110259" y="29347"/>
                </a:cubicBezTo>
                <a:cubicBezTo>
                  <a:pt x="110259" y="29762"/>
                  <a:pt x="110587" y="30111"/>
                  <a:pt x="111002" y="30111"/>
                </a:cubicBezTo>
                <a:close/>
                <a:moveTo>
                  <a:pt x="106173" y="30177"/>
                </a:moveTo>
                <a:cubicBezTo>
                  <a:pt x="106916" y="30177"/>
                  <a:pt x="107266" y="29303"/>
                  <a:pt x="106763" y="28779"/>
                </a:cubicBezTo>
                <a:cubicBezTo>
                  <a:pt x="106239" y="28276"/>
                  <a:pt x="105365" y="28626"/>
                  <a:pt x="105365" y="29368"/>
                </a:cubicBezTo>
                <a:cubicBezTo>
                  <a:pt x="105365" y="29806"/>
                  <a:pt x="105714" y="30177"/>
                  <a:pt x="106173" y="30177"/>
                </a:cubicBezTo>
                <a:close/>
                <a:moveTo>
                  <a:pt x="101344" y="30264"/>
                </a:moveTo>
                <a:cubicBezTo>
                  <a:pt x="102153" y="30264"/>
                  <a:pt x="102568" y="29281"/>
                  <a:pt x="102000" y="28713"/>
                </a:cubicBezTo>
                <a:cubicBezTo>
                  <a:pt x="101410" y="28145"/>
                  <a:pt x="100448" y="28538"/>
                  <a:pt x="100448" y="29347"/>
                </a:cubicBezTo>
                <a:cubicBezTo>
                  <a:pt x="100448" y="29849"/>
                  <a:pt x="100842" y="30264"/>
                  <a:pt x="101344" y="30264"/>
                </a:cubicBezTo>
                <a:close/>
                <a:moveTo>
                  <a:pt x="96515" y="30330"/>
                </a:moveTo>
                <a:cubicBezTo>
                  <a:pt x="97389" y="30330"/>
                  <a:pt x="97826" y="29281"/>
                  <a:pt x="97214" y="28669"/>
                </a:cubicBezTo>
                <a:cubicBezTo>
                  <a:pt x="96603" y="28036"/>
                  <a:pt x="95554" y="28473"/>
                  <a:pt x="95554" y="29347"/>
                </a:cubicBezTo>
                <a:cubicBezTo>
                  <a:pt x="95554" y="29893"/>
                  <a:pt x="95991" y="30330"/>
                  <a:pt x="96515" y="30330"/>
                </a:cubicBezTo>
                <a:close/>
                <a:moveTo>
                  <a:pt x="91708" y="30395"/>
                </a:moveTo>
                <a:cubicBezTo>
                  <a:pt x="92626" y="30374"/>
                  <a:pt x="93085" y="29281"/>
                  <a:pt x="92429" y="28626"/>
                </a:cubicBezTo>
                <a:cubicBezTo>
                  <a:pt x="91774" y="27970"/>
                  <a:pt x="90659" y="28429"/>
                  <a:pt x="90659" y="29347"/>
                </a:cubicBezTo>
                <a:cubicBezTo>
                  <a:pt x="90659" y="29915"/>
                  <a:pt x="91140" y="30395"/>
                  <a:pt x="91708" y="30395"/>
                </a:cubicBezTo>
                <a:close/>
                <a:moveTo>
                  <a:pt x="86879" y="30439"/>
                </a:moveTo>
                <a:cubicBezTo>
                  <a:pt x="87840" y="30439"/>
                  <a:pt x="88343" y="29259"/>
                  <a:pt x="87644" y="28582"/>
                </a:cubicBezTo>
                <a:cubicBezTo>
                  <a:pt x="86966" y="27883"/>
                  <a:pt x="85786" y="28363"/>
                  <a:pt x="85786" y="29347"/>
                </a:cubicBezTo>
                <a:cubicBezTo>
                  <a:pt x="85786" y="29958"/>
                  <a:pt x="86267" y="30439"/>
                  <a:pt x="86879" y="30439"/>
                </a:cubicBezTo>
                <a:close/>
                <a:moveTo>
                  <a:pt x="82050" y="30439"/>
                </a:moveTo>
                <a:cubicBezTo>
                  <a:pt x="83011" y="30439"/>
                  <a:pt x="83514" y="29259"/>
                  <a:pt x="82815" y="28582"/>
                </a:cubicBezTo>
                <a:cubicBezTo>
                  <a:pt x="82137" y="27883"/>
                  <a:pt x="80957" y="28363"/>
                  <a:pt x="80957" y="29347"/>
                </a:cubicBezTo>
                <a:cubicBezTo>
                  <a:pt x="80957" y="29958"/>
                  <a:pt x="81438" y="30439"/>
                  <a:pt x="82050" y="30439"/>
                </a:cubicBezTo>
                <a:close/>
                <a:moveTo>
                  <a:pt x="77221" y="30439"/>
                </a:moveTo>
                <a:cubicBezTo>
                  <a:pt x="78204" y="30439"/>
                  <a:pt x="78707" y="29237"/>
                  <a:pt x="78007" y="28538"/>
                </a:cubicBezTo>
                <a:cubicBezTo>
                  <a:pt x="77308" y="27839"/>
                  <a:pt x="76106" y="28341"/>
                  <a:pt x="76106" y="29325"/>
                </a:cubicBezTo>
                <a:cubicBezTo>
                  <a:pt x="76106" y="29937"/>
                  <a:pt x="76609" y="30439"/>
                  <a:pt x="77221" y="30439"/>
                </a:cubicBezTo>
                <a:close/>
                <a:moveTo>
                  <a:pt x="72392" y="30439"/>
                </a:moveTo>
                <a:cubicBezTo>
                  <a:pt x="73375" y="30439"/>
                  <a:pt x="73856" y="29259"/>
                  <a:pt x="73178" y="28582"/>
                </a:cubicBezTo>
                <a:cubicBezTo>
                  <a:pt x="72479" y="27883"/>
                  <a:pt x="71299" y="28363"/>
                  <a:pt x="71299" y="29347"/>
                </a:cubicBezTo>
                <a:cubicBezTo>
                  <a:pt x="71299" y="29958"/>
                  <a:pt x="71802" y="30439"/>
                  <a:pt x="72392" y="30439"/>
                </a:cubicBezTo>
                <a:close/>
                <a:moveTo>
                  <a:pt x="67563" y="30417"/>
                </a:moveTo>
                <a:cubicBezTo>
                  <a:pt x="68524" y="30417"/>
                  <a:pt x="69005" y="29259"/>
                  <a:pt x="68328" y="28582"/>
                </a:cubicBezTo>
                <a:cubicBezTo>
                  <a:pt x="67650" y="27904"/>
                  <a:pt x="66492" y="28385"/>
                  <a:pt x="66492" y="29347"/>
                </a:cubicBezTo>
                <a:cubicBezTo>
                  <a:pt x="66492" y="29937"/>
                  <a:pt x="66973" y="30417"/>
                  <a:pt x="67563" y="30417"/>
                </a:cubicBezTo>
                <a:close/>
                <a:moveTo>
                  <a:pt x="62734" y="30374"/>
                </a:moveTo>
                <a:cubicBezTo>
                  <a:pt x="63673" y="30374"/>
                  <a:pt x="64132" y="29259"/>
                  <a:pt x="63477" y="28604"/>
                </a:cubicBezTo>
                <a:cubicBezTo>
                  <a:pt x="62821" y="27948"/>
                  <a:pt x="61707" y="28429"/>
                  <a:pt x="61707" y="29347"/>
                </a:cubicBezTo>
                <a:cubicBezTo>
                  <a:pt x="61707" y="29915"/>
                  <a:pt x="62166" y="30374"/>
                  <a:pt x="62734" y="30374"/>
                </a:cubicBezTo>
                <a:close/>
                <a:moveTo>
                  <a:pt x="57927" y="30308"/>
                </a:moveTo>
                <a:cubicBezTo>
                  <a:pt x="58801" y="30308"/>
                  <a:pt x="59238" y="29259"/>
                  <a:pt x="58604" y="28647"/>
                </a:cubicBezTo>
                <a:cubicBezTo>
                  <a:pt x="57992" y="28036"/>
                  <a:pt x="56943" y="28473"/>
                  <a:pt x="56943" y="29347"/>
                </a:cubicBezTo>
                <a:cubicBezTo>
                  <a:pt x="56943" y="29871"/>
                  <a:pt x="57380" y="30308"/>
                  <a:pt x="57927" y="30308"/>
                </a:cubicBezTo>
                <a:close/>
                <a:moveTo>
                  <a:pt x="53098" y="30243"/>
                </a:moveTo>
                <a:cubicBezTo>
                  <a:pt x="53906" y="30243"/>
                  <a:pt x="54299" y="29259"/>
                  <a:pt x="53731" y="28691"/>
                </a:cubicBezTo>
                <a:cubicBezTo>
                  <a:pt x="53163" y="28123"/>
                  <a:pt x="52180" y="28538"/>
                  <a:pt x="52180" y="29347"/>
                </a:cubicBezTo>
                <a:cubicBezTo>
                  <a:pt x="52180" y="29849"/>
                  <a:pt x="52595" y="30243"/>
                  <a:pt x="53098" y="30243"/>
                </a:cubicBezTo>
                <a:close/>
                <a:moveTo>
                  <a:pt x="48268" y="30177"/>
                </a:moveTo>
                <a:cubicBezTo>
                  <a:pt x="48990" y="30177"/>
                  <a:pt x="49361" y="29281"/>
                  <a:pt x="48858" y="28779"/>
                </a:cubicBezTo>
                <a:cubicBezTo>
                  <a:pt x="48334" y="28254"/>
                  <a:pt x="47438" y="28626"/>
                  <a:pt x="47438" y="29347"/>
                </a:cubicBezTo>
                <a:cubicBezTo>
                  <a:pt x="47438" y="29806"/>
                  <a:pt x="47810" y="30177"/>
                  <a:pt x="48268" y="30177"/>
                </a:cubicBezTo>
                <a:close/>
                <a:moveTo>
                  <a:pt x="43439" y="30068"/>
                </a:moveTo>
                <a:cubicBezTo>
                  <a:pt x="44095" y="30068"/>
                  <a:pt x="44423" y="29281"/>
                  <a:pt x="43964" y="28822"/>
                </a:cubicBezTo>
                <a:cubicBezTo>
                  <a:pt x="43505" y="28341"/>
                  <a:pt x="42697" y="28691"/>
                  <a:pt x="42697" y="29347"/>
                </a:cubicBezTo>
                <a:cubicBezTo>
                  <a:pt x="42697" y="29740"/>
                  <a:pt x="43046" y="30068"/>
                  <a:pt x="43439" y="30068"/>
                </a:cubicBezTo>
                <a:close/>
                <a:moveTo>
                  <a:pt x="38610" y="29980"/>
                </a:moveTo>
                <a:cubicBezTo>
                  <a:pt x="39200" y="29980"/>
                  <a:pt x="39484" y="29281"/>
                  <a:pt x="39069" y="28888"/>
                </a:cubicBezTo>
                <a:cubicBezTo>
                  <a:pt x="38676" y="28473"/>
                  <a:pt x="37977" y="28757"/>
                  <a:pt x="37977" y="29347"/>
                </a:cubicBezTo>
                <a:cubicBezTo>
                  <a:pt x="37977" y="29696"/>
                  <a:pt x="38261" y="29980"/>
                  <a:pt x="38610" y="29980"/>
                </a:cubicBezTo>
                <a:close/>
                <a:moveTo>
                  <a:pt x="33781" y="29871"/>
                </a:moveTo>
                <a:cubicBezTo>
                  <a:pt x="34284" y="29871"/>
                  <a:pt x="34524" y="29281"/>
                  <a:pt x="34175" y="28953"/>
                </a:cubicBezTo>
                <a:cubicBezTo>
                  <a:pt x="33825" y="28604"/>
                  <a:pt x="33235" y="28844"/>
                  <a:pt x="33235" y="29325"/>
                </a:cubicBezTo>
                <a:cubicBezTo>
                  <a:pt x="33235" y="29631"/>
                  <a:pt x="33497" y="29871"/>
                  <a:pt x="33781" y="29871"/>
                </a:cubicBezTo>
                <a:close/>
                <a:moveTo>
                  <a:pt x="28974" y="29762"/>
                </a:moveTo>
                <a:cubicBezTo>
                  <a:pt x="29346" y="29762"/>
                  <a:pt x="29542" y="29303"/>
                  <a:pt x="29280" y="29041"/>
                </a:cubicBezTo>
                <a:cubicBezTo>
                  <a:pt x="28996" y="28779"/>
                  <a:pt x="28537" y="28953"/>
                  <a:pt x="28537" y="29347"/>
                </a:cubicBezTo>
                <a:cubicBezTo>
                  <a:pt x="28537" y="29587"/>
                  <a:pt x="28734" y="29762"/>
                  <a:pt x="28974" y="29762"/>
                </a:cubicBezTo>
                <a:close/>
                <a:moveTo>
                  <a:pt x="24145" y="29674"/>
                </a:moveTo>
                <a:cubicBezTo>
                  <a:pt x="24429" y="29674"/>
                  <a:pt x="24560" y="29325"/>
                  <a:pt x="24364" y="29106"/>
                </a:cubicBezTo>
                <a:cubicBezTo>
                  <a:pt x="24167" y="28910"/>
                  <a:pt x="23817" y="29063"/>
                  <a:pt x="23817" y="29347"/>
                </a:cubicBezTo>
                <a:cubicBezTo>
                  <a:pt x="23817" y="29521"/>
                  <a:pt x="23970" y="29674"/>
                  <a:pt x="24145" y="29674"/>
                </a:cubicBezTo>
                <a:close/>
                <a:moveTo>
                  <a:pt x="19316" y="29543"/>
                </a:moveTo>
                <a:cubicBezTo>
                  <a:pt x="19491" y="29543"/>
                  <a:pt x="19578" y="29325"/>
                  <a:pt x="19469" y="29194"/>
                </a:cubicBezTo>
                <a:cubicBezTo>
                  <a:pt x="19338" y="29063"/>
                  <a:pt x="19119" y="29172"/>
                  <a:pt x="19119" y="29347"/>
                </a:cubicBezTo>
                <a:cubicBezTo>
                  <a:pt x="19119" y="29456"/>
                  <a:pt x="19207" y="29543"/>
                  <a:pt x="19316" y="29543"/>
                </a:cubicBezTo>
                <a:close/>
                <a:moveTo>
                  <a:pt x="14487" y="29434"/>
                </a:moveTo>
                <a:cubicBezTo>
                  <a:pt x="14531" y="29434"/>
                  <a:pt x="14575" y="29390"/>
                  <a:pt x="14575" y="29347"/>
                </a:cubicBezTo>
                <a:cubicBezTo>
                  <a:pt x="14575" y="29303"/>
                  <a:pt x="14531" y="29259"/>
                  <a:pt x="14487" y="29259"/>
                </a:cubicBezTo>
                <a:cubicBezTo>
                  <a:pt x="14443" y="29259"/>
                  <a:pt x="14400" y="29303"/>
                  <a:pt x="14400" y="29347"/>
                </a:cubicBezTo>
                <a:cubicBezTo>
                  <a:pt x="14400" y="29390"/>
                  <a:pt x="14443" y="29434"/>
                  <a:pt x="14487" y="29434"/>
                </a:cubicBezTo>
                <a:close/>
                <a:moveTo>
                  <a:pt x="139955" y="24539"/>
                </a:moveTo>
                <a:cubicBezTo>
                  <a:pt x="139976" y="24539"/>
                  <a:pt x="139976" y="24539"/>
                  <a:pt x="139976" y="24518"/>
                </a:cubicBezTo>
                <a:cubicBezTo>
                  <a:pt x="139976" y="24496"/>
                  <a:pt x="139976" y="24496"/>
                  <a:pt x="139955" y="24496"/>
                </a:cubicBezTo>
                <a:cubicBezTo>
                  <a:pt x="139933" y="24496"/>
                  <a:pt x="139933" y="24496"/>
                  <a:pt x="139933" y="24518"/>
                </a:cubicBezTo>
                <a:cubicBezTo>
                  <a:pt x="139933" y="24539"/>
                  <a:pt x="139933" y="24539"/>
                  <a:pt x="139955" y="24539"/>
                </a:cubicBezTo>
                <a:close/>
                <a:moveTo>
                  <a:pt x="135126" y="24649"/>
                </a:moveTo>
                <a:cubicBezTo>
                  <a:pt x="135344" y="24649"/>
                  <a:pt x="134994" y="24321"/>
                  <a:pt x="134994" y="24518"/>
                </a:cubicBezTo>
                <a:cubicBezTo>
                  <a:pt x="134994" y="24605"/>
                  <a:pt x="135060" y="24649"/>
                  <a:pt x="135126" y="24649"/>
                </a:cubicBezTo>
                <a:close/>
                <a:moveTo>
                  <a:pt x="130297" y="24758"/>
                </a:moveTo>
                <a:cubicBezTo>
                  <a:pt x="130624" y="24758"/>
                  <a:pt x="130624" y="24277"/>
                  <a:pt x="130297" y="24277"/>
                </a:cubicBezTo>
                <a:cubicBezTo>
                  <a:pt x="129991" y="24277"/>
                  <a:pt x="129991" y="24758"/>
                  <a:pt x="130297" y="24758"/>
                </a:cubicBezTo>
                <a:close/>
                <a:moveTo>
                  <a:pt x="125489" y="24867"/>
                </a:moveTo>
                <a:cubicBezTo>
                  <a:pt x="125795" y="24867"/>
                  <a:pt x="125948" y="24496"/>
                  <a:pt x="125730" y="24277"/>
                </a:cubicBezTo>
                <a:cubicBezTo>
                  <a:pt x="125511" y="24059"/>
                  <a:pt x="125140" y="24212"/>
                  <a:pt x="125140" y="24518"/>
                </a:cubicBezTo>
                <a:cubicBezTo>
                  <a:pt x="125140" y="24714"/>
                  <a:pt x="125293" y="24867"/>
                  <a:pt x="125489" y="24867"/>
                </a:cubicBezTo>
                <a:close/>
                <a:moveTo>
                  <a:pt x="120660" y="24976"/>
                </a:moveTo>
                <a:cubicBezTo>
                  <a:pt x="121054" y="24976"/>
                  <a:pt x="121250" y="24474"/>
                  <a:pt x="120966" y="24190"/>
                </a:cubicBezTo>
                <a:cubicBezTo>
                  <a:pt x="120682" y="23906"/>
                  <a:pt x="120201" y="24124"/>
                  <a:pt x="120201" y="24518"/>
                </a:cubicBezTo>
                <a:cubicBezTo>
                  <a:pt x="120201" y="24780"/>
                  <a:pt x="120398" y="24976"/>
                  <a:pt x="120660" y="24976"/>
                </a:cubicBezTo>
                <a:close/>
                <a:moveTo>
                  <a:pt x="115831" y="25064"/>
                </a:moveTo>
                <a:cubicBezTo>
                  <a:pt x="116312" y="25064"/>
                  <a:pt x="116552" y="24474"/>
                  <a:pt x="116225" y="24146"/>
                </a:cubicBezTo>
                <a:cubicBezTo>
                  <a:pt x="115875" y="23797"/>
                  <a:pt x="115285" y="24037"/>
                  <a:pt x="115285" y="24518"/>
                </a:cubicBezTo>
                <a:cubicBezTo>
                  <a:pt x="115285" y="24824"/>
                  <a:pt x="115525" y="25064"/>
                  <a:pt x="115831" y="25064"/>
                </a:cubicBezTo>
                <a:close/>
                <a:moveTo>
                  <a:pt x="111002" y="25151"/>
                </a:moveTo>
                <a:cubicBezTo>
                  <a:pt x="111570" y="25151"/>
                  <a:pt x="111833" y="24474"/>
                  <a:pt x="111439" y="24081"/>
                </a:cubicBezTo>
                <a:cubicBezTo>
                  <a:pt x="111046" y="23687"/>
                  <a:pt x="110369" y="23971"/>
                  <a:pt x="110369" y="24518"/>
                </a:cubicBezTo>
                <a:cubicBezTo>
                  <a:pt x="110369" y="24867"/>
                  <a:pt x="110653" y="25151"/>
                  <a:pt x="111002" y="25151"/>
                </a:cubicBezTo>
                <a:close/>
                <a:moveTo>
                  <a:pt x="106173" y="25239"/>
                </a:moveTo>
                <a:cubicBezTo>
                  <a:pt x="106807" y="25239"/>
                  <a:pt x="107135" y="24452"/>
                  <a:pt x="106676" y="24015"/>
                </a:cubicBezTo>
                <a:cubicBezTo>
                  <a:pt x="106217" y="23556"/>
                  <a:pt x="105452" y="23884"/>
                  <a:pt x="105452" y="24518"/>
                </a:cubicBezTo>
                <a:cubicBezTo>
                  <a:pt x="105452" y="24911"/>
                  <a:pt x="105780" y="25239"/>
                  <a:pt x="106173" y="25239"/>
                </a:cubicBezTo>
                <a:close/>
                <a:moveTo>
                  <a:pt x="101344" y="25304"/>
                </a:moveTo>
                <a:cubicBezTo>
                  <a:pt x="102043" y="25304"/>
                  <a:pt x="102415" y="24452"/>
                  <a:pt x="101912" y="23971"/>
                </a:cubicBezTo>
                <a:cubicBezTo>
                  <a:pt x="101410" y="23469"/>
                  <a:pt x="100558" y="23818"/>
                  <a:pt x="100558" y="24518"/>
                </a:cubicBezTo>
                <a:cubicBezTo>
                  <a:pt x="100558" y="24955"/>
                  <a:pt x="100907" y="25304"/>
                  <a:pt x="101344" y="25304"/>
                </a:cubicBezTo>
                <a:close/>
                <a:moveTo>
                  <a:pt x="96515" y="25370"/>
                </a:moveTo>
                <a:cubicBezTo>
                  <a:pt x="97280" y="25370"/>
                  <a:pt x="97673" y="24452"/>
                  <a:pt x="97127" y="23906"/>
                </a:cubicBezTo>
                <a:cubicBezTo>
                  <a:pt x="96603" y="23381"/>
                  <a:pt x="95663" y="23753"/>
                  <a:pt x="95663" y="24518"/>
                </a:cubicBezTo>
                <a:cubicBezTo>
                  <a:pt x="95663" y="24998"/>
                  <a:pt x="96056" y="25370"/>
                  <a:pt x="96515" y="25370"/>
                </a:cubicBezTo>
                <a:close/>
                <a:moveTo>
                  <a:pt x="91708" y="25435"/>
                </a:moveTo>
                <a:cubicBezTo>
                  <a:pt x="92516" y="25435"/>
                  <a:pt x="92910" y="24452"/>
                  <a:pt x="92342" y="23884"/>
                </a:cubicBezTo>
                <a:cubicBezTo>
                  <a:pt x="91774" y="23294"/>
                  <a:pt x="90790" y="23709"/>
                  <a:pt x="90790" y="24518"/>
                </a:cubicBezTo>
                <a:cubicBezTo>
                  <a:pt x="90790" y="25020"/>
                  <a:pt x="91205" y="25435"/>
                  <a:pt x="91708" y="25435"/>
                </a:cubicBezTo>
                <a:close/>
                <a:moveTo>
                  <a:pt x="86879" y="25457"/>
                </a:moveTo>
                <a:cubicBezTo>
                  <a:pt x="87709" y="25457"/>
                  <a:pt x="88124" y="24452"/>
                  <a:pt x="87534" y="23862"/>
                </a:cubicBezTo>
                <a:cubicBezTo>
                  <a:pt x="86944" y="23272"/>
                  <a:pt x="85939" y="23687"/>
                  <a:pt x="85939" y="24518"/>
                </a:cubicBezTo>
                <a:cubicBezTo>
                  <a:pt x="85939" y="25042"/>
                  <a:pt x="86354" y="25457"/>
                  <a:pt x="86879" y="25457"/>
                </a:cubicBezTo>
                <a:close/>
                <a:moveTo>
                  <a:pt x="82050" y="25479"/>
                </a:moveTo>
                <a:cubicBezTo>
                  <a:pt x="82902" y="25479"/>
                  <a:pt x="83339" y="24452"/>
                  <a:pt x="82727" y="23840"/>
                </a:cubicBezTo>
                <a:cubicBezTo>
                  <a:pt x="82115" y="23228"/>
                  <a:pt x="81088" y="23665"/>
                  <a:pt x="81088" y="24518"/>
                </a:cubicBezTo>
                <a:cubicBezTo>
                  <a:pt x="81088" y="25042"/>
                  <a:pt x="81525" y="25479"/>
                  <a:pt x="82050" y="25479"/>
                </a:cubicBezTo>
                <a:close/>
                <a:moveTo>
                  <a:pt x="77221" y="25479"/>
                </a:moveTo>
                <a:cubicBezTo>
                  <a:pt x="78073" y="25479"/>
                  <a:pt x="78510" y="24452"/>
                  <a:pt x="77898" y="23840"/>
                </a:cubicBezTo>
                <a:cubicBezTo>
                  <a:pt x="77308" y="23228"/>
                  <a:pt x="76259" y="23665"/>
                  <a:pt x="76259" y="24518"/>
                </a:cubicBezTo>
                <a:cubicBezTo>
                  <a:pt x="76259" y="25042"/>
                  <a:pt x="76696" y="25479"/>
                  <a:pt x="77221" y="25479"/>
                </a:cubicBezTo>
                <a:close/>
                <a:moveTo>
                  <a:pt x="72392" y="25479"/>
                </a:moveTo>
                <a:cubicBezTo>
                  <a:pt x="73266" y="25479"/>
                  <a:pt x="73681" y="24452"/>
                  <a:pt x="73069" y="23840"/>
                </a:cubicBezTo>
                <a:cubicBezTo>
                  <a:pt x="72479" y="23228"/>
                  <a:pt x="71430" y="23665"/>
                  <a:pt x="71430" y="24518"/>
                </a:cubicBezTo>
                <a:cubicBezTo>
                  <a:pt x="71430" y="25042"/>
                  <a:pt x="71867" y="25479"/>
                  <a:pt x="72392" y="25479"/>
                </a:cubicBezTo>
                <a:close/>
                <a:moveTo>
                  <a:pt x="67563" y="25457"/>
                </a:moveTo>
                <a:cubicBezTo>
                  <a:pt x="68415" y="25457"/>
                  <a:pt x="68830" y="24452"/>
                  <a:pt x="68240" y="23862"/>
                </a:cubicBezTo>
                <a:cubicBezTo>
                  <a:pt x="67650" y="23272"/>
                  <a:pt x="66623" y="23687"/>
                  <a:pt x="66623" y="24518"/>
                </a:cubicBezTo>
                <a:cubicBezTo>
                  <a:pt x="66645" y="25042"/>
                  <a:pt x="67060" y="25457"/>
                  <a:pt x="67563" y="25457"/>
                </a:cubicBezTo>
                <a:close/>
                <a:moveTo>
                  <a:pt x="62734" y="25413"/>
                </a:moveTo>
                <a:cubicBezTo>
                  <a:pt x="63542" y="25413"/>
                  <a:pt x="63957" y="24452"/>
                  <a:pt x="63389" y="23884"/>
                </a:cubicBezTo>
                <a:cubicBezTo>
                  <a:pt x="62821" y="23316"/>
                  <a:pt x="61838" y="23709"/>
                  <a:pt x="61838" y="24518"/>
                </a:cubicBezTo>
                <a:cubicBezTo>
                  <a:pt x="61838" y="25020"/>
                  <a:pt x="62253" y="25413"/>
                  <a:pt x="62734" y="25413"/>
                </a:cubicBezTo>
                <a:close/>
                <a:moveTo>
                  <a:pt x="57927" y="25370"/>
                </a:moveTo>
                <a:cubicBezTo>
                  <a:pt x="58669" y="25370"/>
                  <a:pt x="59041" y="24452"/>
                  <a:pt x="58517" y="23928"/>
                </a:cubicBezTo>
                <a:cubicBezTo>
                  <a:pt x="57992" y="23381"/>
                  <a:pt x="57074" y="23775"/>
                  <a:pt x="57074" y="24518"/>
                </a:cubicBezTo>
                <a:cubicBezTo>
                  <a:pt x="57074" y="24976"/>
                  <a:pt x="57446" y="25370"/>
                  <a:pt x="57927" y="25370"/>
                </a:cubicBezTo>
                <a:close/>
                <a:moveTo>
                  <a:pt x="53098" y="25304"/>
                </a:moveTo>
                <a:cubicBezTo>
                  <a:pt x="53797" y="25304"/>
                  <a:pt x="54146" y="24452"/>
                  <a:pt x="53644" y="23971"/>
                </a:cubicBezTo>
                <a:cubicBezTo>
                  <a:pt x="53163" y="23469"/>
                  <a:pt x="52311" y="23818"/>
                  <a:pt x="52311" y="24518"/>
                </a:cubicBezTo>
                <a:cubicBezTo>
                  <a:pt x="52311" y="24955"/>
                  <a:pt x="52661" y="25304"/>
                  <a:pt x="53098" y="25304"/>
                </a:cubicBezTo>
                <a:close/>
                <a:moveTo>
                  <a:pt x="48268" y="25239"/>
                </a:moveTo>
                <a:cubicBezTo>
                  <a:pt x="48902" y="25239"/>
                  <a:pt x="49208" y="24474"/>
                  <a:pt x="48771" y="24015"/>
                </a:cubicBezTo>
                <a:cubicBezTo>
                  <a:pt x="48334" y="23578"/>
                  <a:pt x="47547" y="23884"/>
                  <a:pt x="47547" y="24518"/>
                </a:cubicBezTo>
                <a:cubicBezTo>
                  <a:pt x="47547" y="24911"/>
                  <a:pt x="47875" y="25239"/>
                  <a:pt x="48268" y="25239"/>
                </a:cubicBezTo>
                <a:close/>
                <a:moveTo>
                  <a:pt x="43439" y="25151"/>
                </a:moveTo>
                <a:cubicBezTo>
                  <a:pt x="44008" y="25151"/>
                  <a:pt x="44292" y="24474"/>
                  <a:pt x="43876" y="24081"/>
                </a:cubicBezTo>
                <a:cubicBezTo>
                  <a:pt x="43483" y="23687"/>
                  <a:pt x="42806" y="23971"/>
                  <a:pt x="42806" y="24518"/>
                </a:cubicBezTo>
                <a:cubicBezTo>
                  <a:pt x="42806" y="24867"/>
                  <a:pt x="43090" y="25151"/>
                  <a:pt x="43439" y="25151"/>
                </a:cubicBezTo>
                <a:close/>
                <a:moveTo>
                  <a:pt x="38610" y="25064"/>
                </a:moveTo>
                <a:cubicBezTo>
                  <a:pt x="39113" y="25064"/>
                  <a:pt x="39353" y="24474"/>
                  <a:pt x="39026" y="24124"/>
                </a:cubicBezTo>
                <a:cubicBezTo>
                  <a:pt x="38676" y="23775"/>
                  <a:pt x="38086" y="24015"/>
                  <a:pt x="38086" y="24518"/>
                </a:cubicBezTo>
                <a:cubicBezTo>
                  <a:pt x="38086" y="24802"/>
                  <a:pt x="38326" y="25042"/>
                  <a:pt x="38610" y="25064"/>
                </a:cubicBezTo>
                <a:close/>
                <a:moveTo>
                  <a:pt x="33781" y="24955"/>
                </a:moveTo>
                <a:cubicBezTo>
                  <a:pt x="34197" y="24955"/>
                  <a:pt x="34393" y="24496"/>
                  <a:pt x="34109" y="24212"/>
                </a:cubicBezTo>
                <a:cubicBezTo>
                  <a:pt x="33825" y="23928"/>
                  <a:pt x="33344" y="24124"/>
                  <a:pt x="33344" y="24518"/>
                </a:cubicBezTo>
                <a:cubicBezTo>
                  <a:pt x="33344" y="24758"/>
                  <a:pt x="33541" y="24955"/>
                  <a:pt x="33781" y="24955"/>
                </a:cubicBezTo>
                <a:close/>
                <a:moveTo>
                  <a:pt x="28974" y="24845"/>
                </a:moveTo>
                <a:cubicBezTo>
                  <a:pt x="29368" y="24824"/>
                  <a:pt x="29368" y="24212"/>
                  <a:pt x="28974" y="24190"/>
                </a:cubicBezTo>
                <a:cubicBezTo>
                  <a:pt x="28472" y="24146"/>
                  <a:pt x="28472" y="24889"/>
                  <a:pt x="28974" y="24845"/>
                </a:cubicBezTo>
                <a:close/>
                <a:moveTo>
                  <a:pt x="24145" y="24758"/>
                </a:moveTo>
                <a:cubicBezTo>
                  <a:pt x="24254" y="24758"/>
                  <a:pt x="24364" y="24649"/>
                  <a:pt x="24364" y="24518"/>
                </a:cubicBezTo>
                <a:cubicBezTo>
                  <a:pt x="24364" y="24212"/>
                  <a:pt x="23905" y="24212"/>
                  <a:pt x="23905" y="24518"/>
                </a:cubicBezTo>
                <a:cubicBezTo>
                  <a:pt x="23905" y="24649"/>
                  <a:pt x="24014" y="24758"/>
                  <a:pt x="24145" y="24758"/>
                </a:cubicBezTo>
                <a:close/>
                <a:moveTo>
                  <a:pt x="19316" y="24649"/>
                </a:moveTo>
                <a:cubicBezTo>
                  <a:pt x="19469" y="24649"/>
                  <a:pt x="19469" y="24408"/>
                  <a:pt x="19316" y="24408"/>
                </a:cubicBezTo>
                <a:cubicBezTo>
                  <a:pt x="19163" y="24408"/>
                  <a:pt x="19163" y="24649"/>
                  <a:pt x="19316" y="24649"/>
                </a:cubicBezTo>
                <a:close/>
                <a:moveTo>
                  <a:pt x="14487" y="24561"/>
                </a:moveTo>
                <a:cubicBezTo>
                  <a:pt x="14509" y="24539"/>
                  <a:pt x="14509" y="24539"/>
                  <a:pt x="14509" y="24518"/>
                </a:cubicBezTo>
                <a:cubicBezTo>
                  <a:pt x="14509" y="24518"/>
                  <a:pt x="14509" y="24496"/>
                  <a:pt x="14487" y="24496"/>
                </a:cubicBezTo>
                <a:cubicBezTo>
                  <a:pt x="14465" y="24496"/>
                  <a:pt x="14465" y="24518"/>
                  <a:pt x="14465" y="24518"/>
                </a:cubicBezTo>
                <a:cubicBezTo>
                  <a:pt x="14465" y="24539"/>
                  <a:pt x="14465" y="24561"/>
                  <a:pt x="14487" y="24561"/>
                </a:cubicBezTo>
                <a:close/>
                <a:moveTo>
                  <a:pt x="135126" y="19754"/>
                </a:moveTo>
                <a:cubicBezTo>
                  <a:pt x="135169" y="19754"/>
                  <a:pt x="135191" y="19732"/>
                  <a:pt x="135191" y="19689"/>
                </a:cubicBezTo>
                <a:cubicBezTo>
                  <a:pt x="135191" y="19667"/>
                  <a:pt x="135169" y="19645"/>
                  <a:pt x="135126" y="19645"/>
                </a:cubicBezTo>
                <a:cubicBezTo>
                  <a:pt x="135104" y="19645"/>
                  <a:pt x="135082" y="19667"/>
                  <a:pt x="135082" y="19689"/>
                </a:cubicBezTo>
                <a:cubicBezTo>
                  <a:pt x="135082" y="19732"/>
                  <a:pt x="135104" y="19754"/>
                  <a:pt x="135126" y="19754"/>
                </a:cubicBezTo>
                <a:close/>
                <a:moveTo>
                  <a:pt x="130297" y="19842"/>
                </a:moveTo>
                <a:cubicBezTo>
                  <a:pt x="130384" y="19842"/>
                  <a:pt x="130449" y="19776"/>
                  <a:pt x="130449" y="19689"/>
                </a:cubicBezTo>
                <a:cubicBezTo>
                  <a:pt x="130449" y="19623"/>
                  <a:pt x="130384" y="19557"/>
                  <a:pt x="130297" y="19557"/>
                </a:cubicBezTo>
                <a:cubicBezTo>
                  <a:pt x="130231" y="19557"/>
                  <a:pt x="130165" y="19623"/>
                  <a:pt x="130165" y="19689"/>
                </a:cubicBezTo>
                <a:cubicBezTo>
                  <a:pt x="130165" y="19776"/>
                  <a:pt x="130231" y="19842"/>
                  <a:pt x="130297" y="19842"/>
                </a:cubicBezTo>
                <a:close/>
                <a:moveTo>
                  <a:pt x="125489" y="19951"/>
                </a:moveTo>
                <a:cubicBezTo>
                  <a:pt x="125708" y="19951"/>
                  <a:pt x="125817" y="19667"/>
                  <a:pt x="125664" y="19514"/>
                </a:cubicBezTo>
                <a:cubicBezTo>
                  <a:pt x="125489" y="19361"/>
                  <a:pt x="125227" y="19470"/>
                  <a:pt x="125227" y="19689"/>
                </a:cubicBezTo>
                <a:cubicBezTo>
                  <a:pt x="125227" y="19842"/>
                  <a:pt x="125336" y="19951"/>
                  <a:pt x="125489" y="19951"/>
                </a:cubicBezTo>
                <a:close/>
                <a:moveTo>
                  <a:pt x="120660" y="20038"/>
                </a:moveTo>
                <a:cubicBezTo>
                  <a:pt x="120966" y="20038"/>
                  <a:pt x="121119" y="19667"/>
                  <a:pt x="120901" y="19448"/>
                </a:cubicBezTo>
                <a:cubicBezTo>
                  <a:pt x="120682" y="19230"/>
                  <a:pt x="120311" y="19383"/>
                  <a:pt x="120311" y="19689"/>
                </a:cubicBezTo>
                <a:cubicBezTo>
                  <a:pt x="120311" y="19885"/>
                  <a:pt x="120464" y="20038"/>
                  <a:pt x="120660" y="20038"/>
                </a:cubicBezTo>
                <a:close/>
                <a:moveTo>
                  <a:pt x="115831" y="20147"/>
                </a:moveTo>
                <a:cubicBezTo>
                  <a:pt x="116225" y="20147"/>
                  <a:pt x="116421" y="19667"/>
                  <a:pt x="116137" y="19383"/>
                </a:cubicBezTo>
                <a:cubicBezTo>
                  <a:pt x="115853" y="19099"/>
                  <a:pt x="115394" y="19295"/>
                  <a:pt x="115394" y="19689"/>
                </a:cubicBezTo>
                <a:cubicBezTo>
                  <a:pt x="115394" y="19951"/>
                  <a:pt x="115591" y="20147"/>
                  <a:pt x="115831" y="20147"/>
                </a:cubicBezTo>
                <a:close/>
                <a:moveTo>
                  <a:pt x="111002" y="20213"/>
                </a:moveTo>
                <a:cubicBezTo>
                  <a:pt x="111461" y="20213"/>
                  <a:pt x="111701" y="19645"/>
                  <a:pt x="111374" y="19317"/>
                </a:cubicBezTo>
                <a:cubicBezTo>
                  <a:pt x="111046" y="18989"/>
                  <a:pt x="110478" y="19230"/>
                  <a:pt x="110478" y="19689"/>
                </a:cubicBezTo>
                <a:cubicBezTo>
                  <a:pt x="110478" y="19994"/>
                  <a:pt x="110718" y="20213"/>
                  <a:pt x="111002" y="20213"/>
                </a:cubicBezTo>
                <a:close/>
                <a:moveTo>
                  <a:pt x="106173" y="20300"/>
                </a:moveTo>
                <a:cubicBezTo>
                  <a:pt x="106719" y="20300"/>
                  <a:pt x="106982" y="19645"/>
                  <a:pt x="106610" y="19273"/>
                </a:cubicBezTo>
                <a:cubicBezTo>
                  <a:pt x="106217" y="18880"/>
                  <a:pt x="105583" y="19164"/>
                  <a:pt x="105583" y="19689"/>
                </a:cubicBezTo>
                <a:cubicBezTo>
                  <a:pt x="105583" y="20038"/>
                  <a:pt x="105845" y="20300"/>
                  <a:pt x="106173" y="20300"/>
                </a:cubicBezTo>
                <a:close/>
                <a:moveTo>
                  <a:pt x="101344" y="20366"/>
                </a:moveTo>
                <a:cubicBezTo>
                  <a:pt x="101956" y="20366"/>
                  <a:pt x="102240" y="19645"/>
                  <a:pt x="101825" y="19230"/>
                </a:cubicBezTo>
                <a:cubicBezTo>
                  <a:pt x="101410" y="18793"/>
                  <a:pt x="100689" y="19099"/>
                  <a:pt x="100689" y="19689"/>
                </a:cubicBezTo>
                <a:cubicBezTo>
                  <a:pt x="100689" y="20060"/>
                  <a:pt x="100973" y="20366"/>
                  <a:pt x="101344" y="20366"/>
                </a:cubicBezTo>
                <a:close/>
                <a:moveTo>
                  <a:pt x="96515" y="20431"/>
                </a:moveTo>
                <a:cubicBezTo>
                  <a:pt x="97171" y="20431"/>
                  <a:pt x="97498" y="19645"/>
                  <a:pt x="97040" y="19186"/>
                </a:cubicBezTo>
                <a:cubicBezTo>
                  <a:pt x="96581" y="18727"/>
                  <a:pt x="95794" y="19055"/>
                  <a:pt x="95794" y="19689"/>
                </a:cubicBezTo>
                <a:cubicBezTo>
                  <a:pt x="95794" y="20104"/>
                  <a:pt x="96122" y="20431"/>
                  <a:pt x="96515" y="20431"/>
                </a:cubicBezTo>
                <a:close/>
                <a:moveTo>
                  <a:pt x="91708" y="20475"/>
                </a:moveTo>
                <a:cubicBezTo>
                  <a:pt x="92385" y="20475"/>
                  <a:pt x="92735" y="19645"/>
                  <a:pt x="92254" y="19142"/>
                </a:cubicBezTo>
                <a:cubicBezTo>
                  <a:pt x="91752" y="18662"/>
                  <a:pt x="90921" y="19011"/>
                  <a:pt x="90921" y="19689"/>
                </a:cubicBezTo>
                <a:cubicBezTo>
                  <a:pt x="90921" y="20126"/>
                  <a:pt x="91271" y="20475"/>
                  <a:pt x="91708" y="20475"/>
                </a:cubicBezTo>
                <a:close/>
                <a:moveTo>
                  <a:pt x="86879" y="20497"/>
                </a:moveTo>
                <a:cubicBezTo>
                  <a:pt x="87578" y="20497"/>
                  <a:pt x="87950" y="19645"/>
                  <a:pt x="87447" y="19120"/>
                </a:cubicBezTo>
                <a:cubicBezTo>
                  <a:pt x="86944" y="18618"/>
                  <a:pt x="86070" y="18989"/>
                  <a:pt x="86070" y="19689"/>
                </a:cubicBezTo>
                <a:cubicBezTo>
                  <a:pt x="86070" y="20147"/>
                  <a:pt x="86420" y="20497"/>
                  <a:pt x="86879" y="20497"/>
                </a:cubicBezTo>
                <a:close/>
                <a:moveTo>
                  <a:pt x="82050" y="20519"/>
                </a:moveTo>
                <a:cubicBezTo>
                  <a:pt x="82771" y="20519"/>
                  <a:pt x="83142" y="19645"/>
                  <a:pt x="82618" y="19120"/>
                </a:cubicBezTo>
                <a:cubicBezTo>
                  <a:pt x="82115" y="18618"/>
                  <a:pt x="81220" y="18967"/>
                  <a:pt x="81220" y="19710"/>
                </a:cubicBezTo>
                <a:cubicBezTo>
                  <a:pt x="81220" y="20169"/>
                  <a:pt x="81591" y="20519"/>
                  <a:pt x="82050" y="20519"/>
                </a:cubicBezTo>
                <a:close/>
                <a:moveTo>
                  <a:pt x="77221" y="20519"/>
                </a:moveTo>
                <a:cubicBezTo>
                  <a:pt x="77942" y="20519"/>
                  <a:pt x="78313" y="19645"/>
                  <a:pt x="77811" y="19120"/>
                </a:cubicBezTo>
                <a:cubicBezTo>
                  <a:pt x="77286" y="18618"/>
                  <a:pt x="76391" y="18967"/>
                  <a:pt x="76391" y="19710"/>
                </a:cubicBezTo>
                <a:cubicBezTo>
                  <a:pt x="76391" y="20169"/>
                  <a:pt x="76762" y="20519"/>
                  <a:pt x="77221" y="20519"/>
                </a:cubicBezTo>
                <a:close/>
                <a:moveTo>
                  <a:pt x="72392" y="20519"/>
                </a:moveTo>
                <a:cubicBezTo>
                  <a:pt x="73135" y="20519"/>
                  <a:pt x="73484" y="19645"/>
                  <a:pt x="72982" y="19120"/>
                </a:cubicBezTo>
                <a:cubicBezTo>
                  <a:pt x="72457" y="18618"/>
                  <a:pt x="71583" y="18967"/>
                  <a:pt x="71583" y="19710"/>
                </a:cubicBezTo>
                <a:cubicBezTo>
                  <a:pt x="71583" y="20169"/>
                  <a:pt x="71955" y="20519"/>
                  <a:pt x="72392" y="20519"/>
                </a:cubicBezTo>
                <a:close/>
                <a:moveTo>
                  <a:pt x="67563" y="20497"/>
                </a:moveTo>
                <a:cubicBezTo>
                  <a:pt x="68284" y="20497"/>
                  <a:pt x="68655" y="19645"/>
                  <a:pt x="68131" y="19120"/>
                </a:cubicBezTo>
                <a:cubicBezTo>
                  <a:pt x="67628" y="18618"/>
                  <a:pt x="66776" y="18989"/>
                  <a:pt x="66776" y="19689"/>
                </a:cubicBezTo>
                <a:cubicBezTo>
                  <a:pt x="66776" y="20147"/>
                  <a:pt x="67126" y="20497"/>
                  <a:pt x="67563" y="20497"/>
                </a:cubicBezTo>
                <a:close/>
                <a:moveTo>
                  <a:pt x="62734" y="20453"/>
                </a:moveTo>
                <a:cubicBezTo>
                  <a:pt x="63433" y="20453"/>
                  <a:pt x="63761" y="19645"/>
                  <a:pt x="63280" y="19164"/>
                </a:cubicBezTo>
                <a:cubicBezTo>
                  <a:pt x="62799" y="18683"/>
                  <a:pt x="61991" y="19011"/>
                  <a:pt x="61991" y="19689"/>
                </a:cubicBezTo>
                <a:cubicBezTo>
                  <a:pt x="61991" y="20126"/>
                  <a:pt x="62319" y="20453"/>
                  <a:pt x="62734" y="20453"/>
                </a:cubicBezTo>
                <a:close/>
                <a:moveTo>
                  <a:pt x="57927" y="20431"/>
                </a:moveTo>
                <a:cubicBezTo>
                  <a:pt x="58560" y="20431"/>
                  <a:pt x="58888" y="19645"/>
                  <a:pt x="58429" y="19186"/>
                </a:cubicBezTo>
                <a:cubicBezTo>
                  <a:pt x="57970" y="18727"/>
                  <a:pt x="57205" y="19055"/>
                  <a:pt x="57205" y="19689"/>
                </a:cubicBezTo>
                <a:cubicBezTo>
                  <a:pt x="57205" y="20104"/>
                  <a:pt x="57511" y="20410"/>
                  <a:pt x="57927" y="20431"/>
                </a:cubicBezTo>
                <a:close/>
                <a:moveTo>
                  <a:pt x="53098" y="20344"/>
                </a:moveTo>
                <a:cubicBezTo>
                  <a:pt x="53687" y="20344"/>
                  <a:pt x="53972" y="19645"/>
                  <a:pt x="53556" y="19230"/>
                </a:cubicBezTo>
                <a:cubicBezTo>
                  <a:pt x="53141" y="18815"/>
                  <a:pt x="52442" y="19120"/>
                  <a:pt x="52442" y="19689"/>
                </a:cubicBezTo>
                <a:cubicBezTo>
                  <a:pt x="52442" y="20060"/>
                  <a:pt x="52726" y="20344"/>
                  <a:pt x="53098" y="20344"/>
                </a:cubicBezTo>
                <a:close/>
                <a:moveTo>
                  <a:pt x="48268" y="20279"/>
                </a:moveTo>
                <a:cubicBezTo>
                  <a:pt x="48793" y="20279"/>
                  <a:pt x="49055" y="19645"/>
                  <a:pt x="48684" y="19273"/>
                </a:cubicBezTo>
                <a:cubicBezTo>
                  <a:pt x="48312" y="18902"/>
                  <a:pt x="47679" y="19164"/>
                  <a:pt x="47679" y="19689"/>
                </a:cubicBezTo>
                <a:cubicBezTo>
                  <a:pt x="47679" y="20016"/>
                  <a:pt x="47941" y="20279"/>
                  <a:pt x="48268" y="20279"/>
                </a:cubicBezTo>
                <a:close/>
                <a:moveTo>
                  <a:pt x="43439" y="20213"/>
                </a:moveTo>
                <a:cubicBezTo>
                  <a:pt x="43898" y="20213"/>
                  <a:pt x="44139" y="19667"/>
                  <a:pt x="43811" y="19317"/>
                </a:cubicBezTo>
                <a:cubicBezTo>
                  <a:pt x="43483" y="18989"/>
                  <a:pt x="42915" y="19230"/>
                  <a:pt x="42915" y="19689"/>
                </a:cubicBezTo>
                <a:cubicBezTo>
                  <a:pt x="42915" y="19994"/>
                  <a:pt x="43155" y="20213"/>
                  <a:pt x="43439" y="20213"/>
                </a:cubicBezTo>
                <a:close/>
                <a:moveTo>
                  <a:pt x="38610" y="20126"/>
                </a:moveTo>
                <a:cubicBezTo>
                  <a:pt x="39004" y="20126"/>
                  <a:pt x="39200" y="19667"/>
                  <a:pt x="38916" y="19404"/>
                </a:cubicBezTo>
                <a:cubicBezTo>
                  <a:pt x="38654" y="19120"/>
                  <a:pt x="38195" y="19317"/>
                  <a:pt x="38195" y="19689"/>
                </a:cubicBezTo>
                <a:cubicBezTo>
                  <a:pt x="38195" y="19929"/>
                  <a:pt x="38370" y="20126"/>
                  <a:pt x="38610" y="20126"/>
                </a:cubicBezTo>
                <a:close/>
                <a:moveTo>
                  <a:pt x="33781" y="20038"/>
                </a:moveTo>
                <a:cubicBezTo>
                  <a:pt x="34087" y="20038"/>
                  <a:pt x="34240" y="19667"/>
                  <a:pt x="34022" y="19470"/>
                </a:cubicBezTo>
                <a:cubicBezTo>
                  <a:pt x="33825" y="19252"/>
                  <a:pt x="33454" y="19404"/>
                  <a:pt x="33454" y="19689"/>
                </a:cubicBezTo>
                <a:cubicBezTo>
                  <a:pt x="33454" y="19885"/>
                  <a:pt x="33607" y="20038"/>
                  <a:pt x="33781" y="20038"/>
                </a:cubicBezTo>
                <a:close/>
                <a:moveTo>
                  <a:pt x="28974" y="19929"/>
                </a:moveTo>
                <a:cubicBezTo>
                  <a:pt x="29171" y="19929"/>
                  <a:pt x="29280" y="19689"/>
                  <a:pt x="29127" y="19536"/>
                </a:cubicBezTo>
                <a:cubicBezTo>
                  <a:pt x="28974" y="19383"/>
                  <a:pt x="28734" y="19492"/>
                  <a:pt x="28734" y="19689"/>
                </a:cubicBezTo>
                <a:cubicBezTo>
                  <a:pt x="28734" y="19820"/>
                  <a:pt x="28843" y="19929"/>
                  <a:pt x="28974" y="19929"/>
                </a:cubicBezTo>
                <a:close/>
                <a:moveTo>
                  <a:pt x="24145" y="19842"/>
                </a:moveTo>
                <a:cubicBezTo>
                  <a:pt x="24211" y="19842"/>
                  <a:pt x="24276" y="19776"/>
                  <a:pt x="24276" y="19689"/>
                </a:cubicBezTo>
                <a:cubicBezTo>
                  <a:pt x="24276" y="19492"/>
                  <a:pt x="23992" y="19492"/>
                  <a:pt x="23992" y="19689"/>
                </a:cubicBezTo>
                <a:cubicBezTo>
                  <a:pt x="23992" y="19776"/>
                  <a:pt x="24058" y="19842"/>
                  <a:pt x="24145" y="19842"/>
                </a:cubicBezTo>
                <a:close/>
                <a:moveTo>
                  <a:pt x="19316" y="19732"/>
                </a:moveTo>
                <a:cubicBezTo>
                  <a:pt x="19338" y="19732"/>
                  <a:pt x="19360" y="19710"/>
                  <a:pt x="19360" y="19689"/>
                </a:cubicBezTo>
                <a:cubicBezTo>
                  <a:pt x="19360" y="19667"/>
                  <a:pt x="19338" y="19667"/>
                  <a:pt x="19316" y="19667"/>
                </a:cubicBezTo>
                <a:cubicBezTo>
                  <a:pt x="19294" y="19667"/>
                  <a:pt x="19272" y="19667"/>
                  <a:pt x="19272" y="19689"/>
                </a:cubicBezTo>
                <a:cubicBezTo>
                  <a:pt x="19272" y="19710"/>
                  <a:pt x="19294" y="19732"/>
                  <a:pt x="19316" y="19732"/>
                </a:cubicBezTo>
                <a:close/>
                <a:moveTo>
                  <a:pt x="130297" y="14925"/>
                </a:moveTo>
                <a:cubicBezTo>
                  <a:pt x="130340" y="14925"/>
                  <a:pt x="130362" y="14903"/>
                  <a:pt x="130362" y="14881"/>
                </a:cubicBezTo>
                <a:cubicBezTo>
                  <a:pt x="130362" y="14838"/>
                  <a:pt x="130340" y="14816"/>
                  <a:pt x="130297" y="14816"/>
                </a:cubicBezTo>
                <a:cubicBezTo>
                  <a:pt x="130231" y="14794"/>
                  <a:pt x="130231" y="14947"/>
                  <a:pt x="130297" y="14925"/>
                </a:cubicBezTo>
                <a:close/>
                <a:moveTo>
                  <a:pt x="125467" y="15012"/>
                </a:moveTo>
                <a:cubicBezTo>
                  <a:pt x="125555" y="15012"/>
                  <a:pt x="125620" y="14947"/>
                  <a:pt x="125620" y="14881"/>
                </a:cubicBezTo>
                <a:cubicBezTo>
                  <a:pt x="125620" y="14794"/>
                  <a:pt x="125555" y="14728"/>
                  <a:pt x="125467" y="14728"/>
                </a:cubicBezTo>
                <a:cubicBezTo>
                  <a:pt x="125402" y="14728"/>
                  <a:pt x="125336" y="14794"/>
                  <a:pt x="125336" y="14881"/>
                </a:cubicBezTo>
                <a:cubicBezTo>
                  <a:pt x="125336" y="14947"/>
                  <a:pt x="125402" y="15012"/>
                  <a:pt x="125467" y="15012"/>
                </a:cubicBezTo>
                <a:close/>
                <a:moveTo>
                  <a:pt x="120660" y="15122"/>
                </a:moveTo>
                <a:cubicBezTo>
                  <a:pt x="120879" y="15122"/>
                  <a:pt x="120988" y="14859"/>
                  <a:pt x="120835" y="14707"/>
                </a:cubicBezTo>
                <a:cubicBezTo>
                  <a:pt x="120682" y="14554"/>
                  <a:pt x="120420" y="14663"/>
                  <a:pt x="120420" y="14881"/>
                </a:cubicBezTo>
                <a:cubicBezTo>
                  <a:pt x="120420" y="15012"/>
                  <a:pt x="120529" y="15122"/>
                  <a:pt x="120660" y="15122"/>
                </a:cubicBezTo>
                <a:close/>
                <a:moveTo>
                  <a:pt x="115831" y="15187"/>
                </a:moveTo>
                <a:cubicBezTo>
                  <a:pt x="116115" y="15187"/>
                  <a:pt x="116268" y="14838"/>
                  <a:pt x="116050" y="14641"/>
                </a:cubicBezTo>
                <a:cubicBezTo>
                  <a:pt x="115853" y="14444"/>
                  <a:pt x="115504" y="14575"/>
                  <a:pt x="115504" y="14881"/>
                </a:cubicBezTo>
                <a:cubicBezTo>
                  <a:pt x="115504" y="15056"/>
                  <a:pt x="115656" y="15187"/>
                  <a:pt x="115831" y="15187"/>
                </a:cubicBezTo>
                <a:close/>
                <a:moveTo>
                  <a:pt x="111002" y="15275"/>
                </a:moveTo>
                <a:cubicBezTo>
                  <a:pt x="111352" y="15275"/>
                  <a:pt x="111549" y="14838"/>
                  <a:pt x="111286" y="14597"/>
                </a:cubicBezTo>
                <a:cubicBezTo>
                  <a:pt x="111024" y="14335"/>
                  <a:pt x="110609" y="14510"/>
                  <a:pt x="110609" y="14881"/>
                </a:cubicBezTo>
                <a:cubicBezTo>
                  <a:pt x="110609" y="15100"/>
                  <a:pt x="110784" y="15275"/>
                  <a:pt x="111002" y="15275"/>
                </a:cubicBezTo>
                <a:close/>
                <a:moveTo>
                  <a:pt x="106173" y="15362"/>
                </a:moveTo>
                <a:cubicBezTo>
                  <a:pt x="106610" y="15362"/>
                  <a:pt x="106829" y="14838"/>
                  <a:pt x="106523" y="14532"/>
                </a:cubicBezTo>
                <a:cubicBezTo>
                  <a:pt x="106217" y="14226"/>
                  <a:pt x="105692" y="14444"/>
                  <a:pt x="105692" y="14881"/>
                </a:cubicBezTo>
                <a:cubicBezTo>
                  <a:pt x="105692" y="15144"/>
                  <a:pt x="105911" y="15362"/>
                  <a:pt x="106173" y="15362"/>
                </a:cubicBezTo>
                <a:close/>
                <a:moveTo>
                  <a:pt x="101344" y="15406"/>
                </a:moveTo>
                <a:cubicBezTo>
                  <a:pt x="101847" y="15406"/>
                  <a:pt x="102087" y="14816"/>
                  <a:pt x="101737" y="14466"/>
                </a:cubicBezTo>
                <a:cubicBezTo>
                  <a:pt x="101388" y="14138"/>
                  <a:pt x="100798" y="14379"/>
                  <a:pt x="100798" y="14859"/>
                </a:cubicBezTo>
                <a:cubicBezTo>
                  <a:pt x="100798" y="15165"/>
                  <a:pt x="101038" y="15406"/>
                  <a:pt x="101344" y="15406"/>
                </a:cubicBezTo>
                <a:close/>
                <a:moveTo>
                  <a:pt x="96537" y="15471"/>
                </a:moveTo>
                <a:cubicBezTo>
                  <a:pt x="97061" y="15471"/>
                  <a:pt x="97324" y="14838"/>
                  <a:pt x="96952" y="14466"/>
                </a:cubicBezTo>
                <a:cubicBezTo>
                  <a:pt x="96581" y="14095"/>
                  <a:pt x="95947" y="14357"/>
                  <a:pt x="95947" y="14881"/>
                </a:cubicBezTo>
                <a:cubicBezTo>
                  <a:pt x="95925" y="15209"/>
                  <a:pt x="96209" y="15471"/>
                  <a:pt x="96537" y="15471"/>
                </a:cubicBezTo>
                <a:close/>
                <a:moveTo>
                  <a:pt x="91708" y="15515"/>
                </a:moveTo>
                <a:cubicBezTo>
                  <a:pt x="92254" y="15493"/>
                  <a:pt x="92538" y="14838"/>
                  <a:pt x="92145" y="14422"/>
                </a:cubicBezTo>
                <a:cubicBezTo>
                  <a:pt x="91752" y="14029"/>
                  <a:pt x="91074" y="14313"/>
                  <a:pt x="91074" y="14881"/>
                </a:cubicBezTo>
                <a:cubicBezTo>
                  <a:pt x="91074" y="15231"/>
                  <a:pt x="91358" y="15515"/>
                  <a:pt x="91708" y="15515"/>
                </a:cubicBezTo>
                <a:close/>
                <a:moveTo>
                  <a:pt x="86879" y="15537"/>
                </a:moveTo>
                <a:cubicBezTo>
                  <a:pt x="87469" y="15537"/>
                  <a:pt x="87775" y="14816"/>
                  <a:pt x="87360" y="14401"/>
                </a:cubicBezTo>
                <a:cubicBezTo>
                  <a:pt x="86923" y="13964"/>
                  <a:pt x="86202" y="14270"/>
                  <a:pt x="86202" y="14881"/>
                </a:cubicBezTo>
                <a:cubicBezTo>
                  <a:pt x="86202" y="15253"/>
                  <a:pt x="86507" y="15537"/>
                  <a:pt x="86879" y="15537"/>
                </a:cubicBezTo>
                <a:close/>
                <a:moveTo>
                  <a:pt x="82050" y="15537"/>
                </a:moveTo>
                <a:cubicBezTo>
                  <a:pt x="82662" y="15537"/>
                  <a:pt x="82968" y="14816"/>
                  <a:pt x="82531" y="14379"/>
                </a:cubicBezTo>
                <a:cubicBezTo>
                  <a:pt x="82094" y="13942"/>
                  <a:pt x="81373" y="14248"/>
                  <a:pt x="81373" y="14859"/>
                </a:cubicBezTo>
                <a:cubicBezTo>
                  <a:pt x="81373" y="15231"/>
                  <a:pt x="81678" y="15537"/>
                  <a:pt x="82050" y="15537"/>
                </a:cubicBezTo>
                <a:close/>
                <a:moveTo>
                  <a:pt x="77221" y="15537"/>
                </a:moveTo>
                <a:cubicBezTo>
                  <a:pt x="77833" y="15537"/>
                  <a:pt x="78139" y="14816"/>
                  <a:pt x="77702" y="14379"/>
                </a:cubicBezTo>
                <a:cubicBezTo>
                  <a:pt x="77286" y="13942"/>
                  <a:pt x="76543" y="14248"/>
                  <a:pt x="76543" y="14859"/>
                </a:cubicBezTo>
                <a:cubicBezTo>
                  <a:pt x="76543" y="15231"/>
                  <a:pt x="76849" y="15537"/>
                  <a:pt x="77221" y="15537"/>
                </a:cubicBezTo>
                <a:close/>
                <a:moveTo>
                  <a:pt x="72392" y="15537"/>
                </a:moveTo>
                <a:cubicBezTo>
                  <a:pt x="73004" y="15537"/>
                  <a:pt x="73310" y="14816"/>
                  <a:pt x="72873" y="14379"/>
                </a:cubicBezTo>
                <a:cubicBezTo>
                  <a:pt x="72457" y="13942"/>
                  <a:pt x="71714" y="14248"/>
                  <a:pt x="71714" y="14859"/>
                </a:cubicBezTo>
                <a:cubicBezTo>
                  <a:pt x="71714" y="15231"/>
                  <a:pt x="72020" y="15537"/>
                  <a:pt x="72392" y="15537"/>
                </a:cubicBezTo>
                <a:close/>
                <a:moveTo>
                  <a:pt x="67563" y="15515"/>
                </a:moveTo>
                <a:cubicBezTo>
                  <a:pt x="68153" y="15515"/>
                  <a:pt x="68437" y="14816"/>
                  <a:pt x="68044" y="14401"/>
                </a:cubicBezTo>
                <a:cubicBezTo>
                  <a:pt x="67628" y="13985"/>
                  <a:pt x="66907" y="14270"/>
                  <a:pt x="66907" y="14859"/>
                </a:cubicBezTo>
                <a:cubicBezTo>
                  <a:pt x="66907" y="15231"/>
                  <a:pt x="67213" y="15515"/>
                  <a:pt x="67563" y="15515"/>
                </a:cubicBezTo>
                <a:close/>
                <a:moveTo>
                  <a:pt x="62734" y="15493"/>
                </a:moveTo>
                <a:cubicBezTo>
                  <a:pt x="63302" y="15493"/>
                  <a:pt x="63586" y="14816"/>
                  <a:pt x="63193" y="14422"/>
                </a:cubicBezTo>
                <a:cubicBezTo>
                  <a:pt x="62799" y="14029"/>
                  <a:pt x="62122" y="14291"/>
                  <a:pt x="62122" y="14859"/>
                </a:cubicBezTo>
                <a:cubicBezTo>
                  <a:pt x="62122" y="15209"/>
                  <a:pt x="62406" y="15493"/>
                  <a:pt x="62734" y="15493"/>
                </a:cubicBezTo>
                <a:close/>
                <a:moveTo>
                  <a:pt x="57927" y="15471"/>
                </a:moveTo>
                <a:cubicBezTo>
                  <a:pt x="58451" y="15471"/>
                  <a:pt x="58713" y="14838"/>
                  <a:pt x="58342" y="14466"/>
                </a:cubicBezTo>
                <a:cubicBezTo>
                  <a:pt x="57970" y="14095"/>
                  <a:pt x="57337" y="14357"/>
                  <a:pt x="57337" y="14881"/>
                </a:cubicBezTo>
                <a:cubicBezTo>
                  <a:pt x="57337" y="15209"/>
                  <a:pt x="57599" y="15471"/>
                  <a:pt x="57927" y="15471"/>
                </a:cubicBezTo>
                <a:close/>
                <a:moveTo>
                  <a:pt x="53098" y="15406"/>
                </a:moveTo>
                <a:cubicBezTo>
                  <a:pt x="53578" y="15406"/>
                  <a:pt x="53819" y="14816"/>
                  <a:pt x="53491" y="14488"/>
                </a:cubicBezTo>
                <a:cubicBezTo>
                  <a:pt x="53141" y="14138"/>
                  <a:pt x="52551" y="14379"/>
                  <a:pt x="52551" y="14859"/>
                </a:cubicBezTo>
                <a:cubicBezTo>
                  <a:pt x="52551" y="15165"/>
                  <a:pt x="52792" y="15406"/>
                  <a:pt x="53098" y="15406"/>
                </a:cubicBezTo>
                <a:close/>
                <a:moveTo>
                  <a:pt x="48268" y="15340"/>
                </a:moveTo>
                <a:cubicBezTo>
                  <a:pt x="48684" y="15340"/>
                  <a:pt x="48902" y="14838"/>
                  <a:pt x="48596" y="14532"/>
                </a:cubicBezTo>
                <a:cubicBezTo>
                  <a:pt x="48312" y="14248"/>
                  <a:pt x="47810" y="14444"/>
                  <a:pt x="47810" y="14881"/>
                </a:cubicBezTo>
                <a:cubicBezTo>
                  <a:pt x="47788" y="15144"/>
                  <a:pt x="48006" y="15340"/>
                  <a:pt x="48268" y="15340"/>
                </a:cubicBezTo>
                <a:close/>
                <a:moveTo>
                  <a:pt x="43439" y="15275"/>
                </a:moveTo>
                <a:cubicBezTo>
                  <a:pt x="43789" y="15275"/>
                  <a:pt x="43986" y="14838"/>
                  <a:pt x="43724" y="14597"/>
                </a:cubicBezTo>
                <a:cubicBezTo>
                  <a:pt x="43483" y="14335"/>
                  <a:pt x="43046" y="14510"/>
                  <a:pt x="43046" y="14881"/>
                </a:cubicBezTo>
                <a:cubicBezTo>
                  <a:pt x="43046" y="15100"/>
                  <a:pt x="43221" y="15275"/>
                  <a:pt x="43439" y="15275"/>
                </a:cubicBezTo>
                <a:close/>
                <a:moveTo>
                  <a:pt x="38610" y="15187"/>
                </a:moveTo>
                <a:cubicBezTo>
                  <a:pt x="38894" y="15187"/>
                  <a:pt x="39047" y="14838"/>
                  <a:pt x="38851" y="14641"/>
                </a:cubicBezTo>
                <a:cubicBezTo>
                  <a:pt x="38654" y="14444"/>
                  <a:pt x="38305" y="14575"/>
                  <a:pt x="38305" y="14859"/>
                </a:cubicBezTo>
                <a:cubicBezTo>
                  <a:pt x="38305" y="15034"/>
                  <a:pt x="38436" y="15187"/>
                  <a:pt x="38610" y="15187"/>
                </a:cubicBezTo>
                <a:close/>
                <a:moveTo>
                  <a:pt x="33803" y="15100"/>
                </a:moveTo>
                <a:cubicBezTo>
                  <a:pt x="33912" y="15100"/>
                  <a:pt x="34022" y="14991"/>
                  <a:pt x="34022" y="14859"/>
                </a:cubicBezTo>
                <a:cubicBezTo>
                  <a:pt x="34000" y="14597"/>
                  <a:pt x="33585" y="14597"/>
                  <a:pt x="33563" y="14859"/>
                </a:cubicBezTo>
                <a:cubicBezTo>
                  <a:pt x="33563" y="14991"/>
                  <a:pt x="33672" y="15100"/>
                  <a:pt x="33803" y="15100"/>
                </a:cubicBezTo>
                <a:close/>
                <a:moveTo>
                  <a:pt x="28974" y="15012"/>
                </a:moveTo>
                <a:cubicBezTo>
                  <a:pt x="29040" y="15012"/>
                  <a:pt x="29105" y="14947"/>
                  <a:pt x="29105" y="14859"/>
                </a:cubicBezTo>
                <a:cubicBezTo>
                  <a:pt x="29105" y="14663"/>
                  <a:pt x="28821" y="14663"/>
                  <a:pt x="28821" y="14859"/>
                </a:cubicBezTo>
                <a:cubicBezTo>
                  <a:pt x="28821" y="14947"/>
                  <a:pt x="28887" y="15012"/>
                  <a:pt x="28974" y="15012"/>
                </a:cubicBezTo>
                <a:close/>
                <a:moveTo>
                  <a:pt x="24145" y="14925"/>
                </a:moveTo>
                <a:cubicBezTo>
                  <a:pt x="24211" y="14947"/>
                  <a:pt x="24211" y="14794"/>
                  <a:pt x="24145" y="14816"/>
                </a:cubicBezTo>
                <a:cubicBezTo>
                  <a:pt x="24080" y="14794"/>
                  <a:pt x="24080" y="14947"/>
                  <a:pt x="24145" y="14925"/>
                </a:cubicBezTo>
                <a:close/>
                <a:moveTo>
                  <a:pt x="125467" y="10074"/>
                </a:moveTo>
                <a:cubicBezTo>
                  <a:pt x="125489" y="10074"/>
                  <a:pt x="125511" y="10074"/>
                  <a:pt x="125511" y="10052"/>
                </a:cubicBezTo>
                <a:cubicBezTo>
                  <a:pt x="125511" y="10030"/>
                  <a:pt x="125489" y="10009"/>
                  <a:pt x="125467" y="10009"/>
                </a:cubicBezTo>
                <a:cubicBezTo>
                  <a:pt x="125446" y="10009"/>
                  <a:pt x="125424" y="10030"/>
                  <a:pt x="125446" y="10052"/>
                </a:cubicBezTo>
                <a:cubicBezTo>
                  <a:pt x="125446" y="10074"/>
                  <a:pt x="125446" y="10074"/>
                  <a:pt x="125467" y="10074"/>
                </a:cubicBezTo>
                <a:close/>
                <a:moveTo>
                  <a:pt x="120638" y="10183"/>
                </a:moveTo>
                <a:cubicBezTo>
                  <a:pt x="120857" y="10183"/>
                  <a:pt x="120507" y="9834"/>
                  <a:pt x="120507" y="10052"/>
                </a:cubicBezTo>
                <a:cubicBezTo>
                  <a:pt x="120507" y="10118"/>
                  <a:pt x="120573" y="10183"/>
                  <a:pt x="120638" y="10183"/>
                </a:cubicBezTo>
                <a:close/>
                <a:moveTo>
                  <a:pt x="115831" y="10271"/>
                </a:moveTo>
                <a:cubicBezTo>
                  <a:pt x="115941" y="10271"/>
                  <a:pt x="116050" y="10183"/>
                  <a:pt x="116050" y="10052"/>
                </a:cubicBezTo>
                <a:cubicBezTo>
                  <a:pt x="116050" y="9877"/>
                  <a:pt x="115809" y="9768"/>
                  <a:pt x="115678" y="9899"/>
                </a:cubicBezTo>
                <a:cubicBezTo>
                  <a:pt x="115547" y="10052"/>
                  <a:pt x="115635" y="10271"/>
                  <a:pt x="115831" y="10271"/>
                </a:cubicBezTo>
                <a:close/>
                <a:moveTo>
                  <a:pt x="111002" y="10336"/>
                </a:moveTo>
                <a:cubicBezTo>
                  <a:pt x="111243" y="10336"/>
                  <a:pt x="111374" y="10052"/>
                  <a:pt x="111199" y="9877"/>
                </a:cubicBezTo>
                <a:cubicBezTo>
                  <a:pt x="111024" y="9703"/>
                  <a:pt x="110740" y="9812"/>
                  <a:pt x="110740" y="10074"/>
                </a:cubicBezTo>
                <a:cubicBezTo>
                  <a:pt x="110740" y="10227"/>
                  <a:pt x="110849" y="10336"/>
                  <a:pt x="111002" y="10336"/>
                </a:cubicBezTo>
                <a:close/>
                <a:moveTo>
                  <a:pt x="106173" y="10402"/>
                </a:moveTo>
                <a:cubicBezTo>
                  <a:pt x="106479" y="10402"/>
                  <a:pt x="106654" y="10030"/>
                  <a:pt x="106435" y="9812"/>
                </a:cubicBezTo>
                <a:cubicBezTo>
                  <a:pt x="106195" y="9593"/>
                  <a:pt x="105824" y="9746"/>
                  <a:pt x="105824" y="10052"/>
                </a:cubicBezTo>
                <a:cubicBezTo>
                  <a:pt x="105824" y="10249"/>
                  <a:pt x="105977" y="10402"/>
                  <a:pt x="106173" y="10402"/>
                </a:cubicBezTo>
                <a:close/>
                <a:moveTo>
                  <a:pt x="101344" y="10467"/>
                </a:moveTo>
                <a:cubicBezTo>
                  <a:pt x="101716" y="10489"/>
                  <a:pt x="101912" y="10052"/>
                  <a:pt x="101672" y="9768"/>
                </a:cubicBezTo>
                <a:cubicBezTo>
                  <a:pt x="101410" y="9506"/>
                  <a:pt x="100951" y="9681"/>
                  <a:pt x="100951" y="10052"/>
                </a:cubicBezTo>
                <a:cubicBezTo>
                  <a:pt x="100951" y="10271"/>
                  <a:pt x="101126" y="10467"/>
                  <a:pt x="101366" y="10467"/>
                </a:cubicBezTo>
                <a:close/>
                <a:moveTo>
                  <a:pt x="96537" y="10511"/>
                </a:moveTo>
                <a:cubicBezTo>
                  <a:pt x="96930" y="10511"/>
                  <a:pt x="97127" y="10030"/>
                  <a:pt x="96843" y="9725"/>
                </a:cubicBezTo>
                <a:cubicBezTo>
                  <a:pt x="96559" y="9440"/>
                  <a:pt x="96078" y="9659"/>
                  <a:pt x="96078" y="10052"/>
                </a:cubicBezTo>
                <a:cubicBezTo>
                  <a:pt x="96078" y="10315"/>
                  <a:pt x="96275" y="10511"/>
                  <a:pt x="96537" y="10511"/>
                </a:cubicBezTo>
                <a:close/>
                <a:moveTo>
                  <a:pt x="91708" y="10555"/>
                </a:moveTo>
                <a:cubicBezTo>
                  <a:pt x="92145" y="10555"/>
                  <a:pt x="92363" y="10009"/>
                  <a:pt x="92036" y="9703"/>
                </a:cubicBezTo>
                <a:cubicBezTo>
                  <a:pt x="91730" y="9397"/>
                  <a:pt x="91205" y="9615"/>
                  <a:pt x="91205" y="10052"/>
                </a:cubicBezTo>
                <a:cubicBezTo>
                  <a:pt x="91205" y="10336"/>
                  <a:pt x="91424" y="10555"/>
                  <a:pt x="91708" y="10555"/>
                </a:cubicBezTo>
                <a:close/>
                <a:moveTo>
                  <a:pt x="86879" y="10577"/>
                </a:moveTo>
                <a:cubicBezTo>
                  <a:pt x="87338" y="10577"/>
                  <a:pt x="87578" y="10009"/>
                  <a:pt x="87250" y="9681"/>
                </a:cubicBezTo>
                <a:cubicBezTo>
                  <a:pt x="86923" y="9353"/>
                  <a:pt x="86354" y="9593"/>
                  <a:pt x="86354" y="10052"/>
                </a:cubicBezTo>
                <a:cubicBezTo>
                  <a:pt x="86354" y="10336"/>
                  <a:pt x="86595" y="10577"/>
                  <a:pt x="86879" y="10577"/>
                </a:cubicBezTo>
                <a:close/>
                <a:moveTo>
                  <a:pt x="82050" y="10599"/>
                </a:moveTo>
                <a:cubicBezTo>
                  <a:pt x="82531" y="10599"/>
                  <a:pt x="82771" y="10009"/>
                  <a:pt x="82443" y="9659"/>
                </a:cubicBezTo>
                <a:cubicBezTo>
                  <a:pt x="82094" y="9331"/>
                  <a:pt x="81504" y="9572"/>
                  <a:pt x="81504" y="10052"/>
                </a:cubicBezTo>
                <a:cubicBezTo>
                  <a:pt x="81504" y="10358"/>
                  <a:pt x="81744" y="10599"/>
                  <a:pt x="82050" y="10599"/>
                </a:cubicBezTo>
                <a:close/>
                <a:moveTo>
                  <a:pt x="77221" y="10599"/>
                </a:moveTo>
                <a:cubicBezTo>
                  <a:pt x="77702" y="10599"/>
                  <a:pt x="77942" y="10009"/>
                  <a:pt x="77614" y="9659"/>
                </a:cubicBezTo>
                <a:cubicBezTo>
                  <a:pt x="77265" y="9331"/>
                  <a:pt x="76675" y="9572"/>
                  <a:pt x="76675" y="10052"/>
                </a:cubicBezTo>
                <a:cubicBezTo>
                  <a:pt x="76675" y="10358"/>
                  <a:pt x="76915" y="10599"/>
                  <a:pt x="77221" y="10599"/>
                </a:cubicBezTo>
                <a:close/>
                <a:moveTo>
                  <a:pt x="72392" y="10599"/>
                </a:moveTo>
                <a:cubicBezTo>
                  <a:pt x="72894" y="10599"/>
                  <a:pt x="73135" y="10009"/>
                  <a:pt x="72785" y="9659"/>
                </a:cubicBezTo>
                <a:cubicBezTo>
                  <a:pt x="72436" y="9331"/>
                  <a:pt x="71846" y="9572"/>
                  <a:pt x="71846" y="10052"/>
                </a:cubicBezTo>
                <a:cubicBezTo>
                  <a:pt x="71846" y="10358"/>
                  <a:pt x="72086" y="10599"/>
                  <a:pt x="72392" y="10599"/>
                </a:cubicBezTo>
                <a:close/>
                <a:moveTo>
                  <a:pt x="67563" y="10577"/>
                </a:moveTo>
                <a:cubicBezTo>
                  <a:pt x="68044" y="10577"/>
                  <a:pt x="68262" y="10030"/>
                  <a:pt x="67934" y="9703"/>
                </a:cubicBezTo>
                <a:cubicBezTo>
                  <a:pt x="67606" y="9375"/>
                  <a:pt x="67038" y="9593"/>
                  <a:pt x="67038" y="10074"/>
                </a:cubicBezTo>
                <a:cubicBezTo>
                  <a:pt x="67060" y="10358"/>
                  <a:pt x="67279" y="10577"/>
                  <a:pt x="67563" y="10577"/>
                </a:cubicBezTo>
                <a:close/>
                <a:moveTo>
                  <a:pt x="62756" y="10555"/>
                </a:moveTo>
                <a:cubicBezTo>
                  <a:pt x="63193" y="10555"/>
                  <a:pt x="63411" y="10009"/>
                  <a:pt x="63083" y="9703"/>
                </a:cubicBezTo>
                <a:cubicBezTo>
                  <a:pt x="62777" y="9397"/>
                  <a:pt x="62253" y="9615"/>
                  <a:pt x="62253" y="10052"/>
                </a:cubicBezTo>
                <a:cubicBezTo>
                  <a:pt x="62253" y="10315"/>
                  <a:pt x="62472" y="10555"/>
                  <a:pt x="62756" y="10555"/>
                </a:cubicBezTo>
                <a:close/>
                <a:moveTo>
                  <a:pt x="57927" y="10511"/>
                </a:moveTo>
                <a:cubicBezTo>
                  <a:pt x="58320" y="10511"/>
                  <a:pt x="58538" y="10009"/>
                  <a:pt x="58254" y="9725"/>
                </a:cubicBezTo>
                <a:cubicBezTo>
                  <a:pt x="57948" y="9440"/>
                  <a:pt x="57468" y="9637"/>
                  <a:pt x="57468" y="10052"/>
                </a:cubicBezTo>
                <a:cubicBezTo>
                  <a:pt x="57468" y="10293"/>
                  <a:pt x="57664" y="10511"/>
                  <a:pt x="57927" y="10511"/>
                </a:cubicBezTo>
                <a:close/>
                <a:moveTo>
                  <a:pt x="53098" y="10446"/>
                </a:moveTo>
                <a:cubicBezTo>
                  <a:pt x="53578" y="10402"/>
                  <a:pt x="53578" y="9681"/>
                  <a:pt x="53098" y="9659"/>
                </a:cubicBezTo>
                <a:cubicBezTo>
                  <a:pt x="52508" y="9593"/>
                  <a:pt x="52508" y="10489"/>
                  <a:pt x="53098" y="10446"/>
                </a:cubicBezTo>
                <a:close/>
                <a:moveTo>
                  <a:pt x="48268" y="10402"/>
                </a:moveTo>
                <a:cubicBezTo>
                  <a:pt x="48574" y="10402"/>
                  <a:pt x="48749" y="10030"/>
                  <a:pt x="48509" y="9812"/>
                </a:cubicBezTo>
                <a:cubicBezTo>
                  <a:pt x="48290" y="9572"/>
                  <a:pt x="47919" y="9746"/>
                  <a:pt x="47919" y="10052"/>
                </a:cubicBezTo>
                <a:cubicBezTo>
                  <a:pt x="47919" y="10249"/>
                  <a:pt x="48072" y="10402"/>
                  <a:pt x="48268" y="10402"/>
                </a:cubicBezTo>
                <a:close/>
                <a:moveTo>
                  <a:pt x="43439" y="10336"/>
                </a:moveTo>
                <a:cubicBezTo>
                  <a:pt x="43680" y="10336"/>
                  <a:pt x="43811" y="10030"/>
                  <a:pt x="43636" y="9856"/>
                </a:cubicBezTo>
                <a:cubicBezTo>
                  <a:pt x="43461" y="9703"/>
                  <a:pt x="43177" y="9812"/>
                  <a:pt x="43177" y="10052"/>
                </a:cubicBezTo>
                <a:cubicBezTo>
                  <a:pt x="43177" y="10205"/>
                  <a:pt x="43287" y="10336"/>
                  <a:pt x="43439" y="10336"/>
                </a:cubicBezTo>
                <a:close/>
                <a:moveTo>
                  <a:pt x="38610" y="10249"/>
                </a:moveTo>
                <a:cubicBezTo>
                  <a:pt x="38807" y="10249"/>
                  <a:pt x="38894" y="10030"/>
                  <a:pt x="38763" y="9899"/>
                </a:cubicBezTo>
                <a:cubicBezTo>
                  <a:pt x="38632" y="9768"/>
                  <a:pt x="38414" y="9877"/>
                  <a:pt x="38414" y="10052"/>
                </a:cubicBezTo>
                <a:cubicBezTo>
                  <a:pt x="38414" y="10162"/>
                  <a:pt x="38501" y="10249"/>
                  <a:pt x="38610" y="10249"/>
                </a:cubicBezTo>
                <a:close/>
                <a:moveTo>
                  <a:pt x="33781" y="10162"/>
                </a:moveTo>
                <a:cubicBezTo>
                  <a:pt x="33869" y="10162"/>
                  <a:pt x="33912" y="10118"/>
                  <a:pt x="33912" y="10052"/>
                </a:cubicBezTo>
                <a:cubicBezTo>
                  <a:pt x="33891" y="9921"/>
                  <a:pt x="33694" y="9921"/>
                  <a:pt x="33672" y="10052"/>
                </a:cubicBezTo>
                <a:cubicBezTo>
                  <a:pt x="33672" y="10118"/>
                  <a:pt x="33716" y="10183"/>
                  <a:pt x="33781" y="10162"/>
                </a:cubicBezTo>
                <a:close/>
                <a:moveTo>
                  <a:pt x="28974" y="10096"/>
                </a:moveTo>
                <a:cubicBezTo>
                  <a:pt x="28996" y="10096"/>
                  <a:pt x="28996" y="10074"/>
                  <a:pt x="28996" y="10052"/>
                </a:cubicBezTo>
                <a:cubicBezTo>
                  <a:pt x="28996" y="10009"/>
                  <a:pt x="28931" y="10009"/>
                  <a:pt x="28931" y="10052"/>
                </a:cubicBezTo>
                <a:cubicBezTo>
                  <a:pt x="28931" y="10074"/>
                  <a:pt x="28952" y="10096"/>
                  <a:pt x="28974" y="10096"/>
                </a:cubicBezTo>
                <a:close/>
                <a:moveTo>
                  <a:pt x="120660" y="5245"/>
                </a:moveTo>
                <a:cubicBezTo>
                  <a:pt x="120660" y="5245"/>
                  <a:pt x="120682" y="5245"/>
                  <a:pt x="120682" y="5223"/>
                </a:cubicBezTo>
                <a:cubicBezTo>
                  <a:pt x="120682" y="5201"/>
                  <a:pt x="120660" y="5201"/>
                  <a:pt x="120660" y="5201"/>
                </a:cubicBezTo>
                <a:cubicBezTo>
                  <a:pt x="120638" y="5201"/>
                  <a:pt x="120638" y="5201"/>
                  <a:pt x="120638" y="5223"/>
                </a:cubicBezTo>
                <a:cubicBezTo>
                  <a:pt x="120617" y="5245"/>
                  <a:pt x="120638" y="5245"/>
                  <a:pt x="120660" y="5245"/>
                </a:cubicBezTo>
                <a:close/>
                <a:moveTo>
                  <a:pt x="115831" y="5311"/>
                </a:moveTo>
                <a:cubicBezTo>
                  <a:pt x="115962" y="5311"/>
                  <a:pt x="115962" y="5136"/>
                  <a:pt x="115831" y="5136"/>
                </a:cubicBezTo>
                <a:cubicBezTo>
                  <a:pt x="115700" y="5136"/>
                  <a:pt x="115700" y="5311"/>
                  <a:pt x="115831" y="5311"/>
                </a:cubicBezTo>
                <a:close/>
                <a:moveTo>
                  <a:pt x="111002" y="5398"/>
                </a:moveTo>
                <a:cubicBezTo>
                  <a:pt x="111090" y="5398"/>
                  <a:pt x="111155" y="5311"/>
                  <a:pt x="111155" y="5223"/>
                </a:cubicBezTo>
                <a:cubicBezTo>
                  <a:pt x="111155" y="5136"/>
                  <a:pt x="111090" y="5070"/>
                  <a:pt x="111002" y="5070"/>
                </a:cubicBezTo>
                <a:cubicBezTo>
                  <a:pt x="110915" y="5070"/>
                  <a:pt x="110849" y="5136"/>
                  <a:pt x="110849" y="5223"/>
                </a:cubicBezTo>
                <a:cubicBezTo>
                  <a:pt x="110849" y="5311"/>
                  <a:pt x="110915" y="5398"/>
                  <a:pt x="111002" y="5398"/>
                </a:cubicBezTo>
                <a:close/>
                <a:moveTo>
                  <a:pt x="106173" y="5442"/>
                </a:moveTo>
                <a:cubicBezTo>
                  <a:pt x="106304" y="5464"/>
                  <a:pt x="106392" y="5354"/>
                  <a:pt x="106392" y="5223"/>
                </a:cubicBezTo>
                <a:cubicBezTo>
                  <a:pt x="106392" y="4917"/>
                  <a:pt x="105955" y="4917"/>
                  <a:pt x="105955" y="5223"/>
                </a:cubicBezTo>
                <a:cubicBezTo>
                  <a:pt x="105955" y="5354"/>
                  <a:pt x="106042" y="5464"/>
                  <a:pt x="106173" y="5442"/>
                </a:cubicBezTo>
                <a:close/>
                <a:moveTo>
                  <a:pt x="101344" y="5507"/>
                </a:moveTo>
                <a:cubicBezTo>
                  <a:pt x="101585" y="5507"/>
                  <a:pt x="101716" y="5223"/>
                  <a:pt x="101541" y="5048"/>
                </a:cubicBezTo>
                <a:cubicBezTo>
                  <a:pt x="101366" y="4874"/>
                  <a:pt x="101082" y="4983"/>
                  <a:pt x="101082" y="5245"/>
                </a:cubicBezTo>
                <a:cubicBezTo>
                  <a:pt x="101082" y="5376"/>
                  <a:pt x="101191" y="5507"/>
                  <a:pt x="101344" y="5507"/>
                </a:cubicBezTo>
                <a:close/>
                <a:moveTo>
                  <a:pt x="96515" y="5551"/>
                </a:moveTo>
                <a:cubicBezTo>
                  <a:pt x="96821" y="5551"/>
                  <a:pt x="96952" y="5201"/>
                  <a:pt x="96755" y="5005"/>
                </a:cubicBezTo>
                <a:cubicBezTo>
                  <a:pt x="96559" y="4786"/>
                  <a:pt x="96209" y="4939"/>
                  <a:pt x="96209" y="5223"/>
                </a:cubicBezTo>
                <a:cubicBezTo>
                  <a:pt x="96209" y="5398"/>
                  <a:pt x="96340" y="5551"/>
                  <a:pt x="96515" y="5551"/>
                </a:cubicBezTo>
                <a:close/>
                <a:moveTo>
                  <a:pt x="91708" y="5595"/>
                </a:moveTo>
                <a:cubicBezTo>
                  <a:pt x="92014" y="5595"/>
                  <a:pt x="92189" y="5201"/>
                  <a:pt x="91948" y="4961"/>
                </a:cubicBezTo>
                <a:cubicBezTo>
                  <a:pt x="91730" y="4743"/>
                  <a:pt x="91336" y="4895"/>
                  <a:pt x="91336" y="5223"/>
                </a:cubicBezTo>
                <a:cubicBezTo>
                  <a:pt x="91336" y="5420"/>
                  <a:pt x="91489" y="5595"/>
                  <a:pt x="91708" y="5595"/>
                </a:cubicBezTo>
                <a:close/>
                <a:moveTo>
                  <a:pt x="86879" y="5617"/>
                </a:moveTo>
                <a:cubicBezTo>
                  <a:pt x="87207" y="5595"/>
                  <a:pt x="87381" y="5180"/>
                  <a:pt x="87141" y="4939"/>
                </a:cubicBezTo>
                <a:cubicBezTo>
                  <a:pt x="86879" y="4699"/>
                  <a:pt x="86486" y="4874"/>
                  <a:pt x="86486" y="5223"/>
                </a:cubicBezTo>
                <a:cubicBezTo>
                  <a:pt x="86486" y="5442"/>
                  <a:pt x="86639" y="5617"/>
                  <a:pt x="86857" y="5617"/>
                </a:cubicBezTo>
                <a:close/>
                <a:moveTo>
                  <a:pt x="82050" y="5617"/>
                </a:moveTo>
                <a:cubicBezTo>
                  <a:pt x="82399" y="5617"/>
                  <a:pt x="82574" y="5180"/>
                  <a:pt x="82334" y="4939"/>
                </a:cubicBezTo>
                <a:cubicBezTo>
                  <a:pt x="82072" y="4677"/>
                  <a:pt x="81635" y="4852"/>
                  <a:pt x="81635" y="5223"/>
                </a:cubicBezTo>
                <a:cubicBezTo>
                  <a:pt x="81635" y="5442"/>
                  <a:pt x="81810" y="5638"/>
                  <a:pt x="82050" y="5638"/>
                </a:cubicBezTo>
                <a:close/>
                <a:moveTo>
                  <a:pt x="77221" y="5617"/>
                </a:moveTo>
                <a:cubicBezTo>
                  <a:pt x="77570" y="5617"/>
                  <a:pt x="77767" y="5180"/>
                  <a:pt x="77505" y="4939"/>
                </a:cubicBezTo>
                <a:cubicBezTo>
                  <a:pt x="77243" y="4677"/>
                  <a:pt x="76828" y="4852"/>
                  <a:pt x="76828" y="5223"/>
                </a:cubicBezTo>
                <a:cubicBezTo>
                  <a:pt x="76806" y="5442"/>
                  <a:pt x="77002" y="5638"/>
                  <a:pt x="77221" y="5638"/>
                </a:cubicBezTo>
                <a:close/>
                <a:moveTo>
                  <a:pt x="72392" y="5617"/>
                </a:moveTo>
                <a:cubicBezTo>
                  <a:pt x="72763" y="5617"/>
                  <a:pt x="72938" y="5180"/>
                  <a:pt x="72676" y="4917"/>
                </a:cubicBezTo>
                <a:cubicBezTo>
                  <a:pt x="72414" y="4677"/>
                  <a:pt x="71977" y="4874"/>
                  <a:pt x="71999" y="5223"/>
                </a:cubicBezTo>
                <a:cubicBezTo>
                  <a:pt x="71999" y="5442"/>
                  <a:pt x="72173" y="5638"/>
                  <a:pt x="72392" y="5638"/>
                </a:cubicBezTo>
                <a:close/>
                <a:moveTo>
                  <a:pt x="67563" y="5617"/>
                </a:moveTo>
                <a:cubicBezTo>
                  <a:pt x="67912" y="5617"/>
                  <a:pt x="68087" y="5201"/>
                  <a:pt x="67847" y="4961"/>
                </a:cubicBezTo>
                <a:cubicBezTo>
                  <a:pt x="67606" y="4699"/>
                  <a:pt x="67191" y="4874"/>
                  <a:pt x="67191" y="5223"/>
                </a:cubicBezTo>
                <a:cubicBezTo>
                  <a:pt x="67191" y="5442"/>
                  <a:pt x="67366" y="5617"/>
                  <a:pt x="67563" y="5617"/>
                </a:cubicBezTo>
                <a:close/>
                <a:moveTo>
                  <a:pt x="62734" y="5595"/>
                </a:moveTo>
                <a:cubicBezTo>
                  <a:pt x="63062" y="5595"/>
                  <a:pt x="63236" y="5201"/>
                  <a:pt x="62996" y="4961"/>
                </a:cubicBezTo>
                <a:cubicBezTo>
                  <a:pt x="62777" y="4743"/>
                  <a:pt x="62384" y="4895"/>
                  <a:pt x="62384" y="5223"/>
                </a:cubicBezTo>
                <a:cubicBezTo>
                  <a:pt x="62384" y="5420"/>
                  <a:pt x="62537" y="5595"/>
                  <a:pt x="62734" y="5595"/>
                </a:cubicBezTo>
                <a:close/>
                <a:moveTo>
                  <a:pt x="57927" y="5551"/>
                </a:moveTo>
                <a:cubicBezTo>
                  <a:pt x="58211" y="5551"/>
                  <a:pt x="58342" y="5201"/>
                  <a:pt x="58145" y="5005"/>
                </a:cubicBezTo>
                <a:cubicBezTo>
                  <a:pt x="57948" y="4786"/>
                  <a:pt x="57599" y="4939"/>
                  <a:pt x="57599" y="5223"/>
                </a:cubicBezTo>
                <a:cubicBezTo>
                  <a:pt x="57599" y="5398"/>
                  <a:pt x="57752" y="5551"/>
                  <a:pt x="57927" y="5551"/>
                </a:cubicBezTo>
                <a:close/>
                <a:moveTo>
                  <a:pt x="53098" y="5485"/>
                </a:moveTo>
                <a:cubicBezTo>
                  <a:pt x="53338" y="5485"/>
                  <a:pt x="53469" y="5201"/>
                  <a:pt x="53294" y="5027"/>
                </a:cubicBezTo>
                <a:cubicBezTo>
                  <a:pt x="53119" y="4852"/>
                  <a:pt x="52813" y="4983"/>
                  <a:pt x="52813" y="5223"/>
                </a:cubicBezTo>
                <a:cubicBezTo>
                  <a:pt x="52813" y="5376"/>
                  <a:pt x="52945" y="5485"/>
                  <a:pt x="53098" y="5485"/>
                </a:cubicBezTo>
                <a:close/>
                <a:moveTo>
                  <a:pt x="48268" y="5442"/>
                </a:moveTo>
                <a:cubicBezTo>
                  <a:pt x="48378" y="5442"/>
                  <a:pt x="48487" y="5354"/>
                  <a:pt x="48487" y="5223"/>
                </a:cubicBezTo>
                <a:cubicBezTo>
                  <a:pt x="48487" y="4939"/>
                  <a:pt x="48050" y="4939"/>
                  <a:pt x="48050" y="5223"/>
                </a:cubicBezTo>
                <a:cubicBezTo>
                  <a:pt x="48050" y="5354"/>
                  <a:pt x="48159" y="5442"/>
                  <a:pt x="48268" y="5442"/>
                </a:cubicBezTo>
                <a:close/>
                <a:moveTo>
                  <a:pt x="43439" y="5398"/>
                </a:moveTo>
                <a:cubicBezTo>
                  <a:pt x="43527" y="5398"/>
                  <a:pt x="43614" y="5311"/>
                  <a:pt x="43592" y="5223"/>
                </a:cubicBezTo>
                <a:cubicBezTo>
                  <a:pt x="43636" y="5048"/>
                  <a:pt x="43265" y="5048"/>
                  <a:pt x="43287" y="5223"/>
                </a:cubicBezTo>
                <a:cubicBezTo>
                  <a:pt x="43287" y="5311"/>
                  <a:pt x="43352" y="5398"/>
                  <a:pt x="43439" y="5398"/>
                </a:cubicBezTo>
                <a:close/>
                <a:moveTo>
                  <a:pt x="38610" y="5311"/>
                </a:moveTo>
                <a:cubicBezTo>
                  <a:pt x="38742" y="5311"/>
                  <a:pt x="38545" y="5092"/>
                  <a:pt x="38545" y="5223"/>
                </a:cubicBezTo>
                <a:cubicBezTo>
                  <a:pt x="38545" y="5267"/>
                  <a:pt x="38567" y="5311"/>
                  <a:pt x="38610" y="5311"/>
                </a:cubicBezTo>
                <a:close/>
                <a:moveTo>
                  <a:pt x="33781" y="5245"/>
                </a:moveTo>
                <a:cubicBezTo>
                  <a:pt x="33803" y="5245"/>
                  <a:pt x="33825" y="5245"/>
                  <a:pt x="33825" y="5223"/>
                </a:cubicBezTo>
                <a:cubicBezTo>
                  <a:pt x="33825" y="5201"/>
                  <a:pt x="33803" y="5201"/>
                  <a:pt x="33781" y="5201"/>
                </a:cubicBezTo>
                <a:cubicBezTo>
                  <a:pt x="33781" y="5201"/>
                  <a:pt x="33760" y="5201"/>
                  <a:pt x="33760" y="5223"/>
                </a:cubicBezTo>
                <a:cubicBezTo>
                  <a:pt x="33760" y="5245"/>
                  <a:pt x="33781" y="5245"/>
                  <a:pt x="33781" y="5245"/>
                </a:cubicBezTo>
                <a:close/>
                <a:moveTo>
                  <a:pt x="111002" y="438"/>
                </a:moveTo>
                <a:cubicBezTo>
                  <a:pt x="111024" y="438"/>
                  <a:pt x="111046" y="416"/>
                  <a:pt x="111046" y="394"/>
                </a:cubicBezTo>
                <a:cubicBezTo>
                  <a:pt x="111046" y="351"/>
                  <a:pt x="110959" y="351"/>
                  <a:pt x="110959" y="394"/>
                </a:cubicBezTo>
                <a:cubicBezTo>
                  <a:pt x="110959" y="416"/>
                  <a:pt x="110980" y="438"/>
                  <a:pt x="111002" y="438"/>
                </a:cubicBezTo>
                <a:close/>
                <a:moveTo>
                  <a:pt x="106173" y="503"/>
                </a:moveTo>
                <a:cubicBezTo>
                  <a:pt x="106217" y="503"/>
                  <a:pt x="106261" y="460"/>
                  <a:pt x="106261" y="394"/>
                </a:cubicBezTo>
                <a:cubicBezTo>
                  <a:pt x="106261" y="285"/>
                  <a:pt x="106086" y="285"/>
                  <a:pt x="106086" y="394"/>
                </a:cubicBezTo>
                <a:cubicBezTo>
                  <a:pt x="106086" y="460"/>
                  <a:pt x="106130" y="503"/>
                  <a:pt x="106173" y="503"/>
                </a:cubicBezTo>
                <a:close/>
                <a:moveTo>
                  <a:pt x="101344" y="547"/>
                </a:moveTo>
                <a:cubicBezTo>
                  <a:pt x="101541" y="547"/>
                  <a:pt x="101541" y="263"/>
                  <a:pt x="101344" y="263"/>
                </a:cubicBezTo>
                <a:cubicBezTo>
                  <a:pt x="101148" y="241"/>
                  <a:pt x="101148" y="547"/>
                  <a:pt x="101344" y="547"/>
                </a:cubicBezTo>
                <a:close/>
                <a:moveTo>
                  <a:pt x="96537" y="591"/>
                </a:moveTo>
                <a:cubicBezTo>
                  <a:pt x="96690" y="591"/>
                  <a:pt x="96777" y="394"/>
                  <a:pt x="96668" y="263"/>
                </a:cubicBezTo>
                <a:cubicBezTo>
                  <a:pt x="96537" y="154"/>
                  <a:pt x="96340" y="241"/>
                  <a:pt x="96340" y="394"/>
                </a:cubicBezTo>
                <a:cubicBezTo>
                  <a:pt x="96340" y="503"/>
                  <a:pt x="96428" y="591"/>
                  <a:pt x="96537" y="591"/>
                </a:cubicBezTo>
                <a:close/>
                <a:moveTo>
                  <a:pt x="91708" y="635"/>
                </a:moveTo>
                <a:cubicBezTo>
                  <a:pt x="91992" y="635"/>
                  <a:pt x="91992" y="176"/>
                  <a:pt x="91708" y="176"/>
                </a:cubicBezTo>
                <a:cubicBezTo>
                  <a:pt x="91402" y="176"/>
                  <a:pt x="91402" y="635"/>
                  <a:pt x="91708" y="635"/>
                </a:cubicBezTo>
                <a:close/>
                <a:moveTo>
                  <a:pt x="86879" y="635"/>
                </a:moveTo>
                <a:cubicBezTo>
                  <a:pt x="87097" y="635"/>
                  <a:pt x="87185" y="372"/>
                  <a:pt x="87032" y="219"/>
                </a:cubicBezTo>
                <a:cubicBezTo>
                  <a:pt x="86879" y="66"/>
                  <a:pt x="86639" y="176"/>
                  <a:pt x="86639" y="394"/>
                </a:cubicBezTo>
                <a:cubicBezTo>
                  <a:pt x="86639" y="525"/>
                  <a:pt x="86748" y="635"/>
                  <a:pt x="86879" y="635"/>
                </a:cubicBezTo>
                <a:close/>
                <a:moveTo>
                  <a:pt x="82050" y="635"/>
                </a:moveTo>
                <a:cubicBezTo>
                  <a:pt x="82181" y="635"/>
                  <a:pt x="82312" y="525"/>
                  <a:pt x="82312" y="394"/>
                </a:cubicBezTo>
                <a:cubicBezTo>
                  <a:pt x="82334" y="1"/>
                  <a:pt x="81744" y="1"/>
                  <a:pt x="81788" y="394"/>
                </a:cubicBezTo>
                <a:cubicBezTo>
                  <a:pt x="81788" y="525"/>
                  <a:pt x="81919" y="635"/>
                  <a:pt x="82050" y="635"/>
                </a:cubicBezTo>
                <a:close/>
                <a:moveTo>
                  <a:pt x="77221" y="635"/>
                </a:moveTo>
                <a:cubicBezTo>
                  <a:pt x="77592" y="635"/>
                  <a:pt x="77592" y="88"/>
                  <a:pt x="77221" y="88"/>
                </a:cubicBezTo>
                <a:cubicBezTo>
                  <a:pt x="76849" y="88"/>
                  <a:pt x="76849" y="635"/>
                  <a:pt x="77221" y="635"/>
                </a:cubicBezTo>
                <a:close/>
                <a:moveTo>
                  <a:pt x="72392" y="635"/>
                </a:moveTo>
                <a:cubicBezTo>
                  <a:pt x="72545" y="635"/>
                  <a:pt x="72654" y="525"/>
                  <a:pt x="72654" y="394"/>
                </a:cubicBezTo>
                <a:cubicBezTo>
                  <a:pt x="72654" y="154"/>
                  <a:pt x="72370" y="45"/>
                  <a:pt x="72217" y="198"/>
                </a:cubicBezTo>
                <a:cubicBezTo>
                  <a:pt x="72042" y="372"/>
                  <a:pt x="72173" y="635"/>
                  <a:pt x="72392" y="635"/>
                </a:cubicBezTo>
                <a:close/>
                <a:moveTo>
                  <a:pt x="67563" y="635"/>
                </a:moveTo>
                <a:cubicBezTo>
                  <a:pt x="67891" y="635"/>
                  <a:pt x="67891" y="154"/>
                  <a:pt x="67563" y="154"/>
                </a:cubicBezTo>
                <a:cubicBezTo>
                  <a:pt x="67257" y="154"/>
                  <a:pt x="67257" y="635"/>
                  <a:pt x="67563" y="635"/>
                </a:cubicBezTo>
                <a:close/>
                <a:moveTo>
                  <a:pt x="62734" y="591"/>
                </a:moveTo>
                <a:cubicBezTo>
                  <a:pt x="62930" y="591"/>
                  <a:pt x="63040" y="372"/>
                  <a:pt x="62887" y="241"/>
                </a:cubicBezTo>
                <a:cubicBezTo>
                  <a:pt x="62756" y="110"/>
                  <a:pt x="62537" y="198"/>
                  <a:pt x="62537" y="394"/>
                </a:cubicBezTo>
                <a:cubicBezTo>
                  <a:pt x="62537" y="503"/>
                  <a:pt x="62624" y="591"/>
                  <a:pt x="62734" y="591"/>
                </a:cubicBezTo>
                <a:close/>
                <a:moveTo>
                  <a:pt x="57927" y="569"/>
                </a:moveTo>
                <a:cubicBezTo>
                  <a:pt x="58080" y="569"/>
                  <a:pt x="58167" y="372"/>
                  <a:pt x="58058" y="263"/>
                </a:cubicBezTo>
                <a:cubicBezTo>
                  <a:pt x="57927" y="132"/>
                  <a:pt x="57730" y="219"/>
                  <a:pt x="57730" y="394"/>
                </a:cubicBezTo>
                <a:cubicBezTo>
                  <a:pt x="57730" y="482"/>
                  <a:pt x="57817" y="569"/>
                  <a:pt x="57927" y="569"/>
                </a:cubicBezTo>
                <a:close/>
                <a:moveTo>
                  <a:pt x="53098" y="525"/>
                </a:moveTo>
                <a:cubicBezTo>
                  <a:pt x="53338" y="525"/>
                  <a:pt x="52945" y="154"/>
                  <a:pt x="52945" y="394"/>
                </a:cubicBezTo>
                <a:cubicBezTo>
                  <a:pt x="52945" y="460"/>
                  <a:pt x="53010" y="525"/>
                  <a:pt x="53098" y="525"/>
                </a:cubicBezTo>
                <a:close/>
                <a:moveTo>
                  <a:pt x="48268" y="482"/>
                </a:moveTo>
                <a:cubicBezTo>
                  <a:pt x="48312" y="482"/>
                  <a:pt x="48356" y="438"/>
                  <a:pt x="48356" y="394"/>
                </a:cubicBezTo>
                <a:cubicBezTo>
                  <a:pt x="48356" y="329"/>
                  <a:pt x="48312" y="285"/>
                  <a:pt x="48268" y="285"/>
                </a:cubicBezTo>
                <a:cubicBezTo>
                  <a:pt x="48225" y="285"/>
                  <a:pt x="48181" y="329"/>
                  <a:pt x="48181" y="394"/>
                </a:cubicBezTo>
                <a:cubicBezTo>
                  <a:pt x="48181" y="438"/>
                  <a:pt x="48225" y="482"/>
                  <a:pt x="48268" y="482"/>
                </a:cubicBezTo>
                <a:close/>
                <a:moveTo>
                  <a:pt x="43439" y="438"/>
                </a:moveTo>
                <a:cubicBezTo>
                  <a:pt x="43461" y="438"/>
                  <a:pt x="43483" y="416"/>
                  <a:pt x="43483" y="394"/>
                </a:cubicBezTo>
                <a:cubicBezTo>
                  <a:pt x="43483" y="372"/>
                  <a:pt x="43461" y="351"/>
                  <a:pt x="43439" y="351"/>
                </a:cubicBezTo>
                <a:cubicBezTo>
                  <a:pt x="43418" y="351"/>
                  <a:pt x="43396" y="372"/>
                  <a:pt x="43396" y="394"/>
                </a:cubicBezTo>
                <a:cubicBezTo>
                  <a:pt x="43396" y="416"/>
                  <a:pt x="43418" y="438"/>
                  <a:pt x="43439" y="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0"/>
          <p:cNvSpPr/>
          <p:nvPr/>
        </p:nvSpPr>
        <p:spPr>
          <a:xfrm>
            <a:off x="447750" y="225450"/>
            <a:ext cx="8248500" cy="4692600"/>
          </a:xfrm>
          <a:prstGeom prst="roundRect">
            <a:avLst>
              <a:gd name="adj" fmla="val 3336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0"/>
          <p:cNvSpPr/>
          <p:nvPr/>
        </p:nvSpPr>
        <p:spPr>
          <a:xfrm>
            <a:off x="453134" y="225450"/>
            <a:ext cx="8238000" cy="385200"/>
          </a:xfrm>
          <a:prstGeom prst="round2SameRect">
            <a:avLst>
              <a:gd name="adj1" fmla="val 34096"/>
              <a:gd name="adj2" fmla="val 0"/>
            </a:avLst>
          </a:prstGeom>
          <a:solidFill>
            <a:srgbClr val="E94F2D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202" name="Google Shape;202;p20"/>
          <p:cNvGrpSpPr/>
          <p:nvPr/>
        </p:nvGrpSpPr>
        <p:grpSpPr>
          <a:xfrm>
            <a:off x="600646" y="346247"/>
            <a:ext cx="750477" cy="143376"/>
            <a:chOff x="7841645" y="1419444"/>
            <a:chExt cx="734897" cy="140400"/>
          </a:xfrm>
        </p:grpSpPr>
        <p:sp>
          <p:nvSpPr>
            <p:cNvPr id="203" name="Google Shape;203;p20"/>
            <p:cNvSpPr/>
            <p:nvPr/>
          </p:nvSpPr>
          <p:spPr>
            <a:xfrm>
              <a:off x="7841645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0"/>
            <p:cNvSpPr/>
            <p:nvPr/>
          </p:nvSpPr>
          <p:spPr>
            <a:xfrm>
              <a:off x="8138893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0"/>
            <p:cNvSpPr/>
            <p:nvPr/>
          </p:nvSpPr>
          <p:spPr>
            <a:xfrm>
              <a:off x="8436142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" name="Google Shape;206;p20"/>
          <p:cNvSpPr txBox="1">
            <a:spLocks noGrp="1"/>
          </p:cNvSpPr>
          <p:nvPr>
            <p:ph type="ctrTitle"/>
          </p:nvPr>
        </p:nvSpPr>
        <p:spPr>
          <a:xfrm>
            <a:off x="1418700" y="800500"/>
            <a:ext cx="6306600" cy="8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7" name="Google Shape;207;p20"/>
          <p:cNvSpPr txBox="1">
            <a:spLocks noGrp="1"/>
          </p:cNvSpPr>
          <p:nvPr>
            <p:ph type="subTitle" idx="1"/>
          </p:nvPr>
        </p:nvSpPr>
        <p:spPr>
          <a:xfrm>
            <a:off x="2607450" y="1773250"/>
            <a:ext cx="3929100" cy="9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8" name="Google Shape;208;p20"/>
          <p:cNvSpPr txBox="1"/>
          <p:nvPr/>
        </p:nvSpPr>
        <p:spPr>
          <a:xfrm>
            <a:off x="2161175" y="3657350"/>
            <a:ext cx="48219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CREDITS: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including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and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sz="1100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kiest Guy"/>
              <a:buNone/>
              <a:defRPr sz="24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59" r:id="rId5"/>
    <p:sldLayoutId id="2147483660" r:id="rId6"/>
    <p:sldLayoutId id="2147483663" r:id="rId7"/>
    <p:sldLayoutId id="2147483664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6"/>
          <p:cNvSpPr/>
          <p:nvPr/>
        </p:nvSpPr>
        <p:spPr>
          <a:xfrm>
            <a:off x="2714250" y="3407500"/>
            <a:ext cx="3715500" cy="792600"/>
          </a:xfrm>
          <a:prstGeom prst="roundRect">
            <a:avLst>
              <a:gd name="adj" fmla="val 5742"/>
            </a:avLst>
          </a:prstGeom>
          <a:solidFill>
            <a:schemeClr val="accent4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 txBox="1">
            <a:spLocks noGrp="1"/>
          </p:cNvSpPr>
          <p:nvPr>
            <p:ph type="subTitle" idx="1"/>
          </p:nvPr>
        </p:nvSpPr>
        <p:spPr>
          <a:xfrm>
            <a:off x="2714250" y="3476950"/>
            <a:ext cx="3715500" cy="6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Alba Marco Checa</a:t>
            </a:r>
            <a:endParaRPr dirty="0"/>
          </a:p>
        </p:txBody>
      </p:sp>
      <p:sp>
        <p:nvSpPr>
          <p:cNvPr id="339" name="Google Shape;339;p26">
            <a:hlinkClick r:id="" action="ppaction://hlinkshowjump?jump=nextslide"/>
          </p:cNvPr>
          <p:cNvSpPr/>
          <p:nvPr/>
        </p:nvSpPr>
        <p:spPr>
          <a:xfrm>
            <a:off x="8309075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 txBox="1">
            <a:spLocks noGrp="1"/>
          </p:cNvSpPr>
          <p:nvPr>
            <p:ph type="ctrTitle"/>
          </p:nvPr>
        </p:nvSpPr>
        <p:spPr>
          <a:xfrm>
            <a:off x="730200" y="1174600"/>
            <a:ext cx="7683600" cy="15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PokeDEXplorer</a:t>
            </a:r>
            <a:endParaRPr sz="5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4CE4BA3A-477B-4010-8060-7E9B6446B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337" y="1038384"/>
            <a:ext cx="3361852" cy="2564840"/>
          </a:xfrm>
          <a:prstGeom prst="rect">
            <a:avLst/>
          </a:prstGeom>
        </p:spPr>
      </p:pic>
      <p:sp>
        <p:nvSpPr>
          <p:cNvPr id="1153" name="Google Shape;1153;p43">
            <a:hlinkClick r:id="" action="ppaction://hlinkshowjump?jump=previousslide"/>
          </p:cNvPr>
          <p:cNvSpPr/>
          <p:nvPr/>
        </p:nvSpPr>
        <p:spPr>
          <a:xfrm flipH="1">
            <a:off x="7926263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43">
            <a:hlinkClick r:id="" action="ppaction://hlinkshowjump?jump=nextslide"/>
          </p:cNvPr>
          <p:cNvSpPr/>
          <p:nvPr/>
        </p:nvSpPr>
        <p:spPr>
          <a:xfrm>
            <a:off x="8309075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4C46BDA-98A2-4A15-B25A-8F3220895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4887" y="1038384"/>
            <a:ext cx="3415776" cy="2546850"/>
          </a:xfrm>
          <a:prstGeom prst="rect">
            <a:avLst/>
          </a:prstGeom>
        </p:spPr>
      </p:pic>
      <p:grpSp>
        <p:nvGrpSpPr>
          <p:cNvPr id="28" name="Google Shape;1145;p43">
            <a:extLst>
              <a:ext uri="{FF2B5EF4-FFF2-40B4-BE49-F238E27FC236}">
                <a16:creationId xmlns:a16="http://schemas.microsoft.com/office/drawing/2014/main" id="{2833BD0C-745A-4D16-9637-39778306E78C}"/>
              </a:ext>
            </a:extLst>
          </p:cNvPr>
          <p:cNvGrpSpPr/>
          <p:nvPr/>
        </p:nvGrpSpPr>
        <p:grpSpPr>
          <a:xfrm>
            <a:off x="4741530" y="879764"/>
            <a:ext cx="3567545" cy="3851563"/>
            <a:chOff x="4572031" y="1415284"/>
            <a:chExt cx="2875341" cy="2319341"/>
          </a:xfrm>
        </p:grpSpPr>
        <p:grpSp>
          <p:nvGrpSpPr>
            <p:cNvPr id="29" name="Google Shape;1146;p43">
              <a:extLst>
                <a:ext uri="{FF2B5EF4-FFF2-40B4-BE49-F238E27FC236}">
                  <a16:creationId xmlns:a16="http://schemas.microsoft.com/office/drawing/2014/main" id="{27A8D45C-AF81-4597-8D0D-E773E276C76F}"/>
                </a:ext>
              </a:extLst>
            </p:cNvPr>
            <p:cNvGrpSpPr/>
            <p:nvPr/>
          </p:nvGrpSpPr>
          <p:grpSpPr>
            <a:xfrm>
              <a:off x="4572031" y="1415284"/>
              <a:ext cx="2875341" cy="1993075"/>
              <a:chOff x="3665860" y="822037"/>
              <a:chExt cx="4758136" cy="3243937"/>
            </a:xfrm>
          </p:grpSpPr>
          <p:grpSp>
            <p:nvGrpSpPr>
              <p:cNvPr id="31" name="Google Shape;1147;p43">
                <a:extLst>
                  <a:ext uri="{FF2B5EF4-FFF2-40B4-BE49-F238E27FC236}">
                    <a16:creationId xmlns:a16="http://schemas.microsoft.com/office/drawing/2014/main" id="{B3FB6A61-0E60-458C-8E25-3460DF8A636E}"/>
                  </a:ext>
                </a:extLst>
              </p:cNvPr>
              <p:cNvGrpSpPr/>
              <p:nvPr/>
            </p:nvGrpSpPr>
            <p:grpSpPr>
              <a:xfrm>
                <a:off x="3665860" y="822037"/>
                <a:ext cx="4758136" cy="3243937"/>
                <a:chOff x="518725" y="252435"/>
                <a:chExt cx="6524250" cy="4448015"/>
              </a:xfrm>
            </p:grpSpPr>
            <p:sp>
              <p:nvSpPr>
                <p:cNvPr id="33" name="Google Shape;1148;p43">
                  <a:extLst>
                    <a:ext uri="{FF2B5EF4-FFF2-40B4-BE49-F238E27FC236}">
                      <a16:creationId xmlns:a16="http://schemas.microsoft.com/office/drawing/2014/main" id="{DA151404-5FDF-4B9B-8BC6-898915C592DB}"/>
                    </a:ext>
                  </a:extLst>
                </p:cNvPr>
                <p:cNvSpPr/>
                <p:nvPr/>
              </p:nvSpPr>
              <p:spPr>
                <a:xfrm>
                  <a:off x="518725" y="4131625"/>
                  <a:ext cx="6524250" cy="56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970" h="22753" extrusionOk="0">
                      <a:moveTo>
                        <a:pt x="0" y="14846"/>
                      </a:moveTo>
                      <a:cubicBezTo>
                        <a:pt x="0" y="19169"/>
                        <a:pt x="4039" y="22753"/>
                        <a:pt x="8305" y="22753"/>
                      </a:cubicBezTo>
                      <a:lnTo>
                        <a:pt x="253120" y="22753"/>
                      </a:lnTo>
                      <a:cubicBezTo>
                        <a:pt x="257443" y="22696"/>
                        <a:pt x="260913" y="19169"/>
                        <a:pt x="260970" y="14846"/>
                      </a:cubicBezTo>
                      <a:lnTo>
                        <a:pt x="26097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1149;p43">
                  <a:extLst>
                    <a:ext uri="{FF2B5EF4-FFF2-40B4-BE49-F238E27FC236}">
                      <a16:creationId xmlns:a16="http://schemas.microsoft.com/office/drawing/2014/main" id="{D31A4510-DA1E-4C8B-8C98-152186493D51}"/>
                    </a:ext>
                  </a:extLst>
                </p:cNvPr>
                <p:cNvSpPr/>
                <p:nvPr/>
              </p:nvSpPr>
              <p:spPr>
                <a:xfrm>
                  <a:off x="518725" y="252435"/>
                  <a:ext cx="6524250" cy="389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970" h="155741" extrusionOk="0">
                      <a:moveTo>
                        <a:pt x="249594" y="9954"/>
                      </a:moveTo>
                      <a:lnTo>
                        <a:pt x="249594" y="144364"/>
                      </a:lnTo>
                      <a:lnTo>
                        <a:pt x="11376" y="144364"/>
                      </a:lnTo>
                      <a:lnTo>
                        <a:pt x="11376" y="9954"/>
                      </a:lnTo>
                      <a:close/>
                      <a:moveTo>
                        <a:pt x="8305" y="0"/>
                      </a:moveTo>
                      <a:cubicBezTo>
                        <a:pt x="4039" y="0"/>
                        <a:pt x="0" y="2844"/>
                        <a:pt x="0" y="7110"/>
                      </a:cubicBezTo>
                      <a:lnTo>
                        <a:pt x="0" y="155740"/>
                      </a:lnTo>
                      <a:lnTo>
                        <a:pt x="260970" y="155740"/>
                      </a:lnTo>
                      <a:lnTo>
                        <a:pt x="260970" y="7110"/>
                      </a:lnTo>
                      <a:cubicBezTo>
                        <a:pt x="260970" y="2844"/>
                        <a:pt x="257386" y="0"/>
                        <a:pt x="25312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" name="Google Shape;1150;p43">
                <a:extLst>
                  <a:ext uri="{FF2B5EF4-FFF2-40B4-BE49-F238E27FC236}">
                    <a16:creationId xmlns:a16="http://schemas.microsoft.com/office/drawing/2014/main" id="{7B74257D-62F5-4EC8-BF72-2241DC1BEA2F}"/>
                  </a:ext>
                </a:extLst>
              </p:cNvPr>
              <p:cNvSpPr/>
              <p:nvPr/>
            </p:nvSpPr>
            <p:spPr>
              <a:xfrm>
                <a:off x="5947879" y="3739978"/>
                <a:ext cx="194076" cy="166189"/>
              </a:xfrm>
              <a:custGeom>
                <a:avLst/>
                <a:gdLst/>
                <a:ahLst/>
                <a:cxnLst/>
                <a:rect l="l" t="t" r="r" b="b"/>
                <a:pathLst>
                  <a:path w="10627" h="9100" extrusionOk="0">
                    <a:moveTo>
                      <a:pt x="6092" y="0"/>
                    </a:moveTo>
                    <a:cubicBezTo>
                      <a:pt x="2020" y="0"/>
                      <a:pt x="0" y="4900"/>
                      <a:pt x="2881" y="7747"/>
                    </a:cubicBezTo>
                    <a:cubicBezTo>
                      <a:pt x="3804" y="8681"/>
                      <a:pt x="4944" y="9100"/>
                      <a:pt x="6063" y="9100"/>
                    </a:cubicBezTo>
                    <a:cubicBezTo>
                      <a:pt x="8391" y="9100"/>
                      <a:pt x="10627" y="7286"/>
                      <a:pt x="10627" y="4536"/>
                    </a:cubicBezTo>
                    <a:cubicBezTo>
                      <a:pt x="10627" y="2020"/>
                      <a:pt x="8608" y="0"/>
                      <a:pt x="60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" name="Google Shape;1151;p43">
              <a:extLst>
                <a:ext uri="{FF2B5EF4-FFF2-40B4-BE49-F238E27FC236}">
                  <a16:creationId xmlns:a16="http://schemas.microsoft.com/office/drawing/2014/main" id="{609715C5-FEC0-416B-A676-6B873E843CE5}"/>
                </a:ext>
              </a:extLst>
            </p:cNvPr>
            <p:cNvSpPr/>
            <p:nvPr/>
          </p:nvSpPr>
          <p:spPr>
            <a:xfrm>
              <a:off x="5498909" y="3408351"/>
              <a:ext cx="1040944" cy="326273"/>
            </a:xfrm>
            <a:custGeom>
              <a:avLst/>
              <a:gdLst/>
              <a:ahLst/>
              <a:cxnLst/>
              <a:rect l="l" t="t" r="r" b="b"/>
              <a:pathLst>
                <a:path w="94481" h="29125" extrusionOk="0">
                  <a:moveTo>
                    <a:pt x="79805" y="18317"/>
                  </a:moveTo>
                  <a:cubicBezTo>
                    <a:pt x="74117" y="12515"/>
                    <a:pt x="73889" y="1"/>
                    <a:pt x="73889" y="1"/>
                  </a:cubicBezTo>
                  <a:lnTo>
                    <a:pt x="20592" y="1"/>
                  </a:lnTo>
                  <a:cubicBezTo>
                    <a:pt x="20592" y="1"/>
                    <a:pt x="20364" y="12515"/>
                    <a:pt x="14676" y="18317"/>
                  </a:cubicBezTo>
                  <a:cubicBezTo>
                    <a:pt x="8931" y="24175"/>
                    <a:pt x="1" y="29124"/>
                    <a:pt x="15529" y="29124"/>
                  </a:cubicBezTo>
                  <a:lnTo>
                    <a:pt x="78952" y="29124"/>
                  </a:lnTo>
                  <a:cubicBezTo>
                    <a:pt x="94480" y="29124"/>
                    <a:pt x="85493" y="24175"/>
                    <a:pt x="79805" y="183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1145;p43">
            <a:extLst>
              <a:ext uri="{FF2B5EF4-FFF2-40B4-BE49-F238E27FC236}">
                <a16:creationId xmlns:a16="http://schemas.microsoft.com/office/drawing/2014/main" id="{E341EAFE-B34C-4476-9B46-D274D574D7E7}"/>
              </a:ext>
            </a:extLst>
          </p:cNvPr>
          <p:cNvGrpSpPr/>
          <p:nvPr/>
        </p:nvGrpSpPr>
        <p:grpSpPr>
          <a:xfrm>
            <a:off x="834926" y="879764"/>
            <a:ext cx="3567545" cy="3851563"/>
            <a:chOff x="4572031" y="1415284"/>
            <a:chExt cx="2875341" cy="2319341"/>
          </a:xfrm>
        </p:grpSpPr>
        <p:grpSp>
          <p:nvGrpSpPr>
            <p:cNvPr id="36" name="Google Shape;1146;p43">
              <a:extLst>
                <a:ext uri="{FF2B5EF4-FFF2-40B4-BE49-F238E27FC236}">
                  <a16:creationId xmlns:a16="http://schemas.microsoft.com/office/drawing/2014/main" id="{95D8A743-2867-4242-8F97-E9705C86AB7B}"/>
                </a:ext>
              </a:extLst>
            </p:cNvPr>
            <p:cNvGrpSpPr/>
            <p:nvPr/>
          </p:nvGrpSpPr>
          <p:grpSpPr>
            <a:xfrm>
              <a:off x="4572031" y="1415284"/>
              <a:ext cx="2875341" cy="1993075"/>
              <a:chOff x="3665860" y="822037"/>
              <a:chExt cx="4758136" cy="3243937"/>
            </a:xfrm>
          </p:grpSpPr>
          <p:grpSp>
            <p:nvGrpSpPr>
              <p:cNvPr id="38" name="Google Shape;1147;p43">
                <a:extLst>
                  <a:ext uri="{FF2B5EF4-FFF2-40B4-BE49-F238E27FC236}">
                    <a16:creationId xmlns:a16="http://schemas.microsoft.com/office/drawing/2014/main" id="{0D833AE1-774E-46CB-B20A-A0D87C6C763F}"/>
                  </a:ext>
                </a:extLst>
              </p:cNvPr>
              <p:cNvGrpSpPr/>
              <p:nvPr/>
            </p:nvGrpSpPr>
            <p:grpSpPr>
              <a:xfrm>
                <a:off x="3665860" y="822037"/>
                <a:ext cx="4758136" cy="3243937"/>
                <a:chOff x="518725" y="252435"/>
                <a:chExt cx="6524250" cy="4448015"/>
              </a:xfrm>
            </p:grpSpPr>
            <p:sp>
              <p:nvSpPr>
                <p:cNvPr id="40" name="Google Shape;1148;p43">
                  <a:extLst>
                    <a:ext uri="{FF2B5EF4-FFF2-40B4-BE49-F238E27FC236}">
                      <a16:creationId xmlns:a16="http://schemas.microsoft.com/office/drawing/2014/main" id="{67D2F9C3-8886-4994-B51C-EA1D442BB7C7}"/>
                    </a:ext>
                  </a:extLst>
                </p:cNvPr>
                <p:cNvSpPr/>
                <p:nvPr/>
              </p:nvSpPr>
              <p:spPr>
                <a:xfrm>
                  <a:off x="518725" y="4131625"/>
                  <a:ext cx="6524250" cy="56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970" h="22753" extrusionOk="0">
                      <a:moveTo>
                        <a:pt x="0" y="14846"/>
                      </a:moveTo>
                      <a:cubicBezTo>
                        <a:pt x="0" y="19169"/>
                        <a:pt x="4039" y="22753"/>
                        <a:pt x="8305" y="22753"/>
                      </a:cubicBezTo>
                      <a:lnTo>
                        <a:pt x="253120" y="22753"/>
                      </a:lnTo>
                      <a:cubicBezTo>
                        <a:pt x="257443" y="22696"/>
                        <a:pt x="260913" y="19169"/>
                        <a:pt x="260970" y="14846"/>
                      </a:cubicBezTo>
                      <a:lnTo>
                        <a:pt x="26097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1149;p43">
                  <a:extLst>
                    <a:ext uri="{FF2B5EF4-FFF2-40B4-BE49-F238E27FC236}">
                      <a16:creationId xmlns:a16="http://schemas.microsoft.com/office/drawing/2014/main" id="{99CFDBE6-FB02-4A8D-9C8A-9B7BC0809CB1}"/>
                    </a:ext>
                  </a:extLst>
                </p:cNvPr>
                <p:cNvSpPr/>
                <p:nvPr/>
              </p:nvSpPr>
              <p:spPr>
                <a:xfrm>
                  <a:off x="518725" y="252435"/>
                  <a:ext cx="6524250" cy="389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970" h="155741" extrusionOk="0">
                      <a:moveTo>
                        <a:pt x="249594" y="9954"/>
                      </a:moveTo>
                      <a:lnTo>
                        <a:pt x="249594" y="144364"/>
                      </a:lnTo>
                      <a:lnTo>
                        <a:pt x="11376" y="144364"/>
                      </a:lnTo>
                      <a:lnTo>
                        <a:pt x="11376" y="9954"/>
                      </a:lnTo>
                      <a:close/>
                      <a:moveTo>
                        <a:pt x="8305" y="0"/>
                      </a:moveTo>
                      <a:cubicBezTo>
                        <a:pt x="4039" y="0"/>
                        <a:pt x="0" y="2844"/>
                        <a:pt x="0" y="7110"/>
                      </a:cubicBezTo>
                      <a:lnTo>
                        <a:pt x="0" y="155740"/>
                      </a:lnTo>
                      <a:lnTo>
                        <a:pt x="260970" y="155740"/>
                      </a:lnTo>
                      <a:lnTo>
                        <a:pt x="260970" y="7110"/>
                      </a:lnTo>
                      <a:cubicBezTo>
                        <a:pt x="260970" y="2844"/>
                        <a:pt x="257386" y="0"/>
                        <a:pt x="25312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9" name="Google Shape;1150;p43">
                <a:extLst>
                  <a:ext uri="{FF2B5EF4-FFF2-40B4-BE49-F238E27FC236}">
                    <a16:creationId xmlns:a16="http://schemas.microsoft.com/office/drawing/2014/main" id="{C2BA9E58-D4E9-488B-9974-D049C7822C0B}"/>
                  </a:ext>
                </a:extLst>
              </p:cNvPr>
              <p:cNvSpPr/>
              <p:nvPr/>
            </p:nvSpPr>
            <p:spPr>
              <a:xfrm>
                <a:off x="5947879" y="3739978"/>
                <a:ext cx="194076" cy="166189"/>
              </a:xfrm>
              <a:custGeom>
                <a:avLst/>
                <a:gdLst/>
                <a:ahLst/>
                <a:cxnLst/>
                <a:rect l="l" t="t" r="r" b="b"/>
                <a:pathLst>
                  <a:path w="10627" h="9100" extrusionOk="0">
                    <a:moveTo>
                      <a:pt x="6092" y="0"/>
                    </a:moveTo>
                    <a:cubicBezTo>
                      <a:pt x="2020" y="0"/>
                      <a:pt x="0" y="4900"/>
                      <a:pt x="2881" y="7747"/>
                    </a:cubicBezTo>
                    <a:cubicBezTo>
                      <a:pt x="3804" y="8681"/>
                      <a:pt x="4944" y="9100"/>
                      <a:pt x="6063" y="9100"/>
                    </a:cubicBezTo>
                    <a:cubicBezTo>
                      <a:pt x="8391" y="9100"/>
                      <a:pt x="10627" y="7286"/>
                      <a:pt x="10627" y="4536"/>
                    </a:cubicBezTo>
                    <a:cubicBezTo>
                      <a:pt x="10627" y="2020"/>
                      <a:pt x="8608" y="0"/>
                      <a:pt x="60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" name="Google Shape;1151;p43">
              <a:extLst>
                <a:ext uri="{FF2B5EF4-FFF2-40B4-BE49-F238E27FC236}">
                  <a16:creationId xmlns:a16="http://schemas.microsoft.com/office/drawing/2014/main" id="{BA1C1571-36BF-4E6E-BE8F-C261CEFE087A}"/>
                </a:ext>
              </a:extLst>
            </p:cNvPr>
            <p:cNvSpPr/>
            <p:nvPr/>
          </p:nvSpPr>
          <p:spPr>
            <a:xfrm>
              <a:off x="5498909" y="3408351"/>
              <a:ext cx="1040944" cy="326273"/>
            </a:xfrm>
            <a:custGeom>
              <a:avLst/>
              <a:gdLst/>
              <a:ahLst/>
              <a:cxnLst/>
              <a:rect l="l" t="t" r="r" b="b"/>
              <a:pathLst>
                <a:path w="94481" h="29125" extrusionOk="0">
                  <a:moveTo>
                    <a:pt x="79805" y="18317"/>
                  </a:moveTo>
                  <a:cubicBezTo>
                    <a:pt x="74117" y="12515"/>
                    <a:pt x="73889" y="1"/>
                    <a:pt x="73889" y="1"/>
                  </a:cubicBezTo>
                  <a:lnTo>
                    <a:pt x="20592" y="1"/>
                  </a:lnTo>
                  <a:cubicBezTo>
                    <a:pt x="20592" y="1"/>
                    <a:pt x="20364" y="12515"/>
                    <a:pt x="14676" y="18317"/>
                  </a:cubicBezTo>
                  <a:cubicBezTo>
                    <a:pt x="8931" y="24175"/>
                    <a:pt x="1" y="29124"/>
                    <a:pt x="15529" y="29124"/>
                  </a:cubicBezTo>
                  <a:lnTo>
                    <a:pt x="78952" y="29124"/>
                  </a:lnTo>
                  <a:cubicBezTo>
                    <a:pt x="94480" y="29124"/>
                    <a:pt x="85493" y="24175"/>
                    <a:pt x="79805" y="183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81600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9"/>
          <p:cNvSpPr txBox="1">
            <a:spLocks noGrp="1"/>
          </p:cNvSpPr>
          <p:nvPr>
            <p:ph type="ctrTitle"/>
          </p:nvPr>
        </p:nvSpPr>
        <p:spPr>
          <a:xfrm>
            <a:off x="1832604" y="2571750"/>
            <a:ext cx="5478791" cy="6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Aplicación WPF</a:t>
            </a:r>
            <a:endParaRPr dirty="0"/>
          </a:p>
        </p:txBody>
      </p:sp>
      <p:sp>
        <p:nvSpPr>
          <p:cNvPr id="437" name="Google Shape;437;p29"/>
          <p:cNvSpPr/>
          <p:nvPr/>
        </p:nvSpPr>
        <p:spPr>
          <a:xfrm>
            <a:off x="2795250" y="3455688"/>
            <a:ext cx="3553500" cy="792600"/>
          </a:xfrm>
          <a:prstGeom prst="roundRect">
            <a:avLst>
              <a:gd name="adj" fmla="val 5742"/>
            </a:avLst>
          </a:prstGeom>
          <a:solidFill>
            <a:srgbClr val="FFFFFF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9"/>
          <p:cNvSpPr txBox="1">
            <a:spLocks noGrp="1"/>
          </p:cNvSpPr>
          <p:nvPr>
            <p:ph type="subTitle" idx="1"/>
          </p:nvPr>
        </p:nvSpPr>
        <p:spPr>
          <a:xfrm>
            <a:off x="2962500" y="3569988"/>
            <a:ext cx="3219000" cy="5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indent="0" algn="ctr" rtl="0">
              <a:spcBef>
                <a:spcPts val="0"/>
              </a:spcBef>
              <a:spcAft>
                <a:spcPts val="0"/>
              </a:spcAft>
            </a:pPr>
            <a:r>
              <a:rPr lang="es-ES" sz="1800" b="0" i="0" dirty="0">
                <a:solidFill>
                  <a:srgbClr val="53110E"/>
                </a:solidFill>
                <a:effectLst/>
                <a:latin typeface="Work Sans" pitchFamily="2" charset="0"/>
                <a:ea typeface="Work Sans" pitchFamily="2" charset="0"/>
                <a:cs typeface="Work Sans" pitchFamily="2" charset="0"/>
              </a:rPr>
              <a:t>Explicación de la Aplicación WPF.</a:t>
            </a:r>
            <a:endParaRPr lang="es-ES" dirty="0">
              <a:effectLst/>
            </a:endParaRPr>
          </a:p>
        </p:txBody>
      </p:sp>
      <p:sp>
        <p:nvSpPr>
          <p:cNvPr id="439" name="Google Shape;439;p29">
            <a:hlinkClick r:id="" action="ppaction://hlinkshowjump?jump=previousslide"/>
          </p:cNvPr>
          <p:cNvSpPr/>
          <p:nvPr/>
        </p:nvSpPr>
        <p:spPr>
          <a:xfrm flipH="1">
            <a:off x="7926263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9">
            <a:hlinkClick r:id="" action="ppaction://hlinkshowjump?jump=nextslide"/>
          </p:cNvPr>
          <p:cNvSpPr/>
          <p:nvPr/>
        </p:nvSpPr>
        <p:spPr>
          <a:xfrm>
            <a:off x="8309075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9"/>
          <p:cNvSpPr txBox="1">
            <a:spLocks noGrp="1"/>
          </p:cNvSpPr>
          <p:nvPr>
            <p:ph type="title" idx="2"/>
          </p:nvPr>
        </p:nvSpPr>
        <p:spPr>
          <a:xfrm>
            <a:off x="2878800" y="1042213"/>
            <a:ext cx="3386400" cy="14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8199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35"/>
          <p:cNvSpPr/>
          <p:nvPr/>
        </p:nvSpPr>
        <p:spPr>
          <a:xfrm>
            <a:off x="3371475" y="1531425"/>
            <a:ext cx="1745400" cy="5454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35"/>
          <p:cNvSpPr/>
          <p:nvPr/>
        </p:nvSpPr>
        <p:spPr>
          <a:xfrm>
            <a:off x="6012650" y="2201882"/>
            <a:ext cx="2401200" cy="737100"/>
          </a:xfrm>
          <a:prstGeom prst="roundRect">
            <a:avLst>
              <a:gd name="adj" fmla="val 5742"/>
            </a:avLst>
          </a:prstGeom>
          <a:solidFill>
            <a:schemeClr val="accent4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35"/>
          <p:cNvSpPr/>
          <p:nvPr/>
        </p:nvSpPr>
        <p:spPr>
          <a:xfrm>
            <a:off x="6012699" y="1531425"/>
            <a:ext cx="2401075" cy="5454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35"/>
          <p:cNvSpPr/>
          <p:nvPr/>
        </p:nvSpPr>
        <p:spPr>
          <a:xfrm>
            <a:off x="3371425" y="2201882"/>
            <a:ext cx="2401200" cy="737100"/>
          </a:xfrm>
          <a:prstGeom prst="roundRect">
            <a:avLst>
              <a:gd name="adj" fmla="val 5742"/>
            </a:avLst>
          </a:prstGeom>
          <a:solidFill>
            <a:schemeClr val="accent4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35"/>
          <p:cNvSpPr/>
          <p:nvPr/>
        </p:nvSpPr>
        <p:spPr>
          <a:xfrm>
            <a:off x="3371425" y="1531425"/>
            <a:ext cx="2392916" cy="5454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35"/>
          <p:cNvSpPr/>
          <p:nvPr/>
        </p:nvSpPr>
        <p:spPr>
          <a:xfrm>
            <a:off x="730200" y="2201882"/>
            <a:ext cx="2401200" cy="737100"/>
          </a:xfrm>
          <a:prstGeom prst="roundRect">
            <a:avLst>
              <a:gd name="adj" fmla="val 5742"/>
            </a:avLst>
          </a:prstGeom>
          <a:solidFill>
            <a:schemeClr val="accent4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35"/>
          <p:cNvSpPr/>
          <p:nvPr/>
        </p:nvSpPr>
        <p:spPr>
          <a:xfrm>
            <a:off x="730137" y="1531425"/>
            <a:ext cx="2424483" cy="5454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35"/>
          <p:cNvSpPr/>
          <p:nvPr/>
        </p:nvSpPr>
        <p:spPr>
          <a:xfrm>
            <a:off x="6012650" y="3881707"/>
            <a:ext cx="2401200" cy="737100"/>
          </a:xfrm>
          <a:prstGeom prst="roundRect">
            <a:avLst>
              <a:gd name="adj" fmla="val 5742"/>
            </a:avLst>
          </a:prstGeom>
          <a:solidFill>
            <a:schemeClr val="accent4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35"/>
          <p:cNvSpPr/>
          <p:nvPr/>
        </p:nvSpPr>
        <p:spPr>
          <a:xfrm>
            <a:off x="6012700" y="3213750"/>
            <a:ext cx="2401050" cy="5454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35"/>
          <p:cNvSpPr/>
          <p:nvPr/>
        </p:nvSpPr>
        <p:spPr>
          <a:xfrm>
            <a:off x="3371363" y="3881707"/>
            <a:ext cx="2401200" cy="737100"/>
          </a:xfrm>
          <a:prstGeom prst="roundRect">
            <a:avLst>
              <a:gd name="adj" fmla="val 5742"/>
            </a:avLst>
          </a:prstGeom>
          <a:solidFill>
            <a:schemeClr val="accent4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35"/>
          <p:cNvSpPr/>
          <p:nvPr/>
        </p:nvSpPr>
        <p:spPr>
          <a:xfrm>
            <a:off x="3371422" y="3213750"/>
            <a:ext cx="2401050" cy="5454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5"/>
          <p:cNvSpPr/>
          <p:nvPr/>
        </p:nvSpPr>
        <p:spPr>
          <a:xfrm>
            <a:off x="730200" y="3881707"/>
            <a:ext cx="2401200" cy="737100"/>
          </a:xfrm>
          <a:prstGeom prst="roundRect">
            <a:avLst>
              <a:gd name="adj" fmla="val 5742"/>
            </a:avLst>
          </a:prstGeom>
          <a:solidFill>
            <a:schemeClr val="accent4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5"/>
          <p:cNvSpPr/>
          <p:nvPr/>
        </p:nvSpPr>
        <p:spPr>
          <a:xfrm>
            <a:off x="730250" y="3213750"/>
            <a:ext cx="2424370" cy="5454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5"/>
          <p:cNvSpPr txBox="1">
            <a:spLocks noGrp="1"/>
          </p:cNvSpPr>
          <p:nvPr>
            <p:ph type="title"/>
          </p:nvPr>
        </p:nvSpPr>
        <p:spPr>
          <a:xfrm>
            <a:off x="828269" y="1594272"/>
            <a:ext cx="2255095" cy="4610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Parte</a:t>
            </a:r>
            <a:r>
              <a:rPr lang="en" dirty="0"/>
              <a:t> gRATUITA</a:t>
            </a:r>
            <a:endParaRPr dirty="0"/>
          </a:p>
        </p:txBody>
      </p:sp>
      <p:sp>
        <p:nvSpPr>
          <p:cNvPr id="694" name="Google Shape;694;p35"/>
          <p:cNvSpPr txBox="1">
            <a:spLocks noGrp="1"/>
          </p:cNvSpPr>
          <p:nvPr>
            <p:ph type="subTitle" idx="1"/>
          </p:nvPr>
        </p:nvSpPr>
        <p:spPr>
          <a:xfrm>
            <a:off x="730225" y="2261501"/>
            <a:ext cx="2401200" cy="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Acceso Gratuito para usuarios sin cuenta.</a:t>
            </a:r>
            <a:endParaRPr dirty="0"/>
          </a:p>
        </p:txBody>
      </p:sp>
      <p:sp>
        <p:nvSpPr>
          <p:cNvPr id="695" name="Google Shape;695;p35"/>
          <p:cNvSpPr txBox="1">
            <a:spLocks noGrp="1"/>
          </p:cNvSpPr>
          <p:nvPr>
            <p:ph type="subTitle" idx="3"/>
          </p:nvPr>
        </p:nvSpPr>
        <p:spPr>
          <a:xfrm>
            <a:off x="6012575" y="2261544"/>
            <a:ext cx="2401200" cy="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Según niveles de usuarios.</a:t>
            </a:r>
            <a:endParaRPr dirty="0"/>
          </a:p>
        </p:txBody>
      </p:sp>
      <p:sp>
        <p:nvSpPr>
          <p:cNvPr id="696" name="Google Shape;696;p35"/>
          <p:cNvSpPr txBox="1">
            <a:spLocks noGrp="1"/>
          </p:cNvSpPr>
          <p:nvPr>
            <p:ph type="title" idx="4"/>
          </p:nvPr>
        </p:nvSpPr>
        <p:spPr>
          <a:xfrm>
            <a:off x="6031538" y="1536191"/>
            <a:ext cx="2363273" cy="4987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 err="1"/>
              <a:t>fUNCIONALIDADES</a:t>
            </a:r>
            <a:endParaRPr sz="2000" dirty="0"/>
          </a:p>
        </p:txBody>
      </p:sp>
      <p:sp>
        <p:nvSpPr>
          <p:cNvPr id="697" name="Google Shape;697;p35"/>
          <p:cNvSpPr txBox="1">
            <a:spLocks noGrp="1"/>
          </p:cNvSpPr>
          <p:nvPr>
            <p:ph type="subTitle" idx="5"/>
          </p:nvPr>
        </p:nvSpPr>
        <p:spPr>
          <a:xfrm>
            <a:off x="3371350" y="2241287"/>
            <a:ext cx="2401200" cy="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Acceso usuarios registrados para soporte técnico.</a:t>
            </a:r>
            <a:endParaRPr dirty="0"/>
          </a:p>
        </p:txBody>
      </p:sp>
      <p:sp>
        <p:nvSpPr>
          <p:cNvPr id="698" name="Google Shape;698;p35"/>
          <p:cNvSpPr txBox="1">
            <a:spLocks noGrp="1"/>
          </p:cNvSpPr>
          <p:nvPr>
            <p:ph type="title" idx="6"/>
          </p:nvPr>
        </p:nvSpPr>
        <p:spPr>
          <a:xfrm>
            <a:off x="730200" y="681000"/>
            <a:ext cx="7683600" cy="6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OTHER TYPES OF POCKET PET</a:t>
            </a:r>
            <a:endParaRPr dirty="0"/>
          </a:p>
        </p:txBody>
      </p:sp>
      <p:sp>
        <p:nvSpPr>
          <p:cNvPr id="699" name="Google Shape;699;p35"/>
          <p:cNvSpPr txBox="1">
            <a:spLocks noGrp="1"/>
          </p:cNvSpPr>
          <p:nvPr>
            <p:ph type="title" idx="7"/>
          </p:nvPr>
        </p:nvSpPr>
        <p:spPr>
          <a:xfrm>
            <a:off x="856900" y="3311000"/>
            <a:ext cx="2226464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fAVORITOS</a:t>
            </a:r>
            <a:endParaRPr dirty="0"/>
          </a:p>
        </p:txBody>
      </p:sp>
      <p:sp>
        <p:nvSpPr>
          <p:cNvPr id="700" name="Google Shape;700;p35"/>
          <p:cNvSpPr txBox="1">
            <a:spLocks noGrp="1"/>
          </p:cNvSpPr>
          <p:nvPr>
            <p:ph type="subTitle" idx="8"/>
          </p:nvPr>
        </p:nvSpPr>
        <p:spPr>
          <a:xfrm>
            <a:off x="730200" y="3867573"/>
            <a:ext cx="2401200" cy="7512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Ver elementos en favoritos y añadir / quitar nuevos.</a:t>
            </a:r>
            <a:endParaRPr dirty="0"/>
          </a:p>
        </p:txBody>
      </p:sp>
      <p:sp>
        <p:nvSpPr>
          <p:cNvPr id="701" name="Google Shape;701;p35"/>
          <p:cNvSpPr txBox="1">
            <a:spLocks noGrp="1"/>
          </p:cNvSpPr>
          <p:nvPr>
            <p:ph type="title" idx="9"/>
          </p:nvPr>
        </p:nvSpPr>
        <p:spPr>
          <a:xfrm>
            <a:off x="6139450" y="3316050"/>
            <a:ext cx="217628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aDMINSITRACIÓN</a:t>
            </a:r>
            <a:endParaRPr sz="2000" dirty="0"/>
          </a:p>
        </p:txBody>
      </p:sp>
      <p:sp>
        <p:nvSpPr>
          <p:cNvPr id="702" name="Google Shape;702;p35"/>
          <p:cNvSpPr txBox="1">
            <a:spLocks noGrp="1"/>
          </p:cNvSpPr>
          <p:nvPr>
            <p:ph type="subTitle" idx="13"/>
          </p:nvPr>
        </p:nvSpPr>
        <p:spPr>
          <a:xfrm>
            <a:off x="6012575" y="3941368"/>
            <a:ext cx="2401200" cy="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Panel de administración.</a:t>
            </a:r>
            <a:endParaRPr dirty="0"/>
          </a:p>
        </p:txBody>
      </p:sp>
      <p:sp>
        <p:nvSpPr>
          <p:cNvPr id="704" name="Google Shape;704;p35"/>
          <p:cNvSpPr txBox="1">
            <a:spLocks noGrp="1"/>
          </p:cNvSpPr>
          <p:nvPr>
            <p:ph type="subTitle" idx="15"/>
          </p:nvPr>
        </p:nvSpPr>
        <p:spPr>
          <a:xfrm>
            <a:off x="3371400" y="3941340"/>
            <a:ext cx="2401200" cy="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Ver o crear equipos.</a:t>
            </a:r>
            <a:endParaRPr dirty="0"/>
          </a:p>
        </p:txBody>
      </p:sp>
      <p:sp>
        <p:nvSpPr>
          <p:cNvPr id="748" name="Google Shape;748;p35">
            <a:hlinkClick r:id="" action="ppaction://hlinkshowjump?jump=previousslide"/>
          </p:cNvPr>
          <p:cNvSpPr/>
          <p:nvPr/>
        </p:nvSpPr>
        <p:spPr>
          <a:xfrm flipH="1">
            <a:off x="7926263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35">
            <a:hlinkClick r:id="" action="ppaction://hlinkshowjump?jump=nextslide"/>
          </p:cNvPr>
          <p:cNvSpPr/>
          <p:nvPr/>
        </p:nvSpPr>
        <p:spPr>
          <a:xfrm>
            <a:off x="8309075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693;p35">
            <a:extLst>
              <a:ext uri="{FF2B5EF4-FFF2-40B4-BE49-F238E27FC236}">
                <a16:creationId xmlns:a16="http://schemas.microsoft.com/office/drawing/2014/main" id="{6BAF1DB9-9AF5-45FF-AB1C-1D72D40280F3}"/>
              </a:ext>
            </a:extLst>
          </p:cNvPr>
          <p:cNvSpPr txBox="1">
            <a:spLocks/>
          </p:cNvSpPr>
          <p:nvPr/>
        </p:nvSpPr>
        <p:spPr>
          <a:xfrm>
            <a:off x="3400928" y="3298146"/>
            <a:ext cx="2255095" cy="461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kiest Guy"/>
              <a:buNone/>
              <a:defRPr sz="2400" b="0" i="0" u="none" strike="noStrike" cap="none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ytone One"/>
              <a:buNone/>
              <a:defRPr sz="24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ytone One"/>
              <a:buNone/>
              <a:defRPr sz="24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ytone One"/>
              <a:buNone/>
              <a:defRPr sz="24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ytone One"/>
              <a:buNone/>
              <a:defRPr sz="24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ytone One"/>
              <a:buNone/>
              <a:defRPr sz="24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ytone One"/>
              <a:buNone/>
              <a:defRPr sz="24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ytone One"/>
              <a:buNone/>
              <a:defRPr sz="24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ytone One"/>
              <a:buNone/>
              <a:defRPr sz="24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pPr>
              <a:lnSpc>
                <a:spcPts val="2000"/>
              </a:lnSpc>
            </a:pPr>
            <a:r>
              <a:rPr lang="es-ES" dirty="0"/>
              <a:t>Creación DE </a:t>
            </a:r>
            <a:r>
              <a:rPr lang="es-ES" dirty="0" err="1"/>
              <a:t>eQUIPOS</a:t>
            </a:r>
            <a:endParaRPr lang="es-ES" dirty="0"/>
          </a:p>
        </p:txBody>
      </p:sp>
      <p:sp>
        <p:nvSpPr>
          <p:cNvPr id="79" name="Google Shape;693;p35">
            <a:extLst>
              <a:ext uri="{FF2B5EF4-FFF2-40B4-BE49-F238E27FC236}">
                <a16:creationId xmlns:a16="http://schemas.microsoft.com/office/drawing/2014/main" id="{2F135CA8-A873-4191-AB66-97B541986A48}"/>
              </a:ext>
            </a:extLst>
          </p:cNvPr>
          <p:cNvSpPr txBox="1">
            <a:spLocks/>
          </p:cNvSpPr>
          <p:nvPr/>
        </p:nvSpPr>
        <p:spPr>
          <a:xfrm>
            <a:off x="3440335" y="1603494"/>
            <a:ext cx="2255095" cy="461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kiest Guy"/>
              <a:buNone/>
              <a:defRPr sz="2400" b="0" i="0" u="none" strike="noStrike" cap="none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ytone One"/>
              <a:buNone/>
              <a:defRPr sz="24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ytone One"/>
              <a:buNone/>
              <a:defRPr sz="24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ytone One"/>
              <a:buNone/>
              <a:defRPr sz="24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ytone One"/>
              <a:buNone/>
              <a:defRPr sz="24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ytone One"/>
              <a:buNone/>
              <a:defRPr sz="24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ytone One"/>
              <a:buNone/>
              <a:defRPr sz="24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ytone One"/>
              <a:buNone/>
              <a:defRPr sz="24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ytone One"/>
              <a:buNone/>
              <a:defRPr sz="24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pPr>
              <a:lnSpc>
                <a:spcPts val="2000"/>
              </a:lnSpc>
            </a:pPr>
            <a:r>
              <a:rPr lang="es-ES" dirty="0"/>
              <a:t>Soporte Técnico</a:t>
            </a:r>
          </a:p>
        </p:txBody>
      </p:sp>
    </p:spTree>
    <p:extLst>
      <p:ext uri="{BB962C8B-B14F-4D97-AF65-F5344CB8AC3E}">
        <p14:creationId xmlns:p14="http://schemas.microsoft.com/office/powerpoint/2010/main" val="4192788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43">
            <a:hlinkClick r:id="" action="ppaction://hlinkshowjump?jump=previousslide"/>
          </p:cNvPr>
          <p:cNvSpPr/>
          <p:nvPr/>
        </p:nvSpPr>
        <p:spPr>
          <a:xfrm flipH="1">
            <a:off x="7926263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43">
            <a:hlinkClick r:id="" action="ppaction://hlinkshowjump?jump=nextslide"/>
          </p:cNvPr>
          <p:cNvSpPr/>
          <p:nvPr/>
        </p:nvSpPr>
        <p:spPr>
          <a:xfrm>
            <a:off x="8309075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698;p35">
            <a:extLst>
              <a:ext uri="{FF2B5EF4-FFF2-40B4-BE49-F238E27FC236}">
                <a16:creationId xmlns:a16="http://schemas.microsoft.com/office/drawing/2014/main" id="{276DD7E4-4569-44FA-83AC-BABCF5A28452}"/>
              </a:ext>
            </a:extLst>
          </p:cNvPr>
          <p:cNvSpPr txBox="1">
            <a:spLocks/>
          </p:cNvSpPr>
          <p:nvPr/>
        </p:nvSpPr>
        <p:spPr>
          <a:xfrm>
            <a:off x="730200" y="681001"/>
            <a:ext cx="76836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800" dirty="0">
                <a:solidFill>
                  <a:srgbClr val="53110E"/>
                </a:solidFill>
                <a:latin typeface="Luckiest Guy"/>
                <a:sym typeface="Luckiest Guy"/>
              </a:rPr>
              <a:t>Incio APP</a:t>
            </a:r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3775021-2466-4667-8B28-BD1CE079E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268" y="1279452"/>
            <a:ext cx="5761463" cy="347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023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43">
            <a:hlinkClick r:id="" action="ppaction://hlinkshowjump?jump=previousslide"/>
          </p:cNvPr>
          <p:cNvSpPr/>
          <p:nvPr/>
        </p:nvSpPr>
        <p:spPr>
          <a:xfrm flipH="1">
            <a:off x="7926263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43">
            <a:hlinkClick r:id="" action="ppaction://hlinkshowjump?jump=nextslide"/>
          </p:cNvPr>
          <p:cNvSpPr/>
          <p:nvPr/>
        </p:nvSpPr>
        <p:spPr>
          <a:xfrm>
            <a:off x="8309075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698;p35">
            <a:extLst>
              <a:ext uri="{FF2B5EF4-FFF2-40B4-BE49-F238E27FC236}">
                <a16:creationId xmlns:a16="http://schemas.microsoft.com/office/drawing/2014/main" id="{276DD7E4-4569-44FA-83AC-BABCF5A28452}"/>
              </a:ext>
            </a:extLst>
          </p:cNvPr>
          <p:cNvSpPr txBox="1">
            <a:spLocks/>
          </p:cNvSpPr>
          <p:nvPr/>
        </p:nvSpPr>
        <p:spPr>
          <a:xfrm>
            <a:off x="730200" y="681001"/>
            <a:ext cx="76836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800" dirty="0">
                <a:solidFill>
                  <a:srgbClr val="53110E"/>
                </a:solidFill>
                <a:latin typeface="Luckiest Guy"/>
                <a:sym typeface="Luckiest Guy"/>
              </a:rPr>
              <a:t>Parte gratuita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F9F158F-52B8-4062-B970-6E7397DA1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000" y="1279452"/>
            <a:ext cx="5760000" cy="345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10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43">
            <a:hlinkClick r:id="" action="ppaction://hlinkshowjump?jump=previousslide"/>
          </p:cNvPr>
          <p:cNvSpPr/>
          <p:nvPr/>
        </p:nvSpPr>
        <p:spPr>
          <a:xfrm flipH="1">
            <a:off x="7926263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43">
            <a:hlinkClick r:id="" action="ppaction://hlinkshowjump?jump=nextslide"/>
          </p:cNvPr>
          <p:cNvSpPr/>
          <p:nvPr/>
        </p:nvSpPr>
        <p:spPr>
          <a:xfrm>
            <a:off x="8309075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698;p35">
            <a:extLst>
              <a:ext uri="{FF2B5EF4-FFF2-40B4-BE49-F238E27FC236}">
                <a16:creationId xmlns:a16="http://schemas.microsoft.com/office/drawing/2014/main" id="{965A078D-2304-41B4-811D-E88D3599F7E1}"/>
              </a:ext>
            </a:extLst>
          </p:cNvPr>
          <p:cNvSpPr txBox="1">
            <a:spLocks/>
          </p:cNvSpPr>
          <p:nvPr/>
        </p:nvSpPr>
        <p:spPr>
          <a:xfrm>
            <a:off x="730200" y="681001"/>
            <a:ext cx="76836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800" dirty="0">
                <a:solidFill>
                  <a:srgbClr val="53110E"/>
                </a:solidFill>
                <a:latin typeface="Luckiest Guy"/>
                <a:sym typeface="Luckiest Guy"/>
              </a:rPr>
              <a:t>Soporte técnico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4AFD056-D96B-4663-9916-C14699755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485" y="1279452"/>
            <a:ext cx="5760000" cy="347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760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43">
            <a:hlinkClick r:id="" action="ppaction://hlinkshowjump?jump=previousslide"/>
          </p:cNvPr>
          <p:cNvSpPr/>
          <p:nvPr/>
        </p:nvSpPr>
        <p:spPr>
          <a:xfrm flipH="1">
            <a:off x="7926263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43">
            <a:hlinkClick r:id="" action="ppaction://hlinkshowjump?jump=nextslide"/>
          </p:cNvPr>
          <p:cNvSpPr/>
          <p:nvPr/>
        </p:nvSpPr>
        <p:spPr>
          <a:xfrm>
            <a:off x="8309075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698;p35">
            <a:extLst>
              <a:ext uri="{FF2B5EF4-FFF2-40B4-BE49-F238E27FC236}">
                <a16:creationId xmlns:a16="http://schemas.microsoft.com/office/drawing/2014/main" id="{2D46090F-D268-4F65-AC18-1EBFCDDA966C}"/>
              </a:ext>
            </a:extLst>
          </p:cNvPr>
          <p:cNvSpPr txBox="1">
            <a:spLocks/>
          </p:cNvSpPr>
          <p:nvPr/>
        </p:nvSpPr>
        <p:spPr>
          <a:xfrm>
            <a:off x="730200" y="681001"/>
            <a:ext cx="76836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800" dirty="0">
                <a:solidFill>
                  <a:srgbClr val="53110E"/>
                </a:solidFill>
                <a:latin typeface="Luckiest Guy"/>
                <a:sym typeface="Luckiest Guy"/>
              </a:rPr>
              <a:t>Funcionalidades</a:t>
            </a:r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B9C6752-22E9-46C1-B52D-4B2977B3F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000" y="1279452"/>
            <a:ext cx="5760000" cy="346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90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43">
            <a:hlinkClick r:id="" action="ppaction://hlinkshowjump?jump=previousslide"/>
          </p:cNvPr>
          <p:cNvSpPr/>
          <p:nvPr/>
        </p:nvSpPr>
        <p:spPr>
          <a:xfrm flipH="1">
            <a:off x="7926263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43">
            <a:hlinkClick r:id="" action="ppaction://hlinkshowjump?jump=nextslide"/>
          </p:cNvPr>
          <p:cNvSpPr/>
          <p:nvPr/>
        </p:nvSpPr>
        <p:spPr>
          <a:xfrm>
            <a:off x="8309075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698;p35">
            <a:extLst>
              <a:ext uri="{FF2B5EF4-FFF2-40B4-BE49-F238E27FC236}">
                <a16:creationId xmlns:a16="http://schemas.microsoft.com/office/drawing/2014/main" id="{5774A9DC-4448-424E-8BCB-41DAF9687ADB}"/>
              </a:ext>
            </a:extLst>
          </p:cNvPr>
          <p:cNvSpPr txBox="1">
            <a:spLocks/>
          </p:cNvSpPr>
          <p:nvPr/>
        </p:nvSpPr>
        <p:spPr>
          <a:xfrm>
            <a:off x="730200" y="681001"/>
            <a:ext cx="76836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800" dirty="0">
                <a:solidFill>
                  <a:srgbClr val="53110E"/>
                </a:solidFill>
                <a:latin typeface="Luckiest Guy"/>
                <a:sym typeface="Luckiest Guy"/>
              </a:rPr>
              <a:t>Favoritos</a:t>
            </a:r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EEB8FD7-235F-4F5E-A993-A9DDE86C2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000" y="1279452"/>
            <a:ext cx="5760000" cy="345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650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43">
            <a:hlinkClick r:id="" action="ppaction://hlinkshowjump?jump=previousslide"/>
          </p:cNvPr>
          <p:cNvSpPr/>
          <p:nvPr/>
        </p:nvSpPr>
        <p:spPr>
          <a:xfrm flipH="1">
            <a:off x="7926263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43">
            <a:hlinkClick r:id="" action="ppaction://hlinkshowjump?jump=nextslide"/>
          </p:cNvPr>
          <p:cNvSpPr/>
          <p:nvPr/>
        </p:nvSpPr>
        <p:spPr>
          <a:xfrm>
            <a:off x="8309075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698;p35">
            <a:extLst>
              <a:ext uri="{FF2B5EF4-FFF2-40B4-BE49-F238E27FC236}">
                <a16:creationId xmlns:a16="http://schemas.microsoft.com/office/drawing/2014/main" id="{507DF08D-D361-4793-B1BB-BD6C30AB2A18}"/>
              </a:ext>
            </a:extLst>
          </p:cNvPr>
          <p:cNvSpPr txBox="1">
            <a:spLocks/>
          </p:cNvSpPr>
          <p:nvPr/>
        </p:nvSpPr>
        <p:spPr>
          <a:xfrm>
            <a:off x="730200" y="681001"/>
            <a:ext cx="76836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800" dirty="0">
                <a:solidFill>
                  <a:srgbClr val="53110E"/>
                </a:solidFill>
                <a:latin typeface="Luckiest Guy"/>
                <a:sym typeface="Luckiest Guy"/>
              </a:rPr>
              <a:t>Creación de equipos</a:t>
            </a:r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D391409-22C7-4E02-A44F-BF5878EC9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000" y="1279452"/>
            <a:ext cx="5760000" cy="348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5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43">
            <a:hlinkClick r:id="" action="ppaction://hlinkshowjump?jump=previousslide"/>
          </p:cNvPr>
          <p:cNvSpPr/>
          <p:nvPr/>
        </p:nvSpPr>
        <p:spPr>
          <a:xfrm flipH="1">
            <a:off x="7926263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43">
            <a:hlinkClick r:id="" action="ppaction://hlinkshowjump?jump=nextslide"/>
          </p:cNvPr>
          <p:cNvSpPr/>
          <p:nvPr/>
        </p:nvSpPr>
        <p:spPr>
          <a:xfrm>
            <a:off x="8309075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698;p35">
            <a:extLst>
              <a:ext uri="{FF2B5EF4-FFF2-40B4-BE49-F238E27FC236}">
                <a16:creationId xmlns:a16="http://schemas.microsoft.com/office/drawing/2014/main" id="{56E9E3A3-DD45-41B1-A1DD-E4903B5FD4C5}"/>
              </a:ext>
            </a:extLst>
          </p:cNvPr>
          <p:cNvSpPr txBox="1">
            <a:spLocks/>
          </p:cNvSpPr>
          <p:nvPr/>
        </p:nvSpPr>
        <p:spPr>
          <a:xfrm>
            <a:off x="730200" y="681001"/>
            <a:ext cx="76836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800" dirty="0">
                <a:solidFill>
                  <a:srgbClr val="53110E"/>
                </a:solidFill>
                <a:latin typeface="Luckiest Guy"/>
                <a:sym typeface="Luckiest Guy"/>
              </a:rPr>
              <a:t>Panel de adminstración</a:t>
            </a:r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A716565-FC38-4C1E-B1F8-257F26FC8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000" y="1279452"/>
            <a:ext cx="5760000" cy="347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343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8"/>
          <p:cNvSpPr/>
          <p:nvPr/>
        </p:nvSpPr>
        <p:spPr>
          <a:xfrm>
            <a:off x="4754500" y="1487900"/>
            <a:ext cx="3093000" cy="699300"/>
          </a:xfrm>
          <a:prstGeom prst="roundRect">
            <a:avLst>
              <a:gd name="adj" fmla="val 5742"/>
            </a:avLst>
          </a:prstGeom>
          <a:solidFill>
            <a:schemeClr val="accent4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8"/>
          <p:cNvSpPr/>
          <p:nvPr/>
        </p:nvSpPr>
        <p:spPr>
          <a:xfrm>
            <a:off x="2166600" y="1487900"/>
            <a:ext cx="2412600" cy="6993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8"/>
          <p:cNvSpPr/>
          <p:nvPr/>
        </p:nvSpPr>
        <p:spPr>
          <a:xfrm>
            <a:off x="4754500" y="2279375"/>
            <a:ext cx="3093000" cy="699300"/>
          </a:xfrm>
          <a:prstGeom prst="roundRect">
            <a:avLst>
              <a:gd name="adj" fmla="val 5742"/>
            </a:avLst>
          </a:prstGeom>
          <a:solidFill>
            <a:schemeClr val="accent4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8"/>
          <p:cNvSpPr/>
          <p:nvPr/>
        </p:nvSpPr>
        <p:spPr>
          <a:xfrm>
            <a:off x="2166600" y="2279375"/>
            <a:ext cx="2412600" cy="6993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8"/>
          <p:cNvSpPr/>
          <p:nvPr/>
        </p:nvSpPr>
        <p:spPr>
          <a:xfrm>
            <a:off x="4754500" y="3070850"/>
            <a:ext cx="3093000" cy="699300"/>
          </a:xfrm>
          <a:prstGeom prst="roundRect">
            <a:avLst>
              <a:gd name="adj" fmla="val 5742"/>
            </a:avLst>
          </a:prstGeom>
          <a:solidFill>
            <a:schemeClr val="accent4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8"/>
          <p:cNvSpPr/>
          <p:nvPr/>
        </p:nvSpPr>
        <p:spPr>
          <a:xfrm>
            <a:off x="2166600" y="3070850"/>
            <a:ext cx="2412600" cy="6993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8"/>
          <p:cNvSpPr/>
          <p:nvPr/>
        </p:nvSpPr>
        <p:spPr>
          <a:xfrm>
            <a:off x="4754500" y="3862325"/>
            <a:ext cx="3093000" cy="699300"/>
          </a:xfrm>
          <a:prstGeom prst="roundRect">
            <a:avLst>
              <a:gd name="adj" fmla="val 5742"/>
            </a:avLst>
          </a:prstGeom>
          <a:solidFill>
            <a:schemeClr val="accent4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8"/>
          <p:cNvSpPr/>
          <p:nvPr/>
        </p:nvSpPr>
        <p:spPr>
          <a:xfrm>
            <a:off x="2166600" y="3862325"/>
            <a:ext cx="2412600" cy="6993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8"/>
          <p:cNvSpPr txBox="1">
            <a:spLocks noGrp="1"/>
          </p:cNvSpPr>
          <p:nvPr>
            <p:ph type="title"/>
          </p:nvPr>
        </p:nvSpPr>
        <p:spPr>
          <a:xfrm>
            <a:off x="730200" y="681000"/>
            <a:ext cx="7683600" cy="6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Contenidos</a:t>
            </a:r>
            <a:endParaRPr dirty="0"/>
          </a:p>
        </p:txBody>
      </p:sp>
      <p:sp>
        <p:nvSpPr>
          <p:cNvPr id="366" name="Google Shape;366;p28"/>
          <p:cNvSpPr txBox="1">
            <a:spLocks noGrp="1"/>
          </p:cNvSpPr>
          <p:nvPr>
            <p:ph type="title" idx="2"/>
          </p:nvPr>
        </p:nvSpPr>
        <p:spPr>
          <a:xfrm>
            <a:off x="2244350" y="1568825"/>
            <a:ext cx="2256900" cy="5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</a:t>
            </a:r>
            <a:endParaRPr dirty="0"/>
          </a:p>
        </p:txBody>
      </p:sp>
      <p:sp>
        <p:nvSpPr>
          <p:cNvPr id="367" name="Google Shape;367;p28"/>
          <p:cNvSpPr txBox="1">
            <a:spLocks noGrp="1"/>
          </p:cNvSpPr>
          <p:nvPr>
            <p:ph type="subTitle" idx="1"/>
          </p:nvPr>
        </p:nvSpPr>
        <p:spPr>
          <a:xfrm>
            <a:off x="4915125" y="1528775"/>
            <a:ext cx="27717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Explicación herramientas utilizadas y concepto.</a:t>
            </a:r>
            <a:endParaRPr dirty="0"/>
          </a:p>
        </p:txBody>
      </p:sp>
      <p:sp>
        <p:nvSpPr>
          <p:cNvPr id="368" name="Google Shape;368;p28"/>
          <p:cNvSpPr txBox="1">
            <a:spLocks noGrp="1"/>
          </p:cNvSpPr>
          <p:nvPr>
            <p:ph type="title" idx="3"/>
          </p:nvPr>
        </p:nvSpPr>
        <p:spPr>
          <a:xfrm>
            <a:off x="2166600" y="2279375"/>
            <a:ext cx="2427225" cy="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Ide’s y Lenguajes</a:t>
            </a:r>
            <a:endParaRPr dirty="0"/>
          </a:p>
        </p:txBody>
      </p:sp>
      <p:sp>
        <p:nvSpPr>
          <p:cNvPr id="369" name="Google Shape;369;p28"/>
          <p:cNvSpPr txBox="1">
            <a:spLocks noGrp="1"/>
          </p:cNvSpPr>
          <p:nvPr>
            <p:ph type="subTitle" idx="4"/>
          </p:nvPr>
        </p:nvSpPr>
        <p:spPr>
          <a:xfrm>
            <a:off x="4915125" y="2320251"/>
            <a:ext cx="27717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Explicación de los lenguajes utilizados y sus </a:t>
            </a:r>
            <a:r>
              <a:rPr lang="es-ES" dirty="0" err="1"/>
              <a:t>IDE’s</a:t>
            </a:r>
            <a:endParaRPr dirty="0"/>
          </a:p>
        </p:txBody>
      </p:sp>
      <p:sp>
        <p:nvSpPr>
          <p:cNvPr id="370" name="Google Shape;370;p28">
            <a:hlinkClick r:id="" action="ppaction://hlinkshowjump?jump=previousslide"/>
          </p:cNvPr>
          <p:cNvSpPr/>
          <p:nvPr/>
        </p:nvSpPr>
        <p:spPr>
          <a:xfrm flipH="1">
            <a:off x="7926263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8">
            <a:hlinkClick r:id="" action="ppaction://hlinkshowjump?jump=nextslide"/>
          </p:cNvPr>
          <p:cNvSpPr/>
          <p:nvPr/>
        </p:nvSpPr>
        <p:spPr>
          <a:xfrm>
            <a:off x="8309075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8"/>
          <p:cNvSpPr/>
          <p:nvPr/>
        </p:nvSpPr>
        <p:spPr>
          <a:xfrm>
            <a:off x="1296500" y="3862325"/>
            <a:ext cx="694800" cy="6993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8"/>
          <p:cNvSpPr/>
          <p:nvPr/>
        </p:nvSpPr>
        <p:spPr>
          <a:xfrm>
            <a:off x="1296500" y="3070850"/>
            <a:ext cx="694800" cy="6993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8"/>
          <p:cNvSpPr/>
          <p:nvPr/>
        </p:nvSpPr>
        <p:spPr>
          <a:xfrm>
            <a:off x="1296500" y="2279375"/>
            <a:ext cx="694800" cy="6993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8"/>
          <p:cNvSpPr/>
          <p:nvPr/>
        </p:nvSpPr>
        <p:spPr>
          <a:xfrm>
            <a:off x="1296500" y="1487900"/>
            <a:ext cx="694800" cy="6993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Luckiest Guy"/>
              <a:ea typeface="Luckiest Guy"/>
              <a:cs typeface="Luckiest Guy"/>
              <a:sym typeface="Luckiest Guy"/>
            </a:endParaRPr>
          </a:p>
        </p:txBody>
      </p:sp>
      <p:sp>
        <p:nvSpPr>
          <p:cNvPr id="376" name="Google Shape;376;p28"/>
          <p:cNvSpPr txBox="1">
            <a:spLocks noGrp="1"/>
          </p:cNvSpPr>
          <p:nvPr>
            <p:ph type="title" idx="7"/>
          </p:nvPr>
        </p:nvSpPr>
        <p:spPr>
          <a:xfrm>
            <a:off x="2244350" y="3943250"/>
            <a:ext cx="2256900" cy="5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APP WPF</a:t>
            </a:r>
            <a:endParaRPr dirty="0"/>
          </a:p>
        </p:txBody>
      </p:sp>
      <p:sp>
        <p:nvSpPr>
          <p:cNvPr id="377" name="Google Shape;377;p28"/>
          <p:cNvSpPr txBox="1">
            <a:spLocks noGrp="1"/>
          </p:cNvSpPr>
          <p:nvPr>
            <p:ph type="subTitle" idx="8"/>
          </p:nvPr>
        </p:nvSpPr>
        <p:spPr>
          <a:xfrm>
            <a:off x="4915125" y="3903201"/>
            <a:ext cx="27717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Explicación de la Aplicación WPF.</a:t>
            </a:r>
          </a:p>
        </p:txBody>
      </p:sp>
      <p:sp>
        <p:nvSpPr>
          <p:cNvPr id="378" name="Google Shape;378;p28"/>
          <p:cNvSpPr txBox="1">
            <a:spLocks noGrp="1"/>
          </p:cNvSpPr>
          <p:nvPr>
            <p:ph type="title" idx="13"/>
          </p:nvPr>
        </p:nvSpPr>
        <p:spPr>
          <a:xfrm>
            <a:off x="1296500" y="2415725"/>
            <a:ext cx="694800" cy="4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79" name="Google Shape;379;p28"/>
          <p:cNvSpPr txBox="1">
            <a:spLocks noGrp="1"/>
          </p:cNvSpPr>
          <p:nvPr>
            <p:ph type="title" idx="15"/>
          </p:nvPr>
        </p:nvSpPr>
        <p:spPr>
          <a:xfrm>
            <a:off x="1296500" y="3998675"/>
            <a:ext cx="694800" cy="4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80" name="Google Shape;380;p28"/>
          <p:cNvSpPr txBox="1">
            <a:spLocks noGrp="1"/>
          </p:cNvSpPr>
          <p:nvPr>
            <p:ph type="title" idx="9"/>
          </p:nvPr>
        </p:nvSpPr>
        <p:spPr>
          <a:xfrm>
            <a:off x="1296500" y="1624250"/>
            <a:ext cx="694800" cy="4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81" name="Google Shape;381;p28"/>
          <p:cNvSpPr txBox="1">
            <a:spLocks noGrp="1"/>
          </p:cNvSpPr>
          <p:nvPr>
            <p:ph type="title" idx="14"/>
          </p:nvPr>
        </p:nvSpPr>
        <p:spPr>
          <a:xfrm>
            <a:off x="1296500" y="3215450"/>
            <a:ext cx="694800" cy="4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82" name="Google Shape;382;p28"/>
          <p:cNvSpPr txBox="1">
            <a:spLocks noGrp="1"/>
          </p:cNvSpPr>
          <p:nvPr>
            <p:ph type="title" idx="5"/>
          </p:nvPr>
        </p:nvSpPr>
        <p:spPr>
          <a:xfrm>
            <a:off x="2244450" y="3151776"/>
            <a:ext cx="2256900" cy="5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Página Web</a:t>
            </a:r>
            <a:endParaRPr dirty="0"/>
          </a:p>
        </p:txBody>
      </p:sp>
      <p:sp>
        <p:nvSpPr>
          <p:cNvPr id="383" name="Google Shape;383;p28"/>
          <p:cNvSpPr txBox="1">
            <a:spLocks noGrp="1"/>
          </p:cNvSpPr>
          <p:nvPr>
            <p:ph type="subTitle" idx="6"/>
          </p:nvPr>
        </p:nvSpPr>
        <p:spPr>
          <a:xfrm>
            <a:off x="4915125" y="3111726"/>
            <a:ext cx="27717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-ES" dirty="0"/>
              <a:t>Explicación de la Página Web.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45"/>
          <p:cNvSpPr txBox="1">
            <a:spLocks noGrp="1"/>
          </p:cNvSpPr>
          <p:nvPr>
            <p:ph type="ctrTitle"/>
          </p:nvPr>
        </p:nvSpPr>
        <p:spPr>
          <a:xfrm>
            <a:off x="1418700" y="800500"/>
            <a:ext cx="6306600" cy="8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Gracias</a:t>
            </a:r>
            <a:endParaRPr dirty="0"/>
          </a:p>
        </p:txBody>
      </p:sp>
      <p:sp>
        <p:nvSpPr>
          <p:cNvPr id="1181" name="Google Shape;1181;p45"/>
          <p:cNvSpPr txBox="1">
            <a:spLocks noGrp="1"/>
          </p:cNvSpPr>
          <p:nvPr>
            <p:ph type="subTitle" idx="1"/>
          </p:nvPr>
        </p:nvSpPr>
        <p:spPr>
          <a:xfrm>
            <a:off x="2607450" y="2029352"/>
            <a:ext cx="3929100" cy="9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/>
              <a:t>Alba Marco Checa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 err="1"/>
              <a:t>PokeDEXplorer</a:t>
            </a:r>
            <a:endParaRPr lang="es-ES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</p:txBody>
      </p:sp>
      <p:sp>
        <p:nvSpPr>
          <p:cNvPr id="1229" name="Google Shape;1229;p45">
            <a:hlinkClick r:id="" action="ppaction://hlinkshowjump?jump=previousslide"/>
          </p:cNvPr>
          <p:cNvSpPr/>
          <p:nvPr/>
        </p:nvSpPr>
        <p:spPr>
          <a:xfrm flipH="1">
            <a:off x="7926263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0" name="Google Shape;1230;p45">
            <a:hlinkClick r:id="" action="ppaction://hlinkshowjump?jump=nextslide"/>
          </p:cNvPr>
          <p:cNvSpPr/>
          <p:nvPr/>
        </p:nvSpPr>
        <p:spPr>
          <a:xfrm>
            <a:off x="8309075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98" name="Picture 2" descr="Happy Pokemon Pikachu free image download">
            <a:extLst>
              <a:ext uri="{FF2B5EF4-FFF2-40B4-BE49-F238E27FC236}">
                <a16:creationId xmlns:a16="http://schemas.microsoft.com/office/drawing/2014/main" id="{02877B3A-2828-41E7-896F-E4044A852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" y="1651600"/>
            <a:ext cx="1690370" cy="1504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45AEEAD-26B0-4F86-8252-E2E43C0AA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3068" y="1650215"/>
            <a:ext cx="1688452" cy="150558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9"/>
          <p:cNvSpPr txBox="1">
            <a:spLocks noGrp="1"/>
          </p:cNvSpPr>
          <p:nvPr>
            <p:ph type="ctrTitle"/>
          </p:nvPr>
        </p:nvSpPr>
        <p:spPr>
          <a:xfrm>
            <a:off x="2037300" y="2531013"/>
            <a:ext cx="5069400" cy="6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</a:t>
            </a:r>
            <a:endParaRPr dirty="0"/>
          </a:p>
        </p:txBody>
      </p:sp>
      <p:sp>
        <p:nvSpPr>
          <p:cNvPr id="437" name="Google Shape;437;p29"/>
          <p:cNvSpPr/>
          <p:nvPr/>
        </p:nvSpPr>
        <p:spPr>
          <a:xfrm>
            <a:off x="2795250" y="3455688"/>
            <a:ext cx="3553500" cy="792600"/>
          </a:xfrm>
          <a:prstGeom prst="roundRect">
            <a:avLst>
              <a:gd name="adj" fmla="val 5742"/>
            </a:avLst>
          </a:prstGeom>
          <a:solidFill>
            <a:srgbClr val="FFFFFF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9"/>
          <p:cNvSpPr txBox="1">
            <a:spLocks noGrp="1"/>
          </p:cNvSpPr>
          <p:nvPr>
            <p:ph type="subTitle" idx="1"/>
          </p:nvPr>
        </p:nvSpPr>
        <p:spPr>
          <a:xfrm>
            <a:off x="2962500" y="3569988"/>
            <a:ext cx="3219000" cy="5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Explicación herramientas utilizadas y concepto.</a:t>
            </a:r>
          </a:p>
        </p:txBody>
      </p:sp>
      <p:sp>
        <p:nvSpPr>
          <p:cNvPr id="439" name="Google Shape;439;p29">
            <a:hlinkClick r:id="" action="ppaction://hlinkshowjump?jump=previousslide"/>
          </p:cNvPr>
          <p:cNvSpPr/>
          <p:nvPr/>
        </p:nvSpPr>
        <p:spPr>
          <a:xfrm flipH="1">
            <a:off x="7926263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9">
            <a:hlinkClick r:id="" action="ppaction://hlinkshowjump?jump=nextslide"/>
          </p:cNvPr>
          <p:cNvSpPr/>
          <p:nvPr/>
        </p:nvSpPr>
        <p:spPr>
          <a:xfrm>
            <a:off x="8309075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9"/>
          <p:cNvSpPr txBox="1">
            <a:spLocks noGrp="1"/>
          </p:cNvSpPr>
          <p:nvPr>
            <p:ph type="title" idx="2"/>
          </p:nvPr>
        </p:nvSpPr>
        <p:spPr>
          <a:xfrm>
            <a:off x="2878800" y="1042213"/>
            <a:ext cx="3386400" cy="14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3"/>
          <p:cNvSpPr/>
          <p:nvPr/>
        </p:nvSpPr>
        <p:spPr>
          <a:xfrm>
            <a:off x="6012650" y="2495282"/>
            <a:ext cx="2401200" cy="737100"/>
          </a:xfrm>
          <a:prstGeom prst="roundRect">
            <a:avLst>
              <a:gd name="adj" fmla="val 5742"/>
            </a:avLst>
          </a:prstGeom>
          <a:solidFill>
            <a:schemeClr val="accent4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3"/>
          <p:cNvSpPr/>
          <p:nvPr/>
        </p:nvSpPr>
        <p:spPr>
          <a:xfrm>
            <a:off x="6012700" y="1762963"/>
            <a:ext cx="2401200" cy="5454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3"/>
          <p:cNvSpPr/>
          <p:nvPr/>
        </p:nvSpPr>
        <p:spPr>
          <a:xfrm>
            <a:off x="3371363" y="2495282"/>
            <a:ext cx="2401200" cy="737100"/>
          </a:xfrm>
          <a:prstGeom prst="roundRect">
            <a:avLst>
              <a:gd name="adj" fmla="val 5742"/>
            </a:avLst>
          </a:prstGeom>
          <a:solidFill>
            <a:schemeClr val="accent4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3"/>
          <p:cNvSpPr/>
          <p:nvPr/>
        </p:nvSpPr>
        <p:spPr>
          <a:xfrm>
            <a:off x="3371475" y="1762963"/>
            <a:ext cx="2401200" cy="5454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3"/>
          <p:cNvSpPr/>
          <p:nvPr/>
        </p:nvSpPr>
        <p:spPr>
          <a:xfrm>
            <a:off x="730200" y="2495282"/>
            <a:ext cx="2401200" cy="737100"/>
          </a:xfrm>
          <a:prstGeom prst="roundRect">
            <a:avLst>
              <a:gd name="adj" fmla="val 5742"/>
            </a:avLst>
          </a:prstGeom>
          <a:solidFill>
            <a:schemeClr val="accent4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3"/>
          <p:cNvSpPr/>
          <p:nvPr/>
        </p:nvSpPr>
        <p:spPr>
          <a:xfrm>
            <a:off x="730250" y="1762963"/>
            <a:ext cx="2401200" cy="5454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33"/>
          <p:cNvSpPr txBox="1">
            <a:spLocks noGrp="1"/>
          </p:cNvSpPr>
          <p:nvPr>
            <p:ph type="title" idx="4"/>
          </p:nvPr>
        </p:nvSpPr>
        <p:spPr>
          <a:xfrm>
            <a:off x="3699375" y="1867750"/>
            <a:ext cx="17454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NSIS</a:t>
            </a:r>
            <a:endParaRPr dirty="0"/>
          </a:p>
        </p:txBody>
      </p:sp>
      <p:sp>
        <p:nvSpPr>
          <p:cNvPr id="580" name="Google Shape;580;p33"/>
          <p:cNvSpPr txBox="1">
            <a:spLocks noGrp="1"/>
          </p:cNvSpPr>
          <p:nvPr>
            <p:ph type="title" idx="6"/>
          </p:nvPr>
        </p:nvSpPr>
        <p:spPr>
          <a:xfrm>
            <a:off x="730200" y="681000"/>
            <a:ext cx="7683600" cy="6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Herramientas</a:t>
            </a:r>
            <a:endParaRPr dirty="0"/>
          </a:p>
        </p:txBody>
      </p:sp>
      <p:sp>
        <p:nvSpPr>
          <p:cNvPr id="581" name="Google Shape;581;p33"/>
          <p:cNvSpPr txBox="1">
            <a:spLocks noGrp="1"/>
          </p:cNvSpPr>
          <p:nvPr>
            <p:ph type="title"/>
          </p:nvPr>
        </p:nvSpPr>
        <p:spPr>
          <a:xfrm>
            <a:off x="1058150" y="1862700"/>
            <a:ext cx="17454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WinSCP</a:t>
            </a:r>
            <a:endParaRPr dirty="0"/>
          </a:p>
        </p:txBody>
      </p:sp>
      <p:sp>
        <p:nvSpPr>
          <p:cNvPr id="582" name="Google Shape;582;p33"/>
          <p:cNvSpPr txBox="1">
            <a:spLocks noGrp="1"/>
          </p:cNvSpPr>
          <p:nvPr>
            <p:ph type="subTitle" idx="1"/>
          </p:nvPr>
        </p:nvSpPr>
        <p:spPr>
          <a:xfrm>
            <a:off x="730225" y="2580000"/>
            <a:ext cx="2401200" cy="5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Herramienta de FTP</a:t>
            </a:r>
            <a:endParaRPr dirty="0"/>
          </a:p>
        </p:txBody>
      </p:sp>
      <p:sp>
        <p:nvSpPr>
          <p:cNvPr id="583" name="Google Shape;583;p33"/>
          <p:cNvSpPr txBox="1">
            <a:spLocks noGrp="1"/>
          </p:cNvSpPr>
          <p:nvPr>
            <p:ph type="title" idx="2"/>
          </p:nvPr>
        </p:nvSpPr>
        <p:spPr>
          <a:xfrm>
            <a:off x="6340500" y="1867750"/>
            <a:ext cx="17454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</a:t>
            </a:r>
            <a:endParaRPr dirty="0"/>
          </a:p>
        </p:txBody>
      </p:sp>
      <p:sp>
        <p:nvSpPr>
          <p:cNvPr id="584" name="Google Shape;584;p33"/>
          <p:cNvSpPr txBox="1">
            <a:spLocks noGrp="1"/>
          </p:cNvSpPr>
          <p:nvPr>
            <p:ph type="subTitle" idx="3"/>
          </p:nvPr>
        </p:nvSpPr>
        <p:spPr>
          <a:xfrm>
            <a:off x="6012575" y="2518693"/>
            <a:ext cx="2401200" cy="6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Herramienta de control de versiones y sincronización</a:t>
            </a:r>
            <a:endParaRPr dirty="0"/>
          </a:p>
        </p:txBody>
      </p:sp>
      <p:sp>
        <p:nvSpPr>
          <p:cNvPr id="585" name="Google Shape;585;p33"/>
          <p:cNvSpPr txBox="1">
            <a:spLocks noGrp="1"/>
          </p:cNvSpPr>
          <p:nvPr>
            <p:ph type="subTitle" idx="5"/>
          </p:nvPr>
        </p:nvSpPr>
        <p:spPr>
          <a:xfrm>
            <a:off x="3371400" y="2580013"/>
            <a:ext cx="2401200" cy="5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Herramienta Instalador</a:t>
            </a:r>
            <a:endParaRPr dirty="0"/>
          </a:p>
        </p:txBody>
      </p:sp>
      <p:sp>
        <p:nvSpPr>
          <p:cNvPr id="586" name="Google Shape;586;p33"/>
          <p:cNvSpPr/>
          <p:nvPr/>
        </p:nvSpPr>
        <p:spPr>
          <a:xfrm>
            <a:off x="1498500" y="3474200"/>
            <a:ext cx="864600" cy="8688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33"/>
          <p:cNvSpPr/>
          <p:nvPr/>
        </p:nvSpPr>
        <p:spPr>
          <a:xfrm>
            <a:off x="4139725" y="3474200"/>
            <a:ext cx="864600" cy="868800"/>
          </a:xfrm>
          <a:prstGeom prst="roundRect">
            <a:avLst>
              <a:gd name="adj" fmla="val 5742"/>
            </a:avLst>
          </a:prstGeom>
          <a:solidFill>
            <a:schemeClr val="accent3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33"/>
          <p:cNvSpPr/>
          <p:nvPr/>
        </p:nvSpPr>
        <p:spPr>
          <a:xfrm>
            <a:off x="6780950" y="3474200"/>
            <a:ext cx="864600" cy="868800"/>
          </a:xfrm>
          <a:prstGeom prst="roundRect">
            <a:avLst>
              <a:gd name="adj" fmla="val 5742"/>
            </a:avLst>
          </a:prstGeom>
          <a:solidFill>
            <a:schemeClr val="dk2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33">
            <a:hlinkClick r:id="" action="ppaction://hlinkshowjump?jump=previousslide"/>
          </p:cNvPr>
          <p:cNvSpPr/>
          <p:nvPr/>
        </p:nvSpPr>
        <p:spPr>
          <a:xfrm flipH="1">
            <a:off x="7926263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33">
            <a:hlinkClick r:id="" action="ppaction://hlinkshowjump?jump=nextslide"/>
          </p:cNvPr>
          <p:cNvSpPr/>
          <p:nvPr/>
        </p:nvSpPr>
        <p:spPr>
          <a:xfrm>
            <a:off x="8309075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B349FC-EA39-45EE-90E0-95185E42D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695" y="3504019"/>
            <a:ext cx="801405" cy="80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SIS">
            <a:extLst>
              <a:ext uri="{FF2B5EF4-FFF2-40B4-BE49-F238E27FC236}">
                <a16:creationId xmlns:a16="http://schemas.microsoft.com/office/drawing/2014/main" id="{235A8B01-EBFC-4935-8B3E-064700C3B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936" y="3554694"/>
            <a:ext cx="700053" cy="70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Que es Git y para que sirve? | Victor Robles">
            <a:extLst>
              <a:ext uri="{FF2B5EF4-FFF2-40B4-BE49-F238E27FC236}">
                <a16:creationId xmlns:a16="http://schemas.microsoft.com/office/drawing/2014/main" id="{FA7F3874-E1A7-4A44-8FF6-17079D858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810" y="3529355"/>
            <a:ext cx="750730" cy="750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81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9"/>
          <p:cNvSpPr txBox="1">
            <a:spLocks noGrp="1"/>
          </p:cNvSpPr>
          <p:nvPr>
            <p:ph type="ctrTitle"/>
          </p:nvPr>
        </p:nvSpPr>
        <p:spPr>
          <a:xfrm>
            <a:off x="2037300" y="2498212"/>
            <a:ext cx="5069400" cy="14231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Ide’s</a:t>
            </a:r>
            <a:r>
              <a:rPr lang="es-ES" dirty="0"/>
              <a:t> y Lenguajes</a:t>
            </a:r>
          </a:p>
        </p:txBody>
      </p:sp>
      <p:sp>
        <p:nvSpPr>
          <p:cNvPr id="437" name="Google Shape;437;p29"/>
          <p:cNvSpPr/>
          <p:nvPr/>
        </p:nvSpPr>
        <p:spPr>
          <a:xfrm>
            <a:off x="2795250" y="3885512"/>
            <a:ext cx="3553500" cy="792600"/>
          </a:xfrm>
          <a:prstGeom prst="roundRect">
            <a:avLst>
              <a:gd name="adj" fmla="val 5742"/>
            </a:avLst>
          </a:prstGeom>
          <a:solidFill>
            <a:srgbClr val="FFFFFF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9"/>
          <p:cNvSpPr txBox="1">
            <a:spLocks noGrp="1"/>
          </p:cNvSpPr>
          <p:nvPr>
            <p:ph type="subTitle" idx="1"/>
          </p:nvPr>
        </p:nvSpPr>
        <p:spPr>
          <a:xfrm>
            <a:off x="2878950" y="3999812"/>
            <a:ext cx="3386250" cy="5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Explicación de los lenguajes utilizados y sus </a:t>
            </a:r>
            <a:r>
              <a:rPr lang="es-ES" dirty="0" err="1"/>
              <a:t>IDE’s</a:t>
            </a:r>
            <a:endParaRPr lang="es-ES" dirty="0"/>
          </a:p>
        </p:txBody>
      </p:sp>
      <p:sp>
        <p:nvSpPr>
          <p:cNvPr id="439" name="Google Shape;439;p29">
            <a:hlinkClick r:id="" action="ppaction://hlinkshowjump?jump=previousslide"/>
          </p:cNvPr>
          <p:cNvSpPr/>
          <p:nvPr/>
        </p:nvSpPr>
        <p:spPr>
          <a:xfrm flipH="1">
            <a:off x="7926263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9">
            <a:hlinkClick r:id="" action="ppaction://hlinkshowjump?jump=nextslide"/>
          </p:cNvPr>
          <p:cNvSpPr/>
          <p:nvPr/>
        </p:nvSpPr>
        <p:spPr>
          <a:xfrm>
            <a:off x="8309075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9"/>
          <p:cNvSpPr txBox="1">
            <a:spLocks noGrp="1"/>
          </p:cNvSpPr>
          <p:nvPr>
            <p:ph type="title" idx="2"/>
          </p:nvPr>
        </p:nvSpPr>
        <p:spPr>
          <a:xfrm>
            <a:off x="2878800" y="1042213"/>
            <a:ext cx="3386400" cy="14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0381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2"/>
          <p:cNvSpPr txBox="1">
            <a:spLocks noGrp="1"/>
          </p:cNvSpPr>
          <p:nvPr>
            <p:ph type="title" idx="4"/>
          </p:nvPr>
        </p:nvSpPr>
        <p:spPr>
          <a:xfrm>
            <a:off x="730200" y="681000"/>
            <a:ext cx="7683600" cy="6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Ide’s y lenguajes empleados</a:t>
            </a:r>
            <a:endParaRPr dirty="0"/>
          </a:p>
        </p:txBody>
      </p:sp>
      <p:sp>
        <p:nvSpPr>
          <p:cNvPr id="563" name="Google Shape;563;p32"/>
          <p:cNvSpPr/>
          <p:nvPr/>
        </p:nvSpPr>
        <p:spPr>
          <a:xfrm>
            <a:off x="963000" y="1860800"/>
            <a:ext cx="3260100" cy="6096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32"/>
          <p:cNvSpPr/>
          <p:nvPr/>
        </p:nvSpPr>
        <p:spPr>
          <a:xfrm>
            <a:off x="4920850" y="1860800"/>
            <a:ext cx="3260100" cy="6096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32"/>
          <p:cNvSpPr txBox="1">
            <a:spLocks noGrp="1"/>
          </p:cNvSpPr>
          <p:nvPr>
            <p:ph type="title"/>
          </p:nvPr>
        </p:nvSpPr>
        <p:spPr>
          <a:xfrm>
            <a:off x="1322350" y="1949450"/>
            <a:ext cx="25413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LENGUAJES</a:t>
            </a:r>
            <a:endParaRPr dirty="0"/>
          </a:p>
        </p:txBody>
      </p:sp>
      <p:sp>
        <p:nvSpPr>
          <p:cNvPr id="566" name="Google Shape;566;p32"/>
          <p:cNvSpPr txBox="1">
            <a:spLocks noGrp="1"/>
          </p:cNvSpPr>
          <p:nvPr>
            <p:ph type="title" idx="3"/>
          </p:nvPr>
        </p:nvSpPr>
        <p:spPr>
          <a:xfrm>
            <a:off x="5280250" y="1949450"/>
            <a:ext cx="25413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Ide</a:t>
            </a:r>
            <a:r>
              <a:rPr lang="en" dirty="0"/>
              <a:t>’S</a:t>
            </a:r>
            <a:endParaRPr dirty="0"/>
          </a:p>
        </p:txBody>
      </p:sp>
      <p:sp>
        <p:nvSpPr>
          <p:cNvPr id="567" name="Google Shape;567;p32">
            <a:hlinkClick r:id="" action="ppaction://hlinkshowjump?jump=previousslide"/>
          </p:cNvPr>
          <p:cNvSpPr/>
          <p:nvPr/>
        </p:nvSpPr>
        <p:spPr>
          <a:xfrm flipH="1">
            <a:off x="7926263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32">
            <a:hlinkClick r:id="" action="ppaction://hlinkshowjump?jump=nextslide"/>
          </p:cNvPr>
          <p:cNvSpPr/>
          <p:nvPr/>
        </p:nvSpPr>
        <p:spPr>
          <a:xfrm>
            <a:off x="8309075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 descr="PHP - Wikipedia, la enciclopedia libre">
            <a:extLst>
              <a:ext uri="{FF2B5EF4-FFF2-40B4-BE49-F238E27FC236}">
                <a16:creationId xmlns:a16="http://schemas.microsoft.com/office/drawing/2014/main" id="{2D4E9396-C8BA-43C0-9D42-C1848BCD3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990" y="2694138"/>
            <a:ext cx="907364" cy="48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#">
            <a:extLst>
              <a:ext uri="{FF2B5EF4-FFF2-40B4-BE49-F238E27FC236}">
                <a16:creationId xmlns:a16="http://schemas.microsoft.com/office/drawing/2014/main" id="{BF13D5F4-4DBF-401B-BEF7-F038E35EC3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92" r="20774"/>
          <a:stretch/>
        </p:blipFill>
        <p:spPr bwMode="auto">
          <a:xfrm>
            <a:off x="3638492" y="2679242"/>
            <a:ext cx="569768" cy="60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SS - Wikipedia, la enciclopedia libre">
            <a:extLst>
              <a:ext uri="{FF2B5EF4-FFF2-40B4-BE49-F238E27FC236}">
                <a16:creationId xmlns:a16="http://schemas.microsoft.com/office/drawing/2014/main" id="{C759D91B-B5B8-41DD-851F-6268979DC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294" y="2654076"/>
            <a:ext cx="430226" cy="60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Google Shape;563;p32">
            <a:extLst>
              <a:ext uri="{FF2B5EF4-FFF2-40B4-BE49-F238E27FC236}">
                <a16:creationId xmlns:a16="http://schemas.microsoft.com/office/drawing/2014/main" id="{56FB68DC-325E-4204-9D9E-F94950D843DF}"/>
              </a:ext>
            </a:extLst>
          </p:cNvPr>
          <p:cNvSpPr/>
          <p:nvPr/>
        </p:nvSpPr>
        <p:spPr>
          <a:xfrm>
            <a:off x="963000" y="3388128"/>
            <a:ext cx="3260100" cy="6096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565;p32">
            <a:extLst>
              <a:ext uri="{FF2B5EF4-FFF2-40B4-BE49-F238E27FC236}">
                <a16:creationId xmlns:a16="http://schemas.microsoft.com/office/drawing/2014/main" id="{16234118-B868-4431-94FD-441395431CD6}"/>
              </a:ext>
            </a:extLst>
          </p:cNvPr>
          <p:cNvSpPr txBox="1">
            <a:spLocks/>
          </p:cNvSpPr>
          <p:nvPr/>
        </p:nvSpPr>
        <p:spPr>
          <a:xfrm>
            <a:off x="1007922" y="3476778"/>
            <a:ext cx="3170155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kiest Guy"/>
              <a:buNone/>
              <a:defRPr sz="2400" b="0" i="0" u="none" strike="noStrike" cap="none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 err="1"/>
              <a:t>LENGUAJEs</a:t>
            </a:r>
            <a:r>
              <a:rPr lang="es-ES" dirty="0"/>
              <a:t> de MARCA</a:t>
            </a:r>
          </a:p>
        </p:txBody>
      </p:sp>
      <p:pic>
        <p:nvPicPr>
          <p:cNvPr id="2060" name="Picture 12" descr="HTML, CSS y Javascript, ¿cuáles son las diferencias? | Alura Cursos Online">
            <a:extLst>
              <a:ext uri="{FF2B5EF4-FFF2-40B4-BE49-F238E27FC236}">
                <a16:creationId xmlns:a16="http://schemas.microsoft.com/office/drawing/2014/main" id="{C1D90E38-DFC3-49C4-8D37-F758ED77A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065" y="4201805"/>
            <a:ext cx="484909" cy="48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Logo Re-Design and Swag · Issue #1185 · microsoft/microsoft-ui-xaml · GitHub">
            <a:extLst>
              <a:ext uri="{FF2B5EF4-FFF2-40B4-BE49-F238E27FC236}">
                <a16:creationId xmlns:a16="http://schemas.microsoft.com/office/drawing/2014/main" id="{8F14ACB8-D623-4A01-9F2F-FCCE85BD9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746" y="41577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Microsoft Visual Studio - Wikipedia, la enciclopedia libre">
            <a:extLst>
              <a:ext uri="{FF2B5EF4-FFF2-40B4-BE49-F238E27FC236}">
                <a16:creationId xmlns:a16="http://schemas.microsoft.com/office/drawing/2014/main" id="{3979FEFF-5469-47E3-924F-0DFBA82CA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619" y="2673101"/>
            <a:ext cx="569768" cy="56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Visual Studio Code and VS Code icons and names usage guidelines">
            <a:extLst>
              <a:ext uri="{FF2B5EF4-FFF2-40B4-BE49-F238E27FC236}">
                <a16:creationId xmlns:a16="http://schemas.microsoft.com/office/drawing/2014/main" id="{6B9961FE-1DF1-4419-A63C-BA97DBCE1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713" y="2673101"/>
            <a:ext cx="569768" cy="56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Google Shape;563;p32">
            <a:extLst>
              <a:ext uri="{FF2B5EF4-FFF2-40B4-BE49-F238E27FC236}">
                <a16:creationId xmlns:a16="http://schemas.microsoft.com/office/drawing/2014/main" id="{E872E1A0-89F8-4E9B-B487-00018EC32052}"/>
              </a:ext>
            </a:extLst>
          </p:cNvPr>
          <p:cNvSpPr/>
          <p:nvPr/>
        </p:nvSpPr>
        <p:spPr>
          <a:xfrm>
            <a:off x="4920850" y="3378151"/>
            <a:ext cx="3260100" cy="6096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565;p32">
            <a:extLst>
              <a:ext uri="{FF2B5EF4-FFF2-40B4-BE49-F238E27FC236}">
                <a16:creationId xmlns:a16="http://schemas.microsoft.com/office/drawing/2014/main" id="{85EB49B7-FBEC-4237-8AA0-A2EFC23CE869}"/>
              </a:ext>
            </a:extLst>
          </p:cNvPr>
          <p:cNvSpPr txBox="1">
            <a:spLocks/>
          </p:cNvSpPr>
          <p:nvPr/>
        </p:nvSpPr>
        <p:spPr>
          <a:xfrm>
            <a:off x="4920850" y="3445570"/>
            <a:ext cx="3259813" cy="542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kiest Guy"/>
              <a:buNone/>
              <a:defRPr sz="2400" b="0" i="0" u="none" strike="noStrike" cap="none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ts val="2000"/>
              </a:lnSpc>
            </a:pPr>
            <a:r>
              <a:rPr lang="es-ES" dirty="0"/>
              <a:t>Gestor de Base de Datos</a:t>
            </a:r>
          </a:p>
        </p:txBody>
      </p:sp>
      <p:pic>
        <p:nvPicPr>
          <p:cNvPr id="2074" name="Picture 26" descr="Badge, language, query, sql, structured icon - Download on Iconfinder">
            <a:extLst>
              <a:ext uri="{FF2B5EF4-FFF2-40B4-BE49-F238E27FC236}">
                <a16:creationId xmlns:a16="http://schemas.microsoft.com/office/drawing/2014/main" id="{CFA9CA12-4529-4652-AE76-314DD7B001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14" b="23080"/>
          <a:stretch/>
        </p:blipFill>
        <p:spPr bwMode="auto">
          <a:xfrm>
            <a:off x="963000" y="2679583"/>
            <a:ext cx="813728" cy="48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>
            <a:extLst>
              <a:ext uri="{FF2B5EF4-FFF2-40B4-BE49-F238E27FC236}">
                <a16:creationId xmlns:a16="http://schemas.microsoft.com/office/drawing/2014/main" id="{9CEB24E9-06CE-4EC7-B771-31F3DB4F2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442" y="4123033"/>
            <a:ext cx="1078627" cy="601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516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9"/>
          <p:cNvSpPr txBox="1">
            <a:spLocks noGrp="1"/>
          </p:cNvSpPr>
          <p:nvPr>
            <p:ph type="ctrTitle"/>
          </p:nvPr>
        </p:nvSpPr>
        <p:spPr>
          <a:xfrm>
            <a:off x="2037300" y="2531013"/>
            <a:ext cx="5069400" cy="6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Página web</a:t>
            </a:r>
            <a:endParaRPr dirty="0"/>
          </a:p>
        </p:txBody>
      </p:sp>
      <p:sp>
        <p:nvSpPr>
          <p:cNvPr id="437" name="Google Shape;437;p29"/>
          <p:cNvSpPr/>
          <p:nvPr/>
        </p:nvSpPr>
        <p:spPr>
          <a:xfrm>
            <a:off x="2795250" y="3455688"/>
            <a:ext cx="3553500" cy="792600"/>
          </a:xfrm>
          <a:prstGeom prst="roundRect">
            <a:avLst>
              <a:gd name="adj" fmla="val 5742"/>
            </a:avLst>
          </a:prstGeom>
          <a:solidFill>
            <a:srgbClr val="FFFFFF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9"/>
          <p:cNvSpPr txBox="1">
            <a:spLocks noGrp="1"/>
          </p:cNvSpPr>
          <p:nvPr>
            <p:ph type="subTitle" idx="1"/>
          </p:nvPr>
        </p:nvSpPr>
        <p:spPr>
          <a:xfrm>
            <a:off x="2962500" y="3569988"/>
            <a:ext cx="3219000" cy="5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indent="0" algn="ctr" rtl="0">
              <a:spcBef>
                <a:spcPts val="0"/>
              </a:spcBef>
              <a:spcAft>
                <a:spcPts val="0"/>
              </a:spcAft>
            </a:pPr>
            <a:r>
              <a:rPr lang="es-ES" sz="1800" b="0" i="0" dirty="0">
                <a:solidFill>
                  <a:srgbClr val="53110E"/>
                </a:solidFill>
                <a:effectLst/>
                <a:latin typeface="Work Sans" pitchFamily="2" charset="0"/>
                <a:ea typeface="Work Sans" pitchFamily="2" charset="0"/>
                <a:cs typeface="Work Sans" pitchFamily="2" charset="0"/>
              </a:rPr>
              <a:t>Explicación de la Página Web.</a:t>
            </a:r>
            <a:endParaRPr lang="es-ES" dirty="0">
              <a:effectLst/>
            </a:endParaRPr>
          </a:p>
        </p:txBody>
      </p:sp>
      <p:sp>
        <p:nvSpPr>
          <p:cNvPr id="439" name="Google Shape;439;p29">
            <a:hlinkClick r:id="" action="ppaction://hlinkshowjump?jump=previousslide"/>
          </p:cNvPr>
          <p:cNvSpPr/>
          <p:nvPr/>
        </p:nvSpPr>
        <p:spPr>
          <a:xfrm flipH="1">
            <a:off x="7926263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9">
            <a:hlinkClick r:id="" action="ppaction://hlinkshowjump?jump=nextslide"/>
          </p:cNvPr>
          <p:cNvSpPr/>
          <p:nvPr/>
        </p:nvSpPr>
        <p:spPr>
          <a:xfrm>
            <a:off x="8309075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9"/>
          <p:cNvSpPr txBox="1">
            <a:spLocks noGrp="1"/>
          </p:cNvSpPr>
          <p:nvPr>
            <p:ph type="title" idx="2"/>
          </p:nvPr>
        </p:nvSpPr>
        <p:spPr>
          <a:xfrm>
            <a:off x="2878800" y="1042213"/>
            <a:ext cx="3386400" cy="14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1082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43"/>
          <p:cNvSpPr txBox="1">
            <a:spLocks noGrp="1"/>
          </p:cNvSpPr>
          <p:nvPr>
            <p:ph type="title"/>
          </p:nvPr>
        </p:nvSpPr>
        <p:spPr>
          <a:xfrm>
            <a:off x="850200" y="715025"/>
            <a:ext cx="32778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Página WEB</a:t>
            </a:r>
            <a:endParaRPr dirty="0"/>
          </a:p>
        </p:txBody>
      </p:sp>
      <p:pic>
        <p:nvPicPr>
          <p:cNvPr id="1144" name="Google Shape;1144;p43"/>
          <p:cNvPicPr preferRelativeResize="0"/>
          <p:nvPr/>
        </p:nvPicPr>
        <p:blipFill rotWithShape="1">
          <a:blip r:embed="rId3"/>
          <a:srcRect r="3164"/>
          <a:stretch/>
        </p:blipFill>
        <p:spPr>
          <a:xfrm>
            <a:off x="4572000" y="1238617"/>
            <a:ext cx="3624506" cy="23543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5" name="Google Shape;1145;p43"/>
          <p:cNvGrpSpPr/>
          <p:nvPr/>
        </p:nvGrpSpPr>
        <p:grpSpPr>
          <a:xfrm>
            <a:off x="4572000" y="1121237"/>
            <a:ext cx="3728168" cy="3540818"/>
            <a:chOff x="4572031" y="1415284"/>
            <a:chExt cx="2875341" cy="2319341"/>
          </a:xfrm>
        </p:grpSpPr>
        <p:grpSp>
          <p:nvGrpSpPr>
            <p:cNvPr id="1146" name="Google Shape;1146;p43"/>
            <p:cNvGrpSpPr/>
            <p:nvPr/>
          </p:nvGrpSpPr>
          <p:grpSpPr>
            <a:xfrm>
              <a:off x="4572031" y="1415284"/>
              <a:ext cx="2875341" cy="1993075"/>
              <a:chOff x="3665860" y="822037"/>
              <a:chExt cx="4758136" cy="3243937"/>
            </a:xfrm>
          </p:grpSpPr>
          <p:grpSp>
            <p:nvGrpSpPr>
              <p:cNvPr id="1147" name="Google Shape;1147;p43"/>
              <p:cNvGrpSpPr/>
              <p:nvPr/>
            </p:nvGrpSpPr>
            <p:grpSpPr>
              <a:xfrm>
                <a:off x="3665860" y="822037"/>
                <a:ext cx="4758136" cy="3243937"/>
                <a:chOff x="518725" y="252435"/>
                <a:chExt cx="6524250" cy="4448015"/>
              </a:xfrm>
            </p:grpSpPr>
            <p:sp>
              <p:nvSpPr>
                <p:cNvPr id="1148" name="Google Shape;1148;p43"/>
                <p:cNvSpPr/>
                <p:nvPr/>
              </p:nvSpPr>
              <p:spPr>
                <a:xfrm>
                  <a:off x="518725" y="4131625"/>
                  <a:ext cx="6524250" cy="56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970" h="22753" extrusionOk="0">
                      <a:moveTo>
                        <a:pt x="0" y="14846"/>
                      </a:moveTo>
                      <a:cubicBezTo>
                        <a:pt x="0" y="19169"/>
                        <a:pt x="4039" y="22753"/>
                        <a:pt x="8305" y="22753"/>
                      </a:cubicBezTo>
                      <a:lnTo>
                        <a:pt x="253120" y="22753"/>
                      </a:lnTo>
                      <a:cubicBezTo>
                        <a:pt x="257443" y="22696"/>
                        <a:pt x="260913" y="19169"/>
                        <a:pt x="260970" y="14846"/>
                      </a:cubicBezTo>
                      <a:lnTo>
                        <a:pt x="26097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9" name="Google Shape;1149;p43"/>
                <p:cNvSpPr/>
                <p:nvPr/>
              </p:nvSpPr>
              <p:spPr>
                <a:xfrm>
                  <a:off x="518725" y="252435"/>
                  <a:ext cx="6524250" cy="389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970" h="155741" extrusionOk="0">
                      <a:moveTo>
                        <a:pt x="249594" y="9954"/>
                      </a:moveTo>
                      <a:lnTo>
                        <a:pt x="249594" y="144364"/>
                      </a:lnTo>
                      <a:lnTo>
                        <a:pt x="11376" y="144364"/>
                      </a:lnTo>
                      <a:lnTo>
                        <a:pt x="11376" y="9954"/>
                      </a:lnTo>
                      <a:close/>
                      <a:moveTo>
                        <a:pt x="8305" y="0"/>
                      </a:moveTo>
                      <a:cubicBezTo>
                        <a:pt x="4039" y="0"/>
                        <a:pt x="0" y="2844"/>
                        <a:pt x="0" y="7110"/>
                      </a:cubicBezTo>
                      <a:lnTo>
                        <a:pt x="0" y="155740"/>
                      </a:lnTo>
                      <a:lnTo>
                        <a:pt x="260970" y="155740"/>
                      </a:lnTo>
                      <a:lnTo>
                        <a:pt x="260970" y="7110"/>
                      </a:lnTo>
                      <a:cubicBezTo>
                        <a:pt x="260970" y="2844"/>
                        <a:pt x="257386" y="0"/>
                        <a:pt x="25312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50" name="Google Shape;1150;p43"/>
              <p:cNvSpPr/>
              <p:nvPr/>
            </p:nvSpPr>
            <p:spPr>
              <a:xfrm>
                <a:off x="5947879" y="3739978"/>
                <a:ext cx="194076" cy="166189"/>
              </a:xfrm>
              <a:custGeom>
                <a:avLst/>
                <a:gdLst/>
                <a:ahLst/>
                <a:cxnLst/>
                <a:rect l="l" t="t" r="r" b="b"/>
                <a:pathLst>
                  <a:path w="10627" h="9100" extrusionOk="0">
                    <a:moveTo>
                      <a:pt x="6092" y="0"/>
                    </a:moveTo>
                    <a:cubicBezTo>
                      <a:pt x="2020" y="0"/>
                      <a:pt x="0" y="4900"/>
                      <a:pt x="2881" y="7747"/>
                    </a:cubicBezTo>
                    <a:cubicBezTo>
                      <a:pt x="3804" y="8681"/>
                      <a:pt x="4944" y="9100"/>
                      <a:pt x="6063" y="9100"/>
                    </a:cubicBezTo>
                    <a:cubicBezTo>
                      <a:pt x="8391" y="9100"/>
                      <a:pt x="10627" y="7286"/>
                      <a:pt x="10627" y="4536"/>
                    </a:cubicBezTo>
                    <a:cubicBezTo>
                      <a:pt x="10627" y="2020"/>
                      <a:pt x="8608" y="0"/>
                      <a:pt x="60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1" name="Google Shape;1151;p43"/>
            <p:cNvSpPr/>
            <p:nvPr/>
          </p:nvSpPr>
          <p:spPr>
            <a:xfrm>
              <a:off x="5498909" y="3408351"/>
              <a:ext cx="1040944" cy="326273"/>
            </a:xfrm>
            <a:custGeom>
              <a:avLst/>
              <a:gdLst/>
              <a:ahLst/>
              <a:cxnLst/>
              <a:rect l="l" t="t" r="r" b="b"/>
              <a:pathLst>
                <a:path w="94481" h="29125" extrusionOk="0">
                  <a:moveTo>
                    <a:pt x="79805" y="18317"/>
                  </a:moveTo>
                  <a:cubicBezTo>
                    <a:pt x="74117" y="12515"/>
                    <a:pt x="73889" y="1"/>
                    <a:pt x="73889" y="1"/>
                  </a:cubicBezTo>
                  <a:lnTo>
                    <a:pt x="20592" y="1"/>
                  </a:lnTo>
                  <a:cubicBezTo>
                    <a:pt x="20592" y="1"/>
                    <a:pt x="20364" y="12515"/>
                    <a:pt x="14676" y="18317"/>
                  </a:cubicBezTo>
                  <a:cubicBezTo>
                    <a:pt x="8931" y="24175"/>
                    <a:pt x="1" y="29124"/>
                    <a:pt x="15529" y="29124"/>
                  </a:cubicBezTo>
                  <a:lnTo>
                    <a:pt x="78952" y="29124"/>
                  </a:lnTo>
                  <a:cubicBezTo>
                    <a:pt x="94480" y="29124"/>
                    <a:pt x="85493" y="24175"/>
                    <a:pt x="79805" y="183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3" name="Google Shape;1153;p43">
            <a:hlinkClick r:id="" action="ppaction://hlinkshowjump?jump=previousslide"/>
          </p:cNvPr>
          <p:cNvSpPr/>
          <p:nvPr/>
        </p:nvSpPr>
        <p:spPr>
          <a:xfrm flipH="1">
            <a:off x="7926263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43">
            <a:hlinkClick r:id="" action="ppaction://hlinkshowjump?jump=nextslide"/>
          </p:cNvPr>
          <p:cNvSpPr/>
          <p:nvPr/>
        </p:nvSpPr>
        <p:spPr>
          <a:xfrm>
            <a:off x="8309075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4" name="Picture 2" descr="Opiniones sobre InfinityFree | Lee las opiniones sobre el servicio de  infinityfree.net">
            <a:extLst>
              <a:ext uri="{FF2B5EF4-FFF2-40B4-BE49-F238E27FC236}">
                <a16:creationId xmlns:a16="http://schemas.microsoft.com/office/drawing/2014/main" id="{F0B67A44-B531-4158-BEE3-494DB8B4D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030" y="1461654"/>
            <a:ext cx="1258139" cy="125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438;p29">
            <a:extLst>
              <a:ext uri="{FF2B5EF4-FFF2-40B4-BE49-F238E27FC236}">
                <a16:creationId xmlns:a16="http://schemas.microsoft.com/office/drawing/2014/main" id="{EF090C93-7070-46A7-B0C6-A99DF852352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95974" y="3021917"/>
            <a:ext cx="3386250" cy="5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http://pokeapialbamarco.42web.io/</a:t>
            </a:r>
          </a:p>
        </p:txBody>
      </p:sp>
    </p:spTree>
    <p:extLst>
      <p:ext uri="{BB962C8B-B14F-4D97-AF65-F5344CB8AC3E}">
        <p14:creationId xmlns:p14="http://schemas.microsoft.com/office/powerpoint/2010/main" val="797045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A8CDB3DC-C01D-4F9E-A759-286CF0014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802" y="1037994"/>
            <a:ext cx="3404862" cy="256065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65A4F43-0195-4201-A5AA-81AA7B064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618" y="1037995"/>
            <a:ext cx="3387437" cy="2565227"/>
          </a:xfrm>
          <a:prstGeom prst="rect">
            <a:avLst/>
          </a:prstGeom>
        </p:spPr>
      </p:pic>
      <p:sp>
        <p:nvSpPr>
          <p:cNvPr id="1153" name="Google Shape;1153;p43">
            <a:hlinkClick r:id="" action="ppaction://hlinkshowjump?jump=previousslide"/>
          </p:cNvPr>
          <p:cNvSpPr/>
          <p:nvPr/>
        </p:nvSpPr>
        <p:spPr>
          <a:xfrm flipH="1">
            <a:off x="7926263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43">
            <a:hlinkClick r:id="" action="ppaction://hlinkshowjump?jump=nextslide"/>
          </p:cNvPr>
          <p:cNvSpPr/>
          <p:nvPr/>
        </p:nvSpPr>
        <p:spPr>
          <a:xfrm>
            <a:off x="8309075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1145;p43">
            <a:extLst>
              <a:ext uri="{FF2B5EF4-FFF2-40B4-BE49-F238E27FC236}">
                <a16:creationId xmlns:a16="http://schemas.microsoft.com/office/drawing/2014/main" id="{E341EAFE-B34C-4476-9B46-D274D574D7E7}"/>
              </a:ext>
            </a:extLst>
          </p:cNvPr>
          <p:cNvGrpSpPr/>
          <p:nvPr/>
        </p:nvGrpSpPr>
        <p:grpSpPr>
          <a:xfrm>
            <a:off x="834926" y="879765"/>
            <a:ext cx="3567545" cy="3851560"/>
            <a:chOff x="4572031" y="1415284"/>
            <a:chExt cx="2875341" cy="2319341"/>
          </a:xfrm>
        </p:grpSpPr>
        <p:grpSp>
          <p:nvGrpSpPr>
            <p:cNvPr id="36" name="Google Shape;1146;p43">
              <a:extLst>
                <a:ext uri="{FF2B5EF4-FFF2-40B4-BE49-F238E27FC236}">
                  <a16:creationId xmlns:a16="http://schemas.microsoft.com/office/drawing/2014/main" id="{95D8A743-2867-4242-8F97-E9705C86AB7B}"/>
                </a:ext>
              </a:extLst>
            </p:cNvPr>
            <p:cNvGrpSpPr/>
            <p:nvPr/>
          </p:nvGrpSpPr>
          <p:grpSpPr>
            <a:xfrm>
              <a:off x="4572031" y="1415284"/>
              <a:ext cx="2875341" cy="1993075"/>
              <a:chOff x="3665860" y="822037"/>
              <a:chExt cx="4758136" cy="3243937"/>
            </a:xfrm>
          </p:grpSpPr>
          <p:grpSp>
            <p:nvGrpSpPr>
              <p:cNvPr id="38" name="Google Shape;1147;p43">
                <a:extLst>
                  <a:ext uri="{FF2B5EF4-FFF2-40B4-BE49-F238E27FC236}">
                    <a16:creationId xmlns:a16="http://schemas.microsoft.com/office/drawing/2014/main" id="{0D833AE1-774E-46CB-B20A-A0D87C6C763F}"/>
                  </a:ext>
                </a:extLst>
              </p:cNvPr>
              <p:cNvGrpSpPr/>
              <p:nvPr/>
            </p:nvGrpSpPr>
            <p:grpSpPr>
              <a:xfrm>
                <a:off x="3665860" y="822037"/>
                <a:ext cx="4758136" cy="3243937"/>
                <a:chOff x="518725" y="252435"/>
                <a:chExt cx="6524250" cy="4448015"/>
              </a:xfrm>
            </p:grpSpPr>
            <p:sp>
              <p:nvSpPr>
                <p:cNvPr id="40" name="Google Shape;1148;p43">
                  <a:extLst>
                    <a:ext uri="{FF2B5EF4-FFF2-40B4-BE49-F238E27FC236}">
                      <a16:creationId xmlns:a16="http://schemas.microsoft.com/office/drawing/2014/main" id="{67D2F9C3-8886-4994-B51C-EA1D442BB7C7}"/>
                    </a:ext>
                  </a:extLst>
                </p:cNvPr>
                <p:cNvSpPr/>
                <p:nvPr/>
              </p:nvSpPr>
              <p:spPr>
                <a:xfrm>
                  <a:off x="518725" y="4131625"/>
                  <a:ext cx="6524250" cy="56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970" h="22753" extrusionOk="0">
                      <a:moveTo>
                        <a:pt x="0" y="14846"/>
                      </a:moveTo>
                      <a:cubicBezTo>
                        <a:pt x="0" y="19169"/>
                        <a:pt x="4039" y="22753"/>
                        <a:pt x="8305" y="22753"/>
                      </a:cubicBezTo>
                      <a:lnTo>
                        <a:pt x="253120" y="22753"/>
                      </a:lnTo>
                      <a:cubicBezTo>
                        <a:pt x="257443" y="22696"/>
                        <a:pt x="260913" y="19169"/>
                        <a:pt x="260970" y="14846"/>
                      </a:cubicBezTo>
                      <a:lnTo>
                        <a:pt x="26097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1149;p43">
                  <a:extLst>
                    <a:ext uri="{FF2B5EF4-FFF2-40B4-BE49-F238E27FC236}">
                      <a16:creationId xmlns:a16="http://schemas.microsoft.com/office/drawing/2014/main" id="{99CFDBE6-FB02-4A8D-9C8A-9B7BC0809CB1}"/>
                    </a:ext>
                  </a:extLst>
                </p:cNvPr>
                <p:cNvSpPr/>
                <p:nvPr/>
              </p:nvSpPr>
              <p:spPr>
                <a:xfrm>
                  <a:off x="518725" y="252435"/>
                  <a:ext cx="6524250" cy="389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970" h="155741" extrusionOk="0">
                      <a:moveTo>
                        <a:pt x="249594" y="9954"/>
                      </a:moveTo>
                      <a:lnTo>
                        <a:pt x="249594" y="144364"/>
                      </a:lnTo>
                      <a:lnTo>
                        <a:pt x="11376" y="144364"/>
                      </a:lnTo>
                      <a:lnTo>
                        <a:pt x="11376" y="9954"/>
                      </a:lnTo>
                      <a:close/>
                      <a:moveTo>
                        <a:pt x="8305" y="0"/>
                      </a:moveTo>
                      <a:cubicBezTo>
                        <a:pt x="4039" y="0"/>
                        <a:pt x="0" y="2844"/>
                        <a:pt x="0" y="7110"/>
                      </a:cubicBezTo>
                      <a:lnTo>
                        <a:pt x="0" y="155740"/>
                      </a:lnTo>
                      <a:lnTo>
                        <a:pt x="260970" y="155740"/>
                      </a:lnTo>
                      <a:lnTo>
                        <a:pt x="260970" y="7110"/>
                      </a:lnTo>
                      <a:cubicBezTo>
                        <a:pt x="260970" y="2844"/>
                        <a:pt x="257386" y="0"/>
                        <a:pt x="25312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9" name="Google Shape;1150;p43">
                <a:extLst>
                  <a:ext uri="{FF2B5EF4-FFF2-40B4-BE49-F238E27FC236}">
                    <a16:creationId xmlns:a16="http://schemas.microsoft.com/office/drawing/2014/main" id="{C2BA9E58-D4E9-488B-9974-D049C7822C0B}"/>
                  </a:ext>
                </a:extLst>
              </p:cNvPr>
              <p:cNvSpPr/>
              <p:nvPr/>
            </p:nvSpPr>
            <p:spPr>
              <a:xfrm>
                <a:off x="5947879" y="3739978"/>
                <a:ext cx="194076" cy="166189"/>
              </a:xfrm>
              <a:custGeom>
                <a:avLst/>
                <a:gdLst/>
                <a:ahLst/>
                <a:cxnLst/>
                <a:rect l="l" t="t" r="r" b="b"/>
                <a:pathLst>
                  <a:path w="10627" h="9100" extrusionOk="0">
                    <a:moveTo>
                      <a:pt x="6092" y="0"/>
                    </a:moveTo>
                    <a:cubicBezTo>
                      <a:pt x="2020" y="0"/>
                      <a:pt x="0" y="4900"/>
                      <a:pt x="2881" y="7747"/>
                    </a:cubicBezTo>
                    <a:cubicBezTo>
                      <a:pt x="3804" y="8681"/>
                      <a:pt x="4944" y="9100"/>
                      <a:pt x="6063" y="9100"/>
                    </a:cubicBezTo>
                    <a:cubicBezTo>
                      <a:pt x="8391" y="9100"/>
                      <a:pt x="10627" y="7286"/>
                      <a:pt x="10627" y="4536"/>
                    </a:cubicBezTo>
                    <a:cubicBezTo>
                      <a:pt x="10627" y="2020"/>
                      <a:pt x="8608" y="0"/>
                      <a:pt x="60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" name="Google Shape;1151;p43">
              <a:extLst>
                <a:ext uri="{FF2B5EF4-FFF2-40B4-BE49-F238E27FC236}">
                  <a16:creationId xmlns:a16="http://schemas.microsoft.com/office/drawing/2014/main" id="{BA1C1571-36BF-4E6E-BE8F-C261CEFE087A}"/>
                </a:ext>
              </a:extLst>
            </p:cNvPr>
            <p:cNvSpPr/>
            <p:nvPr/>
          </p:nvSpPr>
          <p:spPr>
            <a:xfrm>
              <a:off x="5498909" y="3408351"/>
              <a:ext cx="1040944" cy="326273"/>
            </a:xfrm>
            <a:custGeom>
              <a:avLst/>
              <a:gdLst/>
              <a:ahLst/>
              <a:cxnLst/>
              <a:rect l="l" t="t" r="r" b="b"/>
              <a:pathLst>
                <a:path w="94481" h="29125" extrusionOk="0">
                  <a:moveTo>
                    <a:pt x="79805" y="18317"/>
                  </a:moveTo>
                  <a:cubicBezTo>
                    <a:pt x="74117" y="12515"/>
                    <a:pt x="73889" y="1"/>
                    <a:pt x="73889" y="1"/>
                  </a:cubicBezTo>
                  <a:lnTo>
                    <a:pt x="20592" y="1"/>
                  </a:lnTo>
                  <a:cubicBezTo>
                    <a:pt x="20592" y="1"/>
                    <a:pt x="20364" y="12515"/>
                    <a:pt x="14676" y="18317"/>
                  </a:cubicBezTo>
                  <a:cubicBezTo>
                    <a:pt x="8931" y="24175"/>
                    <a:pt x="1" y="29124"/>
                    <a:pt x="15529" y="29124"/>
                  </a:cubicBezTo>
                  <a:lnTo>
                    <a:pt x="78952" y="29124"/>
                  </a:lnTo>
                  <a:cubicBezTo>
                    <a:pt x="94480" y="29124"/>
                    <a:pt x="85493" y="24175"/>
                    <a:pt x="79805" y="183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1145;p43">
            <a:extLst>
              <a:ext uri="{FF2B5EF4-FFF2-40B4-BE49-F238E27FC236}">
                <a16:creationId xmlns:a16="http://schemas.microsoft.com/office/drawing/2014/main" id="{2833BD0C-745A-4D16-9637-39778306E78C}"/>
              </a:ext>
            </a:extLst>
          </p:cNvPr>
          <p:cNvGrpSpPr/>
          <p:nvPr/>
        </p:nvGrpSpPr>
        <p:grpSpPr>
          <a:xfrm>
            <a:off x="4741530" y="879764"/>
            <a:ext cx="3567545" cy="3851563"/>
            <a:chOff x="4572031" y="1415284"/>
            <a:chExt cx="2875341" cy="2319341"/>
          </a:xfrm>
        </p:grpSpPr>
        <p:grpSp>
          <p:nvGrpSpPr>
            <p:cNvPr id="29" name="Google Shape;1146;p43">
              <a:extLst>
                <a:ext uri="{FF2B5EF4-FFF2-40B4-BE49-F238E27FC236}">
                  <a16:creationId xmlns:a16="http://schemas.microsoft.com/office/drawing/2014/main" id="{27A8D45C-AF81-4597-8D0D-E773E276C76F}"/>
                </a:ext>
              </a:extLst>
            </p:cNvPr>
            <p:cNvGrpSpPr/>
            <p:nvPr/>
          </p:nvGrpSpPr>
          <p:grpSpPr>
            <a:xfrm>
              <a:off x="4572031" y="1415284"/>
              <a:ext cx="2875341" cy="1993075"/>
              <a:chOff x="3665860" y="822037"/>
              <a:chExt cx="4758136" cy="3243937"/>
            </a:xfrm>
          </p:grpSpPr>
          <p:grpSp>
            <p:nvGrpSpPr>
              <p:cNvPr id="31" name="Google Shape;1147;p43">
                <a:extLst>
                  <a:ext uri="{FF2B5EF4-FFF2-40B4-BE49-F238E27FC236}">
                    <a16:creationId xmlns:a16="http://schemas.microsoft.com/office/drawing/2014/main" id="{B3FB6A61-0E60-458C-8E25-3460DF8A636E}"/>
                  </a:ext>
                </a:extLst>
              </p:cNvPr>
              <p:cNvGrpSpPr/>
              <p:nvPr/>
            </p:nvGrpSpPr>
            <p:grpSpPr>
              <a:xfrm>
                <a:off x="3665860" y="822037"/>
                <a:ext cx="4758136" cy="3243937"/>
                <a:chOff x="518725" y="252435"/>
                <a:chExt cx="6524250" cy="4448015"/>
              </a:xfrm>
            </p:grpSpPr>
            <p:sp>
              <p:nvSpPr>
                <p:cNvPr id="33" name="Google Shape;1148;p43">
                  <a:extLst>
                    <a:ext uri="{FF2B5EF4-FFF2-40B4-BE49-F238E27FC236}">
                      <a16:creationId xmlns:a16="http://schemas.microsoft.com/office/drawing/2014/main" id="{DA151404-5FDF-4B9B-8BC6-898915C592DB}"/>
                    </a:ext>
                  </a:extLst>
                </p:cNvPr>
                <p:cNvSpPr/>
                <p:nvPr/>
              </p:nvSpPr>
              <p:spPr>
                <a:xfrm>
                  <a:off x="518725" y="4131625"/>
                  <a:ext cx="6524250" cy="56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970" h="22753" extrusionOk="0">
                      <a:moveTo>
                        <a:pt x="0" y="14846"/>
                      </a:moveTo>
                      <a:cubicBezTo>
                        <a:pt x="0" y="19169"/>
                        <a:pt x="4039" y="22753"/>
                        <a:pt x="8305" y="22753"/>
                      </a:cubicBezTo>
                      <a:lnTo>
                        <a:pt x="253120" y="22753"/>
                      </a:lnTo>
                      <a:cubicBezTo>
                        <a:pt x="257443" y="22696"/>
                        <a:pt x="260913" y="19169"/>
                        <a:pt x="260970" y="14846"/>
                      </a:cubicBezTo>
                      <a:lnTo>
                        <a:pt x="26097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1149;p43">
                  <a:extLst>
                    <a:ext uri="{FF2B5EF4-FFF2-40B4-BE49-F238E27FC236}">
                      <a16:creationId xmlns:a16="http://schemas.microsoft.com/office/drawing/2014/main" id="{D31A4510-DA1E-4C8B-8C98-152186493D51}"/>
                    </a:ext>
                  </a:extLst>
                </p:cNvPr>
                <p:cNvSpPr/>
                <p:nvPr/>
              </p:nvSpPr>
              <p:spPr>
                <a:xfrm>
                  <a:off x="518725" y="252435"/>
                  <a:ext cx="6524250" cy="389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970" h="155741" extrusionOk="0">
                      <a:moveTo>
                        <a:pt x="249594" y="9954"/>
                      </a:moveTo>
                      <a:lnTo>
                        <a:pt x="249594" y="144364"/>
                      </a:lnTo>
                      <a:lnTo>
                        <a:pt x="11376" y="144364"/>
                      </a:lnTo>
                      <a:lnTo>
                        <a:pt x="11376" y="9954"/>
                      </a:lnTo>
                      <a:close/>
                      <a:moveTo>
                        <a:pt x="8305" y="0"/>
                      </a:moveTo>
                      <a:cubicBezTo>
                        <a:pt x="4039" y="0"/>
                        <a:pt x="0" y="2844"/>
                        <a:pt x="0" y="7110"/>
                      </a:cubicBezTo>
                      <a:lnTo>
                        <a:pt x="0" y="155740"/>
                      </a:lnTo>
                      <a:lnTo>
                        <a:pt x="260970" y="155740"/>
                      </a:lnTo>
                      <a:lnTo>
                        <a:pt x="260970" y="7110"/>
                      </a:lnTo>
                      <a:cubicBezTo>
                        <a:pt x="260970" y="2844"/>
                        <a:pt x="257386" y="0"/>
                        <a:pt x="25312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" name="Google Shape;1150;p43">
                <a:extLst>
                  <a:ext uri="{FF2B5EF4-FFF2-40B4-BE49-F238E27FC236}">
                    <a16:creationId xmlns:a16="http://schemas.microsoft.com/office/drawing/2014/main" id="{7B74257D-62F5-4EC8-BF72-2241DC1BEA2F}"/>
                  </a:ext>
                </a:extLst>
              </p:cNvPr>
              <p:cNvSpPr/>
              <p:nvPr/>
            </p:nvSpPr>
            <p:spPr>
              <a:xfrm>
                <a:off x="5947879" y="3739978"/>
                <a:ext cx="194076" cy="166189"/>
              </a:xfrm>
              <a:custGeom>
                <a:avLst/>
                <a:gdLst/>
                <a:ahLst/>
                <a:cxnLst/>
                <a:rect l="l" t="t" r="r" b="b"/>
                <a:pathLst>
                  <a:path w="10627" h="9100" extrusionOk="0">
                    <a:moveTo>
                      <a:pt x="6092" y="0"/>
                    </a:moveTo>
                    <a:cubicBezTo>
                      <a:pt x="2020" y="0"/>
                      <a:pt x="0" y="4900"/>
                      <a:pt x="2881" y="7747"/>
                    </a:cubicBezTo>
                    <a:cubicBezTo>
                      <a:pt x="3804" y="8681"/>
                      <a:pt x="4944" y="9100"/>
                      <a:pt x="6063" y="9100"/>
                    </a:cubicBezTo>
                    <a:cubicBezTo>
                      <a:pt x="8391" y="9100"/>
                      <a:pt x="10627" y="7286"/>
                      <a:pt x="10627" y="4536"/>
                    </a:cubicBezTo>
                    <a:cubicBezTo>
                      <a:pt x="10627" y="2020"/>
                      <a:pt x="8608" y="0"/>
                      <a:pt x="60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" name="Google Shape;1151;p43">
              <a:extLst>
                <a:ext uri="{FF2B5EF4-FFF2-40B4-BE49-F238E27FC236}">
                  <a16:creationId xmlns:a16="http://schemas.microsoft.com/office/drawing/2014/main" id="{609715C5-FEC0-416B-A676-6B873E843CE5}"/>
                </a:ext>
              </a:extLst>
            </p:cNvPr>
            <p:cNvSpPr/>
            <p:nvPr/>
          </p:nvSpPr>
          <p:spPr>
            <a:xfrm>
              <a:off x="5498909" y="3408351"/>
              <a:ext cx="1040944" cy="326273"/>
            </a:xfrm>
            <a:custGeom>
              <a:avLst/>
              <a:gdLst/>
              <a:ahLst/>
              <a:cxnLst/>
              <a:rect l="l" t="t" r="r" b="b"/>
              <a:pathLst>
                <a:path w="94481" h="29125" extrusionOk="0">
                  <a:moveTo>
                    <a:pt x="79805" y="18317"/>
                  </a:moveTo>
                  <a:cubicBezTo>
                    <a:pt x="74117" y="12515"/>
                    <a:pt x="73889" y="1"/>
                    <a:pt x="73889" y="1"/>
                  </a:cubicBezTo>
                  <a:lnTo>
                    <a:pt x="20592" y="1"/>
                  </a:lnTo>
                  <a:cubicBezTo>
                    <a:pt x="20592" y="1"/>
                    <a:pt x="20364" y="12515"/>
                    <a:pt x="14676" y="18317"/>
                  </a:cubicBezTo>
                  <a:cubicBezTo>
                    <a:pt x="8931" y="24175"/>
                    <a:pt x="1" y="29124"/>
                    <a:pt x="15529" y="29124"/>
                  </a:cubicBezTo>
                  <a:lnTo>
                    <a:pt x="78952" y="29124"/>
                  </a:lnTo>
                  <a:cubicBezTo>
                    <a:pt x="94480" y="29124"/>
                    <a:pt x="85493" y="24175"/>
                    <a:pt x="79805" y="183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24736848"/>
      </p:ext>
    </p:extLst>
  </p:cSld>
  <p:clrMapOvr>
    <a:masterClrMapping/>
  </p:clrMapOvr>
</p:sld>
</file>

<file path=ppt/theme/theme1.xml><?xml version="1.0" encoding="utf-8"?>
<a:theme xmlns:a="http://schemas.openxmlformats.org/drawingml/2006/main" name="Anime Pocket Pet Minitheme by Slidesgo">
  <a:themeElements>
    <a:clrScheme name="Simple Light">
      <a:dk1>
        <a:srgbClr val="53110E"/>
      </a:dk1>
      <a:lt1>
        <a:srgbClr val="EEE6D9"/>
      </a:lt1>
      <a:dk2>
        <a:srgbClr val="ADCE6F"/>
      </a:dk2>
      <a:lt2>
        <a:srgbClr val="FEDB44"/>
      </a:lt2>
      <a:accent1>
        <a:srgbClr val="F39D94"/>
      </a:accent1>
      <a:accent2>
        <a:srgbClr val="E94F2D"/>
      </a:accent2>
      <a:accent3>
        <a:srgbClr val="91D3EC"/>
      </a:accent3>
      <a:accent4>
        <a:srgbClr val="FFFFFF"/>
      </a:accent4>
      <a:accent5>
        <a:srgbClr val="DBC9AC"/>
      </a:accent5>
      <a:accent6>
        <a:srgbClr val="FFFFFF"/>
      </a:accent6>
      <a:hlink>
        <a:srgbClr val="53110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198</Words>
  <Application>Microsoft Office PowerPoint</Application>
  <PresentationFormat>Presentación en pantalla (16:9)</PresentationFormat>
  <Paragraphs>65</Paragraphs>
  <Slides>20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Paytone One</vt:lpstr>
      <vt:lpstr>Work Sans</vt:lpstr>
      <vt:lpstr>Arial</vt:lpstr>
      <vt:lpstr>Luckiest Guy</vt:lpstr>
      <vt:lpstr>Anime Pocket Pet Minitheme by Slidesgo</vt:lpstr>
      <vt:lpstr>PokeDEXplorer</vt:lpstr>
      <vt:lpstr>Contenidos</vt:lpstr>
      <vt:lpstr>INTRODUCción</vt:lpstr>
      <vt:lpstr>NSIS</vt:lpstr>
      <vt:lpstr>Ide’s y Lenguajes</vt:lpstr>
      <vt:lpstr>Ide’s y lenguajes empleados</vt:lpstr>
      <vt:lpstr>Página web</vt:lpstr>
      <vt:lpstr>Página WEB</vt:lpstr>
      <vt:lpstr>Presentación de PowerPoint</vt:lpstr>
      <vt:lpstr>Presentación de PowerPoint</vt:lpstr>
      <vt:lpstr>Aplicación WPF</vt:lpstr>
      <vt:lpstr>Parte gRATUITA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PokeDEXplorer</dc:title>
  <cp:lastModifiedBy>Alba Mache</cp:lastModifiedBy>
  <cp:revision>14</cp:revision>
  <dcterms:modified xsi:type="dcterms:W3CDTF">2023-05-17T08:56:44Z</dcterms:modified>
</cp:coreProperties>
</file>