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8" r:id="rId3"/>
    <p:sldId id="259" r:id="rId4"/>
    <p:sldId id="296" r:id="rId5"/>
    <p:sldId id="297" r:id="rId6"/>
    <p:sldId id="298" r:id="rId7"/>
    <p:sldId id="301" r:id="rId8"/>
    <p:sldId id="303" r:id="rId9"/>
    <p:sldId id="306" r:id="rId10"/>
    <p:sldId id="305" r:id="rId11"/>
    <p:sldId id="302" r:id="rId12"/>
    <p:sldId id="307" r:id="rId13"/>
    <p:sldId id="316" r:id="rId14"/>
    <p:sldId id="315" r:id="rId15"/>
    <p:sldId id="313" r:id="rId16"/>
    <p:sldId id="317" r:id="rId17"/>
    <p:sldId id="318" r:id="rId18"/>
    <p:sldId id="319" r:id="rId19"/>
    <p:sldId id="320" r:id="rId20"/>
    <p:sldId id="275" r:id="rId21"/>
  </p:sldIdLst>
  <p:sldSz cx="9144000" cy="5143500" type="screen16x9"/>
  <p:notesSz cx="6858000" cy="9144000"/>
  <p:embeddedFontLst>
    <p:embeddedFont>
      <p:font typeface="Luckiest Guy" panose="020B0604020202020204" charset="0"/>
      <p:regular r:id="rId23"/>
    </p:embeddedFont>
    <p:embeddedFont>
      <p:font typeface="Paytone One" panose="020B0604020202020204" charset="0"/>
      <p:regular r:id="rId24"/>
    </p:embeddedFont>
    <p:embeddedFont>
      <p:font typeface="Work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CD55A9-1EA4-4FE1-9830-4A193A38449B}">
  <a:tblStyle styleId="{5CCD55A9-1EA4-4FE1-9830-4A193A384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66" y="132"/>
      </p:cViewPr>
      <p:guideLst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6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2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f60df807e_7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f60df807e_7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49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44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54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00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3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1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8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5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f60df807e_7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f60df807e_7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f60df807e_7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f60df807e_7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f3e79bd5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f3e79bd5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9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0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3e79bd57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f3e79bd57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0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3" name="Google Shape;13;p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900950" y="-599238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14" name="Google Shape;214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302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325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222" name="Google Shape;222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/>
          <p:nvPr/>
        </p:nvSpPr>
        <p:spPr>
          <a:xfrm>
            <a:off x="46674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46652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815246" y="323747"/>
            <a:ext cx="750477" cy="143376"/>
            <a:chOff x="7841645" y="1419444"/>
            <a:chExt cx="734897" cy="140400"/>
          </a:xfrm>
        </p:grpSpPr>
        <p:sp>
          <p:nvSpPr>
            <p:cNvPr id="228" name="Google Shape;228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201625" y="1197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3" name="Google Shape;23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44" name="Google Shape;44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6300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92085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-8825" y="-35175"/>
            <a:ext cx="91440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8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-2850025" y="-21085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98" name="Google Shape;98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3"/>
          </p:nvPr>
        </p:nvSpPr>
        <p:spPr>
          <a:xfrm>
            <a:off x="2244350" y="2360301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 hasCustomPrompt="1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-3350250" y="-31112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19" name="Google Shape;119;p1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50200" y="1890250"/>
            <a:ext cx="32778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850200" y="2570350"/>
            <a:ext cx="32778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671050" y="-20526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52" name="Google Shape;152;p1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58150" y="186270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730225" y="2580000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6340500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3"/>
          </p:nvPr>
        </p:nvSpPr>
        <p:spPr>
          <a:xfrm>
            <a:off x="6012575" y="2580039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4"/>
          </p:nvPr>
        </p:nvSpPr>
        <p:spPr>
          <a:xfrm>
            <a:off x="3699375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5"/>
          </p:nvPr>
        </p:nvSpPr>
        <p:spPr>
          <a:xfrm>
            <a:off x="3371400" y="2580013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4399550" y="610649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67" name="Google Shape;167;p1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856888" y="163117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2"/>
          </p:nvPr>
        </p:nvSpPr>
        <p:spPr>
          <a:xfrm>
            <a:off x="6139450" y="163622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4"/>
          </p:nvPr>
        </p:nvSpPr>
        <p:spPr>
          <a:xfrm>
            <a:off x="3498225" y="163622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5"/>
          </p:nvPr>
        </p:nvSpPr>
        <p:spPr>
          <a:xfrm>
            <a:off x="3371400" y="2261515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8"/>
          </p:nvPr>
        </p:nvSpPr>
        <p:spPr>
          <a:xfrm>
            <a:off x="730225" y="3941326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14"/>
          </p:nvPr>
        </p:nvSpPr>
        <p:spPr>
          <a:xfrm>
            <a:off x="3483000" y="331605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392975" y="-7419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02" name="Google Shape;202;p20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03" name="Google Shape;203;p2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0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2607450" y="1773250"/>
            <a:ext cx="392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161175" y="3657350"/>
            <a:ext cx="4821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2714250" y="3407500"/>
            <a:ext cx="3715500" cy="7926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Alba Marco Checa</a:t>
            </a:r>
            <a:endParaRPr dirty="0"/>
          </a:p>
        </p:txBody>
      </p:sp>
      <p:sp>
        <p:nvSpPr>
          <p:cNvPr id="339" name="Google Shape;339;p26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PokeDEXplorer</a:t>
            </a:r>
            <a:endParaRPr sz="5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E4BA3A-477B-4010-8060-7E9B6446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37" y="1038384"/>
            <a:ext cx="3361852" cy="2564840"/>
          </a:xfrm>
          <a:prstGeom prst="rect">
            <a:avLst/>
          </a:prstGeom>
        </p:spPr>
      </p:pic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C46BDA-98A2-4A15-B25A-8F3220895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87" y="1038384"/>
            <a:ext cx="3415776" cy="2546850"/>
          </a:xfrm>
          <a:prstGeom prst="rect">
            <a:avLst/>
          </a:prstGeom>
        </p:spPr>
      </p:pic>
      <p:grpSp>
        <p:nvGrpSpPr>
          <p:cNvPr id="28" name="Google Shape;1145;p43">
            <a:extLst>
              <a:ext uri="{FF2B5EF4-FFF2-40B4-BE49-F238E27FC236}">
                <a16:creationId xmlns:a16="http://schemas.microsoft.com/office/drawing/2014/main" id="{2833BD0C-745A-4D16-9637-39778306E78C}"/>
              </a:ext>
            </a:extLst>
          </p:cNvPr>
          <p:cNvGrpSpPr/>
          <p:nvPr/>
        </p:nvGrpSpPr>
        <p:grpSpPr>
          <a:xfrm>
            <a:off x="4741530" y="879764"/>
            <a:ext cx="3567545" cy="3851563"/>
            <a:chOff x="4572031" y="1415284"/>
            <a:chExt cx="2875341" cy="2319341"/>
          </a:xfrm>
        </p:grpSpPr>
        <p:grpSp>
          <p:nvGrpSpPr>
            <p:cNvPr id="29" name="Google Shape;1146;p43">
              <a:extLst>
                <a:ext uri="{FF2B5EF4-FFF2-40B4-BE49-F238E27FC236}">
                  <a16:creationId xmlns:a16="http://schemas.microsoft.com/office/drawing/2014/main" id="{27A8D45C-AF81-4597-8D0D-E773E276C76F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1" name="Google Shape;1147;p43">
                <a:extLst>
                  <a:ext uri="{FF2B5EF4-FFF2-40B4-BE49-F238E27FC236}">
                    <a16:creationId xmlns:a16="http://schemas.microsoft.com/office/drawing/2014/main" id="{B3FB6A61-0E60-458C-8E25-3460DF8A636E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33" name="Google Shape;1148;p43">
                  <a:extLst>
                    <a:ext uri="{FF2B5EF4-FFF2-40B4-BE49-F238E27FC236}">
                      <a16:creationId xmlns:a16="http://schemas.microsoft.com/office/drawing/2014/main" id="{DA151404-5FDF-4B9B-8BC6-898915C592DB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49;p43">
                  <a:extLst>
                    <a:ext uri="{FF2B5EF4-FFF2-40B4-BE49-F238E27FC236}">
                      <a16:creationId xmlns:a16="http://schemas.microsoft.com/office/drawing/2014/main" id="{D31A4510-DA1E-4C8B-8C98-152186493D5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1150;p43">
                <a:extLst>
                  <a:ext uri="{FF2B5EF4-FFF2-40B4-BE49-F238E27FC236}">
                    <a16:creationId xmlns:a16="http://schemas.microsoft.com/office/drawing/2014/main" id="{7B74257D-62F5-4EC8-BF72-2241DC1BEA2F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151;p43">
              <a:extLst>
                <a:ext uri="{FF2B5EF4-FFF2-40B4-BE49-F238E27FC236}">
                  <a16:creationId xmlns:a16="http://schemas.microsoft.com/office/drawing/2014/main" id="{609715C5-FEC0-416B-A676-6B873E843CE5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45;p43">
            <a:extLst>
              <a:ext uri="{FF2B5EF4-FFF2-40B4-BE49-F238E27FC236}">
                <a16:creationId xmlns:a16="http://schemas.microsoft.com/office/drawing/2014/main" id="{E341EAFE-B34C-4476-9B46-D274D574D7E7}"/>
              </a:ext>
            </a:extLst>
          </p:cNvPr>
          <p:cNvGrpSpPr/>
          <p:nvPr/>
        </p:nvGrpSpPr>
        <p:grpSpPr>
          <a:xfrm>
            <a:off x="834926" y="879764"/>
            <a:ext cx="3567545" cy="3851563"/>
            <a:chOff x="4572031" y="1415284"/>
            <a:chExt cx="2875341" cy="2319341"/>
          </a:xfrm>
        </p:grpSpPr>
        <p:grpSp>
          <p:nvGrpSpPr>
            <p:cNvPr id="36" name="Google Shape;1146;p43">
              <a:extLst>
                <a:ext uri="{FF2B5EF4-FFF2-40B4-BE49-F238E27FC236}">
                  <a16:creationId xmlns:a16="http://schemas.microsoft.com/office/drawing/2014/main" id="{95D8A743-2867-4242-8F97-E9705C86AB7B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8" name="Google Shape;1147;p43">
                <a:extLst>
                  <a:ext uri="{FF2B5EF4-FFF2-40B4-BE49-F238E27FC236}">
                    <a16:creationId xmlns:a16="http://schemas.microsoft.com/office/drawing/2014/main" id="{0D833AE1-774E-46CB-B20A-A0D87C6C763F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40" name="Google Shape;1148;p43">
                  <a:extLst>
                    <a:ext uri="{FF2B5EF4-FFF2-40B4-BE49-F238E27FC236}">
                      <a16:creationId xmlns:a16="http://schemas.microsoft.com/office/drawing/2014/main" id="{67D2F9C3-8886-4994-B51C-EA1D442BB7C7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49;p43">
                  <a:extLst>
                    <a:ext uri="{FF2B5EF4-FFF2-40B4-BE49-F238E27FC236}">
                      <a16:creationId xmlns:a16="http://schemas.microsoft.com/office/drawing/2014/main" id="{99CFDBE6-FB02-4A8D-9C8A-9B7BC0809CB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1150;p43">
                <a:extLst>
                  <a:ext uri="{FF2B5EF4-FFF2-40B4-BE49-F238E27FC236}">
                    <a16:creationId xmlns:a16="http://schemas.microsoft.com/office/drawing/2014/main" id="{C2BA9E58-D4E9-488B-9974-D049C7822C0B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151;p43">
              <a:extLst>
                <a:ext uri="{FF2B5EF4-FFF2-40B4-BE49-F238E27FC236}">
                  <a16:creationId xmlns:a16="http://schemas.microsoft.com/office/drawing/2014/main" id="{BA1C1571-36BF-4E6E-BE8F-C261CEFE087A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60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1832604" y="2571750"/>
            <a:ext cx="5478791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Aplicación WPF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dirty="0">
                <a:solidFill>
                  <a:srgbClr val="53110E"/>
                </a:solidFill>
                <a:effectLst/>
                <a:latin typeface="Work Sans" pitchFamily="2" charset="0"/>
                <a:ea typeface="Work Sans" pitchFamily="2" charset="0"/>
                <a:cs typeface="Work Sans" pitchFamily="2" charset="0"/>
              </a:rPr>
              <a:t>Explicación de la Aplicación WPF.</a:t>
            </a:r>
            <a:endParaRPr lang="es-ES" dirty="0">
              <a:effectLst/>
            </a:endParaRP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19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/>
          <p:nvPr/>
        </p:nvSpPr>
        <p:spPr>
          <a:xfrm>
            <a:off x="3371475" y="1531425"/>
            <a:ext cx="17454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6012650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6012699" y="1531425"/>
            <a:ext cx="2401075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3371425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3371425" y="1531425"/>
            <a:ext cx="2392916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5"/>
          <p:cNvSpPr/>
          <p:nvPr/>
        </p:nvSpPr>
        <p:spPr>
          <a:xfrm>
            <a:off x="730200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30137" y="1531425"/>
            <a:ext cx="2424483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6012650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6012700" y="3213750"/>
            <a:ext cx="240105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3371363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3371422" y="3213750"/>
            <a:ext cx="240105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730200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730250" y="3213750"/>
            <a:ext cx="242437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/>
          </p:nvPr>
        </p:nvSpPr>
        <p:spPr>
          <a:xfrm>
            <a:off x="828269" y="1594272"/>
            <a:ext cx="2255095" cy="46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</a:t>
            </a:r>
            <a:r>
              <a:rPr lang="en" dirty="0"/>
              <a:t> gRATUITA</a:t>
            </a:r>
            <a:endParaRPr dirty="0"/>
          </a:p>
        </p:txBody>
      </p:sp>
      <p:sp>
        <p:nvSpPr>
          <p:cNvPr id="694" name="Google Shape;694;p35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Acceso Gratuito para usuarios sin cuenta.</a:t>
            </a:r>
            <a:endParaRPr dirty="0"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Según niveles de usuarios.</a:t>
            </a:r>
            <a:endParaRPr dirty="0"/>
          </a:p>
        </p:txBody>
      </p:sp>
      <p:sp>
        <p:nvSpPr>
          <p:cNvPr id="696" name="Google Shape;696;p35"/>
          <p:cNvSpPr txBox="1">
            <a:spLocks noGrp="1"/>
          </p:cNvSpPr>
          <p:nvPr>
            <p:ph type="title" idx="4"/>
          </p:nvPr>
        </p:nvSpPr>
        <p:spPr>
          <a:xfrm>
            <a:off x="6031538" y="1536191"/>
            <a:ext cx="2363273" cy="498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/>
              <a:t>fUNCIONALIDADES</a:t>
            </a:r>
            <a:endParaRPr sz="2000" dirty="0"/>
          </a:p>
        </p:txBody>
      </p:sp>
      <p:sp>
        <p:nvSpPr>
          <p:cNvPr id="697" name="Google Shape;697;p35"/>
          <p:cNvSpPr txBox="1">
            <a:spLocks noGrp="1"/>
          </p:cNvSpPr>
          <p:nvPr>
            <p:ph type="subTitle" idx="5"/>
          </p:nvPr>
        </p:nvSpPr>
        <p:spPr>
          <a:xfrm>
            <a:off x="3371350" y="2241287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 usuarios registrados para soporte técnico.</a:t>
            </a:r>
            <a:endParaRPr dirty="0"/>
          </a:p>
        </p:txBody>
      </p:sp>
      <p:sp>
        <p:nvSpPr>
          <p:cNvPr id="698" name="Google Shape;698;p35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TYPES OF POCKET PET</a:t>
            </a:r>
            <a:endParaRPr dirty="0"/>
          </a:p>
        </p:txBody>
      </p:sp>
      <p:sp>
        <p:nvSpPr>
          <p:cNvPr id="699" name="Google Shape;699;p35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2226464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fAVORITOS</a:t>
            </a:r>
            <a:endParaRPr dirty="0"/>
          </a:p>
        </p:txBody>
      </p:sp>
      <p:sp>
        <p:nvSpPr>
          <p:cNvPr id="700" name="Google Shape;700;p35"/>
          <p:cNvSpPr txBox="1">
            <a:spLocks noGrp="1"/>
          </p:cNvSpPr>
          <p:nvPr>
            <p:ph type="subTitle" idx="8"/>
          </p:nvPr>
        </p:nvSpPr>
        <p:spPr>
          <a:xfrm>
            <a:off x="730200" y="3867573"/>
            <a:ext cx="2401200" cy="75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 elementos en favoritos y añadir / quitar nuevos.</a:t>
            </a:r>
            <a:endParaRPr dirty="0"/>
          </a:p>
        </p:txBody>
      </p:sp>
      <p:sp>
        <p:nvSpPr>
          <p:cNvPr id="701" name="Google Shape;701;p35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217628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aDMINSITRACIÓN</a:t>
            </a:r>
            <a:endParaRPr sz="2000" dirty="0"/>
          </a:p>
        </p:txBody>
      </p:sp>
      <p:sp>
        <p:nvSpPr>
          <p:cNvPr id="702" name="Google Shape;702;p35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 de administración.</a:t>
            </a:r>
            <a:endParaRPr dirty="0"/>
          </a:p>
        </p:txBody>
      </p:sp>
      <p:sp>
        <p:nvSpPr>
          <p:cNvPr id="704" name="Google Shape;704;p35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 o crear equipos.</a:t>
            </a:r>
            <a:endParaRPr dirty="0"/>
          </a:p>
        </p:txBody>
      </p:sp>
      <p:sp>
        <p:nvSpPr>
          <p:cNvPr id="748" name="Google Shape;748;p3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693;p35">
            <a:extLst>
              <a:ext uri="{FF2B5EF4-FFF2-40B4-BE49-F238E27FC236}">
                <a16:creationId xmlns:a16="http://schemas.microsoft.com/office/drawing/2014/main" id="{6BAF1DB9-9AF5-45FF-AB1C-1D72D40280F3}"/>
              </a:ext>
            </a:extLst>
          </p:cNvPr>
          <p:cNvSpPr txBox="1">
            <a:spLocks/>
          </p:cNvSpPr>
          <p:nvPr/>
        </p:nvSpPr>
        <p:spPr>
          <a:xfrm>
            <a:off x="3400928" y="3298146"/>
            <a:ext cx="2255095" cy="46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Creación DE </a:t>
            </a:r>
            <a:r>
              <a:rPr lang="es-ES" dirty="0" err="1"/>
              <a:t>eQUIPOS</a:t>
            </a:r>
            <a:endParaRPr lang="es-ES" dirty="0"/>
          </a:p>
        </p:txBody>
      </p:sp>
      <p:sp>
        <p:nvSpPr>
          <p:cNvPr id="79" name="Google Shape;693;p35">
            <a:extLst>
              <a:ext uri="{FF2B5EF4-FFF2-40B4-BE49-F238E27FC236}">
                <a16:creationId xmlns:a16="http://schemas.microsoft.com/office/drawing/2014/main" id="{2F135CA8-A873-4191-AB66-97B541986A48}"/>
              </a:ext>
            </a:extLst>
          </p:cNvPr>
          <p:cNvSpPr txBox="1">
            <a:spLocks/>
          </p:cNvSpPr>
          <p:nvPr/>
        </p:nvSpPr>
        <p:spPr>
          <a:xfrm>
            <a:off x="3440335" y="1603494"/>
            <a:ext cx="2255095" cy="46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419278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8;p35">
            <a:extLst>
              <a:ext uri="{FF2B5EF4-FFF2-40B4-BE49-F238E27FC236}">
                <a16:creationId xmlns:a16="http://schemas.microsoft.com/office/drawing/2014/main" id="{276DD7E4-4569-44FA-83AC-BABCF5A28452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Incio APP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775021-2466-4667-8B28-BD1CE079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68" y="1279452"/>
            <a:ext cx="5761463" cy="34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8;p35">
            <a:extLst>
              <a:ext uri="{FF2B5EF4-FFF2-40B4-BE49-F238E27FC236}">
                <a16:creationId xmlns:a16="http://schemas.microsoft.com/office/drawing/2014/main" id="{276DD7E4-4569-44FA-83AC-BABCF5A28452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Parte gratuita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9F158F-52B8-4062-B970-6E7397DA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8;p35">
            <a:extLst>
              <a:ext uri="{FF2B5EF4-FFF2-40B4-BE49-F238E27FC236}">
                <a16:creationId xmlns:a16="http://schemas.microsoft.com/office/drawing/2014/main" id="{965A078D-2304-41B4-811D-E88D3599F7E1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Soporte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AFD056-D96B-4663-9916-C1469975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85" y="1279452"/>
            <a:ext cx="5760000" cy="34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2D46090F-D268-4F65-AC18-1EBFCDDA966C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Funcionalidades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9C6752-22E9-46C1-B52D-4B2977B3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774A9DC-4448-424E-8BCB-41DAF9687ADB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Favoritos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EB8FD7-235F-4F5E-A993-A9DDE86C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07DF08D-D361-4793-B1BB-BD6C30AB2A18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Creación de equipos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391409-22C7-4E02-A44F-BF5878EC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6E9E3A3-DD45-41B1-A1DD-E4903B5FD4C5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Panel de adminstración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716565-FC38-4C1E-B1F8-257F26FC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4754500" y="148790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166600" y="148790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4754500" y="227937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2166600" y="227937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4754500" y="307085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2166600" y="307085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4754500" y="386232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166600" y="386232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herramientas utilizadas y concepto.</a:t>
            </a:r>
            <a:endParaRPr dirty="0"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3"/>
          </p:nvPr>
        </p:nvSpPr>
        <p:spPr>
          <a:xfrm>
            <a:off x="2166600" y="2279375"/>
            <a:ext cx="2427225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Ide’s y Lenguajes</a:t>
            </a:r>
            <a:endParaRPr dirty="0"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los lenguajes utilizados y sus </a:t>
            </a:r>
            <a:r>
              <a:rPr lang="es-ES" dirty="0" err="1"/>
              <a:t>IDE’s</a:t>
            </a:r>
            <a:endParaRPr dirty="0"/>
          </a:p>
        </p:txBody>
      </p:sp>
      <p:sp>
        <p:nvSpPr>
          <p:cNvPr id="370" name="Google Shape;370;p28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1296500" y="386232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1296500" y="307085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1296500" y="227937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1296500" y="148790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APP WPF</a:t>
            </a:r>
            <a:endParaRPr dirty="0"/>
          </a:p>
        </p:txBody>
      </p:sp>
      <p:sp>
        <p:nvSpPr>
          <p:cNvPr id="377" name="Google Shape;377;p28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la Aplicación WPF.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0" name="Google Shape;380;p28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Página Web</a:t>
            </a:r>
            <a:endParaRPr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Explicación de la Página Web.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5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181" name="Google Shape;1181;p45"/>
          <p:cNvSpPr txBox="1">
            <a:spLocks noGrp="1"/>
          </p:cNvSpPr>
          <p:nvPr>
            <p:ph type="subTitle" idx="1"/>
          </p:nvPr>
        </p:nvSpPr>
        <p:spPr>
          <a:xfrm>
            <a:off x="2607450" y="2029352"/>
            <a:ext cx="392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Alba Marco Checa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/>
              <a:t>PokeDEXplorer</a:t>
            </a:r>
            <a:endParaRPr lang="es-E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1229" name="Google Shape;1229;p4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appy Pokemon Pikachu free image download">
            <a:extLst>
              <a:ext uri="{FF2B5EF4-FFF2-40B4-BE49-F238E27FC236}">
                <a16:creationId xmlns:a16="http://schemas.microsoft.com/office/drawing/2014/main" id="{02877B3A-2828-41E7-896F-E4044A85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651600"/>
            <a:ext cx="1690370" cy="150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5AEEAD-26B0-4F86-8252-E2E43C0A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68" y="1650215"/>
            <a:ext cx="1688452" cy="1505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herramientas utilizadas y concepto.</a:t>
            </a: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>
            <a:off x="6012650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3"/>
          <p:cNvSpPr/>
          <p:nvPr/>
        </p:nvSpPr>
        <p:spPr>
          <a:xfrm>
            <a:off x="6012700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3371363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3"/>
          <p:cNvSpPr/>
          <p:nvPr/>
        </p:nvSpPr>
        <p:spPr>
          <a:xfrm>
            <a:off x="3371475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730200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730250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title" idx="4"/>
          </p:nvPr>
        </p:nvSpPr>
        <p:spPr>
          <a:xfrm>
            <a:off x="3699375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NSIS</a:t>
            </a:r>
            <a:endParaRPr dirty="0"/>
          </a:p>
        </p:txBody>
      </p:sp>
      <p:sp>
        <p:nvSpPr>
          <p:cNvPr id="580" name="Google Shape;580;p33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1058150" y="186270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WinSCP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30225" y="2580000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de FTP</a:t>
            </a:r>
            <a:endParaRPr dirty="0"/>
          </a:p>
        </p:txBody>
      </p:sp>
      <p:sp>
        <p:nvSpPr>
          <p:cNvPr id="583" name="Google Shape;583;p33"/>
          <p:cNvSpPr txBox="1">
            <a:spLocks noGrp="1"/>
          </p:cNvSpPr>
          <p:nvPr>
            <p:ph type="title" idx="2"/>
          </p:nvPr>
        </p:nvSpPr>
        <p:spPr>
          <a:xfrm>
            <a:off x="6340500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6012575" y="2518693"/>
            <a:ext cx="24012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de control de versiones y sincronización</a:t>
            </a:r>
            <a:endParaRPr dirty="0"/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5"/>
          </p:nvPr>
        </p:nvSpPr>
        <p:spPr>
          <a:xfrm>
            <a:off x="3371400" y="2580013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Instalador</a:t>
            </a:r>
            <a:endParaRPr dirty="0"/>
          </a:p>
        </p:txBody>
      </p:sp>
      <p:sp>
        <p:nvSpPr>
          <p:cNvPr id="586" name="Google Shape;586;p33"/>
          <p:cNvSpPr/>
          <p:nvPr/>
        </p:nvSpPr>
        <p:spPr>
          <a:xfrm>
            <a:off x="1498500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4139725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3"/>
          <p:cNvSpPr/>
          <p:nvPr/>
        </p:nvSpPr>
        <p:spPr>
          <a:xfrm>
            <a:off x="6780950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349FC-EA39-45EE-90E0-95185E42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5" y="3504019"/>
            <a:ext cx="801405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IS">
            <a:extLst>
              <a:ext uri="{FF2B5EF4-FFF2-40B4-BE49-F238E27FC236}">
                <a16:creationId xmlns:a16="http://schemas.microsoft.com/office/drawing/2014/main" id="{235A8B01-EBFC-4935-8B3E-064700C3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6" y="3554694"/>
            <a:ext cx="700053" cy="7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 es Git y para que sirve? | Victor Robles">
            <a:extLst>
              <a:ext uri="{FF2B5EF4-FFF2-40B4-BE49-F238E27FC236}">
                <a16:creationId xmlns:a16="http://schemas.microsoft.com/office/drawing/2014/main" id="{FA7F3874-E1A7-4A44-8FF6-17079D85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10" y="3529355"/>
            <a:ext cx="750730" cy="7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498212"/>
            <a:ext cx="5069400" cy="142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Ide’s</a:t>
            </a:r>
            <a:r>
              <a:rPr lang="es-ES" dirty="0"/>
              <a:t> y Lenguajes</a:t>
            </a:r>
          </a:p>
        </p:txBody>
      </p:sp>
      <p:sp>
        <p:nvSpPr>
          <p:cNvPr id="437" name="Google Shape;437;p29"/>
          <p:cNvSpPr/>
          <p:nvPr/>
        </p:nvSpPr>
        <p:spPr>
          <a:xfrm>
            <a:off x="2795250" y="3885512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878950" y="3999812"/>
            <a:ext cx="338625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los lenguajes utilizados y sus </a:t>
            </a:r>
            <a:r>
              <a:rPr lang="es-ES" dirty="0" err="1"/>
              <a:t>IDE’s</a:t>
            </a:r>
            <a:endParaRPr lang="es-ES"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38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Ide’s y lenguajes empleados</a:t>
            </a:r>
            <a:endParaRPr dirty="0"/>
          </a:p>
        </p:txBody>
      </p:sp>
      <p:sp>
        <p:nvSpPr>
          <p:cNvPr id="563" name="Google Shape;563;p32"/>
          <p:cNvSpPr/>
          <p:nvPr/>
        </p:nvSpPr>
        <p:spPr>
          <a:xfrm>
            <a:off x="96300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492085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LENGUAJES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</a:t>
            </a:r>
            <a:r>
              <a:rPr lang="en" dirty="0"/>
              <a:t>’S</a:t>
            </a:r>
            <a:endParaRPr dirty="0"/>
          </a:p>
        </p:txBody>
      </p:sp>
      <p:sp>
        <p:nvSpPr>
          <p:cNvPr id="567" name="Google Shape;567;p32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PHP - Wikipedia, la enciclopedia libre">
            <a:extLst>
              <a:ext uri="{FF2B5EF4-FFF2-40B4-BE49-F238E27FC236}">
                <a16:creationId xmlns:a16="http://schemas.microsoft.com/office/drawing/2014/main" id="{2D4E9396-C8BA-43C0-9D42-C1848BCD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90" y="2694138"/>
            <a:ext cx="907364" cy="48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">
            <a:extLst>
              <a:ext uri="{FF2B5EF4-FFF2-40B4-BE49-F238E27FC236}">
                <a16:creationId xmlns:a16="http://schemas.microsoft.com/office/drawing/2014/main" id="{BF13D5F4-4DBF-401B-BEF7-F038E35EC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2" r="20774"/>
          <a:stretch/>
        </p:blipFill>
        <p:spPr bwMode="auto">
          <a:xfrm>
            <a:off x="3638492" y="2679242"/>
            <a:ext cx="569768" cy="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S - Wikipedia, la enciclopedia libre">
            <a:extLst>
              <a:ext uri="{FF2B5EF4-FFF2-40B4-BE49-F238E27FC236}">
                <a16:creationId xmlns:a16="http://schemas.microsoft.com/office/drawing/2014/main" id="{C759D91B-B5B8-41DD-851F-6268979D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94" y="2654076"/>
            <a:ext cx="430226" cy="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563;p32">
            <a:extLst>
              <a:ext uri="{FF2B5EF4-FFF2-40B4-BE49-F238E27FC236}">
                <a16:creationId xmlns:a16="http://schemas.microsoft.com/office/drawing/2014/main" id="{56FB68DC-325E-4204-9D9E-F94950D843DF}"/>
              </a:ext>
            </a:extLst>
          </p:cNvPr>
          <p:cNvSpPr/>
          <p:nvPr/>
        </p:nvSpPr>
        <p:spPr>
          <a:xfrm>
            <a:off x="963000" y="3388128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65;p32">
            <a:extLst>
              <a:ext uri="{FF2B5EF4-FFF2-40B4-BE49-F238E27FC236}">
                <a16:creationId xmlns:a16="http://schemas.microsoft.com/office/drawing/2014/main" id="{16234118-B868-4431-94FD-441395431CD6}"/>
              </a:ext>
            </a:extLst>
          </p:cNvPr>
          <p:cNvSpPr txBox="1">
            <a:spLocks/>
          </p:cNvSpPr>
          <p:nvPr/>
        </p:nvSpPr>
        <p:spPr>
          <a:xfrm>
            <a:off x="1007922" y="3476778"/>
            <a:ext cx="3170155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LENGUAJEs</a:t>
            </a:r>
            <a:r>
              <a:rPr lang="es-ES" dirty="0"/>
              <a:t> de MARCA</a:t>
            </a:r>
          </a:p>
        </p:txBody>
      </p:sp>
      <p:pic>
        <p:nvPicPr>
          <p:cNvPr id="2060" name="Picture 12" descr="HTML, CSS y Javascript, ¿cuáles son las diferencias? | Alura Cursos Online">
            <a:extLst>
              <a:ext uri="{FF2B5EF4-FFF2-40B4-BE49-F238E27FC236}">
                <a16:creationId xmlns:a16="http://schemas.microsoft.com/office/drawing/2014/main" id="{C1D90E38-DFC3-49C4-8D37-F758ED77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5" y="4201805"/>
            <a:ext cx="484909" cy="4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8F14ACB8-D623-4A01-9F2F-FCCE85BD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41577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Visual Studio - Wikipedia, la enciclopedia libre">
            <a:extLst>
              <a:ext uri="{FF2B5EF4-FFF2-40B4-BE49-F238E27FC236}">
                <a16:creationId xmlns:a16="http://schemas.microsoft.com/office/drawing/2014/main" id="{3979FEFF-5469-47E3-924F-0DFBA82C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19" y="2673101"/>
            <a:ext cx="569768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isual Studio Code and VS Code icons and names usage guidelines">
            <a:extLst>
              <a:ext uri="{FF2B5EF4-FFF2-40B4-BE49-F238E27FC236}">
                <a16:creationId xmlns:a16="http://schemas.microsoft.com/office/drawing/2014/main" id="{6B9961FE-1DF1-4419-A63C-BA97DBCE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13" y="2673101"/>
            <a:ext cx="569768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563;p32">
            <a:extLst>
              <a:ext uri="{FF2B5EF4-FFF2-40B4-BE49-F238E27FC236}">
                <a16:creationId xmlns:a16="http://schemas.microsoft.com/office/drawing/2014/main" id="{E872E1A0-89F8-4E9B-B487-00018EC32052}"/>
              </a:ext>
            </a:extLst>
          </p:cNvPr>
          <p:cNvSpPr/>
          <p:nvPr/>
        </p:nvSpPr>
        <p:spPr>
          <a:xfrm>
            <a:off x="4920850" y="3378151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65;p32">
            <a:extLst>
              <a:ext uri="{FF2B5EF4-FFF2-40B4-BE49-F238E27FC236}">
                <a16:creationId xmlns:a16="http://schemas.microsoft.com/office/drawing/2014/main" id="{85EB49B7-FBEC-4237-8AA0-A2EFC23CE869}"/>
              </a:ext>
            </a:extLst>
          </p:cNvPr>
          <p:cNvSpPr txBox="1">
            <a:spLocks/>
          </p:cNvSpPr>
          <p:nvPr/>
        </p:nvSpPr>
        <p:spPr>
          <a:xfrm>
            <a:off x="4920850" y="3445570"/>
            <a:ext cx="3259813" cy="54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Gestor de Base de Datos</a:t>
            </a:r>
          </a:p>
        </p:txBody>
      </p:sp>
      <p:pic>
        <p:nvPicPr>
          <p:cNvPr id="2074" name="Picture 26" descr="Badge, language, query, sql, structured icon - Download on Iconfinder">
            <a:extLst>
              <a:ext uri="{FF2B5EF4-FFF2-40B4-BE49-F238E27FC236}">
                <a16:creationId xmlns:a16="http://schemas.microsoft.com/office/drawing/2014/main" id="{CFA9CA12-4529-4652-AE76-314DD7B00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4" b="23080"/>
          <a:stretch/>
        </p:blipFill>
        <p:spPr bwMode="auto">
          <a:xfrm>
            <a:off x="963000" y="2679583"/>
            <a:ext cx="813728" cy="48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9CEB24E9-06CE-4EC7-B771-31F3DB4F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42" y="4123033"/>
            <a:ext cx="1078627" cy="6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5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dirty="0">
                <a:solidFill>
                  <a:srgbClr val="53110E"/>
                </a:solidFill>
                <a:effectLst/>
                <a:latin typeface="Work Sans" pitchFamily="2" charset="0"/>
                <a:ea typeface="Work Sans" pitchFamily="2" charset="0"/>
                <a:cs typeface="Work Sans" pitchFamily="2" charset="0"/>
              </a:rPr>
              <a:t>Explicación de la Página Web.</a:t>
            </a:r>
            <a:endParaRPr lang="es-ES" dirty="0">
              <a:effectLst/>
            </a:endParaRP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08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3"/>
          <p:cNvSpPr txBox="1">
            <a:spLocks noGrp="1"/>
          </p:cNvSpPr>
          <p:nvPr>
            <p:ph type="title"/>
          </p:nvPr>
        </p:nvSpPr>
        <p:spPr>
          <a:xfrm>
            <a:off x="850200" y="715025"/>
            <a:ext cx="32778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pic>
        <p:nvPicPr>
          <p:cNvPr id="1144" name="Google Shape;1144;p43"/>
          <p:cNvPicPr preferRelativeResize="0"/>
          <p:nvPr/>
        </p:nvPicPr>
        <p:blipFill rotWithShape="1">
          <a:blip r:embed="rId3"/>
          <a:srcRect r="3164"/>
          <a:stretch/>
        </p:blipFill>
        <p:spPr>
          <a:xfrm>
            <a:off x="4572000" y="1238617"/>
            <a:ext cx="3624506" cy="2354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43"/>
          <p:cNvGrpSpPr/>
          <p:nvPr/>
        </p:nvGrpSpPr>
        <p:grpSpPr>
          <a:xfrm>
            <a:off x="4572000" y="1121237"/>
            <a:ext cx="3728168" cy="3540818"/>
            <a:chOff x="4572031" y="1415284"/>
            <a:chExt cx="2875341" cy="2319341"/>
          </a:xfrm>
        </p:grpSpPr>
        <p:grpSp>
          <p:nvGrpSpPr>
            <p:cNvPr id="1146" name="Google Shape;1146;p43"/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1147" name="Google Shape;1147;p43"/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1148" name="Google Shape;1148;p43"/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0" name="Google Shape;1150;p43"/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43"/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Opiniones sobre InfinityFree | Lee las opiniones sobre el servicio de  infinityfree.net">
            <a:extLst>
              <a:ext uri="{FF2B5EF4-FFF2-40B4-BE49-F238E27FC236}">
                <a16:creationId xmlns:a16="http://schemas.microsoft.com/office/drawing/2014/main" id="{F0B67A44-B531-4158-BEE3-494DB8B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30" y="1461654"/>
            <a:ext cx="1258139" cy="125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38;p29">
            <a:extLst>
              <a:ext uri="{FF2B5EF4-FFF2-40B4-BE49-F238E27FC236}">
                <a16:creationId xmlns:a16="http://schemas.microsoft.com/office/drawing/2014/main" id="{EF090C93-7070-46A7-B0C6-A99DF85235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5974" y="3021917"/>
            <a:ext cx="338625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http://pokeapialbamarco.42web.io/</a:t>
            </a:r>
          </a:p>
        </p:txBody>
      </p:sp>
    </p:spTree>
    <p:extLst>
      <p:ext uri="{BB962C8B-B14F-4D97-AF65-F5344CB8AC3E}">
        <p14:creationId xmlns:p14="http://schemas.microsoft.com/office/powerpoint/2010/main" val="7970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CDB3DC-C01D-4F9E-A759-286CF001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02" y="1037994"/>
            <a:ext cx="3404862" cy="25606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5A4F43-0195-4201-A5AA-81AA7B06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18" y="1037995"/>
            <a:ext cx="3387437" cy="2565227"/>
          </a:xfrm>
          <a:prstGeom prst="rect">
            <a:avLst/>
          </a:prstGeom>
        </p:spPr>
      </p:pic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145;p43">
            <a:extLst>
              <a:ext uri="{FF2B5EF4-FFF2-40B4-BE49-F238E27FC236}">
                <a16:creationId xmlns:a16="http://schemas.microsoft.com/office/drawing/2014/main" id="{E341EAFE-B34C-4476-9B46-D274D574D7E7}"/>
              </a:ext>
            </a:extLst>
          </p:cNvPr>
          <p:cNvGrpSpPr/>
          <p:nvPr/>
        </p:nvGrpSpPr>
        <p:grpSpPr>
          <a:xfrm>
            <a:off x="834926" y="879765"/>
            <a:ext cx="3567545" cy="3851560"/>
            <a:chOff x="4572031" y="1415284"/>
            <a:chExt cx="2875341" cy="2319341"/>
          </a:xfrm>
        </p:grpSpPr>
        <p:grpSp>
          <p:nvGrpSpPr>
            <p:cNvPr id="36" name="Google Shape;1146;p43">
              <a:extLst>
                <a:ext uri="{FF2B5EF4-FFF2-40B4-BE49-F238E27FC236}">
                  <a16:creationId xmlns:a16="http://schemas.microsoft.com/office/drawing/2014/main" id="{95D8A743-2867-4242-8F97-E9705C86AB7B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8" name="Google Shape;1147;p43">
                <a:extLst>
                  <a:ext uri="{FF2B5EF4-FFF2-40B4-BE49-F238E27FC236}">
                    <a16:creationId xmlns:a16="http://schemas.microsoft.com/office/drawing/2014/main" id="{0D833AE1-774E-46CB-B20A-A0D87C6C763F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40" name="Google Shape;1148;p43">
                  <a:extLst>
                    <a:ext uri="{FF2B5EF4-FFF2-40B4-BE49-F238E27FC236}">
                      <a16:creationId xmlns:a16="http://schemas.microsoft.com/office/drawing/2014/main" id="{67D2F9C3-8886-4994-B51C-EA1D442BB7C7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49;p43">
                  <a:extLst>
                    <a:ext uri="{FF2B5EF4-FFF2-40B4-BE49-F238E27FC236}">
                      <a16:creationId xmlns:a16="http://schemas.microsoft.com/office/drawing/2014/main" id="{99CFDBE6-FB02-4A8D-9C8A-9B7BC0809CB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1150;p43">
                <a:extLst>
                  <a:ext uri="{FF2B5EF4-FFF2-40B4-BE49-F238E27FC236}">
                    <a16:creationId xmlns:a16="http://schemas.microsoft.com/office/drawing/2014/main" id="{C2BA9E58-D4E9-488B-9974-D049C7822C0B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151;p43">
              <a:extLst>
                <a:ext uri="{FF2B5EF4-FFF2-40B4-BE49-F238E27FC236}">
                  <a16:creationId xmlns:a16="http://schemas.microsoft.com/office/drawing/2014/main" id="{BA1C1571-36BF-4E6E-BE8F-C261CEFE087A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45;p43">
            <a:extLst>
              <a:ext uri="{FF2B5EF4-FFF2-40B4-BE49-F238E27FC236}">
                <a16:creationId xmlns:a16="http://schemas.microsoft.com/office/drawing/2014/main" id="{2833BD0C-745A-4D16-9637-39778306E78C}"/>
              </a:ext>
            </a:extLst>
          </p:cNvPr>
          <p:cNvGrpSpPr/>
          <p:nvPr/>
        </p:nvGrpSpPr>
        <p:grpSpPr>
          <a:xfrm>
            <a:off x="4741530" y="879764"/>
            <a:ext cx="3567545" cy="3851563"/>
            <a:chOff x="4572031" y="1415284"/>
            <a:chExt cx="2875341" cy="2319341"/>
          </a:xfrm>
        </p:grpSpPr>
        <p:grpSp>
          <p:nvGrpSpPr>
            <p:cNvPr id="29" name="Google Shape;1146;p43">
              <a:extLst>
                <a:ext uri="{FF2B5EF4-FFF2-40B4-BE49-F238E27FC236}">
                  <a16:creationId xmlns:a16="http://schemas.microsoft.com/office/drawing/2014/main" id="{27A8D45C-AF81-4597-8D0D-E773E276C76F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1" name="Google Shape;1147;p43">
                <a:extLst>
                  <a:ext uri="{FF2B5EF4-FFF2-40B4-BE49-F238E27FC236}">
                    <a16:creationId xmlns:a16="http://schemas.microsoft.com/office/drawing/2014/main" id="{B3FB6A61-0E60-458C-8E25-3460DF8A636E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33" name="Google Shape;1148;p43">
                  <a:extLst>
                    <a:ext uri="{FF2B5EF4-FFF2-40B4-BE49-F238E27FC236}">
                      <a16:creationId xmlns:a16="http://schemas.microsoft.com/office/drawing/2014/main" id="{DA151404-5FDF-4B9B-8BC6-898915C592DB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49;p43">
                  <a:extLst>
                    <a:ext uri="{FF2B5EF4-FFF2-40B4-BE49-F238E27FC236}">
                      <a16:creationId xmlns:a16="http://schemas.microsoft.com/office/drawing/2014/main" id="{D31A4510-DA1E-4C8B-8C98-152186493D5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1150;p43">
                <a:extLst>
                  <a:ext uri="{FF2B5EF4-FFF2-40B4-BE49-F238E27FC236}">
                    <a16:creationId xmlns:a16="http://schemas.microsoft.com/office/drawing/2014/main" id="{7B74257D-62F5-4EC8-BF72-2241DC1BEA2F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151;p43">
              <a:extLst>
                <a:ext uri="{FF2B5EF4-FFF2-40B4-BE49-F238E27FC236}">
                  <a16:creationId xmlns:a16="http://schemas.microsoft.com/office/drawing/2014/main" id="{609715C5-FEC0-416B-A676-6B873E843CE5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4736848"/>
      </p:ext>
    </p:extLst>
  </p:cSld>
  <p:clrMapOvr>
    <a:masterClrMapping/>
  </p:clrMapOvr>
</p:sld>
</file>

<file path=ppt/theme/theme1.xml><?xml version="1.0" encoding="utf-8"?>
<a:theme xmlns:a="http://schemas.openxmlformats.org/drawingml/2006/main" name="Anime Pocket Pet Minitheme by Slidesgo">
  <a:themeElements>
    <a:clrScheme name="Simple Light">
      <a:dk1>
        <a:srgbClr val="53110E"/>
      </a:dk1>
      <a:lt1>
        <a:srgbClr val="EEE6D9"/>
      </a:lt1>
      <a:dk2>
        <a:srgbClr val="ADCE6F"/>
      </a:dk2>
      <a:lt2>
        <a:srgbClr val="FEDB44"/>
      </a:lt2>
      <a:accent1>
        <a:srgbClr val="F39D94"/>
      </a:accent1>
      <a:accent2>
        <a:srgbClr val="E94F2D"/>
      </a:accent2>
      <a:accent3>
        <a:srgbClr val="91D3EC"/>
      </a:accent3>
      <a:accent4>
        <a:srgbClr val="FFFFFF"/>
      </a:accent4>
      <a:accent5>
        <a:srgbClr val="DBC9AC"/>
      </a:accent5>
      <a:accent6>
        <a:srgbClr val="FFFFFF"/>
      </a:accent6>
      <a:hlink>
        <a:srgbClr val="53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198</Words>
  <Application>Microsoft Office PowerPoint</Application>
  <PresentationFormat>Presentación en pantalla (16:9)</PresentationFormat>
  <Paragraphs>65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Paytone One</vt:lpstr>
      <vt:lpstr>Work Sans</vt:lpstr>
      <vt:lpstr>Arial</vt:lpstr>
      <vt:lpstr>Luckiest Guy</vt:lpstr>
      <vt:lpstr>Anime Pocket Pet Minitheme by Slidesgo</vt:lpstr>
      <vt:lpstr>PokeDEXplorer</vt:lpstr>
      <vt:lpstr>Contenidos</vt:lpstr>
      <vt:lpstr>INTRODUCción</vt:lpstr>
      <vt:lpstr>NSIS</vt:lpstr>
      <vt:lpstr>Ide’s y Lenguajes</vt:lpstr>
      <vt:lpstr>Ide’s y lenguajes empleados</vt:lpstr>
      <vt:lpstr>Página web</vt:lpstr>
      <vt:lpstr>Página WEB</vt:lpstr>
      <vt:lpstr>Presentación de PowerPoint</vt:lpstr>
      <vt:lpstr>Presentación de PowerPoint</vt:lpstr>
      <vt:lpstr>Aplicación WPF</vt:lpstr>
      <vt:lpstr>Parte gRATUITA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PokeDEXplorer</dc:title>
  <dc:creator>Alba Marco Checa</dc:creator>
  <cp:lastModifiedBy>Alba Mache</cp:lastModifiedBy>
  <cp:revision>14</cp:revision>
  <dcterms:modified xsi:type="dcterms:W3CDTF">2023-05-17T08:57:31Z</dcterms:modified>
</cp:coreProperties>
</file>