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72EA-09F8-0BB4-304F-25643E307170}"/>
              </a:ext>
            </a:extLst>
          </p:cNvPr>
          <p:cNvSpPr>
            <a:spLocks noGrp="1"/>
          </p:cNvSpPr>
          <p:nvPr>
            <p:ph type="ctrTitle"/>
          </p:nvPr>
        </p:nvSpPr>
        <p:spPr>
          <a:xfrm>
            <a:off x="2417780" y="1564053"/>
            <a:ext cx="8451273" cy="1762743"/>
          </a:xfrm>
        </p:spPr>
        <p:txBody>
          <a:bodyPr>
            <a:normAutofit fontScale="90000"/>
          </a:bodyPr>
          <a:lstStyle/>
          <a:p>
            <a:r>
              <a:rPr lang="en-GB"/>
              <a:t>Environmental poLlutioN </a:t>
            </a:r>
            <a:endParaRPr lang="en-US"/>
          </a:p>
        </p:txBody>
      </p:sp>
      <p:sp>
        <p:nvSpPr>
          <p:cNvPr id="3" name="Subtitle 2">
            <a:extLst>
              <a:ext uri="{FF2B5EF4-FFF2-40B4-BE49-F238E27FC236}">
                <a16:creationId xmlns:a16="http://schemas.microsoft.com/office/drawing/2014/main" id="{B4CE7C81-949D-B398-8B35-FDAC2A02635B}"/>
              </a:ext>
            </a:extLst>
          </p:cNvPr>
          <p:cNvSpPr>
            <a:spLocks noGrp="1"/>
          </p:cNvSpPr>
          <p:nvPr>
            <p:ph type="subTitle" idx="1"/>
          </p:nvPr>
        </p:nvSpPr>
        <p:spPr/>
        <p:txBody>
          <a:bodyPr/>
          <a:lstStyle/>
          <a:p>
            <a:r>
              <a:rPr lang="en-GB"/>
              <a:t>Created By Albab Hussain </a:t>
            </a:r>
            <a:endParaRPr lang="en-US"/>
          </a:p>
        </p:txBody>
      </p:sp>
    </p:spTree>
    <p:extLst>
      <p:ext uri="{BB962C8B-B14F-4D97-AF65-F5344CB8AC3E}">
        <p14:creationId xmlns:p14="http://schemas.microsoft.com/office/powerpoint/2010/main" val="246610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72C6-2556-1422-F8E4-7A088D0563A6}"/>
              </a:ext>
            </a:extLst>
          </p:cNvPr>
          <p:cNvSpPr>
            <a:spLocks noGrp="1"/>
          </p:cNvSpPr>
          <p:nvPr>
            <p:ph type="title"/>
          </p:nvPr>
        </p:nvSpPr>
        <p:spPr>
          <a:xfrm>
            <a:off x="1757557" y="1057646"/>
            <a:ext cx="9115290" cy="742208"/>
          </a:xfrm>
        </p:spPr>
        <p:txBody>
          <a:bodyPr/>
          <a:lstStyle/>
          <a:p>
            <a:r>
              <a:rPr lang="en-GB"/>
              <a:t>Introduction </a:t>
            </a:r>
            <a:endParaRPr lang="en-US"/>
          </a:p>
        </p:txBody>
      </p:sp>
      <p:sp>
        <p:nvSpPr>
          <p:cNvPr id="3" name="Content Placeholder 2">
            <a:extLst>
              <a:ext uri="{FF2B5EF4-FFF2-40B4-BE49-F238E27FC236}">
                <a16:creationId xmlns:a16="http://schemas.microsoft.com/office/drawing/2014/main" id="{E8BA315C-ACA8-CD10-BFD8-882008DE2AC8}"/>
              </a:ext>
            </a:extLst>
          </p:cNvPr>
          <p:cNvSpPr>
            <a:spLocks noGrp="1"/>
          </p:cNvSpPr>
          <p:nvPr>
            <p:ph idx="1"/>
          </p:nvPr>
        </p:nvSpPr>
        <p:spPr>
          <a:xfrm>
            <a:off x="2226623" y="2015733"/>
            <a:ext cx="8671014" cy="3365274"/>
          </a:xfrm>
        </p:spPr>
        <p:txBody>
          <a:bodyPr/>
          <a:lstStyle/>
          <a:p>
            <a:r>
              <a:rPr lang="en-GB"/>
              <a:t>Environment pollution become one of the most  concerned issue Nowadays. Environment pollution means </a:t>
            </a:r>
            <a:r>
              <a:rPr lang="en-GB" b="0" i="0">
                <a:solidFill>
                  <a:srgbClr val="001D35"/>
                </a:solidFill>
                <a:effectLst/>
                <a:latin typeface="Google Sans"/>
              </a:rPr>
              <a:t>the introduction of harmful substances into the environment, which can have negative consequences for ecosystems, human societies, and the health of living beings.</a:t>
            </a:r>
          </a:p>
          <a:p>
            <a:r>
              <a:rPr lang="en-GB">
                <a:solidFill>
                  <a:srgbClr val="001D35"/>
                </a:solidFill>
                <a:latin typeface="Google Sans"/>
              </a:rPr>
              <a:t>There are different types of environment pollution such as soil pollution, Water pollution, Air pollution, Sound pollution etc </a:t>
            </a:r>
            <a:endParaRPr lang="en-US"/>
          </a:p>
        </p:txBody>
      </p:sp>
    </p:spTree>
    <p:extLst>
      <p:ext uri="{BB962C8B-B14F-4D97-AF65-F5344CB8AC3E}">
        <p14:creationId xmlns:p14="http://schemas.microsoft.com/office/powerpoint/2010/main" val="131179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5FF3-6975-86B2-764C-EE237C7DC857}"/>
              </a:ext>
            </a:extLst>
          </p:cNvPr>
          <p:cNvSpPr>
            <a:spLocks noGrp="1"/>
          </p:cNvSpPr>
          <p:nvPr>
            <p:ph type="title"/>
          </p:nvPr>
        </p:nvSpPr>
        <p:spPr/>
        <p:txBody>
          <a:bodyPr/>
          <a:lstStyle/>
          <a:p>
            <a:r>
              <a:rPr lang="en-GB"/>
              <a:t>Water pollution  </a:t>
            </a:r>
            <a:endParaRPr lang="en-US"/>
          </a:p>
        </p:txBody>
      </p:sp>
      <p:sp>
        <p:nvSpPr>
          <p:cNvPr id="3" name="Content Placeholder 2">
            <a:extLst>
              <a:ext uri="{FF2B5EF4-FFF2-40B4-BE49-F238E27FC236}">
                <a16:creationId xmlns:a16="http://schemas.microsoft.com/office/drawing/2014/main" id="{D7FF4571-17CC-F8AB-2360-D65D4F7AE039}"/>
              </a:ext>
            </a:extLst>
          </p:cNvPr>
          <p:cNvSpPr>
            <a:spLocks noGrp="1"/>
          </p:cNvSpPr>
          <p:nvPr>
            <p:ph sz="half" idx="1"/>
          </p:nvPr>
        </p:nvSpPr>
        <p:spPr/>
        <p:txBody>
          <a:bodyPr/>
          <a:lstStyle/>
          <a:p>
            <a:r>
              <a:rPr lang="en-GB" b="0" i="0">
                <a:solidFill>
                  <a:srgbClr val="1F1F1F"/>
                </a:solidFill>
                <a:effectLst/>
                <a:latin typeface="Google Sans"/>
              </a:rPr>
              <a:t>Water pollution is </a:t>
            </a:r>
            <a:r>
              <a:rPr lang="en-GB" b="0" i="0">
                <a:solidFill>
                  <a:srgbClr val="040C28"/>
                </a:solidFill>
                <a:effectLst/>
                <a:latin typeface="Google Sans"/>
              </a:rPr>
              <a:t>the release of substances into bodies of water that makes water unsafe for human use and disrupts aquatic ecosystems</a:t>
            </a:r>
            <a:r>
              <a:rPr lang="en-GB" b="0" i="0">
                <a:solidFill>
                  <a:srgbClr val="1F1F1F"/>
                </a:solidFill>
                <a:effectLst/>
                <a:latin typeface="Google Sans"/>
              </a:rPr>
              <a:t>. Water pollution can be caused by a plethora of different contaminants, including toxic waste, petroleum, and disease-causing microorganisms.</a:t>
            </a:r>
            <a:endParaRPr lang="en-US"/>
          </a:p>
        </p:txBody>
      </p:sp>
      <p:pic>
        <p:nvPicPr>
          <p:cNvPr id="5" name="Picture 5">
            <a:extLst>
              <a:ext uri="{FF2B5EF4-FFF2-40B4-BE49-F238E27FC236}">
                <a16:creationId xmlns:a16="http://schemas.microsoft.com/office/drawing/2014/main" id="{01AA2429-98EF-9381-126A-11EB2CEC7B15}"/>
              </a:ext>
            </a:extLst>
          </p:cNvPr>
          <p:cNvPicPr>
            <a:picLocks noGrp="1" noChangeAspect="1"/>
          </p:cNvPicPr>
          <p:nvPr>
            <p:ph sz="half" idx="2"/>
          </p:nvPr>
        </p:nvPicPr>
        <p:blipFill>
          <a:blip r:embed="rId2"/>
          <a:stretch>
            <a:fillRect/>
          </a:stretch>
        </p:blipFill>
        <p:spPr>
          <a:xfrm>
            <a:off x="6252034" y="2010878"/>
            <a:ext cx="4645025" cy="3141843"/>
          </a:xfrm>
        </p:spPr>
      </p:pic>
    </p:spTree>
    <p:extLst>
      <p:ext uri="{BB962C8B-B14F-4D97-AF65-F5344CB8AC3E}">
        <p14:creationId xmlns:p14="http://schemas.microsoft.com/office/powerpoint/2010/main" val="379020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A0E5-CAAB-D1BC-2E1C-12EB490A4741}"/>
              </a:ext>
            </a:extLst>
          </p:cNvPr>
          <p:cNvSpPr>
            <a:spLocks noGrp="1"/>
          </p:cNvSpPr>
          <p:nvPr>
            <p:ph type="title"/>
          </p:nvPr>
        </p:nvSpPr>
        <p:spPr/>
        <p:txBody>
          <a:bodyPr/>
          <a:lstStyle/>
          <a:p>
            <a:r>
              <a:rPr lang="en-GB"/>
              <a:t>Air pollution </a:t>
            </a:r>
            <a:endParaRPr lang="en-US"/>
          </a:p>
        </p:txBody>
      </p:sp>
      <p:sp>
        <p:nvSpPr>
          <p:cNvPr id="3" name="Content Placeholder 2">
            <a:extLst>
              <a:ext uri="{FF2B5EF4-FFF2-40B4-BE49-F238E27FC236}">
                <a16:creationId xmlns:a16="http://schemas.microsoft.com/office/drawing/2014/main" id="{62DC402C-603C-ECA5-8B44-5709C71D610A}"/>
              </a:ext>
            </a:extLst>
          </p:cNvPr>
          <p:cNvSpPr>
            <a:spLocks noGrp="1"/>
          </p:cNvSpPr>
          <p:nvPr>
            <p:ph sz="half" idx="1"/>
          </p:nvPr>
        </p:nvSpPr>
        <p:spPr/>
        <p:txBody>
          <a:bodyPr>
            <a:normAutofit fontScale="92500" lnSpcReduction="10000"/>
          </a:bodyPr>
          <a:lstStyle/>
          <a:p>
            <a:r>
              <a:rPr lang="en-GB" b="1" i="0">
                <a:solidFill>
                  <a:srgbClr val="202122"/>
                </a:solidFill>
                <a:effectLst/>
                <a:latin typeface="-apple-system"/>
              </a:rPr>
              <a:t>Air pollution</a:t>
            </a:r>
            <a:r>
              <a:rPr lang="en-GB" b="0" i="0">
                <a:solidFill>
                  <a:srgbClr val="202122"/>
                </a:solidFill>
                <a:effectLst/>
                <a:latin typeface="-apple-system"/>
              </a:rPr>
              <a:t> is the contamination of air due to the presence of substances called pollutants in the atmosphere that are harmful to the health of humans and other living beings, or cause damage to the climate or to materials.It is also the contamination of the indoor or outdoor environment either by chemical, physical, or </a:t>
            </a:r>
            <a:r>
              <a:rPr lang="en-GB">
                <a:latin typeface="-apple-system"/>
              </a:rPr>
              <a:t>biological agent </a:t>
            </a:r>
            <a:r>
              <a:rPr lang="en-GB" b="0" i="0">
                <a:solidFill>
                  <a:srgbClr val="202122"/>
                </a:solidFill>
                <a:effectLst/>
                <a:latin typeface="-apple-system"/>
              </a:rPr>
              <a:t>that alters the natural features of the atmosphere.</a:t>
            </a:r>
            <a:endParaRPr lang="en-US"/>
          </a:p>
        </p:txBody>
      </p:sp>
      <p:pic>
        <p:nvPicPr>
          <p:cNvPr id="5" name="Picture 5">
            <a:extLst>
              <a:ext uri="{FF2B5EF4-FFF2-40B4-BE49-F238E27FC236}">
                <a16:creationId xmlns:a16="http://schemas.microsoft.com/office/drawing/2014/main" id="{488D258F-0932-EA88-E795-470301275447}"/>
              </a:ext>
            </a:extLst>
          </p:cNvPr>
          <p:cNvPicPr>
            <a:picLocks noGrp="1" noChangeAspect="1"/>
          </p:cNvPicPr>
          <p:nvPr>
            <p:ph sz="half" idx="2"/>
          </p:nvPr>
        </p:nvPicPr>
        <p:blipFill>
          <a:blip r:embed="rId2"/>
          <a:stretch>
            <a:fillRect/>
          </a:stretch>
        </p:blipFill>
        <p:spPr>
          <a:xfrm>
            <a:off x="6413500" y="2180544"/>
            <a:ext cx="4645025" cy="3116037"/>
          </a:xfrm>
        </p:spPr>
      </p:pic>
    </p:spTree>
    <p:extLst>
      <p:ext uri="{BB962C8B-B14F-4D97-AF65-F5344CB8AC3E}">
        <p14:creationId xmlns:p14="http://schemas.microsoft.com/office/powerpoint/2010/main" val="3075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F2FA-9E0C-1E23-60F7-B6BB7C105DA1}"/>
              </a:ext>
            </a:extLst>
          </p:cNvPr>
          <p:cNvSpPr>
            <a:spLocks noGrp="1"/>
          </p:cNvSpPr>
          <p:nvPr>
            <p:ph type="title"/>
          </p:nvPr>
        </p:nvSpPr>
        <p:spPr/>
        <p:txBody>
          <a:bodyPr/>
          <a:lstStyle/>
          <a:p>
            <a:r>
              <a:rPr lang="en-GB"/>
              <a:t>Soil pollution </a:t>
            </a:r>
            <a:endParaRPr lang="en-US"/>
          </a:p>
        </p:txBody>
      </p:sp>
      <p:sp>
        <p:nvSpPr>
          <p:cNvPr id="3" name="Content Placeholder 2">
            <a:extLst>
              <a:ext uri="{FF2B5EF4-FFF2-40B4-BE49-F238E27FC236}">
                <a16:creationId xmlns:a16="http://schemas.microsoft.com/office/drawing/2014/main" id="{7DEEF6B8-62BE-B5E2-73E1-7EC69C54AF1D}"/>
              </a:ext>
            </a:extLst>
          </p:cNvPr>
          <p:cNvSpPr>
            <a:spLocks noGrp="1"/>
          </p:cNvSpPr>
          <p:nvPr>
            <p:ph sz="half" idx="1"/>
          </p:nvPr>
        </p:nvSpPr>
        <p:spPr/>
        <p:txBody>
          <a:bodyPr>
            <a:normAutofit fontScale="85000" lnSpcReduction="20000"/>
          </a:bodyPr>
          <a:lstStyle/>
          <a:p>
            <a:r>
              <a:rPr lang="en-GB" b="1" i="0">
                <a:solidFill>
                  <a:srgbClr val="202122"/>
                </a:solidFill>
                <a:effectLst/>
                <a:latin typeface="-apple-system"/>
              </a:rPr>
              <a:t>Soil contamination</a:t>
            </a:r>
            <a:r>
              <a:rPr lang="en-GB" b="0" i="0">
                <a:solidFill>
                  <a:srgbClr val="202122"/>
                </a:solidFill>
                <a:effectLst/>
                <a:latin typeface="-apple-system"/>
              </a:rPr>
              <a:t>, </a:t>
            </a:r>
            <a:r>
              <a:rPr lang="en-GB" b="1" i="0">
                <a:solidFill>
                  <a:srgbClr val="202122"/>
                </a:solidFill>
                <a:effectLst/>
                <a:latin typeface="-apple-system"/>
              </a:rPr>
              <a:t>soil pollution</a:t>
            </a:r>
            <a:r>
              <a:rPr lang="en-GB" b="0" i="0">
                <a:solidFill>
                  <a:srgbClr val="202122"/>
                </a:solidFill>
                <a:effectLst/>
                <a:latin typeface="-apple-system"/>
              </a:rPr>
              <a:t>, or </a:t>
            </a:r>
            <a:r>
              <a:rPr lang="en-GB" b="1" i="0">
                <a:solidFill>
                  <a:srgbClr val="202122"/>
                </a:solidFill>
                <a:effectLst/>
                <a:latin typeface="-apple-system"/>
              </a:rPr>
              <a:t>land pollution</a:t>
            </a:r>
            <a:r>
              <a:rPr lang="en-GB" b="0" i="0">
                <a:solidFill>
                  <a:srgbClr val="202122"/>
                </a:solidFill>
                <a:effectLst/>
                <a:latin typeface="-apple-system"/>
              </a:rPr>
              <a:t> as a part of </a:t>
            </a:r>
            <a:r>
              <a:rPr lang="en-GB">
                <a:latin typeface="-apple-system"/>
              </a:rPr>
              <a:t>land degradation</a:t>
            </a:r>
            <a:r>
              <a:rPr lang="en-GB" b="0" i="0">
                <a:solidFill>
                  <a:srgbClr val="202122"/>
                </a:solidFill>
                <a:effectLst/>
                <a:latin typeface="-apple-system"/>
              </a:rPr>
              <a:t> is caused by the presence of </a:t>
            </a:r>
            <a:r>
              <a:rPr lang="en-GB">
                <a:latin typeface="-apple-system"/>
              </a:rPr>
              <a:t>xenobiotic</a:t>
            </a:r>
            <a:r>
              <a:rPr lang="en-GB" b="0" i="0">
                <a:solidFill>
                  <a:srgbClr val="202122"/>
                </a:solidFill>
                <a:effectLst/>
                <a:latin typeface="-apple-system"/>
              </a:rPr>
              <a:t> (human-made) chemicals or other alteration in the natural soil environment. It is typically caused by industrial activity, agricultural chemicals or improper disposal of </a:t>
            </a:r>
            <a:r>
              <a:rPr lang="en-GB">
                <a:latin typeface="-apple-system"/>
              </a:rPr>
              <a:t>waste</a:t>
            </a:r>
            <a:r>
              <a:rPr lang="en-GB" b="0" i="0">
                <a:solidFill>
                  <a:srgbClr val="202122"/>
                </a:solidFill>
                <a:effectLst/>
                <a:latin typeface="-apple-system"/>
              </a:rPr>
              <a:t>. The most common chemicals involved are </a:t>
            </a:r>
            <a:r>
              <a:rPr lang="en-GB">
                <a:latin typeface="-apple-system"/>
              </a:rPr>
              <a:t>petroleumhydrocarbons</a:t>
            </a:r>
            <a:r>
              <a:rPr lang="en-GB">
                <a:solidFill>
                  <a:srgbClr val="202122"/>
                </a:solidFill>
                <a:latin typeface="-apple-system"/>
              </a:rPr>
              <a:t>,</a:t>
            </a:r>
            <a:r>
              <a:rPr lang="en-GB">
                <a:latin typeface="-apple-system"/>
              </a:rPr>
              <a:t>polynuclear aromatic hydrocarbons</a:t>
            </a:r>
            <a:r>
              <a:rPr lang="en-GB">
                <a:solidFill>
                  <a:srgbClr val="202122"/>
                </a:solidFill>
                <a:latin typeface="-apple-system"/>
              </a:rPr>
              <a:t> </a:t>
            </a:r>
            <a:r>
              <a:rPr lang="en-GB" b="0" i="0">
                <a:solidFill>
                  <a:srgbClr val="202122"/>
                </a:solidFill>
                <a:effectLst/>
                <a:latin typeface="-apple-system"/>
              </a:rPr>
              <a:t>(such as naphthalene and </a:t>
            </a:r>
            <a:r>
              <a:rPr lang="en-GB">
                <a:latin typeface="-apple-system"/>
              </a:rPr>
              <a:t>benzo(a)pyrene</a:t>
            </a:r>
            <a:r>
              <a:rPr lang="en-GB" b="0" i="0">
                <a:solidFill>
                  <a:srgbClr val="202122"/>
                </a:solidFill>
                <a:effectLst/>
                <a:latin typeface="-apple-system"/>
              </a:rPr>
              <a:t>), </a:t>
            </a:r>
            <a:r>
              <a:rPr lang="en-GB">
                <a:latin typeface="-apple-system"/>
              </a:rPr>
              <a:t>solvents</a:t>
            </a:r>
            <a:r>
              <a:rPr lang="en-GB">
                <a:solidFill>
                  <a:srgbClr val="202122"/>
                </a:solidFill>
                <a:latin typeface="-apple-system"/>
              </a:rPr>
              <a:t>,</a:t>
            </a:r>
            <a:r>
              <a:rPr lang="en-GB" b="0" i="0">
                <a:solidFill>
                  <a:srgbClr val="202122"/>
                </a:solidFill>
                <a:effectLst/>
                <a:latin typeface="-apple-system"/>
              </a:rPr>
              <a:t> pesticides, </a:t>
            </a:r>
            <a:r>
              <a:rPr lang="en-GB">
                <a:latin typeface="-apple-system"/>
              </a:rPr>
              <a:t>lead</a:t>
            </a:r>
            <a:r>
              <a:rPr lang="en-GB" b="0" i="0">
                <a:solidFill>
                  <a:srgbClr val="202122"/>
                </a:solidFill>
                <a:effectLst/>
                <a:latin typeface="-apple-system"/>
              </a:rPr>
              <a:t>, and other </a:t>
            </a:r>
            <a:r>
              <a:rPr lang="en-GB">
                <a:latin typeface="-apple-system"/>
              </a:rPr>
              <a:t>heavy metals</a:t>
            </a:r>
            <a:endParaRPr lang="en-US"/>
          </a:p>
        </p:txBody>
      </p:sp>
      <p:pic>
        <p:nvPicPr>
          <p:cNvPr id="5" name="Picture 5">
            <a:extLst>
              <a:ext uri="{FF2B5EF4-FFF2-40B4-BE49-F238E27FC236}">
                <a16:creationId xmlns:a16="http://schemas.microsoft.com/office/drawing/2014/main" id="{B5CBE8D6-2C5F-242B-A504-4F8BD911D5E0}"/>
              </a:ext>
            </a:extLst>
          </p:cNvPr>
          <p:cNvPicPr>
            <a:picLocks noGrp="1" noChangeAspect="1"/>
          </p:cNvPicPr>
          <p:nvPr>
            <p:ph sz="half" idx="2"/>
          </p:nvPr>
        </p:nvPicPr>
        <p:blipFill>
          <a:blip r:embed="rId2"/>
          <a:stretch>
            <a:fillRect/>
          </a:stretch>
        </p:blipFill>
        <p:spPr>
          <a:xfrm>
            <a:off x="6251575" y="2186996"/>
            <a:ext cx="4645025" cy="3103134"/>
          </a:xfrm>
        </p:spPr>
      </p:pic>
    </p:spTree>
    <p:extLst>
      <p:ext uri="{BB962C8B-B14F-4D97-AF65-F5344CB8AC3E}">
        <p14:creationId xmlns:p14="http://schemas.microsoft.com/office/powerpoint/2010/main" val="397697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6674-8F07-BD44-2D5B-94724081A7CD}"/>
              </a:ext>
            </a:extLst>
          </p:cNvPr>
          <p:cNvSpPr>
            <a:spLocks noGrp="1"/>
          </p:cNvSpPr>
          <p:nvPr>
            <p:ph type="title"/>
          </p:nvPr>
        </p:nvSpPr>
        <p:spPr/>
        <p:txBody>
          <a:bodyPr/>
          <a:lstStyle/>
          <a:p>
            <a:pPr algn="ctr"/>
            <a:r>
              <a:rPr lang="en-GB"/>
              <a:t>Thank you </a:t>
            </a:r>
            <a:endParaRPr lang="en-US"/>
          </a:p>
        </p:txBody>
      </p:sp>
    </p:spTree>
    <p:extLst>
      <p:ext uri="{BB962C8B-B14F-4D97-AF65-F5344CB8AC3E}">
        <p14:creationId xmlns:p14="http://schemas.microsoft.com/office/powerpoint/2010/main" val="3865408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Environmental poLlutioN </vt:lpstr>
      <vt:lpstr>Introduction </vt:lpstr>
      <vt:lpstr>Water pollution  </vt:lpstr>
      <vt:lpstr>Air pollution </vt:lpstr>
      <vt:lpstr>Soil pollution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poLlutioN </dc:title>
  <dc:creator>Unknown User</dc:creator>
  <cp:lastModifiedBy>Unknown User</cp:lastModifiedBy>
  <cp:revision>4</cp:revision>
  <dcterms:created xsi:type="dcterms:W3CDTF">2024-12-08T01:50:16Z</dcterms:created>
  <dcterms:modified xsi:type="dcterms:W3CDTF">2024-12-08T07:44:44Z</dcterms:modified>
</cp:coreProperties>
</file>