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CC1E-C0D0-46A5-96EB-6FD39639597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188-4EF0-4313-AC7A-E594BB04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CC1E-C0D0-46A5-96EB-6FD39639597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188-4EF0-4313-AC7A-E594BB04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CC1E-C0D0-46A5-96EB-6FD39639597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188-4EF0-4313-AC7A-E594BB04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CC1E-C0D0-46A5-96EB-6FD39639597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188-4EF0-4313-AC7A-E594BB04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0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CC1E-C0D0-46A5-96EB-6FD39639597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188-4EF0-4313-AC7A-E594BB04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CC1E-C0D0-46A5-96EB-6FD39639597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188-4EF0-4313-AC7A-E594BB04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CC1E-C0D0-46A5-96EB-6FD39639597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188-4EF0-4313-AC7A-E594BB04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CC1E-C0D0-46A5-96EB-6FD39639597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188-4EF0-4313-AC7A-E594BB04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CC1E-C0D0-46A5-96EB-6FD39639597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188-4EF0-4313-AC7A-E594BB04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CC1E-C0D0-46A5-96EB-6FD39639597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188-4EF0-4313-AC7A-E594BB04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8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CC1E-C0D0-46A5-96EB-6FD39639597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D188-4EF0-4313-AC7A-E594BB04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2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CC1E-C0D0-46A5-96EB-6FD39639597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D188-4EF0-4313-AC7A-E594BB04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5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the client and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3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err="1" smtClean="0"/>
              <a:t>powerpoint</a:t>
            </a:r>
            <a:r>
              <a:rPr lang="en-US" dirty="0" smtClean="0"/>
              <a:t> will show you how to connect to your server as another user.</a:t>
            </a:r>
          </a:p>
          <a:p>
            <a:r>
              <a:rPr lang="en-US" dirty="0" smtClean="0"/>
              <a:t>I will use the </a:t>
            </a:r>
            <a:r>
              <a:rPr lang="en-US" dirty="0" err="1" smtClean="0"/>
              <a:t>simpleServer.c</a:t>
            </a:r>
            <a:r>
              <a:rPr lang="en-US" dirty="0" smtClean="0"/>
              <a:t> program as an example.</a:t>
            </a:r>
          </a:p>
          <a:p>
            <a:r>
              <a:rPr lang="en-US" dirty="0" err="1" smtClean="0"/>
              <a:t>simpleServer.c</a:t>
            </a:r>
            <a:r>
              <a:rPr lang="en-US" dirty="0" smtClean="0"/>
              <a:t> makes use of </a:t>
            </a:r>
            <a:r>
              <a:rPr lang="en-US" dirty="0" err="1" smtClean="0"/>
              <a:t>open_listenfd.c</a:t>
            </a:r>
            <a:r>
              <a:rPr lang="en-US" dirty="0" smtClean="0"/>
              <a:t>, which is from the Computer Systems textbook posted on Canvas. If you want to learn more about it and sockets, the information begins on page 900.</a:t>
            </a:r>
          </a:p>
          <a:p>
            <a:r>
              <a:rPr lang="en-US" dirty="0" smtClean="0"/>
              <a:t>The server will run on Temple’s Linux network, allowing us to launch the server and be a user from the same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2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an instance of </a:t>
            </a:r>
            <a:r>
              <a:rPr lang="en-US" dirty="0" err="1" smtClean="0"/>
              <a:t>PuTTY</a:t>
            </a:r>
            <a:r>
              <a:rPr lang="en-US" dirty="0" smtClean="0"/>
              <a:t>(windows) or SSH(</a:t>
            </a:r>
            <a:r>
              <a:rPr lang="en-US" dirty="0" err="1" smtClean="0"/>
              <a:t>linux</a:t>
            </a:r>
            <a:r>
              <a:rPr lang="en-US" dirty="0" smtClean="0"/>
              <a:t>/mac) and connect to the </a:t>
            </a:r>
            <a:r>
              <a:rPr lang="en-US" dirty="0" err="1" smtClean="0"/>
              <a:t>linux</a:t>
            </a:r>
            <a:r>
              <a:rPr lang="en-US" dirty="0" smtClean="0"/>
              <a:t> server. This is the server.</a:t>
            </a:r>
          </a:p>
          <a:p>
            <a:r>
              <a:rPr lang="en-US" dirty="0" smtClean="0"/>
              <a:t>Ensure that </a:t>
            </a:r>
            <a:r>
              <a:rPr lang="en-US" dirty="0" err="1" smtClean="0"/>
              <a:t>simpleServer.c</a:t>
            </a:r>
            <a:r>
              <a:rPr lang="en-US" dirty="0" smtClean="0"/>
              <a:t>, </a:t>
            </a:r>
            <a:r>
              <a:rPr lang="en-US" dirty="0" err="1" smtClean="0"/>
              <a:t>simpleServer.h</a:t>
            </a:r>
            <a:r>
              <a:rPr lang="en-US" dirty="0" smtClean="0"/>
              <a:t>, and </a:t>
            </a:r>
            <a:r>
              <a:rPr lang="en-US" dirty="0" err="1" smtClean="0"/>
              <a:t>open_listenfd.c</a:t>
            </a:r>
            <a:r>
              <a:rPr lang="en-US" dirty="0" smtClean="0"/>
              <a:t> are all on the </a:t>
            </a:r>
            <a:r>
              <a:rPr lang="en-US" dirty="0" err="1" smtClean="0"/>
              <a:t>linux</a:t>
            </a:r>
            <a:r>
              <a:rPr lang="en-US" dirty="0" smtClean="0"/>
              <a:t> server.</a:t>
            </a:r>
          </a:p>
          <a:p>
            <a:pPr lvl="1"/>
            <a:r>
              <a:rPr lang="en-US" dirty="0" smtClean="0"/>
              <a:t>You can move them using </a:t>
            </a:r>
            <a:r>
              <a:rPr lang="en-US" dirty="0" err="1" smtClean="0"/>
              <a:t>winSCP</a:t>
            </a:r>
            <a:r>
              <a:rPr lang="en-US" dirty="0" smtClean="0"/>
              <a:t> on windows and </a:t>
            </a:r>
            <a:r>
              <a:rPr lang="en-US" dirty="0" err="1" smtClean="0"/>
              <a:t>scp</a:t>
            </a:r>
            <a:r>
              <a:rPr lang="en-US" dirty="0" smtClean="0"/>
              <a:t> on </a:t>
            </a:r>
            <a:r>
              <a:rPr lang="en-US" dirty="0" err="1" smtClean="0"/>
              <a:t>linux</a:t>
            </a:r>
            <a:r>
              <a:rPr lang="en-US" dirty="0" smtClean="0"/>
              <a:t>/mac.</a:t>
            </a:r>
          </a:p>
          <a:p>
            <a:r>
              <a:rPr lang="en-US" dirty="0" smtClean="0"/>
              <a:t>Compile the program.</a:t>
            </a:r>
          </a:p>
          <a:p>
            <a:r>
              <a:rPr lang="en-US" dirty="0" smtClean="0"/>
              <a:t>If you run the program and nothing happens, it’s working correctly. Keep it running, if you want to close it, hit ‘ctrl-c’.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0" b="76772"/>
          <a:stretch/>
        </p:blipFill>
        <p:spPr>
          <a:xfrm>
            <a:off x="4926355" y="5373816"/>
            <a:ext cx="6427445" cy="9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7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the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another instance of </a:t>
            </a:r>
            <a:r>
              <a:rPr lang="en-US" dirty="0" err="1" smtClean="0"/>
              <a:t>PuTTY</a:t>
            </a:r>
            <a:r>
              <a:rPr lang="en-US" dirty="0" smtClean="0"/>
              <a:t> or SSH and connect to the </a:t>
            </a:r>
            <a:r>
              <a:rPr lang="en-US" dirty="0" err="1" smtClean="0"/>
              <a:t>linux</a:t>
            </a:r>
            <a:r>
              <a:rPr lang="en-US" dirty="0" smtClean="0"/>
              <a:t> server again. This will be a user.</a:t>
            </a:r>
          </a:p>
          <a:p>
            <a:r>
              <a:rPr lang="en-US" dirty="0" smtClean="0"/>
              <a:t>On your server instance, take note of the machine the server is running on.</a:t>
            </a:r>
          </a:p>
          <a:p>
            <a:endParaRPr lang="en-US" dirty="0" smtClean="0"/>
          </a:p>
          <a:p>
            <a:r>
              <a:rPr lang="en-US" dirty="0" smtClean="0"/>
              <a:t>On the user instance, if the machine is not the same. SSH on to the server’s machine. See next slide.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904" b="76772"/>
          <a:stretch/>
        </p:blipFill>
        <p:spPr>
          <a:xfrm>
            <a:off x="2961567" y="3166076"/>
            <a:ext cx="3220866" cy="9380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23286" y="3385751"/>
            <a:ext cx="1046206" cy="263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5" y="1745391"/>
            <a:ext cx="5514975" cy="2971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5391"/>
            <a:ext cx="4219575" cy="17526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755027" y="2034745"/>
            <a:ext cx="1005016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59" y="2034745"/>
            <a:ext cx="1005016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73262" y="1665413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machines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>
            <a:off x="1083276" y="1850079"/>
            <a:ext cx="328998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1"/>
          </p:cNvCxnSpPr>
          <p:nvPr/>
        </p:nvCxnSpPr>
        <p:spPr>
          <a:xfrm>
            <a:off x="6351373" y="1850079"/>
            <a:ext cx="403654" cy="267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19575" y="2199502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SSH to server’s machine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946681" y="2199502"/>
            <a:ext cx="1386789" cy="156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5" idx="1"/>
          </p:cNvCxnSpPr>
          <p:nvPr/>
        </p:nvCxnSpPr>
        <p:spPr>
          <a:xfrm flipV="1">
            <a:off x="6523338" y="2277762"/>
            <a:ext cx="1423343" cy="782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73611" y="4901513"/>
            <a:ext cx="247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they both match!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the user to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the user type ‘telnet localhost PORTNUMBER’. </a:t>
            </a:r>
          </a:p>
          <a:p>
            <a:pPr lvl="1"/>
            <a:r>
              <a:rPr lang="en-US" dirty="0" smtClean="0"/>
              <a:t>PORTNUMBER being the port the server is listening on.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user can now send messages to the server.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2725695"/>
            <a:ext cx="5514975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6" y="2764181"/>
            <a:ext cx="55149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Currently, the simple server only services a single user, if you try to connect to the server while another connection is active, you will have to wait until the first user quits. </a:t>
            </a:r>
          </a:p>
          <a:p>
            <a:r>
              <a:rPr lang="en-US" dirty="0" smtClean="0"/>
              <a:t>However, once the user quits, the server program will also quit, dropping all pending connections.</a:t>
            </a:r>
          </a:p>
          <a:p>
            <a:r>
              <a:rPr lang="en-US" dirty="0" smtClean="0"/>
              <a:t>To change this behavior to allow the server to service users after the first one quits only requires the addition of a while loop into the program.</a:t>
            </a:r>
          </a:p>
          <a:p>
            <a:endParaRPr lang="en-US" dirty="0"/>
          </a:p>
          <a:p>
            <a:r>
              <a:rPr lang="en-US" dirty="0" smtClean="0"/>
              <a:t>Hopefully this helps you on your server.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375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Connecting the client and server</vt:lpstr>
      <vt:lpstr>overview</vt:lpstr>
      <vt:lpstr>Launching the server</vt:lpstr>
      <vt:lpstr>Launching the user</vt:lpstr>
      <vt:lpstr>PowerPoint Presentation</vt:lpstr>
      <vt:lpstr>Connecting the user to the server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the client and server</dc:title>
  <dc:creator>Neel</dc:creator>
  <cp:lastModifiedBy>Neel</cp:lastModifiedBy>
  <cp:revision>7</cp:revision>
  <dcterms:created xsi:type="dcterms:W3CDTF">2017-10-29T13:12:50Z</dcterms:created>
  <dcterms:modified xsi:type="dcterms:W3CDTF">2017-10-29T14:03:25Z</dcterms:modified>
</cp:coreProperties>
</file>