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64" r:id="rId9"/>
    <p:sldId id="269" r:id="rId10"/>
    <p:sldId id="266" r:id="rId11"/>
    <p:sldId id="267" r:id="rId12"/>
    <p:sldId id="26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4C7D6E-A0EF-FCD0-F571-14E3FD8AE617}" v="42" dt="2025-07-17T14:51:45.4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73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ata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157CF-67E0-4972-BFA0-EA6553E56F22}"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F78E3960-4D9A-4989-879C-EBBE198F2146}">
      <dgm:prSet/>
      <dgm:spPr/>
      <dgm:t>
        <a:bodyPr/>
        <a:lstStyle/>
        <a:p>
          <a:r>
            <a:rPr lang="en-US"/>
            <a:t>Students learning about machine learning and image processing.</a:t>
          </a:r>
        </a:p>
      </dgm:t>
    </dgm:pt>
    <dgm:pt modelId="{A70CBE34-ADC0-4794-941F-D1A1FF4F0DDE}" type="parTrans" cxnId="{137BBD58-D238-4F70-8235-C72A34EA631B}">
      <dgm:prSet/>
      <dgm:spPr/>
      <dgm:t>
        <a:bodyPr/>
        <a:lstStyle/>
        <a:p>
          <a:endParaRPr lang="en-US"/>
        </a:p>
      </dgm:t>
    </dgm:pt>
    <dgm:pt modelId="{85C59D7C-2E63-4D05-BFA0-B8F3D5959B8B}" type="sibTrans" cxnId="{137BBD58-D238-4F70-8235-C72A34EA631B}">
      <dgm:prSet/>
      <dgm:spPr/>
      <dgm:t>
        <a:bodyPr/>
        <a:lstStyle/>
        <a:p>
          <a:endParaRPr lang="en-US"/>
        </a:p>
      </dgm:t>
    </dgm:pt>
    <dgm:pt modelId="{1C991B41-ECC0-445E-AE8C-B722D3501A01}">
      <dgm:prSet/>
      <dgm:spPr/>
      <dgm:t>
        <a:bodyPr/>
        <a:lstStyle/>
        <a:p>
          <a:r>
            <a:rPr lang="en-US"/>
            <a:t>Researchers needing a basic image classification tool for prototyping.</a:t>
          </a:r>
        </a:p>
      </dgm:t>
    </dgm:pt>
    <dgm:pt modelId="{FBBB589D-CF27-4306-BC3F-73D3098E766D}" type="parTrans" cxnId="{05AAF3D7-7DFB-4B26-9A77-8CB869C0F748}">
      <dgm:prSet/>
      <dgm:spPr/>
      <dgm:t>
        <a:bodyPr/>
        <a:lstStyle/>
        <a:p>
          <a:endParaRPr lang="en-US"/>
        </a:p>
      </dgm:t>
    </dgm:pt>
    <dgm:pt modelId="{CA561F02-25EE-474C-9E6D-02B83ADF66A4}" type="sibTrans" cxnId="{05AAF3D7-7DFB-4B26-9A77-8CB869C0F748}">
      <dgm:prSet/>
      <dgm:spPr/>
      <dgm:t>
        <a:bodyPr/>
        <a:lstStyle/>
        <a:p>
          <a:endParaRPr lang="en-US"/>
        </a:p>
      </dgm:t>
    </dgm:pt>
    <dgm:pt modelId="{F051A427-38E8-428B-A6D1-C549F5FB36A0}">
      <dgm:prSet/>
      <dgm:spPr/>
      <dgm:t>
        <a:bodyPr/>
        <a:lstStyle/>
        <a:p>
          <a:r>
            <a:rPr lang="en-US"/>
            <a:t>Developers looking to integrate simple image recognition into their applications.</a:t>
          </a:r>
        </a:p>
      </dgm:t>
    </dgm:pt>
    <dgm:pt modelId="{1C80AF7A-479A-45EE-A3CD-A166C1BDFB7F}" type="parTrans" cxnId="{458978E8-38AE-4740-9F8F-F78F46C70366}">
      <dgm:prSet/>
      <dgm:spPr/>
      <dgm:t>
        <a:bodyPr/>
        <a:lstStyle/>
        <a:p>
          <a:endParaRPr lang="en-US"/>
        </a:p>
      </dgm:t>
    </dgm:pt>
    <dgm:pt modelId="{BABBED89-C901-422A-9AE7-361516DAEAAA}" type="sibTrans" cxnId="{458978E8-38AE-4740-9F8F-F78F46C70366}">
      <dgm:prSet/>
      <dgm:spPr/>
      <dgm:t>
        <a:bodyPr/>
        <a:lstStyle/>
        <a:p>
          <a:endParaRPr lang="en-US"/>
        </a:p>
      </dgm:t>
    </dgm:pt>
    <dgm:pt modelId="{A4ABD263-C386-42A9-A8FC-564E70F16C72}" type="pres">
      <dgm:prSet presAssocID="{CD5157CF-67E0-4972-BFA0-EA6553E56F22}" presName="root" presStyleCnt="0">
        <dgm:presLayoutVars>
          <dgm:dir/>
          <dgm:resizeHandles val="exact"/>
        </dgm:presLayoutVars>
      </dgm:prSet>
      <dgm:spPr/>
    </dgm:pt>
    <dgm:pt modelId="{56AFC9A8-31AE-415E-9DCA-F104391C187A}" type="pres">
      <dgm:prSet presAssocID="{F78E3960-4D9A-4989-879C-EBBE198F2146}" presName="compNode" presStyleCnt="0"/>
      <dgm:spPr/>
    </dgm:pt>
    <dgm:pt modelId="{08C26947-DAB5-430F-AA61-1F792E5EF962}" type="pres">
      <dgm:prSet presAssocID="{F78E3960-4D9A-4989-879C-EBBE198F214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35FD3909-BD92-47D7-93CF-86D9B00A4D3E}" type="pres">
      <dgm:prSet presAssocID="{F78E3960-4D9A-4989-879C-EBBE198F2146}" presName="spaceRect" presStyleCnt="0"/>
      <dgm:spPr/>
    </dgm:pt>
    <dgm:pt modelId="{C7769D70-62A1-4892-8442-64BE3AC860EF}" type="pres">
      <dgm:prSet presAssocID="{F78E3960-4D9A-4989-879C-EBBE198F2146}" presName="textRect" presStyleLbl="revTx" presStyleIdx="0" presStyleCnt="3">
        <dgm:presLayoutVars>
          <dgm:chMax val="1"/>
          <dgm:chPref val="1"/>
        </dgm:presLayoutVars>
      </dgm:prSet>
      <dgm:spPr/>
    </dgm:pt>
    <dgm:pt modelId="{F46E49AB-47DA-4EFD-A53B-E1D7A16B681E}" type="pres">
      <dgm:prSet presAssocID="{85C59D7C-2E63-4D05-BFA0-B8F3D5959B8B}" presName="sibTrans" presStyleCnt="0"/>
      <dgm:spPr/>
    </dgm:pt>
    <dgm:pt modelId="{3C59A6A5-68D6-4EB3-96CE-D5302FFD68EE}" type="pres">
      <dgm:prSet presAssocID="{1C991B41-ECC0-445E-AE8C-B722D3501A01}" presName="compNode" presStyleCnt="0"/>
      <dgm:spPr/>
    </dgm:pt>
    <dgm:pt modelId="{7DD9DC9A-112B-432C-ABDF-6B41E4B1ADEF}" type="pres">
      <dgm:prSet presAssocID="{1C991B41-ECC0-445E-AE8C-B722D3501A0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D12C0D05-4952-4650-BA53-15170C5F2CDC}" type="pres">
      <dgm:prSet presAssocID="{1C991B41-ECC0-445E-AE8C-B722D3501A01}" presName="spaceRect" presStyleCnt="0"/>
      <dgm:spPr/>
    </dgm:pt>
    <dgm:pt modelId="{B8071190-09FA-4DAD-A4B4-638A1B20F672}" type="pres">
      <dgm:prSet presAssocID="{1C991B41-ECC0-445E-AE8C-B722D3501A01}" presName="textRect" presStyleLbl="revTx" presStyleIdx="1" presStyleCnt="3">
        <dgm:presLayoutVars>
          <dgm:chMax val="1"/>
          <dgm:chPref val="1"/>
        </dgm:presLayoutVars>
      </dgm:prSet>
      <dgm:spPr/>
    </dgm:pt>
    <dgm:pt modelId="{AF9F2699-F439-4062-8152-EC6F8624EBC8}" type="pres">
      <dgm:prSet presAssocID="{CA561F02-25EE-474C-9E6D-02B83ADF66A4}" presName="sibTrans" presStyleCnt="0"/>
      <dgm:spPr/>
    </dgm:pt>
    <dgm:pt modelId="{EF36CA35-E453-4B7C-B1C4-6F703D33F3B6}" type="pres">
      <dgm:prSet presAssocID="{F051A427-38E8-428B-A6D1-C549F5FB36A0}" presName="compNode" presStyleCnt="0"/>
      <dgm:spPr/>
    </dgm:pt>
    <dgm:pt modelId="{CA6C3B42-3B55-4A14-B825-B937CAC5D8A6}" type="pres">
      <dgm:prSet presAssocID="{F051A427-38E8-428B-A6D1-C549F5FB36A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6165B595-6156-46E9-96F2-CF40C0AAEA5C}" type="pres">
      <dgm:prSet presAssocID="{F051A427-38E8-428B-A6D1-C549F5FB36A0}" presName="spaceRect" presStyleCnt="0"/>
      <dgm:spPr/>
    </dgm:pt>
    <dgm:pt modelId="{85D0EE08-1C5C-4693-9B04-D0D75E9EF8D0}" type="pres">
      <dgm:prSet presAssocID="{F051A427-38E8-428B-A6D1-C549F5FB36A0}" presName="textRect" presStyleLbl="revTx" presStyleIdx="2" presStyleCnt="3">
        <dgm:presLayoutVars>
          <dgm:chMax val="1"/>
          <dgm:chPref val="1"/>
        </dgm:presLayoutVars>
      </dgm:prSet>
      <dgm:spPr/>
    </dgm:pt>
  </dgm:ptLst>
  <dgm:cxnLst>
    <dgm:cxn modelId="{B64C293B-78B1-4D1E-BDDE-DEF06C698DF6}" type="presOf" srcId="{F78E3960-4D9A-4989-879C-EBBE198F2146}" destId="{C7769D70-62A1-4892-8442-64BE3AC860EF}" srcOrd="0" destOrd="0" presId="urn:microsoft.com/office/officeart/2018/2/layout/IconLabelList"/>
    <dgm:cxn modelId="{6A7EB947-8804-4BE0-A700-F61607F124CA}" type="presOf" srcId="{1C991B41-ECC0-445E-AE8C-B722D3501A01}" destId="{B8071190-09FA-4DAD-A4B4-638A1B20F672}" srcOrd="0" destOrd="0" presId="urn:microsoft.com/office/officeart/2018/2/layout/IconLabelList"/>
    <dgm:cxn modelId="{137BBD58-D238-4F70-8235-C72A34EA631B}" srcId="{CD5157CF-67E0-4972-BFA0-EA6553E56F22}" destId="{F78E3960-4D9A-4989-879C-EBBE198F2146}" srcOrd="0" destOrd="0" parTransId="{A70CBE34-ADC0-4794-941F-D1A1FF4F0DDE}" sibTransId="{85C59D7C-2E63-4D05-BFA0-B8F3D5959B8B}"/>
    <dgm:cxn modelId="{05AAF3D7-7DFB-4B26-9A77-8CB869C0F748}" srcId="{CD5157CF-67E0-4972-BFA0-EA6553E56F22}" destId="{1C991B41-ECC0-445E-AE8C-B722D3501A01}" srcOrd="1" destOrd="0" parTransId="{FBBB589D-CF27-4306-BC3F-73D3098E766D}" sibTransId="{CA561F02-25EE-474C-9E6D-02B83ADF66A4}"/>
    <dgm:cxn modelId="{43B34DDB-F71C-494B-A2CE-7176D45B8078}" type="presOf" srcId="{F051A427-38E8-428B-A6D1-C549F5FB36A0}" destId="{85D0EE08-1C5C-4693-9B04-D0D75E9EF8D0}" srcOrd="0" destOrd="0" presId="urn:microsoft.com/office/officeart/2018/2/layout/IconLabelList"/>
    <dgm:cxn modelId="{458978E8-38AE-4740-9F8F-F78F46C70366}" srcId="{CD5157CF-67E0-4972-BFA0-EA6553E56F22}" destId="{F051A427-38E8-428B-A6D1-C549F5FB36A0}" srcOrd="2" destOrd="0" parTransId="{1C80AF7A-479A-45EE-A3CD-A166C1BDFB7F}" sibTransId="{BABBED89-C901-422A-9AE7-361516DAEAAA}"/>
    <dgm:cxn modelId="{199D93EB-88F3-469B-96C9-946D9A898887}" type="presOf" srcId="{CD5157CF-67E0-4972-BFA0-EA6553E56F22}" destId="{A4ABD263-C386-42A9-A8FC-564E70F16C72}" srcOrd="0" destOrd="0" presId="urn:microsoft.com/office/officeart/2018/2/layout/IconLabelList"/>
    <dgm:cxn modelId="{8A39E713-9A65-4164-BE98-45E8EF2AF5F9}" type="presParOf" srcId="{A4ABD263-C386-42A9-A8FC-564E70F16C72}" destId="{56AFC9A8-31AE-415E-9DCA-F104391C187A}" srcOrd="0" destOrd="0" presId="urn:microsoft.com/office/officeart/2018/2/layout/IconLabelList"/>
    <dgm:cxn modelId="{445626A2-629F-4EA7-A728-8B653E5B0702}" type="presParOf" srcId="{56AFC9A8-31AE-415E-9DCA-F104391C187A}" destId="{08C26947-DAB5-430F-AA61-1F792E5EF962}" srcOrd="0" destOrd="0" presId="urn:microsoft.com/office/officeart/2018/2/layout/IconLabelList"/>
    <dgm:cxn modelId="{B5FEEA0E-0664-4DC0-901A-866FA13FF0F8}" type="presParOf" srcId="{56AFC9A8-31AE-415E-9DCA-F104391C187A}" destId="{35FD3909-BD92-47D7-93CF-86D9B00A4D3E}" srcOrd="1" destOrd="0" presId="urn:microsoft.com/office/officeart/2018/2/layout/IconLabelList"/>
    <dgm:cxn modelId="{35C194C3-E38B-4DAF-803D-6D0EA3A1296F}" type="presParOf" srcId="{56AFC9A8-31AE-415E-9DCA-F104391C187A}" destId="{C7769D70-62A1-4892-8442-64BE3AC860EF}" srcOrd="2" destOrd="0" presId="urn:microsoft.com/office/officeart/2018/2/layout/IconLabelList"/>
    <dgm:cxn modelId="{A179E056-D882-4946-B434-B81BE6595DAE}" type="presParOf" srcId="{A4ABD263-C386-42A9-A8FC-564E70F16C72}" destId="{F46E49AB-47DA-4EFD-A53B-E1D7A16B681E}" srcOrd="1" destOrd="0" presId="urn:microsoft.com/office/officeart/2018/2/layout/IconLabelList"/>
    <dgm:cxn modelId="{C19C4DF5-3CB0-428C-B37E-A770492EC613}" type="presParOf" srcId="{A4ABD263-C386-42A9-A8FC-564E70F16C72}" destId="{3C59A6A5-68D6-4EB3-96CE-D5302FFD68EE}" srcOrd="2" destOrd="0" presId="urn:microsoft.com/office/officeart/2018/2/layout/IconLabelList"/>
    <dgm:cxn modelId="{7D2E4E75-4195-4724-99B7-CD06D83B764A}" type="presParOf" srcId="{3C59A6A5-68D6-4EB3-96CE-D5302FFD68EE}" destId="{7DD9DC9A-112B-432C-ABDF-6B41E4B1ADEF}" srcOrd="0" destOrd="0" presId="urn:microsoft.com/office/officeart/2018/2/layout/IconLabelList"/>
    <dgm:cxn modelId="{CA58072D-FBF8-4F33-BFC3-2EBFA8B048EB}" type="presParOf" srcId="{3C59A6A5-68D6-4EB3-96CE-D5302FFD68EE}" destId="{D12C0D05-4952-4650-BA53-15170C5F2CDC}" srcOrd="1" destOrd="0" presId="urn:microsoft.com/office/officeart/2018/2/layout/IconLabelList"/>
    <dgm:cxn modelId="{2A2B69B4-933D-4617-8D0D-53D499ADB573}" type="presParOf" srcId="{3C59A6A5-68D6-4EB3-96CE-D5302FFD68EE}" destId="{B8071190-09FA-4DAD-A4B4-638A1B20F672}" srcOrd="2" destOrd="0" presId="urn:microsoft.com/office/officeart/2018/2/layout/IconLabelList"/>
    <dgm:cxn modelId="{457B0CA2-1626-451F-967B-74875C8F28CD}" type="presParOf" srcId="{A4ABD263-C386-42A9-A8FC-564E70F16C72}" destId="{AF9F2699-F439-4062-8152-EC6F8624EBC8}" srcOrd="3" destOrd="0" presId="urn:microsoft.com/office/officeart/2018/2/layout/IconLabelList"/>
    <dgm:cxn modelId="{22A48E1D-92EF-48EA-96AA-8F90EECE45B8}" type="presParOf" srcId="{A4ABD263-C386-42A9-A8FC-564E70F16C72}" destId="{EF36CA35-E453-4B7C-B1C4-6F703D33F3B6}" srcOrd="4" destOrd="0" presId="urn:microsoft.com/office/officeart/2018/2/layout/IconLabelList"/>
    <dgm:cxn modelId="{21887CD4-D0CD-47A6-8130-94B00AE66A6C}" type="presParOf" srcId="{EF36CA35-E453-4B7C-B1C4-6F703D33F3B6}" destId="{CA6C3B42-3B55-4A14-B825-B937CAC5D8A6}" srcOrd="0" destOrd="0" presId="urn:microsoft.com/office/officeart/2018/2/layout/IconLabelList"/>
    <dgm:cxn modelId="{DDCE3074-3B59-49A8-AEAA-A1DD8AB29145}" type="presParOf" srcId="{EF36CA35-E453-4B7C-B1C4-6F703D33F3B6}" destId="{6165B595-6156-46E9-96F2-CF40C0AAEA5C}" srcOrd="1" destOrd="0" presId="urn:microsoft.com/office/officeart/2018/2/layout/IconLabelList"/>
    <dgm:cxn modelId="{D4D902DC-817D-4C62-9E2A-6F47C00BEFCD}" type="presParOf" srcId="{EF36CA35-E453-4B7C-B1C4-6F703D33F3B6}" destId="{85D0EE08-1C5C-4693-9B04-D0D75E9EF8D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2DC3D2-5F98-4907-98BC-1C21D9489B87}"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F199B99F-7F4E-41AA-A8A2-FA6697F5A03E}">
      <dgm:prSet/>
      <dgm:spPr/>
      <dgm:t>
        <a:bodyPr/>
        <a:lstStyle/>
        <a:p>
          <a:pPr>
            <a:defRPr cap="all"/>
          </a:pPr>
          <a:r>
            <a:rPr lang="en-US" b="1"/>
            <a:t>Programming Language:</a:t>
          </a:r>
          <a:r>
            <a:rPr lang="en-US"/>
            <a:t> Python</a:t>
          </a:r>
        </a:p>
      </dgm:t>
    </dgm:pt>
    <dgm:pt modelId="{5175CDC0-D2E0-4625-AC81-3E185B213C78}" type="parTrans" cxnId="{B7ACC346-6CF6-448C-8CF3-DBDE801E494E}">
      <dgm:prSet/>
      <dgm:spPr/>
      <dgm:t>
        <a:bodyPr/>
        <a:lstStyle/>
        <a:p>
          <a:endParaRPr lang="en-US"/>
        </a:p>
      </dgm:t>
    </dgm:pt>
    <dgm:pt modelId="{6424A527-961B-4A04-800E-2629E1391144}" type="sibTrans" cxnId="{B7ACC346-6CF6-448C-8CF3-DBDE801E494E}">
      <dgm:prSet/>
      <dgm:spPr/>
      <dgm:t>
        <a:bodyPr/>
        <a:lstStyle/>
        <a:p>
          <a:endParaRPr lang="en-US"/>
        </a:p>
      </dgm:t>
    </dgm:pt>
    <dgm:pt modelId="{3E7D7357-8FF5-47E4-9B16-36F32861509D}">
      <dgm:prSet/>
      <dgm:spPr/>
      <dgm:t>
        <a:bodyPr/>
        <a:lstStyle/>
        <a:p>
          <a:pPr>
            <a:defRPr cap="all"/>
          </a:pPr>
          <a:r>
            <a:rPr lang="en-US" b="1"/>
            <a:t>Frameworks/Libraries:</a:t>
          </a:r>
          <a:r>
            <a:rPr lang="en-US"/>
            <a:t> TensorFlow , Keras , Open CV , Numpy , Matplotlib</a:t>
          </a:r>
        </a:p>
      </dgm:t>
    </dgm:pt>
    <dgm:pt modelId="{2E197D71-736F-4FD3-A4DB-FC111038DA20}" type="parTrans" cxnId="{1EFFCC9A-8501-4476-86C8-554D9B915759}">
      <dgm:prSet/>
      <dgm:spPr/>
      <dgm:t>
        <a:bodyPr/>
        <a:lstStyle/>
        <a:p>
          <a:endParaRPr lang="en-US"/>
        </a:p>
      </dgm:t>
    </dgm:pt>
    <dgm:pt modelId="{E90BE992-A3A9-44EC-BB0B-21C7DA2283F9}" type="sibTrans" cxnId="{1EFFCC9A-8501-4476-86C8-554D9B915759}">
      <dgm:prSet/>
      <dgm:spPr/>
      <dgm:t>
        <a:bodyPr/>
        <a:lstStyle/>
        <a:p>
          <a:endParaRPr lang="en-US"/>
        </a:p>
      </dgm:t>
    </dgm:pt>
    <dgm:pt modelId="{FF27595F-383A-4302-8163-E236FC8DB11B}">
      <dgm:prSet/>
      <dgm:spPr/>
      <dgm:t>
        <a:bodyPr/>
        <a:lstStyle/>
        <a:p>
          <a:pPr>
            <a:defRPr cap="all"/>
          </a:pPr>
          <a:r>
            <a:rPr lang="en-US" b="1"/>
            <a:t>Development Environment:</a:t>
          </a:r>
          <a:r>
            <a:rPr lang="en-US"/>
            <a:t>  GitHub and Google Colab</a:t>
          </a:r>
        </a:p>
      </dgm:t>
    </dgm:pt>
    <dgm:pt modelId="{02E14E54-730A-4DB1-A757-073785FE1A03}" type="parTrans" cxnId="{05D49E76-99E4-49F1-A9DE-51F34CACA074}">
      <dgm:prSet/>
      <dgm:spPr/>
      <dgm:t>
        <a:bodyPr/>
        <a:lstStyle/>
        <a:p>
          <a:endParaRPr lang="en-US"/>
        </a:p>
      </dgm:t>
    </dgm:pt>
    <dgm:pt modelId="{3081A11F-A469-4679-B4CA-6B0F3F6DD2FC}" type="sibTrans" cxnId="{05D49E76-99E4-49F1-A9DE-51F34CACA074}">
      <dgm:prSet/>
      <dgm:spPr/>
      <dgm:t>
        <a:bodyPr/>
        <a:lstStyle/>
        <a:p>
          <a:endParaRPr lang="en-US"/>
        </a:p>
      </dgm:t>
    </dgm:pt>
    <dgm:pt modelId="{B7DE5402-23FF-4009-8A38-59841987FDDB}" type="pres">
      <dgm:prSet presAssocID="{562DC3D2-5F98-4907-98BC-1C21D9489B87}" presName="root" presStyleCnt="0">
        <dgm:presLayoutVars>
          <dgm:dir/>
          <dgm:resizeHandles val="exact"/>
        </dgm:presLayoutVars>
      </dgm:prSet>
      <dgm:spPr/>
    </dgm:pt>
    <dgm:pt modelId="{BC4EDA15-BE87-4837-A9C7-08573F0E137F}" type="pres">
      <dgm:prSet presAssocID="{F199B99F-7F4E-41AA-A8A2-FA6697F5A03E}" presName="compNode" presStyleCnt="0"/>
      <dgm:spPr/>
    </dgm:pt>
    <dgm:pt modelId="{2CC4C018-32E7-4F36-AE66-E13256FA7788}" type="pres">
      <dgm:prSet presAssocID="{F199B99F-7F4E-41AA-A8A2-FA6697F5A03E}" presName="iconBgRect" presStyleLbl="bgShp" presStyleIdx="0" presStyleCnt="3"/>
      <dgm:spPr/>
    </dgm:pt>
    <dgm:pt modelId="{2C4F5B16-AE3A-4411-B5C8-1F19074B5E76}" type="pres">
      <dgm:prSet presAssocID="{F199B99F-7F4E-41AA-A8A2-FA6697F5A03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E61F5724-A093-4A52-84A0-AE4A11F7B068}" type="pres">
      <dgm:prSet presAssocID="{F199B99F-7F4E-41AA-A8A2-FA6697F5A03E}" presName="spaceRect" presStyleCnt="0"/>
      <dgm:spPr/>
    </dgm:pt>
    <dgm:pt modelId="{F01288F6-7F7F-453A-BFD1-9616488079C5}" type="pres">
      <dgm:prSet presAssocID="{F199B99F-7F4E-41AA-A8A2-FA6697F5A03E}" presName="textRect" presStyleLbl="revTx" presStyleIdx="0" presStyleCnt="3">
        <dgm:presLayoutVars>
          <dgm:chMax val="1"/>
          <dgm:chPref val="1"/>
        </dgm:presLayoutVars>
      </dgm:prSet>
      <dgm:spPr/>
    </dgm:pt>
    <dgm:pt modelId="{51837636-1CA1-4613-BB90-7395A760F9DA}" type="pres">
      <dgm:prSet presAssocID="{6424A527-961B-4A04-800E-2629E1391144}" presName="sibTrans" presStyleCnt="0"/>
      <dgm:spPr/>
    </dgm:pt>
    <dgm:pt modelId="{A06AAF3F-C36D-413A-8A07-19CFB73D25FC}" type="pres">
      <dgm:prSet presAssocID="{3E7D7357-8FF5-47E4-9B16-36F32861509D}" presName="compNode" presStyleCnt="0"/>
      <dgm:spPr/>
    </dgm:pt>
    <dgm:pt modelId="{1376FA84-1297-4CCD-A3D3-AD1D6A4D20CD}" type="pres">
      <dgm:prSet presAssocID="{3E7D7357-8FF5-47E4-9B16-36F32861509D}" presName="iconBgRect" presStyleLbl="bgShp" presStyleIdx="1" presStyleCnt="3"/>
      <dgm:spPr/>
    </dgm:pt>
    <dgm:pt modelId="{ABF689D9-55C8-4C0B-829C-DBDF97FEF9C8}" type="pres">
      <dgm:prSet presAssocID="{3E7D7357-8FF5-47E4-9B16-36F32861509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d Quotation Mark"/>
        </a:ext>
      </dgm:extLst>
    </dgm:pt>
    <dgm:pt modelId="{7508D050-B046-4C0A-A818-AF25020C9B39}" type="pres">
      <dgm:prSet presAssocID="{3E7D7357-8FF5-47E4-9B16-36F32861509D}" presName="spaceRect" presStyleCnt="0"/>
      <dgm:spPr/>
    </dgm:pt>
    <dgm:pt modelId="{B1638E97-1EB7-4AAF-A03D-5FC677CC0D31}" type="pres">
      <dgm:prSet presAssocID="{3E7D7357-8FF5-47E4-9B16-36F32861509D}" presName="textRect" presStyleLbl="revTx" presStyleIdx="1" presStyleCnt="3">
        <dgm:presLayoutVars>
          <dgm:chMax val="1"/>
          <dgm:chPref val="1"/>
        </dgm:presLayoutVars>
      </dgm:prSet>
      <dgm:spPr/>
    </dgm:pt>
    <dgm:pt modelId="{35DF4DC9-2F66-4671-9368-2872ED07D7FD}" type="pres">
      <dgm:prSet presAssocID="{E90BE992-A3A9-44EC-BB0B-21C7DA2283F9}" presName="sibTrans" presStyleCnt="0"/>
      <dgm:spPr/>
    </dgm:pt>
    <dgm:pt modelId="{D8D95ABF-279F-4486-899C-917214C2A00F}" type="pres">
      <dgm:prSet presAssocID="{FF27595F-383A-4302-8163-E236FC8DB11B}" presName="compNode" presStyleCnt="0"/>
      <dgm:spPr/>
    </dgm:pt>
    <dgm:pt modelId="{32522D2A-ECED-4C71-BD7F-1CAA15EC555B}" type="pres">
      <dgm:prSet presAssocID="{FF27595F-383A-4302-8163-E236FC8DB11B}" presName="iconBgRect" presStyleLbl="bgShp" presStyleIdx="2" presStyleCnt="3"/>
      <dgm:spPr/>
    </dgm:pt>
    <dgm:pt modelId="{79CFF6D0-8A7E-468D-9D87-01E6230A5F54}" type="pres">
      <dgm:prSet presAssocID="{FF27595F-383A-4302-8163-E236FC8DB11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B7503CA0-7988-4D74-A297-A270640B3CAA}" type="pres">
      <dgm:prSet presAssocID="{FF27595F-383A-4302-8163-E236FC8DB11B}" presName="spaceRect" presStyleCnt="0"/>
      <dgm:spPr/>
    </dgm:pt>
    <dgm:pt modelId="{E4C60D28-6F06-4422-9E15-26BC4E66ECA0}" type="pres">
      <dgm:prSet presAssocID="{FF27595F-383A-4302-8163-E236FC8DB11B}" presName="textRect" presStyleLbl="revTx" presStyleIdx="2" presStyleCnt="3">
        <dgm:presLayoutVars>
          <dgm:chMax val="1"/>
          <dgm:chPref val="1"/>
        </dgm:presLayoutVars>
      </dgm:prSet>
      <dgm:spPr/>
    </dgm:pt>
  </dgm:ptLst>
  <dgm:cxnLst>
    <dgm:cxn modelId="{B7ACC346-6CF6-448C-8CF3-DBDE801E494E}" srcId="{562DC3D2-5F98-4907-98BC-1C21D9489B87}" destId="{F199B99F-7F4E-41AA-A8A2-FA6697F5A03E}" srcOrd="0" destOrd="0" parTransId="{5175CDC0-D2E0-4625-AC81-3E185B213C78}" sibTransId="{6424A527-961B-4A04-800E-2629E1391144}"/>
    <dgm:cxn modelId="{05D49E76-99E4-49F1-A9DE-51F34CACA074}" srcId="{562DC3D2-5F98-4907-98BC-1C21D9489B87}" destId="{FF27595F-383A-4302-8163-E236FC8DB11B}" srcOrd="2" destOrd="0" parTransId="{02E14E54-730A-4DB1-A757-073785FE1A03}" sibTransId="{3081A11F-A469-4679-B4CA-6B0F3F6DD2FC}"/>
    <dgm:cxn modelId="{367B637E-F794-47D0-B550-0F8C86939858}" type="presOf" srcId="{3E7D7357-8FF5-47E4-9B16-36F32861509D}" destId="{B1638E97-1EB7-4AAF-A03D-5FC677CC0D31}" srcOrd="0" destOrd="0" presId="urn:microsoft.com/office/officeart/2018/5/layout/IconCircleLabelList"/>
    <dgm:cxn modelId="{5CC6449A-1751-476E-8365-EA52C8E30756}" type="presOf" srcId="{562DC3D2-5F98-4907-98BC-1C21D9489B87}" destId="{B7DE5402-23FF-4009-8A38-59841987FDDB}" srcOrd="0" destOrd="0" presId="urn:microsoft.com/office/officeart/2018/5/layout/IconCircleLabelList"/>
    <dgm:cxn modelId="{1EFFCC9A-8501-4476-86C8-554D9B915759}" srcId="{562DC3D2-5F98-4907-98BC-1C21D9489B87}" destId="{3E7D7357-8FF5-47E4-9B16-36F32861509D}" srcOrd="1" destOrd="0" parTransId="{2E197D71-736F-4FD3-A4DB-FC111038DA20}" sibTransId="{E90BE992-A3A9-44EC-BB0B-21C7DA2283F9}"/>
    <dgm:cxn modelId="{DA69BCF6-5E1F-443E-9409-97B0A676AE56}" type="presOf" srcId="{FF27595F-383A-4302-8163-E236FC8DB11B}" destId="{E4C60D28-6F06-4422-9E15-26BC4E66ECA0}" srcOrd="0" destOrd="0" presId="urn:microsoft.com/office/officeart/2018/5/layout/IconCircleLabelList"/>
    <dgm:cxn modelId="{3A428EFE-B72F-48A1-8BDC-A1EBFB51DECE}" type="presOf" srcId="{F199B99F-7F4E-41AA-A8A2-FA6697F5A03E}" destId="{F01288F6-7F7F-453A-BFD1-9616488079C5}" srcOrd="0" destOrd="0" presId="urn:microsoft.com/office/officeart/2018/5/layout/IconCircleLabelList"/>
    <dgm:cxn modelId="{24864B2E-94D5-4560-98F7-F522B1EC44F7}" type="presParOf" srcId="{B7DE5402-23FF-4009-8A38-59841987FDDB}" destId="{BC4EDA15-BE87-4837-A9C7-08573F0E137F}" srcOrd="0" destOrd="0" presId="urn:microsoft.com/office/officeart/2018/5/layout/IconCircleLabelList"/>
    <dgm:cxn modelId="{3EAA2A50-64D3-4178-97C0-7E5D831CDF1D}" type="presParOf" srcId="{BC4EDA15-BE87-4837-A9C7-08573F0E137F}" destId="{2CC4C018-32E7-4F36-AE66-E13256FA7788}" srcOrd="0" destOrd="0" presId="urn:microsoft.com/office/officeart/2018/5/layout/IconCircleLabelList"/>
    <dgm:cxn modelId="{DDB4223B-179B-49D4-9E39-A92E077405B7}" type="presParOf" srcId="{BC4EDA15-BE87-4837-A9C7-08573F0E137F}" destId="{2C4F5B16-AE3A-4411-B5C8-1F19074B5E76}" srcOrd="1" destOrd="0" presId="urn:microsoft.com/office/officeart/2018/5/layout/IconCircleLabelList"/>
    <dgm:cxn modelId="{1CBDA09E-5522-4B14-B490-C4C54C72E1B0}" type="presParOf" srcId="{BC4EDA15-BE87-4837-A9C7-08573F0E137F}" destId="{E61F5724-A093-4A52-84A0-AE4A11F7B068}" srcOrd="2" destOrd="0" presId="urn:microsoft.com/office/officeart/2018/5/layout/IconCircleLabelList"/>
    <dgm:cxn modelId="{D335B501-136F-4D42-B9E1-24F74336BE58}" type="presParOf" srcId="{BC4EDA15-BE87-4837-A9C7-08573F0E137F}" destId="{F01288F6-7F7F-453A-BFD1-9616488079C5}" srcOrd="3" destOrd="0" presId="urn:microsoft.com/office/officeart/2018/5/layout/IconCircleLabelList"/>
    <dgm:cxn modelId="{114F7F6C-E1E2-4257-999D-A478CEA252A4}" type="presParOf" srcId="{B7DE5402-23FF-4009-8A38-59841987FDDB}" destId="{51837636-1CA1-4613-BB90-7395A760F9DA}" srcOrd="1" destOrd="0" presId="urn:microsoft.com/office/officeart/2018/5/layout/IconCircleLabelList"/>
    <dgm:cxn modelId="{3A16FE9D-7D65-42E6-98F7-9D628A6A695A}" type="presParOf" srcId="{B7DE5402-23FF-4009-8A38-59841987FDDB}" destId="{A06AAF3F-C36D-413A-8A07-19CFB73D25FC}" srcOrd="2" destOrd="0" presId="urn:microsoft.com/office/officeart/2018/5/layout/IconCircleLabelList"/>
    <dgm:cxn modelId="{69849A17-4436-45E9-999B-42CD4B75F959}" type="presParOf" srcId="{A06AAF3F-C36D-413A-8A07-19CFB73D25FC}" destId="{1376FA84-1297-4CCD-A3D3-AD1D6A4D20CD}" srcOrd="0" destOrd="0" presId="urn:microsoft.com/office/officeart/2018/5/layout/IconCircleLabelList"/>
    <dgm:cxn modelId="{BCE430E0-71B7-4A45-91B4-FA683C5BE423}" type="presParOf" srcId="{A06AAF3F-C36D-413A-8A07-19CFB73D25FC}" destId="{ABF689D9-55C8-4C0B-829C-DBDF97FEF9C8}" srcOrd="1" destOrd="0" presId="urn:microsoft.com/office/officeart/2018/5/layout/IconCircleLabelList"/>
    <dgm:cxn modelId="{35E01283-A714-475D-A5F7-A045B5E9EC33}" type="presParOf" srcId="{A06AAF3F-C36D-413A-8A07-19CFB73D25FC}" destId="{7508D050-B046-4C0A-A818-AF25020C9B39}" srcOrd="2" destOrd="0" presId="urn:microsoft.com/office/officeart/2018/5/layout/IconCircleLabelList"/>
    <dgm:cxn modelId="{46C541EC-CE78-46B3-B03F-10AFA99613C5}" type="presParOf" srcId="{A06AAF3F-C36D-413A-8A07-19CFB73D25FC}" destId="{B1638E97-1EB7-4AAF-A03D-5FC677CC0D31}" srcOrd="3" destOrd="0" presId="urn:microsoft.com/office/officeart/2018/5/layout/IconCircleLabelList"/>
    <dgm:cxn modelId="{4C6FC3AA-EC2E-4152-901D-4B2A10A39DA3}" type="presParOf" srcId="{B7DE5402-23FF-4009-8A38-59841987FDDB}" destId="{35DF4DC9-2F66-4671-9368-2872ED07D7FD}" srcOrd="3" destOrd="0" presId="urn:microsoft.com/office/officeart/2018/5/layout/IconCircleLabelList"/>
    <dgm:cxn modelId="{56045803-D96F-44B6-9AA7-BC5BBA39E71C}" type="presParOf" srcId="{B7DE5402-23FF-4009-8A38-59841987FDDB}" destId="{D8D95ABF-279F-4486-899C-917214C2A00F}" srcOrd="4" destOrd="0" presId="urn:microsoft.com/office/officeart/2018/5/layout/IconCircleLabelList"/>
    <dgm:cxn modelId="{9633C3C3-3800-402E-83F5-BD57B10A0AC4}" type="presParOf" srcId="{D8D95ABF-279F-4486-899C-917214C2A00F}" destId="{32522D2A-ECED-4C71-BD7F-1CAA15EC555B}" srcOrd="0" destOrd="0" presId="urn:microsoft.com/office/officeart/2018/5/layout/IconCircleLabelList"/>
    <dgm:cxn modelId="{D2B2357A-48EE-49F8-903D-46B0AC8C4E06}" type="presParOf" srcId="{D8D95ABF-279F-4486-899C-917214C2A00F}" destId="{79CFF6D0-8A7E-468D-9D87-01E6230A5F54}" srcOrd="1" destOrd="0" presId="urn:microsoft.com/office/officeart/2018/5/layout/IconCircleLabelList"/>
    <dgm:cxn modelId="{45E46168-A2EA-4E50-AD28-831EF6C67A0A}" type="presParOf" srcId="{D8D95ABF-279F-4486-899C-917214C2A00F}" destId="{B7503CA0-7988-4D74-A297-A270640B3CAA}" srcOrd="2" destOrd="0" presId="urn:microsoft.com/office/officeart/2018/5/layout/IconCircleLabelList"/>
    <dgm:cxn modelId="{2578CF6D-288F-4B32-9AB9-7BC58D46B073}" type="presParOf" srcId="{D8D95ABF-279F-4486-899C-917214C2A00F}" destId="{E4C60D28-6F06-4422-9E15-26BC4E66ECA0}"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6E9E5F-3D34-45D4-B1E1-70CF2749325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607CA168-48D9-482C-8D68-D21C9C5EFDC6}">
      <dgm:prSet/>
      <dgm:spPr/>
      <dgm:t>
        <a:bodyPr/>
        <a:lstStyle/>
        <a:p>
          <a:pPr>
            <a:defRPr cap="all"/>
          </a:pPr>
          <a:r>
            <a:rPr lang="en-US"/>
            <a:t>• Show your AI Project in action</a:t>
          </a:r>
        </a:p>
      </dgm:t>
    </dgm:pt>
    <dgm:pt modelId="{04010859-2F26-4740-9878-8528EFB5EBC9}" type="parTrans" cxnId="{3E17B683-6489-4F50-8953-600FD910438B}">
      <dgm:prSet/>
      <dgm:spPr/>
      <dgm:t>
        <a:bodyPr/>
        <a:lstStyle/>
        <a:p>
          <a:endParaRPr lang="en-US"/>
        </a:p>
      </dgm:t>
    </dgm:pt>
    <dgm:pt modelId="{A629F697-E723-4B91-9C66-12614BB3A46C}" type="sibTrans" cxnId="{3E17B683-6489-4F50-8953-600FD910438B}">
      <dgm:prSet/>
      <dgm:spPr/>
      <dgm:t>
        <a:bodyPr/>
        <a:lstStyle/>
        <a:p>
          <a:endParaRPr lang="en-US"/>
        </a:p>
      </dgm:t>
    </dgm:pt>
    <dgm:pt modelId="{0172531A-E8E3-4FD0-9DE2-1EC3C2BEFA9B}">
      <dgm:prSet/>
      <dgm:spPr/>
      <dgm:t>
        <a:bodyPr/>
        <a:lstStyle/>
        <a:p>
          <a:pPr>
            <a:defRPr cap="all"/>
          </a:pPr>
          <a:r>
            <a:rPr lang="en-US"/>
            <a:t>• Add images or describe the demo</a:t>
          </a:r>
        </a:p>
      </dgm:t>
    </dgm:pt>
    <dgm:pt modelId="{B298EEB3-7833-47F7-8EDE-A80709A91DF8}" type="parTrans" cxnId="{F5B1AC10-B5A2-4892-BFA6-D834073EA1FE}">
      <dgm:prSet/>
      <dgm:spPr/>
      <dgm:t>
        <a:bodyPr/>
        <a:lstStyle/>
        <a:p>
          <a:endParaRPr lang="en-US"/>
        </a:p>
      </dgm:t>
    </dgm:pt>
    <dgm:pt modelId="{05BAAEE8-5092-484D-A299-1A3CE9235C06}" type="sibTrans" cxnId="{F5B1AC10-B5A2-4892-BFA6-D834073EA1FE}">
      <dgm:prSet/>
      <dgm:spPr/>
      <dgm:t>
        <a:bodyPr/>
        <a:lstStyle/>
        <a:p>
          <a:endParaRPr lang="en-US"/>
        </a:p>
      </dgm:t>
    </dgm:pt>
    <dgm:pt modelId="{A08E0CF1-7E58-489F-A7CC-CED3B585BA38}" type="pres">
      <dgm:prSet presAssocID="{056E9E5F-3D34-45D4-B1E1-70CF2749325C}" presName="root" presStyleCnt="0">
        <dgm:presLayoutVars>
          <dgm:dir/>
          <dgm:resizeHandles val="exact"/>
        </dgm:presLayoutVars>
      </dgm:prSet>
      <dgm:spPr/>
    </dgm:pt>
    <dgm:pt modelId="{D5E0B6A4-7608-4213-8009-68F5E5270EAB}" type="pres">
      <dgm:prSet presAssocID="{607CA168-48D9-482C-8D68-D21C9C5EFDC6}" presName="compNode" presStyleCnt="0"/>
      <dgm:spPr/>
    </dgm:pt>
    <dgm:pt modelId="{5817B930-B6C2-4260-9718-F2E67671EA36}" type="pres">
      <dgm:prSet presAssocID="{607CA168-48D9-482C-8D68-D21C9C5EFDC6}" presName="iconBgRect" presStyleLbl="bgShp" presStyleIdx="0" presStyleCnt="2"/>
      <dgm:spPr/>
    </dgm:pt>
    <dgm:pt modelId="{828A92B8-11C6-4D8D-B9CF-AC3EF2DB5482}" type="pres">
      <dgm:prSet presAssocID="{607CA168-48D9-482C-8D68-D21C9C5EFDC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apper board"/>
        </a:ext>
      </dgm:extLst>
    </dgm:pt>
    <dgm:pt modelId="{55629D13-2839-41E6-BC7C-865EEB3A746A}" type="pres">
      <dgm:prSet presAssocID="{607CA168-48D9-482C-8D68-D21C9C5EFDC6}" presName="spaceRect" presStyleCnt="0"/>
      <dgm:spPr/>
    </dgm:pt>
    <dgm:pt modelId="{98D3D925-390C-41CA-868B-0351B274D6AA}" type="pres">
      <dgm:prSet presAssocID="{607CA168-48D9-482C-8D68-D21C9C5EFDC6}" presName="textRect" presStyleLbl="revTx" presStyleIdx="0" presStyleCnt="2">
        <dgm:presLayoutVars>
          <dgm:chMax val="1"/>
          <dgm:chPref val="1"/>
        </dgm:presLayoutVars>
      </dgm:prSet>
      <dgm:spPr/>
    </dgm:pt>
    <dgm:pt modelId="{84691DA3-7336-401C-9BE8-7226CB0651FE}" type="pres">
      <dgm:prSet presAssocID="{A629F697-E723-4B91-9C66-12614BB3A46C}" presName="sibTrans" presStyleCnt="0"/>
      <dgm:spPr/>
    </dgm:pt>
    <dgm:pt modelId="{144AAEA1-180F-47D0-8DC8-1B792E977616}" type="pres">
      <dgm:prSet presAssocID="{0172531A-E8E3-4FD0-9DE2-1EC3C2BEFA9B}" presName="compNode" presStyleCnt="0"/>
      <dgm:spPr/>
    </dgm:pt>
    <dgm:pt modelId="{8D68C2E1-87F2-4E4C-8F17-FF980DF84178}" type="pres">
      <dgm:prSet presAssocID="{0172531A-E8E3-4FD0-9DE2-1EC3C2BEFA9B}" presName="iconBgRect" presStyleLbl="bgShp" presStyleIdx="1" presStyleCnt="2"/>
      <dgm:spPr/>
    </dgm:pt>
    <dgm:pt modelId="{481EF05E-5730-49A1-BF4F-19EF9BC8E623}" type="pres">
      <dgm:prSet presAssocID="{0172531A-E8E3-4FD0-9DE2-1EC3C2BEFA9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mage"/>
        </a:ext>
      </dgm:extLst>
    </dgm:pt>
    <dgm:pt modelId="{A1271597-E025-4424-9799-72B1D35BA81B}" type="pres">
      <dgm:prSet presAssocID="{0172531A-E8E3-4FD0-9DE2-1EC3C2BEFA9B}" presName="spaceRect" presStyleCnt="0"/>
      <dgm:spPr/>
    </dgm:pt>
    <dgm:pt modelId="{2D0452B3-23E3-4E77-A9E9-1A6AE306A9D8}" type="pres">
      <dgm:prSet presAssocID="{0172531A-E8E3-4FD0-9DE2-1EC3C2BEFA9B}" presName="textRect" presStyleLbl="revTx" presStyleIdx="1" presStyleCnt="2">
        <dgm:presLayoutVars>
          <dgm:chMax val="1"/>
          <dgm:chPref val="1"/>
        </dgm:presLayoutVars>
      </dgm:prSet>
      <dgm:spPr/>
    </dgm:pt>
  </dgm:ptLst>
  <dgm:cxnLst>
    <dgm:cxn modelId="{83677105-0B18-4EE5-982B-9CF5C1AFD19D}" type="presOf" srcId="{0172531A-E8E3-4FD0-9DE2-1EC3C2BEFA9B}" destId="{2D0452B3-23E3-4E77-A9E9-1A6AE306A9D8}" srcOrd="0" destOrd="0" presId="urn:microsoft.com/office/officeart/2018/5/layout/IconCircleLabelList"/>
    <dgm:cxn modelId="{F5B1AC10-B5A2-4892-BFA6-D834073EA1FE}" srcId="{056E9E5F-3D34-45D4-B1E1-70CF2749325C}" destId="{0172531A-E8E3-4FD0-9DE2-1EC3C2BEFA9B}" srcOrd="1" destOrd="0" parTransId="{B298EEB3-7833-47F7-8EDE-A80709A91DF8}" sibTransId="{05BAAEE8-5092-484D-A299-1A3CE9235C06}"/>
    <dgm:cxn modelId="{CE6AA968-E430-4C48-8456-D879756C3393}" type="presOf" srcId="{056E9E5F-3D34-45D4-B1E1-70CF2749325C}" destId="{A08E0CF1-7E58-489F-A7CC-CED3B585BA38}" srcOrd="0" destOrd="0" presId="urn:microsoft.com/office/officeart/2018/5/layout/IconCircleLabelList"/>
    <dgm:cxn modelId="{3E17B683-6489-4F50-8953-600FD910438B}" srcId="{056E9E5F-3D34-45D4-B1E1-70CF2749325C}" destId="{607CA168-48D9-482C-8D68-D21C9C5EFDC6}" srcOrd="0" destOrd="0" parTransId="{04010859-2F26-4740-9878-8528EFB5EBC9}" sibTransId="{A629F697-E723-4B91-9C66-12614BB3A46C}"/>
    <dgm:cxn modelId="{8D3F7B94-9FD1-4EBD-B1DE-7A5F2763FE20}" type="presOf" srcId="{607CA168-48D9-482C-8D68-D21C9C5EFDC6}" destId="{98D3D925-390C-41CA-868B-0351B274D6AA}" srcOrd="0" destOrd="0" presId="urn:microsoft.com/office/officeart/2018/5/layout/IconCircleLabelList"/>
    <dgm:cxn modelId="{17FE4748-72F1-4124-8386-BC04E24A57BC}" type="presParOf" srcId="{A08E0CF1-7E58-489F-A7CC-CED3B585BA38}" destId="{D5E0B6A4-7608-4213-8009-68F5E5270EAB}" srcOrd="0" destOrd="0" presId="urn:microsoft.com/office/officeart/2018/5/layout/IconCircleLabelList"/>
    <dgm:cxn modelId="{EF388CEC-F340-4D9A-8E9A-F0C62856A5C1}" type="presParOf" srcId="{D5E0B6A4-7608-4213-8009-68F5E5270EAB}" destId="{5817B930-B6C2-4260-9718-F2E67671EA36}" srcOrd="0" destOrd="0" presId="urn:microsoft.com/office/officeart/2018/5/layout/IconCircleLabelList"/>
    <dgm:cxn modelId="{83396A54-5CF3-4F23-BDC7-299361C3A0B6}" type="presParOf" srcId="{D5E0B6A4-7608-4213-8009-68F5E5270EAB}" destId="{828A92B8-11C6-4D8D-B9CF-AC3EF2DB5482}" srcOrd="1" destOrd="0" presId="urn:microsoft.com/office/officeart/2018/5/layout/IconCircleLabelList"/>
    <dgm:cxn modelId="{34625476-562C-497F-8C7E-343CE0FB7CCB}" type="presParOf" srcId="{D5E0B6A4-7608-4213-8009-68F5E5270EAB}" destId="{55629D13-2839-41E6-BC7C-865EEB3A746A}" srcOrd="2" destOrd="0" presId="urn:microsoft.com/office/officeart/2018/5/layout/IconCircleLabelList"/>
    <dgm:cxn modelId="{714DEB08-E8F2-4A1A-A6FB-849054A94633}" type="presParOf" srcId="{D5E0B6A4-7608-4213-8009-68F5E5270EAB}" destId="{98D3D925-390C-41CA-868B-0351B274D6AA}" srcOrd="3" destOrd="0" presId="urn:microsoft.com/office/officeart/2018/5/layout/IconCircleLabelList"/>
    <dgm:cxn modelId="{681347B0-51AF-468E-B93B-680EB2E67B57}" type="presParOf" srcId="{A08E0CF1-7E58-489F-A7CC-CED3B585BA38}" destId="{84691DA3-7336-401C-9BE8-7226CB0651FE}" srcOrd="1" destOrd="0" presId="urn:microsoft.com/office/officeart/2018/5/layout/IconCircleLabelList"/>
    <dgm:cxn modelId="{D0BE4DFC-B5EA-4D1C-A048-FACAB0018F69}" type="presParOf" srcId="{A08E0CF1-7E58-489F-A7CC-CED3B585BA38}" destId="{144AAEA1-180F-47D0-8DC8-1B792E977616}" srcOrd="2" destOrd="0" presId="urn:microsoft.com/office/officeart/2018/5/layout/IconCircleLabelList"/>
    <dgm:cxn modelId="{510AE852-C30B-4C99-89F2-4FE694A16003}" type="presParOf" srcId="{144AAEA1-180F-47D0-8DC8-1B792E977616}" destId="{8D68C2E1-87F2-4E4C-8F17-FF980DF84178}" srcOrd="0" destOrd="0" presId="urn:microsoft.com/office/officeart/2018/5/layout/IconCircleLabelList"/>
    <dgm:cxn modelId="{91BCDA0F-361B-4396-9C85-681DBD9704AB}" type="presParOf" srcId="{144AAEA1-180F-47D0-8DC8-1B792E977616}" destId="{481EF05E-5730-49A1-BF4F-19EF9BC8E623}" srcOrd="1" destOrd="0" presId="urn:microsoft.com/office/officeart/2018/5/layout/IconCircleLabelList"/>
    <dgm:cxn modelId="{80E938A6-E2BB-470B-ACE4-678E83FB0B0E}" type="presParOf" srcId="{144AAEA1-180F-47D0-8DC8-1B792E977616}" destId="{A1271597-E025-4424-9799-72B1D35BA81B}" srcOrd="2" destOrd="0" presId="urn:microsoft.com/office/officeart/2018/5/layout/IconCircleLabelList"/>
    <dgm:cxn modelId="{8B0E69F6-DAD7-4CB9-B349-C45585E8BDA7}" type="presParOf" srcId="{144AAEA1-180F-47D0-8DC8-1B792E977616}" destId="{2D0452B3-23E3-4E77-A9E9-1A6AE306A9D8}"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8D8F09-A210-442D-909B-BEE851A7C96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E26E83A-F88C-4CB1-8494-EEC8FA1380C0}">
      <dgm:prSet/>
      <dgm:spPr/>
      <dgm:t>
        <a:bodyPr/>
        <a:lstStyle/>
        <a:p>
          <a:pPr>
            <a:defRPr cap="all"/>
          </a:pPr>
          <a:r>
            <a:rPr lang="en-US"/>
            <a:t>• How did you test your software?</a:t>
          </a:r>
        </a:p>
      </dgm:t>
    </dgm:pt>
    <dgm:pt modelId="{E79553CE-12EE-4950-A5DE-CA686D44A45A}" type="parTrans" cxnId="{C897694F-9094-4A94-AB6F-D33C6FD28F4B}">
      <dgm:prSet/>
      <dgm:spPr/>
      <dgm:t>
        <a:bodyPr/>
        <a:lstStyle/>
        <a:p>
          <a:endParaRPr lang="en-US"/>
        </a:p>
      </dgm:t>
    </dgm:pt>
    <dgm:pt modelId="{B7916C96-63F9-4B13-858F-7D7D36A80CC9}" type="sibTrans" cxnId="{C897694F-9094-4A94-AB6F-D33C6FD28F4B}">
      <dgm:prSet/>
      <dgm:spPr/>
      <dgm:t>
        <a:bodyPr/>
        <a:lstStyle/>
        <a:p>
          <a:endParaRPr lang="en-US"/>
        </a:p>
      </dgm:t>
    </dgm:pt>
    <dgm:pt modelId="{E79B41EC-75C5-4F2F-B9EF-B888F253B642}">
      <dgm:prSet/>
      <dgm:spPr/>
      <dgm:t>
        <a:bodyPr/>
        <a:lstStyle/>
        <a:p>
          <a:pPr>
            <a:defRPr cap="all"/>
          </a:pPr>
          <a:r>
            <a:rPr lang="en-US" dirty="0"/>
            <a:t>• Were there any bugs or fixes?</a:t>
          </a:r>
        </a:p>
      </dgm:t>
    </dgm:pt>
    <dgm:pt modelId="{597AE547-0F5E-4FF1-92E7-4E783BFC92F7}" type="parTrans" cxnId="{908EF6F1-5354-4B69-8D55-5E7EF0BDBE70}">
      <dgm:prSet/>
      <dgm:spPr/>
      <dgm:t>
        <a:bodyPr/>
        <a:lstStyle/>
        <a:p>
          <a:endParaRPr lang="en-US"/>
        </a:p>
      </dgm:t>
    </dgm:pt>
    <dgm:pt modelId="{898BACCE-8CAE-4A88-83A0-14A8E02D1733}" type="sibTrans" cxnId="{908EF6F1-5354-4B69-8D55-5E7EF0BDBE70}">
      <dgm:prSet/>
      <dgm:spPr/>
      <dgm:t>
        <a:bodyPr/>
        <a:lstStyle/>
        <a:p>
          <a:endParaRPr lang="en-US"/>
        </a:p>
      </dgm:t>
    </dgm:pt>
    <dgm:pt modelId="{C32693E9-7145-4969-985E-A91901D923C4}" type="pres">
      <dgm:prSet presAssocID="{B18D8F09-A210-442D-909B-BEE851A7C967}" presName="root" presStyleCnt="0">
        <dgm:presLayoutVars>
          <dgm:dir/>
          <dgm:resizeHandles val="exact"/>
        </dgm:presLayoutVars>
      </dgm:prSet>
      <dgm:spPr/>
    </dgm:pt>
    <dgm:pt modelId="{4177C1C9-8F08-4EE3-B42E-5AC8B6B13F25}" type="pres">
      <dgm:prSet presAssocID="{DE26E83A-F88C-4CB1-8494-EEC8FA1380C0}" presName="compNode" presStyleCnt="0"/>
      <dgm:spPr/>
    </dgm:pt>
    <dgm:pt modelId="{839D0229-625E-4446-9D1F-4C5C094195FC}" type="pres">
      <dgm:prSet presAssocID="{DE26E83A-F88C-4CB1-8494-EEC8FA1380C0}" presName="iconBgRect" presStyleLbl="bgShp" presStyleIdx="0" presStyleCnt="2"/>
      <dgm:spPr/>
    </dgm:pt>
    <dgm:pt modelId="{8C426391-A60B-4A97-A7BD-99760FFBB2C9}" type="pres">
      <dgm:prSet presAssocID="{DE26E83A-F88C-4CB1-8494-EEC8FA1380C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D7C3F66D-0B0D-49A9-9CD9-860240282ACC}" type="pres">
      <dgm:prSet presAssocID="{DE26E83A-F88C-4CB1-8494-EEC8FA1380C0}" presName="spaceRect" presStyleCnt="0"/>
      <dgm:spPr/>
    </dgm:pt>
    <dgm:pt modelId="{38014FDB-465D-45B0-A498-74859169C83B}" type="pres">
      <dgm:prSet presAssocID="{DE26E83A-F88C-4CB1-8494-EEC8FA1380C0}" presName="textRect" presStyleLbl="revTx" presStyleIdx="0" presStyleCnt="2">
        <dgm:presLayoutVars>
          <dgm:chMax val="1"/>
          <dgm:chPref val="1"/>
        </dgm:presLayoutVars>
      </dgm:prSet>
      <dgm:spPr/>
    </dgm:pt>
    <dgm:pt modelId="{3F00C306-2C25-4A5A-9997-CFB80957E165}" type="pres">
      <dgm:prSet presAssocID="{B7916C96-63F9-4B13-858F-7D7D36A80CC9}" presName="sibTrans" presStyleCnt="0"/>
      <dgm:spPr/>
    </dgm:pt>
    <dgm:pt modelId="{CBC2598A-0942-4C0C-9C9B-E221EE19F573}" type="pres">
      <dgm:prSet presAssocID="{E79B41EC-75C5-4F2F-B9EF-B888F253B642}" presName="compNode" presStyleCnt="0"/>
      <dgm:spPr/>
    </dgm:pt>
    <dgm:pt modelId="{97410474-CAC6-4941-8A11-3DA988849A72}" type="pres">
      <dgm:prSet presAssocID="{E79B41EC-75C5-4F2F-B9EF-B888F253B642}" presName="iconBgRect" presStyleLbl="bgShp" presStyleIdx="1" presStyleCnt="2"/>
      <dgm:spPr/>
    </dgm:pt>
    <dgm:pt modelId="{FE5EEB0A-1349-4287-A4F1-8538F8D1AB3A}" type="pres">
      <dgm:prSet presAssocID="{E79B41EC-75C5-4F2F-B9EF-B888F253B64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g under Magnifying Glass"/>
        </a:ext>
      </dgm:extLst>
    </dgm:pt>
    <dgm:pt modelId="{834F7DB2-ED0D-4249-B10A-B0EC71336787}" type="pres">
      <dgm:prSet presAssocID="{E79B41EC-75C5-4F2F-B9EF-B888F253B642}" presName="spaceRect" presStyleCnt="0"/>
      <dgm:spPr/>
    </dgm:pt>
    <dgm:pt modelId="{2F80FD43-D331-442D-B519-C2732D5E401D}" type="pres">
      <dgm:prSet presAssocID="{E79B41EC-75C5-4F2F-B9EF-B888F253B642}" presName="textRect" presStyleLbl="revTx" presStyleIdx="1" presStyleCnt="2">
        <dgm:presLayoutVars>
          <dgm:chMax val="1"/>
          <dgm:chPref val="1"/>
        </dgm:presLayoutVars>
      </dgm:prSet>
      <dgm:spPr/>
    </dgm:pt>
  </dgm:ptLst>
  <dgm:cxnLst>
    <dgm:cxn modelId="{D88ED73C-56CD-4B34-97B0-A79D05007B33}" type="presOf" srcId="{B18D8F09-A210-442D-909B-BEE851A7C967}" destId="{C32693E9-7145-4969-985E-A91901D923C4}" srcOrd="0" destOrd="0" presId="urn:microsoft.com/office/officeart/2018/5/layout/IconCircleLabelList"/>
    <dgm:cxn modelId="{270A2462-F5A5-4023-AFA6-9CFB1767AF69}" type="presOf" srcId="{E79B41EC-75C5-4F2F-B9EF-B888F253B642}" destId="{2F80FD43-D331-442D-B519-C2732D5E401D}" srcOrd="0" destOrd="0" presId="urn:microsoft.com/office/officeart/2018/5/layout/IconCircleLabelList"/>
    <dgm:cxn modelId="{C897694F-9094-4A94-AB6F-D33C6FD28F4B}" srcId="{B18D8F09-A210-442D-909B-BEE851A7C967}" destId="{DE26E83A-F88C-4CB1-8494-EEC8FA1380C0}" srcOrd="0" destOrd="0" parTransId="{E79553CE-12EE-4950-A5DE-CA686D44A45A}" sibTransId="{B7916C96-63F9-4B13-858F-7D7D36A80CC9}"/>
    <dgm:cxn modelId="{16FA64CE-0389-4E07-BCBB-350193645A07}" type="presOf" srcId="{DE26E83A-F88C-4CB1-8494-EEC8FA1380C0}" destId="{38014FDB-465D-45B0-A498-74859169C83B}" srcOrd="0" destOrd="0" presId="urn:microsoft.com/office/officeart/2018/5/layout/IconCircleLabelList"/>
    <dgm:cxn modelId="{908EF6F1-5354-4B69-8D55-5E7EF0BDBE70}" srcId="{B18D8F09-A210-442D-909B-BEE851A7C967}" destId="{E79B41EC-75C5-4F2F-B9EF-B888F253B642}" srcOrd="1" destOrd="0" parTransId="{597AE547-0F5E-4FF1-92E7-4E783BFC92F7}" sibTransId="{898BACCE-8CAE-4A88-83A0-14A8E02D1733}"/>
    <dgm:cxn modelId="{CB3CC626-5639-49F2-B1E5-77EACA5631B6}" type="presParOf" srcId="{C32693E9-7145-4969-985E-A91901D923C4}" destId="{4177C1C9-8F08-4EE3-B42E-5AC8B6B13F25}" srcOrd="0" destOrd="0" presId="urn:microsoft.com/office/officeart/2018/5/layout/IconCircleLabelList"/>
    <dgm:cxn modelId="{BE97A66B-500D-4F7F-9A6C-281274106B8F}" type="presParOf" srcId="{4177C1C9-8F08-4EE3-B42E-5AC8B6B13F25}" destId="{839D0229-625E-4446-9D1F-4C5C094195FC}" srcOrd="0" destOrd="0" presId="urn:microsoft.com/office/officeart/2018/5/layout/IconCircleLabelList"/>
    <dgm:cxn modelId="{9FCD60BC-6282-4235-9589-AAC1CFFC6D67}" type="presParOf" srcId="{4177C1C9-8F08-4EE3-B42E-5AC8B6B13F25}" destId="{8C426391-A60B-4A97-A7BD-99760FFBB2C9}" srcOrd="1" destOrd="0" presId="urn:microsoft.com/office/officeart/2018/5/layout/IconCircleLabelList"/>
    <dgm:cxn modelId="{5B499B7E-9D75-44EE-B6E0-E442E78E7513}" type="presParOf" srcId="{4177C1C9-8F08-4EE3-B42E-5AC8B6B13F25}" destId="{D7C3F66D-0B0D-49A9-9CD9-860240282ACC}" srcOrd="2" destOrd="0" presId="urn:microsoft.com/office/officeart/2018/5/layout/IconCircleLabelList"/>
    <dgm:cxn modelId="{31A4312B-9819-4652-8DDB-7A87746BA6E0}" type="presParOf" srcId="{4177C1C9-8F08-4EE3-B42E-5AC8B6B13F25}" destId="{38014FDB-465D-45B0-A498-74859169C83B}" srcOrd="3" destOrd="0" presId="urn:microsoft.com/office/officeart/2018/5/layout/IconCircleLabelList"/>
    <dgm:cxn modelId="{4A365940-FFB7-445A-86D7-462AA49DB9B4}" type="presParOf" srcId="{C32693E9-7145-4969-985E-A91901D923C4}" destId="{3F00C306-2C25-4A5A-9997-CFB80957E165}" srcOrd="1" destOrd="0" presId="urn:microsoft.com/office/officeart/2018/5/layout/IconCircleLabelList"/>
    <dgm:cxn modelId="{82D45499-FD71-4882-8B35-0F453CAD6620}" type="presParOf" srcId="{C32693E9-7145-4969-985E-A91901D923C4}" destId="{CBC2598A-0942-4C0C-9C9B-E221EE19F573}" srcOrd="2" destOrd="0" presId="urn:microsoft.com/office/officeart/2018/5/layout/IconCircleLabelList"/>
    <dgm:cxn modelId="{ECF1899B-7439-4097-A813-074F035909EB}" type="presParOf" srcId="{CBC2598A-0942-4C0C-9C9B-E221EE19F573}" destId="{97410474-CAC6-4941-8A11-3DA988849A72}" srcOrd="0" destOrd="0" presId="urn:microsoft.com/office/officeart/2018/5/layout/IconCircleLabelList"/>
    <dgm:cxn modelId="{C8697016-9384-4332-88F5-EC39E7E43B24}" type="presParOf" srcId="{CBC2598A-0942-4C0C-9C9B-E221EE19F573}" destId="{FE5EEB0A-1349-4287-A4F1-8538F8D1AB3A}" srcOrd="1" destOrd="0" presId="urn:microsoft.com/office/officeart/2018/5/layout/IconCircleLabelList"/>
    <dgm:cxn modelId="{10AA285A-4CE0-4D93-A764-8E351E8872D6}" type="presParOf" srcId="{CBC2598A-0942-4C0C-9C9B-E221EE19F573}" destId="{834F7DB2-ED0D-4249-B10A-B0EC71336787}" srcOrd="2" destOrd="0" presId="urn:microsoft.com/office/officeart/2018/5/layout/IconCircleLabelList"/>
    <dgm:cxn modelId="{38A05DD1-F4BD-41B0-8C3D-0967DAF70563}" type="presParOf" srcId="{CBC2598A-0942-4C0C-9C9B-E221EE19F573}" destId="{2F80FD43-D331-442D-B519-C2732D5E401D}"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C26947-DAB5-430F-AA61-1F792E5EF962}">
      <dsp:nvSpPr>
        <dsp:cNvPr id="0" name=""/>
        <dsp:cNvSpPr/>
      </dsp:nvSpPr>
      <dsp:spPr>
        <a:xfrm>
          <a:off x="738477" y="1037662"/>
          <a:ext cx="1079825" cy="107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769D70-62A1-4892-8442-64BE3AC860EF}">
      <dsp:nvSpPr>
        <dsp:cNvPr id="0" name=""/>
        <dsp:cNvSpPr/>
      </dsp:nvSpPr>
      <dsp:spPr>
        <a:xfrm>
          <a:off x="78583" y="2435142"/>
          <a:ext cx="23996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Students learning about machine learning and image processing.</a:t>
          </a:r>
        </a:p>
      </dsp:txBody>
      <dsp:txXfrm>
        <a:off x="78583" y="2435142"/>
        <a:ext cx="2399612" cy="720000"/>
      </dsp:txXfrm>
    </dsp:sp>
    <dsp:sp modelId="{7DD9DC9A-112B-432C-ABDF-6B41E4B1ADEF}">
      <dsp:nvSpPr>
        <dsp:cNvPr id="0" name=""/>
        <dsp:cNvSpPr/>
      </dsp:nvSpPr>
      <dsp:spPr>
        <a:xfrm>
          <a:off x="3558022" y="1037662"/>
          <a:ext cx="1079825" cy="107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8071190-09FA-4DAD-A4B4-638A1B20F672}">
      <dsp:nvSpPr>
        <dsp:cNvPr id="0" name=""/>
        <dsp:cNvSpPr/>
      </dsp:nvSpPr>
      <dsp:spPr>
        <a:xfrm>
          <a:off x="2898129" y="2435142"/>
          <a:ext cx="23996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Researchers needing a basic image classification tool for prototyping.</a:t>
          </a:r>
        </a:p>
      </dsp:txBody>
      <dsp:txXfrm>
        <a:off x="2898129" y="2435142"/>
        <a:ext cx="2399612" cy="720000"/>
      </dsp:txXfrm>
    </dsp:sp>
    <dsp:sp modelId="{CA6C3B42-3B55-4A14-B825-B937CAC5D8A6}">
      <dsp:nvSpPr>
        <dsp:cNvPr id="0" name=""/>
        <dsp:cNvSpPr/>
      </dsp:nvSpPr>
      <dsp:spPr>
        <a:xfrm>
          <a:off x="6377567" y="1037662"/>
          <a:ext cx="1079825" cy="107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5D0EE08-1C5C-4693-9B04-D0D75E9EF8D0}">
      <dsp:nvSpPr>
        <dsp:cNvPr id="0" name=""/>
        <dsp:cNvSpPr/>
      </dsp:nvSpPr>
      <dsp:spPr>
        <a:xfrm>
          <a:off x="5717674" y="2435142"/>
          <a:ext cx="23996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Developers looking to integrate simple image recognition into their applications.</a:t>
          </a:r>
        </a:p>
      </dsp:txBody>
      <dsp:txXfrm>
        <a:off x="5717674" y="2435142"/>
        <a:ext cx="239961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C4C018-32E7-4F36-AE66-E13256FA7788}">
      <dsp:nvSpPr>
        <dsp:cNvPr id="0" name=""/>
        <dsp:cNvSpPr/>
      </dsp:nvSpPr>
      <dsp:spPr>
        <a:xfrm>
          <a:off x="518185" y="768902"/>
          <a:ext cx="1475437" cy="14754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4F5B16-AE3A-4411-B5C8-1F19074B5E76}">
      <dsp:nvSpPr>
        <dsp:cNvPr id="0" name=""/>
        <dsp:cNvSpPr/>
      </dsp:nvSpPr>
      <dsp:spPr>
        <a:xfrm>
          <a:off x="832623" y="1083340"/>
          <a:ext cx="846562" cy="846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01288F6-7F7F-453A-BFD1-9616488079C5}">
      <dsp:nvSpPr>
        <dsp:cNvPr id="0" name=""/>
        <dsp:cNvSpPr/>
      </dsp:nvSpPr>
      <dsp:spPr>
        <a:xfrm>
          <a:off x="46529" y="2703902"/>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Programming Language:</a:t>
          </a:r>
          <a:r>
            <a:rPr lang="en-US" sz="1100" kern="1200"/>
            <a:t> Python</a:t>
          </a:r>
        </a:p>
      </dsp:txBody>
      <dsp:txXfrm>
        <a:off x="46529" y="2703902"/>
        <a:ext cx="2418750" cy="720000"/>
      </dsp:txXfrm>
    </dsp:sp>
    <dsp:sp modelId="{1376FA84-1297-4CCD-A3D3-AD1D6A4D20CD}">
      <dsp:nvSpPr>
        <dsp:cNvPr id="0" name=""/>
        <dsp:cNvSpPr/>
      </dsp:nvSpPr>
      <dsp:spPr>
        <a:xfrm>
          <a:off x="3360216" y="768902"/>
          <a:ext cx="1475437" cy="14754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F689D9-55C8-4C0B-829C-DBDF97FEF9C8}">
      <dsp:nvSpPr>
        <dsp:cNvPr id="0" name=""/>
        <dsp:cNvSpPr/>
      </dsp:nvSpPr>
      <dsp:spPr>
        <a:xfrm>
          <a:off x="3674654" y="1083340"/>
          <a:ext cx="846562" cy="846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638E97-1EB7-4AAF-A03D-5FC677CC0D31}">
      <dsp:nvSpPr>
        <dsp:cNvPr id="0" name=""/>
        <dsp:cNvSpPr/>
      </dsp:nvSpPr>
      <dsp:spPr>
        <a:xfrm>
          <a:off x="2888560" y="2703902"/>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Frameworks/Libraries:</a:t>
          </a:r>
          <a:r>
            <a:rPr lang="en-US" sz="1100" kern="1200"/>
            <a:t> TensorFlow , Keras , Open CV , Numpy , Matplotlib</a:t>
          </a:r>
        </a:p>
      </dsp:txBody>
      <dsp:txXfrm>
        <a:off x="2888560" y="2703902"/>
        <a:ext cx="2418750" cy="720000"/>
      </dsp:txXfrm>
    </dsp:sp>
    <dsp:sp modelId="{32522D2A-ECED-4C71-BD7F-1CAA15EC555B}">
      <dsp:nvSpPr>
        <dsp:cNvPr id="0" name=""/>
        <dsp:cNvSpPr/>
      </dsp:nvSpPr>
      <dsp:spPr>
        <a:xfrm>
          <a:off x="6202248" y="768902"/>
          <a:ext cx="1475437" cy="14754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CFF6D0-8A7E-468D-9D87-01E6230A5F54}">
      <dsp:nvSpPr>
        <dsp:cNvPr id="0" name=""/>
        <dsp:cNvSpPr/>
      </dsp:nvSpPr>
      <dsp:spPr>
        <a:xfrm>
          <a:off x="6516685" y="1083340"/>
          <a:ext cx="846562" cy="846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4C60D28-6F06-4422-9E15-26BC4E66ECA0}">
      <dsp:nvSpPr>
        <dsp:cNvPr id="0" name=""/>
        <dsp:cNvSpPr/>
      </dsp:nvSpPr>
      <dsp:spPr>
        <a:xfrm>
          <a:off x="5730591" y="2703902"/>
          <a:ext cx="24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kern="1200"/>
            <a:t>Development Environment:</a:t>
          </a:r>
          <a:r>
            <a:rPr lang="en-US" sz="1100" kern="1200"/>
            <a:t>  GitHub and Google Colab</a:t>
          </a:r>
        </a:p>
      </dsp:txBody>
      <dsp:txXfrm>
        <a:off x="5730591" y="2703902"/>
        <a:ext cx="241875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17B930-B6C2-4260-9718-F2E67671EA36}">
      <dsp:nvSpPr>
        <dsp:cNvPr id="0" name=""/>
        <dsp:cNvSpPr/>
      </dsp:nvSpPr>
      <dsp:spPr>
        <a:xfrm>
          <a:off x="884935" y="296402"/>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8A92B8-11C6-4D8D-B9CF-AC3EF2DB5482}">
      <dsp:nvSpPr>
        <dsp:cNvPr id="0" name=""/>
        <dsp:cNvSpPr/>
      </dsp:nvSpPr>
      <dsp:spPr>
        <a:xfrm>
          <a:off x="1352935" y="76440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D3D925-390C-41CA-868B-0351B274D6AA}">
      <dsp:nvSpPr>
        <dsp:cNvPr id="0" name=""/>
        <dsp:cNvSpPr/>
      </dsp:nvSpPr>
      <dsp:spPr>
        <a:xfrm>
          <a:off x="182935"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 Show your AI Project in action</a:t>
          </a:r>
        </a:p>
      </dsp:txBody>
      <dsp:txXfrm>
        <a:off x="182935" y="3176402"/>
        <a:ext cx="3600000" cy="720000"/>
      </dsp:txXfrm>
    </dsp:sp>
    <dsp:sp modelId="{8D68C2E1-87F2-4E4C-8F17-FF980DF84178}">
      <dsp:nvSpPr>
        <dsp:cNvPr id="0" name=""/>
        <dsp:cNvSpPr/>
      </dsp:nvSpPr>
      <dsp:spPr>
        <a:xfrm>
          <a:off x="5114935" y="296402"/>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1EF05E-5730-49A1-BF4F-19EF9BC8E623}">
      <dsp:nvSpPr>
        <dsp:cNvPr id="0" name=""/>
        <dsp:cNvSpPr/>
      </dsp:nvSpPr>
      <dsp:spPr>
        <a:xfrm>
          <a:off x="5582935" y="76440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D0452B3-23E3-4E77-A9E9-1A6AE306A9D8}">
      <dsp:nvSpPr>
        <dsp:cNvPr id="0" name=""/>
        <dsp:cNvSpPr/>
      </dsp:nvSpPr>
      <dsp:spPr>
        <a:xfrm>
          <a:off x="4412935"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 Add images or describe the demo</a:t>
          </a:r>
        </a:p>
      </dsp:txBody>
      <dsp:txXfrm>
        <a:off x="4412935" y="3176402"/>
        <a:ext cx="360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9D0229-625E-4446-9D1F-4C5C094195FC}">
      <dsp:nvSpPr>
        <dsp:cNvPr id="0" name=""/>
        <dsp:cNvSpPr/>
      </dsp:nvSpPr>
      <dsp:spPr>
        <a:xfrm>
          <a:off x="884935" y="296402"/>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426391-A60B-4A97-A7BD-99760FFBB2C9}">
      <dsp:nvSpPr>
        <dsp:cNvPr id="0" name=""/>
        <dsp:cNvSpPr/>
      </dsp:nvSpPr>
      <dsp:spPr>
        <a:xfrm>
          <a:off x="1352935" y="764402"/>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014FDB-465D-45B0-A498-74859169C83B}">
      <dsp:nvSpPr>
        <dsp:cNvPr id="0" name=""/>
        <dsp:cNvSpPr/>
      </dsp:nvSpPr>
      <dsp:spPr>
        <a:xfrm>
          <a:off x="182935"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 How did you test your software?</a:t>
          </a:r>
        </a:p>
      </dsp:txBody>
      <dsp:txXfrm>
        <a:off x="182935" y="3176402"/>
        <a:ext cx="3600000" cy="720000"/>
      </dsp:txXfrm>
    </dsp:sp>
    <dsp:sp modelId="{97410474-CAC6-4941-8A11-3DA988849A72}">
      <dsp:nvSpPr>
        <dsp:cNvPr id="0" name=""/>
        <dsp:cNvSpPr/>
      </dsp:nvSpPr>
      <dsp:spPr>
        <a:xfrm>
          <a:off x="5114935" y="296402"/>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5EEB0A-1349-4287-A4F1-8538F8D1AB3A}">
      <dsp:nvSpPr>
        <dsp:cNvPr id="0" name=""/>
        <dsp:cNvSpPr/>
      </dsp:nvSpPr>
      <dsp:spPr>
        <a:xfrm>
          <a:off x="5582935" y="764402"/>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F80FD43-D331-442D-B519-C2732D5E401D}">
      <dsp:nvSpPr>
        <dsp:cNvPr id="0" name=""/>
        <dsp:cNvSpPr/>
      </dsp:nvSpPr>
      <dsp:spPr>
        <a:xfrm>
          <a:off x="4412935" y="3176402"/>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dirty="0"/>
            <a:t>• Were there any bugs or fixes?</a:t>
          </a:r>
        </a:p>
      </dsp:txBody>
      <dsp:txXfrm>
        <a:off x="4412935" y="3176402"/>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eelOff"/>
      </p:transition>
    </mc:Choice>
    <mc:Fallback xmlns="">
      <p:transition spd="slow" advTm="2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eelOff"/>
      </p:transition>
    </mc:Choice>
    <mc:Fallback xmlns="">
      <p:transition spd="slow" advTm="2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eelOff"/>
      </p:transition>
    </mc:Choice>
    <mc:Fallback xmlns="">
      <p:transition spd="slow" advTm="2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eelOff"/>
      </p:transition>
    </mc:Choice>
    <mc:Fallback xmlns="">
      <p:transition spd="slow" advTm="2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eelOff"/>
      </p:transition>
    </mc:Choice>
    <mc:Fallback xmlns="">
      <p:transition spd="slow" advTm="2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eelOff"/>
      </p:transition>
    </mc:Choice>
    <mc:Fallback xmlns="">
      <p:transition spd="slow" advTm="2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eelOff"/>
      </p:transition>
    </mc:Choice>
    <mc:Fallback xmlns="">
      <p:transition spd="slow" advTm="2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eelOff"/>
      </p:transition>
    </mc:Choice>
    <mc:Fallback xmlns="">
      <p:transition spd="slow" advTm="2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eelOff"/>
      </p:transition>
    </mc:Choice>
    <mc:Fallback xmlns="">
      <p:transition spd="slow" advTm="2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eelOff"/>
      </p:transition>
    </mc:Choice>
    <mc:Fallback xmlns="">
      <p:transition spd="slow" advTm="2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eelOff"/>
      </p:transition>
    </mc:Choice>
    <mc:Fallback xmlns="">
      <p:transition spd="slow" advTm="2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8000"/>
            <a:lum/>
          </a:blip>
          <a:srcRect/>
          <a:stretch>
            <a:fillRect l="6000" t="-7000" r="6000" b="6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http://schemas.microsoft.com/office/powerpoint/2012/main">
    <mc:Choice Requires="p15">
      <p:transition xmlns:p14="http://schemas.microsoft.com/office/powerpoint/2010/main" spd="slow" p14:dur="1250" advTm="2000">
        <p15:prstTrans prst="peelOff"/>
      </p:transition>
    </mc:Choice>
    <mc:Fallback xmlns="">
      <p:transition spd="slow" advTm="2000">
        <p:fade/>
      </p:transition>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36512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785059" y="586822"/>
            <a:ext cx="2670189" cy="1645920"/>
          </a:xfrm>
        </p:spPr>
        <p:txBody>
          <a:bodyPr>
            <a:normAutofit/>
          </a:bodyPr>
          <a:lstStyle/>
          <a:p>
            <a:pPr>
              <a:lnSpc>
                <a:spcPct val="90000"/>
              </a:lnSpc>
            </a:pPr>
            <a:br>
              <a:rPr lang="en-US" sz="2800" dirty="0"/>
            </a:br>
            <a:r>
              <a:rPr lang="en-US" sz="2800" dirty="0"/>
              <a:t>Simple CNN Image Classifier</a:t>
            </a:r>
            <a:br>
              <a:rPr lang="en-US" sz="2800" dirty="0"/>
            </a:br>
            <a:endParaRPr lang="en-US" sz="2800" dirty="0"/>
          </a:p>
        </p:txBody>
      </p:sp>
      <p:sp>
        <p:nvSpPr>
          <p:cNvPr id="24" name="Rectangle 23">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105773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6" name="Rectangle 2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140292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4013373" y="586822"/>
            <a:ext cx="4501977" cy="1645920"/>
          </a:xfrm>
        </p:spPr>
        <p:txBody>
          <a:bodyPr anchor="ctr">
            <a:normAutofit/>
          </a:bodyPr>
          <a:lstStyle/>
          <a:p>
            <a:r>
              <a:rPr lang="en-US" sz="1600" dirty="0"/>
              <a:t>Project Title</a:t>
            </a:r>
          </a:p>
          <a:p>
            <a:r>
              <a:rPr lang="en-US" sz="1600" dirty="0"/>
              <a:t>Student Name</a:t>
            </a:r>
          </a:p>
        </p:txBody>
      </p:sp>
      <p:graphicFrame>
        <p:nvGraphicFramePr>
          <p:cNvPr id="4" name="Table 3">
            <a:extLst>
              <a:ext uri="{FF2B5EF4-FFF2-40B4-BE49-F238E27FC236}">
                <a16:creationId xmlns:a16="http://schemas.microsoft.com/office/drawing/2014/main" id="{4C0E790E-FC1E-4D07-96C5-2C95851D6344}"/>
              </a:ext>
            </a:extLst>
          </p:cNvPr>
          <p:cNvGraphicFramePr>
            <a:graphicFrameLocks noGrp="1"/>
          </p:cNvGraphicFramePr>
          <p:nvPr>
            <p:extLst>
              <p:ext uri="{D42A27DB-BD31-4B8C-83A1-F6EECF244321}">
                <p14:modId xmlns:p14="http://schemas.microsoft.com/office/powerpoint/2010/main" val="2510111876"/>
              </p:ext>
            </p:extLst>
          </p:nvPr>
        </p:nvGraphicFramePr>
        <p:xfrm>
          <a:off x="418338" y="2816060"/>
          <a:ext cx="8373619" cy="3319863"/>
        </p:xfrm>
        <a:graphic>
          <a:graphicData uri="http://schemas.openxmlformats.org/drawingml/2006/table">
            <a:tbl>
              <a:tblPr firstRow="1" firstCol="1" bandRow="1">
                <a:noFill/>
                <a:tableStyleId>{5C22544A-7EE6-4342-B048-85BDC9FD1C3A}</a:tableStyleId>
              </a:tblPr>
              <a:tblGrid>
                <a:gridCol w="4871073">
                  <a:extLst>
                    <a:ext uri="{9D8B030D-6E8A-4147-A177-3AD203B41FA5}">
                      <a16:colId xmlns:a16="http://schemas.microsoft.com/office/drawing/2014/main" val="1371218764"/>
                    </a:ext>
                  </a:extLst>
                </a:gridCol>
                <a:gridCol w="3502546">
                  <a:extLst>
                    <a:ext uri="{9D8B030D-6E8A-4147-A177-3AD203B41FA5}">
                      <a16:colId xmlns:a16="http://schemas.microsoft.com/office/drawing/2014/main" val="276902736"/>
                    </a:ext>
                  </a:extLst>
                </a:gridCol>
              </a:tblGrid>
              <a:tr h="507201">
                <a:tc>
                  <a:txBody>
                    <a:bodyPr/>
                    <a:lstStyle/>
                    <a:p>
                      <a:pPr>
                        <a:buNone/>
                      </a:pPr>
                      <a:r>
                        <a:rPr lang="en-US" sz="1500" b="1" cap="all" spc="60">
                          <a:solidFill>
                            <a:schemeClr val="tx1"/>
                          </a:solidFill>
                          <a:effectLst/>
                        </a:rPr>
                        <a:t>Project No.:</a:t>
                      </a:r>
                      <a:endParaRPr lang="en-US" sz="1500" b="1" cap="all" spc="6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210698" marR="210698" marT="115273" marB="115273" anchor="b">
                    <a:lnL w="12700" cmpd="sng">
                      <a:noFill/>
                    </a:lnL>
                    <a:lnR w="12700" cmpd="sng">
                      <a:noFill/>
                    </a:lnR>
                    <a:lnT w="12700" cmpd="sng">
                      <a:noFill/>
                    </a:lnT>
                    <a:lnB w="38100" cmpd="sng">
                      <a:noFill/>
                    </a:lnB>
                    <a:noFill/>
                  </a:tcPr>
                </a:tc>
                <a:tc>
                  <a:txBody>
                    <a:bodyPr/>
                    <a:lstStyle/>
                    <a:p>
                      <a:pPr>
                        <a:buNone/>
                      </a:pPr>
                      <a:r>
                        <a:rPr lang="en-US" sz="1500" b="1" cap="all" spc="60">
                          <a:solidFill>
                            <a:schemeClr val="tx1"/>
                          </a:solidFill>
                          <a:effectLst/>
                        </a:rPr>
                        <a:t> </a:t>
                      </a:r>
                      <a:endParaRPr lang="en-US" sz="1500" b="1" cap="all" spc="6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210698" marR="210698" marT="115273" marB="115273" anchor="b">
                    <a:lnL w="12700" cmpd="sng">
                      <a:noFill/>
                    </a:lnL>
                    <a:lnR w="12700" cmpd="sng">
                      <a:noFill/>
                    </a:lnR>
                    <a:lnT w="12700" cmpd="sng">
                      <a:noFill/>
                    </a:lnT>
                    <a:lnB w="38100" cmpd="sng">
                      <a:noFill/>
                    </a:lnB>
                    <a:noFill/>
                  </a:tcPr>
                </a:tc>
                <a:extLst>
                  <a:ext uri="{0D108BD9-81ED-4DB2-BD59-A6C34878D82A}">
                    <a16:rowId xmlns:a16="http://schemas.microsoft.com/office/drawing/2014/main" val="3810058196"/>
                  </a:ext>
                </a:extLst>
              </a:tr>
              <a:tr h="468777">
                <a:tc>
                  <a:txBody>
                    <a:bodyPr/>
                    <a:lstStyle/>
                    <a:p>
                      <a:pPr>
                        <a:buNone/>
                      </a:pPr>
                      <a:r>
                        <a:rPr lang="en-US" sz="1500" b="1" cap="none" spc="0">
                          <a:solidFill>
                            <a:schemeClr val="tx1"/>
                          </a:solidFill>
                          <a:effectLst/>
                        </a:rPr>
                        <a:t>Name:</a:t>
                      </a:r>
                      <a:endParaRPr lang="en-US" sz="1500" b="1" cap="none" spc="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210698" marR="210698" marT="0" marB="115273">
                    <a:lnL w="12700" cap="flat" cmpd="sng" algn="ctr">
                      <a:solidFill>
                        <a:schemeClr val="tx1"/>
                      </a:solidFill>
                      <a:prstDash val="solid"/>
                    </a:lnL>
                    <a:lnR w="12700" cmpd="sng">
                      <a:noFill/>
                      <a:prstDash val="solid"/>
                    </a:lnR>
                    <a:lnT w="38100" cmpd="sng">
                      <a:noFill/>
                    </a:lnT>
                    <a:lnB w="12700" cmpd="sng">
                      <a:noFill/>
                      <a:prstDash val="solid"/>
                    </a:lnB>
                    <a:noFill/>
                  </a:tcPr>
                </a:tc>
                <a:tc>
                  <a:txBody>
                    <a:bodyPr/>
                    <a:lstStyle/>
                    <a:p>
                      <a:pPr>
                        <a:buNone/>
                      </a:pPr>
                      <a:r>
                        <a:rPr lang="en-US" sz="2000" cap="none" spc="0">
                          <a:solidFill>
                            <a:schemeClr val="tx1"/>
                          </a:solidFill>
                          <a:effectLst/>
                        </a:rPr>
                        <a:t>ID.</a:t>
                      </a:r>
                      <a:endParaRPr lang="en-US" sz="2000" b="1" cap="none" spc="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210698" marR="210698" marT="0" marB="115273">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3218906966"/>
                  </a:ext>
                </a:extLst>
              </a:tr>
              <a:tr h="468777">
                <a:tc>
                  <a:txBody>
                    <a:bodyPr/>
                    <a:lstStyle/>
                    <a:p>
                      <a:pPr>
                        <a:buNone/>
                      </a:pPr>
                      <a:r>
                        <a:rPr lang="en-US" sz="1500" b="1" cap="none" spc="0">
                          <a:solidFill>
                            <a:schemeClr val="tx1"/>
                          </a:solidFill>
                          <a:effectLst/>
                        </a:rPr>
                        <a:t>Hajar Kamel Mohamed</a:t>
                      </a:r>
                      <a:endParaRPr lang="en-US" sz="1500" b="1" cap="none" spc="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210698" marR="210698" marT="0" marB="115273">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buNone/>
                      </a:pPr>
                      <a:r>
                        <a:rPr lang="en-US" sz="2000" cap="none" spc="0">
                          <a:solidFill>
                            <a:schemeClr val="tx1"/>
                          </a:solidFill>
                          <a:effectLst/>
                        </a:rPr>
                        <a:t>2025-icail-1217</a:t>
                      </a:r>
                      <a:endParaRPr lang="en-US" sz="2000" b="1" cap="none" spc="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210698" marR="210698" marT="0" marB="115273">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408958039"/>
                  </a:ext>
                </a:extLst>
              </a:tr>
              <a:tr h="468777">
                <a:tc>
                  <a:txBody>
                    <a:bodyPr/>
                    <a:lstStyle/>
                    <a:p>
                      <a:pPr>
                        <a:buNone/>
                      </a:pPr>
                      <a:r>
                        <a:rPr lang="en-US" sz="1500" b="1" cap="none" spc="0">
                          <a:solidFill>
                            <a:schemeClr val="tx1"/>
                          </a:solidFill>
                          <a:effectLst/>
                        </a:rPr>
                        <a:t>Nashwa Mohamed Ahmed </a:t>
                      </a:r>
                      <a:endParaRPr lang="en-US" sz="1500" b="1" cap="none" spc="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210698" marR="210698" marT="0" marB="115273">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buNone/>
                      </a:pPr>
                      <a:r>
                        <a:rPr lang="en-US" sz="2000" cap="none" spc="0">
                          <a:solidFill>
                            <a:schemeClr val="tx1"/>
                          </a:solidFill>
                          <a:effectLst/>
                        </a:rPr>
                        <a:t>2025-icail-1265</a:t>
                      </a:r>
                      <a:endParaRPr lang="en-US" sz="2000" b="1" cap="none" spc="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210698" marR="210698" marT="0" marB="11527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698696285"/>
                  </a:ext>
                </a:extLst>
              </a:tr>
              <a:tr h="468777">
                <a:tc>
                  <a:txBody>
                    <a:bodyPr/>
                    <a:lstStyle/>
                    <a:p>
                      <a:pPr>
                        <a:buNone/>
                      </a:pPr>
                      <a:r>
                        <a:rPr lang="en-US" sz="1500" b="1" cap="none" spc="0">
                          <a:solidFill>
                            <a:schemeClr val="tx1"/>
                          </a:solidFill>
                          <a:effectLst/>
                        </a:rPr>
                        <a:t>Maysara Ahmed Abdelhameed</a:t>
                      </a:r>
                      <a:endParaRPr lang="en-US" sz="1500" b="1" cap="none" spc="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210698" marR="210698" marT="0" marB="115273">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buNone/>
                      </a:pPr>
                      <a:r>
                        <a:rPr lang="en-US" sz="2000" cap="none" spc="0">
                          <a:solidFill>
                            <a:schemeClr val="tx1"/>
                          </a:solidFill>
                          <a:effectLst/>
                        </a:rPr>
                        <a:t>2025-icail-1363</a:t>
                      </a:r>
                      <a:endParaRPr lang="en-US" sz="2000" b="1" cap="none" spc="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210698" marR="210698" marT="0" marB="115273">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3133544298"/>
                  </a:ext>
                </a:extLst>
              </a:tr>
              <a:tr h="468777">
                <a:tc>
                  <a:txBody>
                    <a:bodyPr/>
                    <a:lstStyle/>
                    <a:p>
                      <a:pPr>
                        <a:buNone/>
                      </a:pPr>
                      <a:r>
                        <a:rPr lang="en-US" sz="1500" b="1" cap="none" spc="0">
                          <a:solidFill>
                            <a:schemeClr val="tx1"/>
                          </a:solidFill>
                          <a:effectLst/>
                        </a:rPr>
                        <a:t>Hany Salad Aldiamoni</a:t>
                      </a:r>
                      <a:endParaRPr lang="en-US" sz="1500" b="1" cap="none" spc="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210698" marR="210698" marT="0" marB="115273">
                    <a:lnL w="12700"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buNone/>
                      </a:pPr>
                      <a:r>
                        <a:rPr lang="en-US" sz="2000" cap="none" spc="0">
                          <a:solidFill>
                            <a:schemeClr val="tx1"/>
                          </a:solidFill>
                          <a:effectLst/>
                        </a:rPr>
                        <a:t>2025-icail-1321</a:t>
                      </a:r>
                      <a:endParaRPr lang="en-US" sz="2000" b="1" cap="none" spc="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210698" marR="210698" marT="0" marB="115273">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049948994"/>
                  </a:ext>
                </a:extLst>
              </a:tr>
              <a:tr h="468777">
                <a:tc>
                  <a:txBody>
                    <a:bodyPr/>
                    <a:lstStyle/>
                    <a:p>
                      <a:pPr>
                        <a:buNone/>
                      </a:pPr>
                      <a:r>
                        <a:rPr lang="en-US" sz="1500" b="1" cap="none" spc="0">
                          <a:solidFill>
                            <a:schemeClr val="tx1"/>
                          </a:solidFill>
                          <a:effectLst/>
                        </a:rPr>
                        <a:t>Albaker Ahmed Mohammed</a:t>
                      </a:r>
                      <a:endParaRPr lang="en-US" sz="1500" b="1" cap="none" spc="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210698" marR="210698" marT="0" marB="115273">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tc>
                  <a:txBody>
                    <a:bodyPr/>
                    <a:lstStyle/>
                    <a:p>
                      <a:pPr>
                        <a:buNone/>
                      </a:pPr>
                      <a:r>
                        <a:rPr lang="en-US" sz="2000" cap="none" spc="0">
                          <a:solidFill>
                            <a:schemeClr val="tx1"/>
                          </a:solidFill>
                          <a:effectLst/>
                        </a:rPr>
                        <a:t>2025-icail-1243</a:t>
                      </a:r>
                      <a:endParaRPr lang="en-US" sz="2000" b="1" cap="none" spc="0">
                        <a:solidFill>
                          <a:schemeClr val="tx1"/>
                        </a:solidFill>
                        <a:effectLst/>
                        <a:latin typeface="Calibri" panose="020F0502020204030204" pitchFamily="34" charset="0"/>
                        <a:ea typeface="Times New Roman" panose="02020603050405020304" pitchFamily="18" charset="0"/>
                        <a:cs typeface="Arial" panose="020B0604020202020204" pitchFamily="34" charset="0"/>
                      </a:endParaRPr>
                    </a:p>
                  </a:txBody>
                  <a:tcPr marL="210698" marR="210698" marT="0" marB="115273">
                    <a:lnL w="12700" cmpd="sng">
                      <a:noFill/>
                      <a:prstDash val="solid"/>
                    </a:lnL>
                    <a:lnR w="12700" cmpd="sng">
                      <a:noFill/>
                      <a:prstDash val="solid"/>
                    </a:lnR>
                    <a:lnT w="12700" cmpd="sng">
                      <a:noFill/>
                      <a:prstDash val="solid"/>
                    </a:lnT>
                    <a:lnB w="12700" cmpd="sng">
                      <a:noFill/>
                      <a:prstDash val="solid"/>
                    </a:lnB>
                    <a:solidFill>
                      <a:schemeClr val="bg1">
                        <a:lumMod val="95000"/>
                      </a:schemeClr>
                    </a:solidFill>
                  </a:tcPr>
                </a:tc>
                <a:extLst>
                  <a:ext uri="{0D108BD9-81ED-4DB2-BD59-A6C34878D82A}">
                    <a16:rowId xmlns:a16="http://schemas.microsoft.com/office/drawing/2014/main" val="126799427"/>
                  </a:ext>
                </a:extLst>
              </a:tr>
            </a:tbl>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eelOff"/>
      </p:transition>
    </mc:Choice>
    <mc:Fallback xmlns="">
      <p:transition spd="slow" advTm="2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C99CB9-DDAD-44A2-8A1C-E3AF4E72D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4053CBF-3932-45FF-8285-EE5146085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2E751C04-BEA6-446B-A678-9C74819EBD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672" y="-8167"/>
            <a:ext cx="3625552" cy="2488150"/>
            <a:chOff x="6867015" y="-1"/>
            <a:chExt cx="5324985" cy="3251912"/>
          </a:xfrm>
          <a:solidFill>
            <a:schemeClr val="bg1">
              <a:alpha val="30000"/>
            </a:schemeClr>
          </a:solidFill>
        </p:grpSpPr>
        <p:sp>
          <p:nvSpPr>
            <p:cNvPr id="13" name="Freeform: Shape 12">
              <a:extLst>
                <a:ext uri="{FF2B5EF4-FFF2-40B4-BE49-F238E27FC236}">
                  <a16:creationId xmlns:a16="http://schemas.microsoft.com/office/drawing/2014/main" id="{2625A013-D9BE-43C4-AF21-6F2B003EFB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F7875715-EC2E-457F-851D-F6C817685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F7E41CC6-0C83-40EE-80BB-79394D9E9B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00603498-5DFE-4D26-BFB5-C9269C9BD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a:xfrm>
            <a:off x="2270943" y="991261"/>
            <a:ext cx="4316022" cy="1837349"/>
          </a:xfrm>
        </p:spPr>
        <p:txBody>
          <a:bodyPr>
            <a:normAutofit/>
          </a:bodyPr>
          <a:lstStyle/>
          <a:p>
            <a:r>
              <a:rPr lang="en-US" sz="3100">
                <a:solidFill>
                  <a:schemeClr val="tx2"/>
                </a:solidFill>
              </a:rPr>
              <a:t>Final Output / Outcome</a:t>
            </a:r>
          </a:p>
        </p:txBody>
      </p:sp>
      <p:sp>
        <p:nvSpPr>
          <p:cNvPr id="3" name="Content Placeholder 2"/>
          <p:cNvSpPr>
            <a:spLocks noGrp="1"/>
          </p:cNvSpPr>
          <p:nvPr>
            <p:ph idx="1"/>
          </p:nvPr>
        </p:nvSpPr>
        <p:spPr>
          <a:xfrm>
            <a:off x="2287809" y="2979336"/>
            <a:ext cx="4282290" cy="2430864"/>
          </a:xfrm>
        </p:spPr>
        <p:txBody>
          <a:bodyPr anchor="t">
            <a:normAutofit/>
          </a:bodyPr>
          <a:lstStyle/>
          <a:p>
            <a:r>
              <a:rPr lang="en-US" sz="1700" dirty="0">
                <a:solidFill>
                  <a:schemeClr val="tx2"/>
                </a:solidFill>
              </a:rPr>
              <a:t>A working CNN model capable of classifying images, along with documentation and a demo (if time permits). The deliverables will include the trained model, source code, and a report detailing the methodology and results.</a:t>
            </a:r>
          </a:p>
        </p:txBody>
      </p:sp>
      <p:grpSp>
        <p:nvGrpSpPr>
          <p:cNvPr id="18" name="Group 17">
            <a:extLst>
              <a:ext uri="{FF2B5EF4-FFF2-40B4-BE49-F238E27FC236}">
                <a16:creationId xmlns:a16="http://schemas.microsoft.com/office/drawing/2014/main" id="{B63ACBA3-DEFD-4C6D-BBA0-64468FA99C2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6793706" y="4146310"/>
            <a:ext cx="2356800" cy="2716805"/>
            <a:chOff x="-305" y="-4155"/>
            <a:chExt cx="2514948" cy="2174333"/>
          </a:xfrm>
          <a:solidFill>
            <a:schemeClr val="bg1">
              <a:alpha val="30000"/>
            </a:schemeClr>
          </a:solidFill>
        </p:grpSpPr>
        <p:sp>
          <p:nvSpPr>
            <p:cNvPr id="19" name="Freeform: Shape 18">
              <a:extLst>
                <a:ext uri="{FF2B5EF4-FFF2-40B4-BE49-F238E27FC236}">
                  <a16:creationId xmlns:a16="http://schemas.microsoft.com/office/drawing/2014/main" id="{62F7819D-2B89-4D80-A1C3-8B318116BA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B7065990-2350-41B3-858B-20EF8744F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8DA7EC7-CAA0-4665-AA29-BFBA806ECA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2" name="Freeform: Shape 21">
              <a:extLst>
                <a:ext uri="{FF2B5EF4-FFF2-40B4-BE49-F238E27FC236}">
                  <a16:creationId xmlns:a16="http://schemas.microsoft.com/office/drawing/2014/main" id="{B1132A14-489F-4CED-B626-2A1711C98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eelOff"/>
      </p:transition>
    </mc:Choice>
    <mc:Fallback xmlns="">
      <p:transition spd="slow" advTm="2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352" y="846138"/>
            <a:ext cx="8229600" cy="1143000"/>
          </a:xfrm>
        </p:spPr>
        <p:txBody>
          <a:bodyPr>
            <a:normAutofit fontScale="90000"/>
          </a:bodyPr>
          <a:lstStyle/>
          <a:p>
            <a:pPr algn="l"/>
            <a:br>
              <a:rPr lang="en-US" dirty="0"/>
            </a:br>
            <a:r>
              <a:rPr dirty="0"/>
              <a:t>Conclusion and Future Work</a:t>
            </a:r>
          </a:p>
        </p:txBody>
      </p:sp>
      <p:sp>
        <p:nvSpPr>
          <p:cNvPr id="3" name="Content Placeholder 2"/>
          <p:cNvSpPr>
            <a:spLocks noGrp="1"/>
          </p:cNvSpPr>
          <p:nvPr>
            <p:ph idx="1"/>
          </p:nvPr>
        </p:nvSpPr>
        <p:spPr>
          <a:xfrm>
            <a:off x="530352" y="2171700"/>
            <a:ext cx="8229600" cy="4525963"/>
          </a:xfrm>
        </p:spPr>
        <p:txBody>
          <a:bodyPr>
            <a:normAutofit/>
          </a:bodyPr>
          <a:lstStyle/>
          <a:p>
            <a:r>
              <a:rPr dirty="0"/>
              <a:t>• What was achieved?</a:t>
            </a:r>
            <a:endParaRPr lang="ar-EG" dirty="0"/>
          </a:p>
          <a:p>
            <a:r>
              <a:rPr lang="en-US" sz="1650" dirty="0"/>
              <a:t>Developed a functional CNN model capable of accurately classifying images into predefined categories.</a:t>
            </a:r>
          </a:p>
          <a:p>
            <a:r>
              <a:rPr lang="en-US" sz="1650" dirty="0"/>
              <a:t>Implemented key features such as image preprocessing (resizing, normalization, augmentation) and a structured CNN </a:t>
            </a:r>
            <a:r>
              <a:rPr lang="en-US" sz="1650" dirty="0" err="1"/>
              <a:t>architectureTrained</a:t>
            </a:r>
            <a:r>
              <a:rPr lang="en-US" sz="1650" dirty="0"/>
              <a:t> and evaluated the model using metrics like accuracy and loss, ensuring reliable </a:t>
            </a:r>
            <a:r>
              <a:rPr lang="en-US" sz="1650" dirty="0" err="1"/>
              <a:t>performance.Delivered</a:t>
            </a:r>
            <a:r>
              <a:rPr lang="en-US" sz="1650" dirty="0"/>
              <a:t> a foundational tool for image classification, which can be extended for more complex applications</a:t>
            </a:r>
            <a:endParaRPr sz="1650" dirty="0"/>
          </a:p>
          <a:p>
            <a:r>
              <a:rPr dirty="0"/>
              <a:t>• Any planned improvements?</a:t>
            </a:r>
            <a:endParaRPr lang="en-US" dirty="0"/>
          </a:p>
          <a:p>
            <a:r>
              <a:rPr lang="en-US" sz="1650" dirty="0"/>
              <a:t>Expand Dataset: Incorporate more diverse and larger datasets to improve model </a:t>
            </a:r>
            <a:r>
              <a:rPr lang="en-US" sz="1650" dirty="0" err="1"/>
              <a:t>generalization.Enhance</a:t>
            </a:r>
            <a:r>
              <a:rPr lang="en-US" sz="1650" dirty="0"/>
              <a:t> Architecture: Experiment with advanced CNN architectures to boost </a:t>
            </a:r>
            <a:r>
              <a:rPr lang="en-US" sz="1650" dirty="0" err="1"/>
              <a:t>accuracy.Optimize</a:t>
            </a:r>
            <a:r>
              <a:rPr lang="en-US" sz="1650" dirty="0"/>
              <a:t> Performance: Fine-tune </a:t>
            </a:r>
            <a:r>
              <a:rPr lang="en-US" sz="1650" dirty="0" err="1"/>
              <a:t>hyperparameters</a:t>
            </a:r>
            <a:r>
              <a:rPr lang="en-US" sz="1650" dirty="0"/>
              <a:t> and explore techniques like transfer learning for faster </a:t>
            </a:r>
            <a:r>
              <a:rPr lang="en-US" sz="1650" dirty="0" err="1"/>
              <a:t>training.User</a:t>
            </a:r>
            <a:r>
              <a:rPr lang="en-US" sz="1650" dirty="0"/>
              <a:t> Interface: Develop a user-friendly interface for seamless image uploads and real-time </a:t>
            </a:r>
            <a:r>
              <a:rPr lang="en-US" sz="1650" dirty="0" err="1"/>
              <a:t>classification.Deployment</a:t>
            </a:r>
            <a:r>
              <a:rPr lang="en-US" sz="1650" dirty="0"/>
              <a:t>: Deploy the model as an API or integrate it into practical applications</a:t>
            </a:r>
            <a:endParaRPr sz="165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eelOff"/>
      </p:transition>
    </mc:Choice>
    <mc:Fallback xmlns="">
      <p:transition spd="slow" advTm="2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br>
              <a:rPr lang="en-US" sz="3500"/>
            </a:br>
            <a:r>
              <a:rPr lang="en-US" sz="3500"/>
              <a:t>Q&amp;A</a:t>
            </a:r>
          </a:p>
        </p:txBody>
      </p:sp>
      <p:sp>
        <p:nvSpPr>
          <p:cNvPr id="3" name="Content Placeholder 2"/>
          <p:cNvSpPr>
            <a:spLocks noGrp="1"/>
          </p:cNvSpPr>
          <p:nvPr>
            <p:ph idx="1"/>
          </p:nvPr>
        </p:nvSpPr>
        <p:spPr>
          <a:xfrm>
            <a:off x="571351" y="2743200"/>
            <a:ext cx="3485179" cy="3613149"/>
          </a:xfrm>
        </p:spPr>
        <p:txBody>
          <a:bodyPr anchor="ctr">
            <a:normAutofit/>
          </a:bodyPr>
          <a:lstStyle/>
          <a:p>
            <a:r>
              <a:rPr lang="en-US" sz="1700"/>
              <a:t>Thank you!</a:t>
            </a:r>
          </a:p>
          <a:p>
            <a:r>
              <a:rPr lang="en-US" sz="1700"/>
              <a:t>Any questions?</a:t>
            </a:r>
          </a:p>
        </p:txBody>
      </p:sp>
      <p:pic>
        <p:nvPicPr>
          <p:cNvPr id="5" name="Picture 4" descr="Yellow and blue symbols">
            <a:extLst>
              <a:ext uri="{FF2B5EF4-FFF2-40B4-BE49-F238E27FC236}">
                <a16:creationId xmlns:a16="http://schemas.microsoft.com/office/drawing/2014/main" id="{08C019E9-2CA0-D015-24D3-4963EDC03CE0}"/>
              </a:ext>
            </a:extLst>
          </p:cNvPr>
          <p:cNvPicPr>
            <a:picLocks noChangeAspect="1"/>
          </p:cNvPicPr>
          <p:nvPr/>
        </p:nvPicPr>
        <p:blipFill>
          <a:blip r:embed="rId2"/>
          <a:srcRect l="21914" r="27030" b="1"/>
          <a:stretch>
            <a:fillRect/>
          </a:stretch>
        </p:blipFill>
        <p:spPr>
          <a:xfrm>
            <a:off x="4572000" y="1"/>
            <a:ext cx="4577118" cy="685800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eelOff"/>
      </p:transition>
    </mc:Choice>
    <mc:Fallback xmlns="">
      <p:transition spd="slow" advTm="2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1153572"/>
            <a:ext cx="2400300" cy="4461163"/>
          </a:xfrm>
        </p:spPr>
        <p:txBody>
          <a:bodyPr>
            <a:normAutofit/>
          </a:bodyPr>
          <a:lstStyle/>
          <a:p>
            <a:br>
              <a:rPr lang="en-US" sz="3400">
                <a:solidFill>
                  <a:srgbClr val="FFFFFF"/>
                </a:solidFill>
              </a:rPr>
            </a:br>
            <a:r>
              <a:rPr lang="en-US" sz="3400">
                <a:solidFill>
                  <a:srgbClr val="FFFFFF"/>
                </a:solidFill>
              </a:rPr>
              <a:t>Introduction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pPr>
              <a:lnSpc>
                <a:spcPct val="90000"/>
              </a:lnSpc>
            </a:pPr>
            <a:r>
              <a:rPr lang="en-US" sz="2700"/>
              <a:t>This project aims to develop a simple Convolutional Neural Network (CNN) model for image classification. CNNs are highly effective for tasks involving image recognition, making this project useful for applications such as object detection, facial recognition, and medical image analysis. The classifier will be trained to categorize images into predefined classes, providing a foundational tool for more complex image processing tasks.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eelOff"/>
      </p:transition>
    </mc:Choice>
    <mc:Fallback xmlns="">
      <p:transition spd="slow" advTm="2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4168866" cy="1325563"/>
          </a:xfrm>
        </p:spPr>
        <p:txBody>
          <a:bodyPr>
            <a:normAutofit/>
          </a:bodyPr>
          <a:lstStyle/>
          <a:p>
            <a:pPr>
              <a:lnSpc>
                <a:spcPct val="90000"/>
              </a:lnSpc>
            </a:pPr>
            <a:br>
              <a:rPr lang="en-US" dirty="0"/>
            </a:br>
            <a:r>
              <a:rPr dirty="0"/>
              <a:t>Objectives</a:t>
            </a:r>
            <a:endParaRPr lang="en-US"/>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628650" y="1825625"/>
            <a:ext cx="4168866" cy="4351338"/>
          </a:xfrm>
        </p:spPr>
        <p:txBody>
          <a:bodyPr>
            <a:normAutofit/>
          </a:bodyPr>
          <a:lstStyle/>
          <a:p>
            <a:pPr>
              <a:lnSpc>
                <a:spcPct val="90000"/>
              </a:lnSpc>
            </a:pPr>
            <a:r>
              <a:rPr lang="en-US" sz="2700"/>
              <a:t>The main goal of this project is to create a functional CNN model capable of accurately classifying images into specific categories. The model will be trained on a dataset of labeled images, and its performance will be evaluated based on accuracy and efficiency.</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2624479"/>
            <a:ext cx="609320"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85863" y="1516981"/>
            <a:ext cx="2387600" cy="17907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0"/>
            <a:ext cx="1736438"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9347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54162" y="4112081"/>
            <a:ext cx="889838"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4565205" y="4145122"/>
            <a:ext cx="3062574"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4962670"/>
            <a:ext cx="1982514"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eelOff"/>
      </p:transition>
    </mc:Choice>
    <mc:Fallback xmlns="">
      <p:transition spd="slow" advTm="2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pPr>
              <a:lnSpc>
                <a:spcPct val="90000"/>
              </a:lnSpc>
            </a:pPr>
            <a:br>
              <a:rPr lang="en-US" sz="2700">
                <a:solidFill>
                  <a:srgbClr val="FFFFFF"/>
                </a:solidFill>
              </a:rPr>
            </a:br>
            <a:r>
              <a:rPr lang="en-US" sz="2700">
                <a:solidFill>
                  <a:srgbClr val="FFFFFF"/>
                </a:solidFill>
              </a:rPr>
              <a:t>Target Users</a:t>
            </a:r>
          </a:p>
        </p:txBody>
      </p:sp>
      <p:graphicFrame>
        <p:nvGraphicFramePr>
          <p:cNvPr id="25" name="Content Placeholder 2">
            <a:extLst>
              <a:ext uri="{FF2B5EF4-FFF2-40B4-BE49-F238E27FC236}">
                <a16:creationId xmlns:a16="http://schemas.microsoft.com/office/drawing/2014/main" id="{757EB3B1-B67E-A8BA-1A95-E31959521DF8}"/>
              </a:ext>
            </a:extLst>
          </p:cNvPr>
          <p:cNvGraphicFramePr>
            <a:graphicFrameLocks noGrp="1"/>
          </p:cNvGraphicFramePr>
          <p:nvPr>
            <p:ph idx="1"/>
            <p:extLst>
              <p:ext uri="{D42A27DB-BD31-4B8C-83A1-F6EECF244321}">
                <p14:modId xmlns:p14="http://schemas.microsoft.com/office/powerpoint/2010/main" val="3475549421"/>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eelOff"/>
      </p:transition>
    </mc:Choice>
    <mc:Fallback xmlns="">
      <p:transition spd="slow" advTm="2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br>
              <a:rPr lang="en-US" sz="3500"/>
            </a:br>
            <a:r>
              <a:rPr lang="en-US" sz="3500"/>
              <a:t>Key Features</a:t>
            </a:r>
          </a:p>
        </p:txBody>
      </p:sp>
      <p:sp>
        <p:nvSpPr>
          <p:cNvPr id="3" name="Content Placeholder 2"/>
          <p:cNvSpPr>
            <a:spLocks noGrp="1"/>
          </p:cNvSpPr>
          <p:nvPr>
            <p:ph idx="1"/>
          </p:nvPr>
        </p:nvSpPr>
        <p:spPr>
          <a:xfrm>
            <a:off x="571351" y="2743200"/>
            <a:ext cx="3485179" cy="3613149"/>
          </a:xfrm>
        </p:spPr>
        <p:txBody>
          <a:bodyPr anchor="ctr">
            <a:normAutofit/>
          </a:bodyPr>
          <a:lstStyle/>
          <a:p>
            <a:pPr lvl="0"/>
            <a:r>
              <a:rPr lang="en-US" sz="1600" b="1"/>
              <a:t>Image Preprocessing:</a:t>
            </a:r>
            <a:r>
              <a:rPr lang="en-US" sz="1600"/>
              <a:t> Resizing, normalization, and augmentation of input images.</a:t>
            </a:r>
          </a:p>
          <a:p>
            <a:pPr lvl="0"/>
            <a:r>
              <a:rPr lang="en-US" sz="1600" b="1"/>
              <a:t>CNN Architecture:</a:t>
            </a:r>
            <a:r>
              <a:rPr lang="en-US" sz="1600"/>
              <a:t> Implementation of convolutional, pooling, and fully connected layers.</a:t>
            </a:r>
          </a:p>
          <a:p>
            <a:pPr lvl="0"/>
            <a:r>
              <a:rPr lang="en-US" sz="1600" b="1"/>
              <a:t>Training and Evaluation:</a:t>
            </a:r>
            <a:r>
              <a:rPr lang="en-US" sz="1600"/>
              <a:t> Model training with a labeled dataset and performance evaluation using metrics like accuracy and loss.</a:t>
            </a:r>
          </a:p>
          <a:p>
            <a:pPr lvl="0"/>
            <a:r>
              <a:rPr lang="en-US" sz="1600" b="1"/>
              <a:t>User Interface (Optional):</a:t>
            </a:r>
            <a:r>
              <a:rPr lang="en-US" sz="1600"/>
              <a:t> A simple interface to upload images and view classification results.</a:t>
            </a:r>
          </a:p>
        </p:txBody>
      </p:sp>
      <p:pic>
        <p:nvPicPr>
          <p:cNvPr id="5" name="Picture 4" descr="Top view of cubes connected with black lines">
            <a:extLst>
              <a:ext uri="{FF2B5EF4-FFF2-40B4-BE49-F238E27FC236}">
                <a16:creationId xmlns:a16="http://schemas.microsoft.com/office/drawing/2014/main" id="{483AD8C2-C3B2-D1B8-7669-5A84786444A5}"/>
              </a:ext>
            </a:extLst>
          </p:cNvPr>
          <p:cNvPicPr>
            <a:picLocks noChangeAspect="1"/>
          </p:cNvPicPr>
          <p:nvPr/>
        </p:nvPicPr>
        <p:blipFill>
          <a:blip r:embed="rId2"/>
          <a:srcRect l="29933" r="20011"/>
          <a:stretch>
            <a:fillRect/>
          </a:stretch>
        </p:blipFill>
        <p:spPr>
          <a:xfrm>
            <a:off x="4572000" y="1"/>
            <a:ext cx="4577118" cy="685800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eelOff"/>
      </p:transition>
    </mc:Choice>
    <mc:Fallback xmlns="">
      <p:transition spd="slow" advTm="2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pPr>
              <a:lnSpc>
                <a:spcPct val="90000"/>
              </a:lnSpc>
            </a:pPr>
            <a:br>
              <a:rPr lang="en-US" sz="2700">
                <a:solidFill>
                  <a:srgbClr val="FFFFFF"/>
                </a:solidFill>
              </a:rPr>
            </a:br>
            <a:r>
              <a:rPr lang="en-US" sz="2700">
                <a:solidFill>
                  <a:srgbClr val="FFFFFF"/>
                </a:solidFill>
              </a:rPr>
              <a:t>Tools and Technologies</a:t>
            </a:r>
          </a:p>
        </p:txBody>
      </p:sp>
      <p:graphicFrame>
        <p:nvGraphicFramePr>
          <p:cNvPr id="5" name="Content Placeholder 2">
            <a:extLst>
              <a:ext uri="{FF2B5EF4-FFF2-40B4-BE49-F238E27FC236}">
                <a16:creationId xmlns:a16="http://schemas.microsoft.com/office/drawing/2014/main" id="{A99B70DF-AE91-CA7E-90D0-19324BA354DD}"/>
              </a:ext>
            </a:extLst>
          </p:cNvPr>
          <p:cNvGraphicFramePr>
            <a:graphicFrameLocks noGrp="1"/>
          </p:cNvGraphicFramePr>
          <p:nvPr>
            <p:ph idx="1"/>
            <p:extLst>
              <p:ext uri="{D42A27DB-BD31-4B8C-83A1-F6EECF244321}">
                <p14:modId xmlns:p14="http://schemas.microsoft.com/office/powerpoint/2010/main" val="268300140"/>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eelOff"/>
      </p:transition>
    </mc:Choice>
    <mc:Fallback xmlns="">
      <p:transition spd="slow" advTm="2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pPr>
              <a:lnSpc>
                <a:spcPct val="90000"/>
              </a:lnSpc>
            </a:pPr>
            <a:br>
              <a:rPr lang="en-US" sz="2700">
                <a:solidFill>
                  <a:srgbClr val="FFFFFF"/>
                </a:solidFill>
              </a:rPr>
            </a:br>
            <a:r>
              <a:rPr lang="en-US" sz="2700">
                <a:solidFill>
                  <a:srgbClr val="FFFFFF"/>
                </a:solidFill>
              </a:rPr>
              <a:t>Demo / Screenshots</a:t>
            </a:r>
          </a:p>
        </p:txBody>
      </p:sp>
      <p:graphicFrame>
        <p:nvGraphicFramePr>
          <p:cNvPr id="21" name="Content Placeholder 2">
            <a:extLst>
              <a:ext uri="{FF2B5EF4-FFF2-40B4-BE49-F238E27FC236}">
                <a16:creationId xmlns:a16="http://schemas.microsoft.com/office/drawing/2014/main" id="{ED4EF79E-D59B-7EFB-392E-D4C9657E90EC}"/>
              </a:ext>
            </a:extLst>
          </p:cNvPr>
          <p:cNvGraphicFramePr>
            <a:graphicFrameLocks noGrp="1"/>
          </p:cNvGraphicFramePr>
          <p:nvPr>
            <p:ph idx="1"/>
            <p:extLst>
              <p:ext uri="{D42A27DB-BD31-4B8C-83A1-F6EECF244321}">
                <p14:modId xmlns:p14="http://schemas.microsoft.com/office/powerpoint/2010/main" val="755153768"/>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eelOff"/>
      </p:transition>
    </mc:Choice>
    <mc:Fallback xmlns="">
      <p:transition spd="slow" advTm="2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pPr>
              <a:lnSpc>
                <a:spcPct val="90000"/>
              </a:lnSpc>
            </a:pPr>
            <a:br>
              <a:rPr lang="en-US" sz="2700">
                <a:solidFill>
                  <a:srgbClr val="FFFFFF"/>
                </a:solidFill>
              </a:rPr>
            </a:br>
            <a:r>
              <a:rPr lang="en-US" sz="2700">
                <a:solidFill>
                  <a:srgbClr val="FFFFFF"/>
                </a:solidFill>
              </a:rPr>
              <a:t>Testing and Results</a:t>
            </a:r>
          </a:p>
        </p:txBody>
      </p:sp>
      <p:graphicFrame>
        <p:nvGraphicFramePr>
          <p:cNvPr id="5" name="Content Placeholder 2">
            <a:extLst>
              <a:ext uri="{FF2B5EF4-FFF2-40B4-BE49-F238E27FC236}">
                <a16:creationId xmlns:a16="http://schemas.microsoft.com/office/drawing/2014/main" id="{9E6F3FE6-5FCB-843C-C664-BBA24EFF5DFC}"/>
              </a:ext>
            </a:extLst>
          </p:cNvPr>
          <p:cNvGraphicFramePr>
            <a:graphicFrameLocks noGrp="1"/>
          </p:cNvGraphicFramePr>
          <p:nvPr>
            <p:ph idx="1"/>
            <p:extLst>
              <p:ext uri="{D42A27DB-BD31-4B8C-83A1-F6EECF244321}">
                <p14:modId xmlns:p14="http://schemas.microsoft.com/office/powerpoint/2010/main" val="1847587876"/>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eelOff"/>
      </p:transition>
    </mc:Choice>
    <mc:Fallback xmlns="">
      <p:transition spd="slow" advTm="2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77269" y="5404449"/>
            <a:ext cx="5486400" cy="566738"/>
          </a:xfrm>
        </p:spPr>
        <p:txBody>
          <a:bodyPr/>
          <a:lstStyle/>
          <a:p>
            <a:endParaRPr lang="ar-EG"/>
          </a:p>
        </p:txBody>
      </p:sp>
      <p:sp>
        <p:nvSpPr>
          <p:cNvPr id="6" name="Text Placeholder 5"/>
          <p:cNvSpPr>
            <a:spLocks noGrp="1"/>
          </p:cNvSpPr>
          <p:nvPr>
            <p:ph type="body" sz="half" idx="2"/>
          </p:nvPr>
        </p:nvSpPr>
        <p:spPr>
          <a:xfrm>
            <a:off x="1677269" y="5971187"/>
            <a:ext cx="5486400" cy="804862"/>
          </a:xfrm>
        </p:spPr>
        <p:txBody>
          <a:bodyPr/>
          <a:lstStyle/>
          <a:p>
            <a:endParaRPr lang="ar-EG"/>
          </a:p>
        </p:txBody>
      </p:sp>
      <p:pic>
        <p:nvPicPr>
          <p:cNvPr id="14" name="Picture 13">
            <a:extLst>
              <a:ext uri="{FF2B5EF4-FFF2-40B4-BE49-F238E27FC236}">
                <a16:creationId xmlns:a16="http://schemas.microsoft.com/office/drawing/2014/main" id="{7A833273-DD08-6E34-3437-AD156C025544}"/>
              </a:ext>
            </a:extLst>
          </p:cNvPr>
          <p:cNvPicPr>
            <a:picLocks noChangeAspect="1"/>
          </p:cNvPicPr>
          <p:nvPr/>
        </p:nvPicPr>
        <p:blipFill>
          <a:blip r:embed="rId2"/>
          <a:stretch>
            <a:fillRect/>
          </a:stretch>
        </p:blipFill>
        <p:spPr>
          <a:xfrm>
            <a:off x="172528" y="467593"/>
            <a:ext cx="8784567" cy="4772627"/>
          </a:xfrm>
          <a:prstGeom prst="rect">
            <a:avLst/>
          </a:prstGeom>
        </p:spPr>
      </p:pic>
    </p:spTree>
    <p:extLst>
      <p:ext uri="{BB962C8B-B14F-4D97-AF65-F5344CB8AC3E}">
        <p14:creationId xmlns:p14="http://schemas.microsoft.com/office/powerpoint/2010/main" val="33917973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2000">
        <p15:prstTrans prst="peelOff"/>
      </p:transition>
    </mc:Choice>
    <mc:Fallback xmlns="">
      <p:transition spd="slow" advTm="200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60</TotalTime>
  <Words>402</Words>
  <Application>Microsoft Office PowerPoint</Application>
  <PresentationFormat>On-screen Show (4:3)</PresentationFormat>
  <Paragraphs>51</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 Simple CNN Image Classifier </vt:lpstr>
      <vt:lpstr> Introduction</vt:lpstr>
      <vt:lpstr> Objectives</vt:lpstr>
      <vt:lpstr> Target Users</vt:lpstr>
      <vt:lpstr> Key Features</vt:lpstr>
      <vt:lpstr> Tools and Technologies</vt:lpstr>
      <vt:lpstr> Demo / Screenshots</vt:lpstr>
      <vt:lpstr> Testing and Results</vt:lpstr>
      <vt:lpstr>PowerPoint Presentation</vt:lpstr>
      <vt:lpstr>Final Output / Outcome</vt:lpstr>
      <vt:lpstr> Conclusion and Future Work</vt:lpstr>
      <vt:lpstr> Q&amp;A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subject/>
  <dc:creator>Abd El-Rahman</dc:creator>
  <cp:keywords/>
  <dc:description>generated using python-pptx</dc:description>
  <cp:lastModifiedBy>El-Wattaneya</cp:lastModifiedBy>
  <cp:revision>38</cp:revision>
  <dcterms:created xsi:type="dcterms:W3CDTF">2013-01-27T09:14:16Z</dcterms:created>
  <dcterms:modified xsi:type="dcterms:W3CDTF">2025-07-17T14:55:26Z</dcterms:modified>
  <cp:category/>
</cp:coreProperties>
</file>