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2F2F2"/>
    <a:srgbClr val="EDF2F7"/>
    <a:srgbClr val="3DA5E2"/>
    <a:srgbClr val="003855"/>
    <a:srgbClr val="005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00" autoAdjust="0"/>
  </p:normalViewPr>
  <p:slideViewPr>
    <p:cSldViewPr snapToGrid="0">
      <p:cViewPr varScale="1">
        <p:scale>
          <a:sx n="90" d="100"/>
          <a:sy n="90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13B5D-068F-46FC-A8BF-3C95FA15EA31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0E96-92ED-4890-ACF2-558F2ADE6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22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0E96-92ED-4890-ACF2-558F2ADE696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50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0E96-92ED-4890-ACF2-558F2ADE696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31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0E96-92ED-4890-ACF2-558F2ADE696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28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0E96-92ED-4890-ACF2-558F2ADE696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0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03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50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6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38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79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23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46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70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91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4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6265-CF36-455C-86BD-245EF649DE39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8619-2128-40E0-8D91-6688A2B31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20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341119" y="95794"/>
            <a:ext cx="9884229" cy="81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/>
          <p:cNvGrpSpPr/>
          <p:nvPr/>
        </p:nvGrpSpPr>
        <p:grpSpPr>
          <a:xfrm>
            <a:off x="1402080" y="330928"/>
            <a:ext cx="2238103" cy="276999"/>
            <a:chOff x="1402080" y="296092"/>
            <a:chExt cx="2238103" cy="276999"/>
          </a:xfrm>
        </p:grpSpPr>
        <p:sp>
          <p:nvSpPr>
            <p:cNvPr id="9" name="CuadroTexto 8"/>
            <p:cNvSpPr txBox="1"/>
            <p:nvPr/>
          </p:nvSpPr>
          <p:spPr>
            <a:xfrm>
              <a:off x="1402080" y="296092"/>
              <a:ext cx="2238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FULANITO DE COPAS</a:t>
              </a:r>
              <a:endParaRPr lang="es-ES" sz="1200" b="1" dirty="0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3221311" y="339576"/>
              <a:ext cx="165463" cy="179308"/>
              <a:chOff x="3221311" y="339576"/>
              <a:chExt cx="165463" cy="179308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3221311" y="339576"/>
                <a:ext cx="165463" cy="179308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265407" y="398191"/>
                <a:ext cx="69670" cy="620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4" name="CuadroTexto 13"/>
          <p:cNvSpPr txBox="1"/>
          <p:nvPr/>
        </p:nvSpPr>
        <p:spPr>
          <a:xfrm>
            <a:off x="3999411" y="250706"/>
            <a:ext cx="19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Alumno DIM XLII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9649" y="95794"/>
            <a:ext cx="1088571" cy="818606"/>
          </a:xfrm>
          <a:prstGeom prst="rect">
            <a:avLst/>
          </a:prstGeom>
          <a:solidFill>
            <a:srgbClr val="3D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9048220" y="95794"/>
            <a:ext cx="1088571" cy="818606"/>
          </a:xfrm>
          <a:prstGeom prst="rect">
            <a:avLst/>
          </a:prstGeom>
          <a:solidFill>
            <a:srgbClr val="005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0132435" y="95794"/>
            <a:ext cx="1088571" cy="818606"/>
          </a:xfrm>
          <a:prstGeom prst="rect">
            <a:avLst/>
          </a:prstGeom>
          <a:solidFill>
            <a:srgbClr val="003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8064149" y="197320"/>
            <a:ext cx="9536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Portafolio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139669" y="205898"/>
            <a:ext cx="9536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Acerca de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371921" y="197319"/>
            <a:ext cx="6945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Mail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826" y="571753"/>
            <a:ext cx="304800" cy="2095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301" y="545308"/>
            <a:ext cx="200025" cy="2286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7066" y="578645"/>
            <a:ext cx="209550" cy="161925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1341119" y="903514"/>
            <a:ext cx="9879887" cy="2525486"/>
            <a:chOff x="1341119" y="903514"/>
            <a:chExt cx="9879887" cy="2525486"/>
          </a:xfrm>
        </p:grpSpPr>
        <p:sp>
          <p:nvSpPr>
            <p:cNvPr id="24" name="Rectángulo 23"/>
            <p:cNvSpPr/>
            <p:nvPr/>
          </p:nvSpPr>
          <p:spPr>
            <a:xfrm>
              <a:off x="1341119" y="903514"/>
              <a:ext cx="9879887" cy="2525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820091" y="1706880"/>
              <a:ext cx="4354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0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es-E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0371921" y="1706880"/>
              <a:ext cx="54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000" dirty="0" smtClean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endParaRPr lang="es-E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6348548" y="2862944"/>
              <a:ext cx="41801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377528" y="2862943"/>
              <a:ext cx="41801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7156277" y="2862944"/>
              <a:ext cx="41801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2" name="Conector recto 31"/>
          <p:cNvCxnSpPr/>
          <p:nvPr/>
        </p:nvCxnSpPr>
        <p:spPr>
          <a:xfrm>
            <a:off x="1341119" y="4293326"/>
            <a:ext cx="9879887" cy="17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1341119" y="4624251"/>
            <a:ext cx="9879887" cy="2240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/>
          <p:cNvSpPr txBox="1"/>
          <p:nvPr/>
        </p:nvSpPr>
        <p:spPr>
          <a:xfrm>
            <a:off x="1341119" y="4711337"/>
            <a:ext cx="1001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3DA5E2"/>
                </a:solidFill>
              </a:rPr>
              <a:t>PortaFolio</a:t>
            </a:r>
            <a:endParaRPr lang="es-ES" sz="2400" dirty="0">
              <a:solidFill>
                <a:srgbClr val="3DA5E2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402080" y="922105"/>
            <a:ext cx="263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Slider con 3 imágenes</a:t>
            </a:r>
            <a:endParaRPr lang="es-ES" sz="1200" i="1" dirty="0">
              <a:solidFill>
                <a:schemeClr val="bg2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402080" y="5216434"/>
            <a:ext cx="2995749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2151017" y="5468983"/>
            <a:ext cx="8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Imagen </a:t>
            </a:r>
            <a:r>
              <a:rPr lang="es-ES" sz="120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4811493" y="5222750"/>
            <a:ext cx="6318068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5020490" y="5529952"/>
            <a:ext cx="8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Imagen 2</a:t>
            </a:r>
            <a:endParaRPr lang="es-ES" sz="1200" i="1" dirty="0">
              <a:solidFill>
                <a:schemeClr val="bg2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402080" y="6412769"/>
            <a:ext cx="6318068" cy="59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8112046" y="6402370"/>
            <a:ext cx="2995749" cy="60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2133599" y="6459201"/>
            <a:ext cx="8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Imagen 3</a:t>
            </a:r>
            <a:endParaRPr lang="es-ES" sz="1200" i="1" dirty="0">
              <a:solidFill>
                <a:schemeClr val="bg2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8081569" y="6412769"/>
            <a:ext cx="8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Imagen 4</a:t>
            </a:r>
            <a:endParaRPr lang="es-ES" sz="1200" i="1" dirty="0">
              <a:solidFill>
                <a:schemeClr val="bg2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 rot="16200000">
            <a:off x="-1286825" y="3328545"/>
            <a:ext cx="30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</a:rPr>
              <a:t>Pantalla grande</a:t>
            </a:r>
            <a:endParaRPr lang="es-E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9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23194" y="0"/>
            <a:ext cx="67101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425641" y="95794"/>
            <a:ext cx="6707727" cy="81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/>
          <p:cNvGrpSpPr/>
          <p:nvPr/>
        </p:nvGrpSpPr>
        <p:grpSpPr>
          <a:xfrm>
            <a:off x="3652039" y="289968"/>
            <a:ext cx="2238103" cy="276999"/>
            <a:chOff x="998044" y="296092"/>
            <a:chExt cx="2238103" cy="276999"/>
          </a:xfrm>
        </p:grpSpPr>
        <p:sp>
          <p:nvSpPr>
            <p:cNvPr id="9" name="CuadroTexto 8"/>
            <p:cNvSpPr txBox="1"/>
            <p:nvPr/>
          </p:nvSpPr>
          <p:spPr>
            <a:xfrm>
              <a:off x="998044" y="296092"/>
              <a:ext cx="2238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FULANITO DE COPAS</a:t>
              </a:r>
              <a:endParaRPr lang="es-ES" sz="1200" b="1" dirty="0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2917876" y="342369"/>
              <a:ext cx="165463" cy="179308"/>
              <a:chOff x="2917876" y="342369"/>
              <a:chExt cx="165463" cy="179308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917876" y="342369"/>
                <a:ext cx="165463" cy="179308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978330" y="398191"/>
                <a:ext cx="69670" cy="620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4" name="CuadroTexto 13"/>
          <p:cNvSpPr txBox="1"/>
          <p:nvPr/>
        </p:nvSpPr>
        <p:spPr>
          <a:xfrm>
            <a:off x="6061223" y="229811"/>
            <a:ext cx="19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Alumno DIM XLII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423196" y="876647"/>
            <a:ext cx="6710172" cy="818606"/>
          </a:xfrm>
          <a:prstGeom prst="rect">
            <a:avLst/>
          </a:prstGeom>
          <a:solidFill>
            <a:srgbClr val="3D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5419104" y="866791"/>
            <a:ext cx="9536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Portafolio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186" y="1350696"/>
            <a:ext cx="304800" cy="209550"/>
          </a:xfrm>
          <a:prstGeom prst="rect">
            <a:avLst/>
          </a:prstGeom>
        </p:spPr>
      </p:pic>
      <p:cxnSp>
        <p:nvCxnSpPr>
          <p:cNvPr id="32" name="Conector recto 31"/>
          <p:cNvCxnSpPr/>
          <p:nvPr/>
        </p:nvCxnSpPr>
        <p:spPr>
          <a:xfrm>
            <a:off x="2425640" y="6419838"/>
            <a:ext cx="6707727" cy="2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2423196" y="3261045"/>
            <a:ext cx="6710173" cy="2525486"/>
            <a:chOff x="1340091" y="1760183"/>
            <a:chExt cx="9879887" cy="2525486"/>
          </a:xfrm>
        </p:grpSpPr>
        <p:grpSp>
          <p:nvGrpSpPr>
            <p:cNvPr id="30" name="Grupo 29"/>
            <p:cNvGrpSpPr/>
            <p:nvPr/>
          </p:nvGrpSpPr>
          <p:grpSpPr>
            <a:xfrm>
              <a:off x="1340091" y="1760183"/>
              <a:ext cx="9879887" cy="2525486"/>
              <a:chOff x="1340093" y="1760183"/>
              <a:chExt cx="9879887" cy="2525486"/>
            </a:xfrm>
          </p:grpSpPr>
          <p:sp>
            <p:nvSpPr>
              <p:cNvPr id="24" name="Rectángulo 23"/>
              <p:cNvSpPr/>
              <p:nvPr/>
            </p:nvSpPr>
            <p:spPr>
              <a:xfrm>
                <a:off x="1340093" y="1760183"/>
                <a:ext cx="9879887" cy="25254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1819065" y="2563549"/>
                <a:ext cx="4354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 smtClean="0">
                    <a:solidFill>
                      <a:schemeClr val="bg1">
                        <a:lumMod val="65000"/>
                      </a:schemeClr>
                    </a:solidFill>
                  </a:rPr>
                  <a:t>&lt;</a:t>
                </a:r>
                <a:endParaRPr lang="es-ES" sz="4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10370895" y="2563549"/>
                <a:ext cx="5486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 smtClean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endParaRPr lang="es-ES" sz="4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6347522" y="3719613"/>
                <a:ext cx="418012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5376502" y="3719612"/>
                <a:ext cx="418012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7155251" y="3719613"/>
                <a:ext cx="418012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7" name="CuadroTexto 36"/>
            <p:cNvSpPr txBox="1"/>
            <p:nvPr/>
          </p:nvSpPr>
          <p:spPr>
            <a:xfrm>
              <a:off x="1401054" y="1778774"/>
              <a:ext cx="263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Slider con 3 imágenes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2423197" y="1628075"/>
            <a:ext cx="6710172" cy="818606"/>
          </a:xfrm>
          <a:prstGeom prst="rect">
            <a:avLst/>
          </a:prstGeom>
          <a:solidFill>
            <a:srgbClr val="005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5409374" y="1735395"/>
            <a:ext cx="9536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Acerca de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163" y="2095206"/>
            <a:ext cx="200025" cy="228600"/>
          </a:xfrm>
          <a:prstGeom prst="rect">
            <a:avLst/>
          </a:prstGeom>
        </p:spPr>
      </p:pic>
      <p:sp>
        <p:nvSpPr>
          <p:cNvPr id="50" name="Rectángulo 49"/>
          <p:cNvSpPr/>
          <p:nvPr/>
        </p:nvSpPr>
        <p:spPr>
          <a:xfrm>
            <a:off x="2423196" y="2449578"/>
            <a:ext cx="6710173" cy="818606"/>
          </a:xfrm>
          <a:prstGeom prst="rect">
            <a:avLst/>
          </a:prstGeom>
          <a:solidFill>
            <a:srgbClr val="003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5667734" y="2615543"/>
            <a:ext cx="6945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Mail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436" y="2963462"/>
            <a:ext cx="209550" cy="1619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 rot="16200000">
            <a:off x="-1286825" y="3328545"/>
            <a:ext cx="30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</a:rPr>
              <a:t>Pantalla pequeña</a:t>
            </a:r>
            <a:endParaRPr lang="es-E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7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12192000" cy="7002990"/>
            <a:chOff x="0" y="0"/>
            <a:chExt cx="12192000" cy="7002990"/>
          </a:xfrm>
        </p:grpSpPr>
        <p:sp>
          <p:nvSpPr>
            <p:cNvPr id="4" name="Rectángulo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341119" y="95794"/>
              <a:ext cx="9884229" cy="818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1402080" y="330928"/>
              <a:ext cx="2238103" cy="276999"/>
              <a:chOff x="1402080" y="296092"/>
              <a:chExt cx="2238103" cy="276999"/>
            </a:xfrm>
          </p:grpSpPr>
          <p:sp>
            <p:nvSpPr>
              <p:cNvPr id="9" name="CuadroTexto 8"/>
              <p:cNvSpPr txBox="1"/>
              <p:nvPr/>
            </p:nvSpPr>
            <p:spPr>
              <a:xfrm>
                <a:off x="1402080" y="296092"/>
                <a:ext cx="2238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/>
                  <a:t>FULANITO DE COPAS</a:t>
                </a:r>
                <a:endParaRPr lang="es-ES" sz="1200" b="1" dirty="0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2939142" y="342369"/>
                <a:ext cx="165463" cy="179308"/>
                <a:chOff x="2939142" y="342369"/>
                <a:chExt cx="165463" cy="179308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939142" y="342369"/>
                  <a:ext cx="165463" cy="179308"/>
                </a:xfrm>
                <a:prstGeom prst="ellipse">
                  <a:avLst/>
                </a:pr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2978330" y="398191"/>
                  <a:ext cx="69670" cy="620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4" name="CuadroTexto 13"/>
            <p:cNvSpPr txBox="1"/>
            <p:nvPr/>
          </p:nvSpPr>
          <p:spPr>
            <a:xfrm>
              <a:off x="3213463" y="261259"/>
              <a:ext cx="196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65000"/>
                    </a:schemeClr>
                  </a:solidFill>
                </a:rPr>
                <a:t>Alumno DIM XLII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7959649" y="95794"/>
              <a:ext cx="1088571" cy="818606"/>
            </a:xfrm>
            <a:prstGeom prst="rect">
              <a:avLst/>
            </a:prstGeom>
            <a:solidFill>
              <a:srgbClr val="3DA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9048220" y="95794"/>
              <a:ext cx="1088571" cy="818606"/>
            </a:xfrm>
            <a:prstGeom prst="rect">
              <a:avLst/>
            </a:prstGeom>
            <a:solidFill>
              <a:srgbClr val="0053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0132435" y="95794"/>
              <a:ext cx="1088571" cy="818606"/>
            </a:xfrm>
            <a:prstGeom prst="rect">
              <a:avLst/>
            </a:prstGeom>
            <a:solidFill>
              <a:srgbClr val="003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8064149" y="197320"/>
              <a:ext cx="9536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chemeClr val="bg1"/>
                  </a:solidFill>
                </a:rPr>
                <a:t>Portafolio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9139669" y="205898"/>
              <a:ext cx="9536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chemeClr val="bg1"/>
                  </a:solidFill>
                </a:rPr>
                <a:t>Acerca de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0371921" y="197319"/>
              <a:ext cx="6945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chemeClr val="bg1"/>
                  </a:solidFill>
                </a:rPr>
                <a:t>Mail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2826" y="571753"/>
              <a:ext cx="304800" cy="209550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8301" y="545308"/>
              <a:ext cx="200025" cy="228600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27066" y="578645"/>
              <a:ext cx="209550" cy="161925"/>
            </a:xfrm>
            <a:prstGeom prst="rect">
              <a:avLst/>
            </a:prstGeom>
          </p:spPr>
        </p:pic>
        <p:grpSp>
          <p:nvGrpSpPr>
            <p:cNvPr id="30" name="Grupo 29"/>
            <p:cNvGrpSpPr/>
            <p:nvPr/>
          </p:nvGrpSpPr>
          <p:grpSpPr>
            <a:xfrm>
              <a:off x="1341119" y="903514"/>
              <a:ext cx="9879887" cy="2525486"/>
              <a:chOff x="1341119" y="903514"/>
              <a:chExt cx="9879887" cy="2525486"/>
            </a:xfrm>
          </p:grpSpPr>
          <p:sp>
            <p:nvSpPr>
              <p:cNvPr id="24" name="Rectángulo 23"/>
              <p:cNvSpPr/>
              <p:nvPr/>
            </p:nvSpPr>
            <p:spPr>
              <a:xfrm>
                <a:off x="1341119" y="903514"/>
                <a:ext cx="9879887" cy="25254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1820091" y="1706880"/>
                <a:ext cx="4354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 smtClean="0">
                    <a:solidFill>
                      <a:schemeClr val="bg1">
                        <a:lumMod val="65000"/>
                      </a:schemeClr>
                    </a:solidFill>
                  </a:rPr>
                  <a:t>&lt;</a:t>
                </a:r>
                <a:endParaRPr lang="es-ES" sz="4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10371921" y="1706880"/>
                <a:ext cx="5486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 smtClean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endParaRPr lang="es-ES" sz="4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6348548" y="2862944"/>
                <a:ext cx="418012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5377528" y="2862943"/>
                <a:ext cx="418012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7156277" y="2862944"/>
                <a:ext cx="418012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2" name="Conector recto 31"/>
            <p:cNvCxnSpPr/>
            <p:nvPr/>
          </p:nvCxnSpPr>
          <p:spPr>
            <a:xfrm>
              <a:off x="1341119" y="4293326"/>
              <a:ext cx="9879887" cy="174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33"/>
            <p:cNvSpPr/>
            <p:nvPr/>
          </p:nvSpPr>
          <p:spPr>
            <a:xfrm>
              <a:off x="1341119" y="4624251"/>
              <a:ext cx="9879887" cy="2240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341119" y="4711337"/>
              <a:ext cx="1001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err="1" smtClean="0">
                  <a:solidFill>
                    <a:srgbClr val="3DA5E2"/>
                  </a:solidFill>
                </a:rPr>
                <a:t>PortaFolio</a:t>
              </a:r>
              <a:endParaRPr lang="es-ES" sz="2400" dirty="0">
                <a:solidFill>
                  <a:srgbClr val="3DA5E2"/>
                </a:solidFill>
              </a:endParaRP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1402080" y="922105"/>
              <a:ext cx="263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Slider con 3 imágenes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1402080" y="5216434"/>
              <a:ext cx="2995749" cy="1097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151017" y="5468983"/>
              <a:ext cx="82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Imagen </a:t>
              </a:r>
              <a:r>
                <a:rPr lang="es-ES" sz="120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4811493" y="5222750"/>
              <a:ext cx="6318068" cy="1097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020490" y="5529952"/>
              <a:ext cx="82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Imagen 2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402080" y="6412769"/>
              <a:ext cx="6318068" cy="590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8112046" y="6402370"/>
              <a:ext cx="2995749" cy="600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133599" y="6459201"/>
              <a:ext cx="82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Imagen 3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8081569" y="6412769"/>
              <a:ext cx="82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Imagen 4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 rot="16200000">
              <a:off x="-1286825" y="3328545"/>
              <a:ext cx="309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i="1" dirty="0" smtClean="0">
                  <a:solidFill>
                    <a:schemeClr val="bg1">
                      <a:lumMod val="65000"/>
                    </a:schemeClr>
                  </a:solidFill>
                </a:rPr>
                <a:t>Pantalla grande</a:t>
              </a:r>
              <a:endParaRPr lang="es-ES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" name="Rectángulo 2"/>
          <p:cNvSpPr/>
          <p:nvPr/>
        </p:nvSpPr>
        <p:spPr>
          <a:xfrm>
            <a:off x="0" y="0"/>
            <a:ext cx="12192000" cy="7002990"/>
          </a:xfrm>
          <a:prstGeom prst="rect">
            <a:avLst/>
          </a:prstGeom>
          <a:solidFill>
            <a:srgbClr val="7F7F7F">
              <a:alpha val="58824"/>
            </a:srgbClr>
          </a:solidFill>
          <a:ln>
            <a:solidFill>
              <a:srgbClr val="EDF2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3592314" y="568125"/>
            <a:ext cx="5316567" cy="201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670652" y="571753"/>
            <a:ext cx="134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Imagen 1</a:t>
            </a:r>
            <a:endParaRPr lang="es-E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1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1149531" y="148045"/>
            <a:ext cx="9927772" cy="447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/>
          <p:cNvSpPr txBox="1"/>
          <p:nvPr/>
        </p:nvSpPr>
        <p:spPr>
          <a:xfrm>
            <a:off x="1149531" y="235131"/>
            <a:ext cx="1001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3DA5E2"/>
                </a:solidFill>
              </a:rPr>
              <a:t>PortaFolio</a:t>
            </a:r>
            <a:endParaRPr lang="es-ES" sz="2400" dirty="0">
              <a:solidFill>
                <a:srgbClr val="3DA5E2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210492" y="740228"/>
            <a:ext cx="2995749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1959429" y="992777"/>
            <a:ext cx="8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Imagen </a:t>
            </a:r>
            <a:r>
              <a:rPr lang="es-ES" sz="120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4654741" y="746544"/>
            <a:ext cx="6318068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828902" y="1053746"/>
            <a:ext cx="8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Imagen 2</a:t>
            </a:r>
            <a:endParaRPr lang="es-ES" sz="1200" i="1" dirty="0">
              <a:solidFill>
                <a:schemeClr val="bg2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210492" y="1894262"/>
            <a:ext cx="6318068" cy="109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7968352" y="1883197"/>
            <a:ext cx="3004457" cy="110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1942011" y="1982995"/>
            <a:ext cx="8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Imagen 3</a:t>
            </a:r>
            <a:endParaRPr lang="es-ES" sz="1200" i="1" dirty="0">
              <a:solidFill>
                <a:schemeClr val="bg2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8061962" y="1924172"/>
            <a:ext cx="8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Imagen 4</a:t>
            </a:r>
            <a:endParaRPr lang="es-ES" sz="1200" i="1" dirty="0">
              <a:solidFill>
                <a:schemeClr val="bg2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210492" y="3034974"/>
            <a:ext cx="3004457" cy="110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4524103" y="3028294"/>
            <a:ext cx="3004457" cy="110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7968351" y="3029953"/>
            <a:ext cx="3004457" cy="110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/>
          <p:cNvSpPr txBox="1"/>
          <p:nvPr/>
        </p:nvSpPr>
        <p:spPr>
          <a:xfrm>
            <a:off x="1820089" y="3152001"/>
            <a:ext cx="8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Imagen 5</a:t>
            </a:r>
            <a:endParaRPr lang="es-ES" sz="1200" i="1" dirty="0">
              <a:solidFill>
                <a:schemeClr val="bg2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4950823" y="3135004"/>
            <a:ext cx="8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Imagen 6</a:t>
            </a:r>
            <a:endParaRPr lang="es-ES" sz="1200" i="1" dirty="0">
              <a:solidFill>
                <a:schemeClr val="bg2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8114212" y="3108285"/>
            <a:ext cx="8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chemeClr val="bg2"/>
                </a:solidFill>
              </a:rPr>
              <a:t>Imagen 7</a:t>
            </a:r>
            <a:endParaRPr lang="es-ES" sz="1200" i="1" dirty="0">
              <a:solidFill>
                <a:schemeClr val="bg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32" y="5386883"/>
            <a:ext cx="1876425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966754" y="4789454"/>
            <a:ext cx="196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005385"/>
                </a:solidFill>
              </a:rPr>
              <a:t>Acerca de</a:t>
            </a:r>
            <a:endParaRPr lang="es-ES" sz="3200" dirty="0">
              <a:solidFill>
                <a:srgbClr val="005385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966753" y="5361867"/>
            <a:ext cx="5229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Lorem</a:t>
            </a:r>
            <a:r>
              <a:rPr lang="es-ES" sz="1400" dirty="0" smtClean="0"/>
              <a:t> </a:t>
            </a:r>
            <a:r>
              <a:rPr lang="es-ES" sz="1400" dirty="0" err="1" smtClean="0"/>
              <a:t>ipsum</a:t>
            </a:r>
            <a:r>
              <a:rPr lang="es-ES" sz="1400" dirty="0" smtClean="0"/>
              <a:t> dolor </a:t>
            </a:r>
            <a:r>
              <a:rPr lang="es-ES" sz="1400" dirty="0" err="1" smtClean="0"/>
              <a:t>sit</a:t>
            </a:r>
            <a:r>
              <a:rPr lang="es-ES" sz="1400" dirty="0" smtClean="0"/>
              <a:t> </a:t>
            </a:r>
            <a:r>
              <a:rPr lang="es-ES" sz="1400" dirty="0" err="1" smtClean="0"/>
              <a:t>amet</a:t>
            </a:r>
            <a:r>
              <a:rPr lang="es-ES" sz="1400" dirty="0" smtClean="0"/>
              <a:t> </a:t>
            </a:r>
            <a:r>
              <a:rPr lang="es-ES" sz="1400" dirty="0" err="1" smtClean="0"/>
              <a:t>consectetur</a:t>
            </a:r>
            <a:r>
              <a:rPr lang="es-ES" sz="1400" dirty="0" smtClean="0"/>
              <a:t> </a:t>
            </a:r>
            <a:r>
              <a:rPr lang="es-ES" sz="1400" dirty="0" err="1" smtClean="0"/>
              <a:t>adipisicing</a:t>
            </a:r>
            <a:r>
              <a:rPr lang="es-ES" sz="1400" dirty="0" smtClean="0"/>
              <a:t> </a:t>
            </a:r>
            <a:r>
              <a:rPr lang="es-ES" sz="1400" dirty="0" err="1" smtClean="0"/>
              <a:t>elit</a:t>
            </a:r>
            <a:r>
              <a:rPr lang="es-ES" sz="1400" dirty="0" smtClean="0"/>
              <a:t>. </a:t>
            </a:r>
            <a:r>
              <a:rPr lang="es-ES" sz="1400" dirty="0" err="1" smtClean="0"/>
              <a:t>Similique</a:t>
            </a:r>
            <a:r>
              <a:rPr lang="es-ES" sz="1400" dirty="0" smtClean="0"/>
              <a:t> </a:t>
            </a:r>
            <a:r>
              <a:rPr lang="es-ES" sz="1400" dirty="0" err="1" smtClean="0"/>
              <a:t>voluptates</a:t>
            </a:r>
            <a:r>
              <a:rPr lang="es-ES" sz="1400" dirty="0" smtClean="0"/>
              <a:t> </a:t>
            </a:r>
            <a:r>
              <a:rPr lang="es-ES" sz="1400" dirty="0" err="1" smtClean="0"/>
              <a:t>perferendis</a:t>
            </a:r>
            <a:r>
              <a:rPr lang="es-ES" sz="1400" dirty="0" smtClean="0"/>
              <a:t> </a:t>
            </a:r>
            <a:r>
              <a:rPr lang="es-ES" sz="1400" dirty="0" err="1" smtClean="0"/>
              <a:t>debitis</a:t>
            </a:r>
            <a:r>
              <a:rPr lang="es-ES" sz="1400" dirty="0" smtClean="0"/>
              <a:t> </a:t>
            </a:r>
            <a:r>
              <a:rPr lang="es-ES" sz="1400" dirty="0" err="1" smtClean="0"/>
              <a:t>possimus</a:t>
            </a:r>
            <a:r>
              <a:rPr lang="es-ES" sz="1400" dirty="0" smtClean="0"/>
              <a:t> </a:t>
            </a:r>
            <a:r>
              <a:rPr lang="es-ES" sz="1400" dirty="0" err="1" smtClean="0"/>
              <a:t>architecto</a:t>
            </a:r>
            <a:r>
              <a:rPr lang="es-ES" sz="1400" dirty="0" smtClean="0"/>
              <a:t> vitae culpa </a:t>
            </a:r>
            <a:r>
              <a:rPr lang="es-ES" sz="1400" dirty="0" err="1" smtClean="0"/>
              <a:t>ratione</a:t>
            </a:r>
            <a:r>
              <a:rPr lang="es-ES" sz="1400" dirty="0" smtClean="0"/>
              <a:t> </a:t>
            </a:r>
            <a:r>
              <a:rPr lang="es-ES" sz="1400" dirty="0" err="1" smtClean="0"/>
              <a:t>excepturi</a:t>
            </a:r>
            <a:r>
              <a:rPr lang="es-ES" sz="1400" dirty="0" smtClean="0"/>
              <a:t>!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966754" y="6197745"/>
            <a:ext cx="5595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Lorem</a:t>
            </a:r>
            <a:r>
              <a:rPr lang="es-ES" sz="1400" dirty="0" smtClean="0"/>
              <a:t> </a:t>
            </a:r>
            <a:r>
              <a:rPr lang="es-ES" sz="1400" dirty="0" err="1" smtClean="0"/>
              <a:t>ipsum</a:t>
            </a:r>
            <a:r>
              <a:rPr lang="es-ES" sz="1400" dirty="0" smtClean="0"/>
              <a:t> dolor </a:t>
            </a:r>
            <a:r>
              <a:rPr lang="es-ES" sz="1400" dirty="0" err="1" smtClean="0"/>
              <a:t>sit</a:t>
            </a:r>
            <a:r>
              <a:rPr lang="es-ES" sz="1400" dirty="0" smtClean="0"/>
              <a:t> </a:t>
            </a:r>
            <a:r>
              <a:rPr lang="es-ES" sz="1400" dirty="0" err="1" smtClean="0"/>
              <a:t>amet</a:t>
            </a:r>
            <a:r>
              <a:rPr lang="es-ES" sz="1400" dirty="0" smtClean="0"/>
              <a:t> </a:t>
            </a:r>
            <a:r>
              <a:rPr lang="es-ES" sz="1400" dirty="0" err="1" smtClean="0"/>
              <a:t>consectetur</a:t>
            </a:r>
            <a:r>
              <a:rPr lang="es-ES" sz="1400" dirty="0" smtClean="0"/>
              <a:t> </a:t>
            </a:r>
            <a:r>
              <a:rPr lang="es-ES" sz="1400" dirty="0" err="1" smtClean="0"/>
              <a:t>adipisicing</a:t>
            </a:r>
            <a:r>
              <a:rPr lang="es-ES" sz="1400" dirty="0" smtClean="0"/>
              <a:t> </a:t>
            </a:r>
            <a:r>
              <a:rPr lang="es-ES" sz="1400" dirty="0" err="1" smtClean="0"/>
              <a:t>elit</a:t>
            </a:r>
            <a:r>
              <a:rPr lang="es-ES" sz="1400" dirty="0" smtClean="0"/>
              <a:t>. </a:t>
            </a:r>
            <a:r>
              <a:rPr lang="es-ES" sz="1400" dirty="0" err="1" smtClean="0"/>
              <a:t>Similique</a:t>
            </a:r>
            <a:r>
              <a:rPr lang="es-ES" sz="1400" dirty="0" smtClean="0"/>
              <a:t> </a:t>
            </a:r>
            <a:r>
              <a:rPr lang="es-ES" sz="1400" dirty="0" err="1" smtClean="0"/>
              <a:t>voluptates</a:t>
            </a:r>
            <a:r>
              <a:rPr lang="es-ES" sz="1400" dirty="0" smtClean="0"/>
              <a:t> </a:t>
            </a:r>
            <a:r>
              <a:rPr lang="es-ES" sz="1400" dirty="0" err="1" smtClean="0"/>
              <a:t>perferendis</a:t>
            </a:r>
            <a:r>
              <a:rPr lang="es-ES" sz="1400" dirty="0" smtClean="0"/>
              <a:t> </a:t>
            </a:r>
            <a:r>
              <a:rPr lang="es-ES" sz="1400" dirty="0" err="1" smtClean="0"/>
              <a:t>debitis</a:t>
            </a:r>
            <a:r>
              <a:rPr lang="es-ES" sz="1400" dirty="0" smtClean="0"/>
              <a:t> </a:t>
            </a:r>
            <a:r>
              <a:rPr lang="es-ES" sz="1400" dirty="0" err="1" smtClean="0"/>
              <a:t>possimus</a:t>
            </a:r>
            <a:r>
              <a:rPr lang="es-ES" sz="1400" dirty="0" smtClean="0"/>
              <a:t> </a:t>
            </a:r>
            <a:r>
              <a:rPr lang="es-ES" sz="1400" dirty="0" err="1" smtClean="0"/>
              <a:t>architecto</a:t>
            </a:r>
            <a:r>
              <a:rPr lang="es-ES" sz="1400" dirty="0" smtClean="0"/>
              <a:t> vitae culpa </a:t>
            </a:r>
            <a:r>
              <a:rPr lang="es-ES" sz="1400" dirty="0" err="1" smtClean="0"/>
              <a:t>ratione</a:t>
            </a:r>
            <a:r>
              <a:rPr lang="es-ES" sz="1400" dirty="0" smtClean="0"/>
              <a:t> </a:t>
            </a:r>
            <a:r>
              <a:rPr lang="es-ES" sz="1400" dirty="0" err="1" smtClean="0"/>
              <a:t>excepturi</a:t>
            </a:r>
            <a:r>
              <a:rPr lang="es-ES" sz="1400" dirty="0" smtClean="0"/>
              <a:t>!</a:t>
            </a:r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-1286825" y="3328545"/>
            <a:ext cx="30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</a:rPr>
              <a:t>Pantalla grande</a:t>
            </a:r>
            <a:endParaRPr lang="es-E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8709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01" y="673245"/>
            <a:ext cx="1876425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036423" y="217454"/>
            <a:ext cx="196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005385"/>
                </a:solidFill>
              </a:rPr>
              <a:t>Acerca de</a:t>
            </a:r>
            <a:endParaRPr lang="es-ES" sz="3200" dirty="0">
              <a:solidFill>
                <a:srgbClr val="005385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36422" y="789867"/>
            <a:ext cx="5229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Lorem</a:t>
            </a:r>
            <a:r>
              <a:rPr lang="es-ES" sz="1400" dirty="0" smtClean="0"/>
              <a:t> </a:t>
            </a:r>
            <a:r>
              <a:rPr lang="es-ES" sz="1400" dirty="0" err="1" smtClean="0"/>
              <a:t>ipsum</a:t>
            </a:r>
            <a:r>
              <a:rPr lang="es-ES" sz="1400" dirty="0" smtClean="0"/>
              <a:t> dolor </a:t>
            </a:r>
            <a:r>
              <a:rPr lang="es-ES" sz="1400" dirty="0" err="1" smtClean="0"/>
              <a:t>sit</a:t>
            </a:r>
            <a:r>
              <a:rPr lang="es-ES" sz="1400" dirty="0" smtClean="0"/>
              <a:t> </a:t>
            </a:r>
            <a:r>
              <a:rPr lang="es-ES" sz="1400" dirty="0" err="1" smtClean="0"/>
              <a:t>amet</a:t>
            </a:r>
            <a:r>
              <a:rPr lang="es-ES" sz="1400" dirty="0" smtClean="0"/>
              <a:t> </a:t>
            </a:r>
            <a:r>
              <a:rPr lang="es-ES" sz="1400" dirty="0" err="1" smtClean="0"/>
              <a:t>consectetur</a:t>
            </a:r>
            <a:r>
              <a:rPr lang="es-ES" sz="1400" dirty="0" smtClean="0"/>
              <a:t> </a:t>
            </a:r>
            <a:r>
              <a:rPr lang="es-ES" sz="1400" dirty="0" err="1" smtClean="0"/>
              <a:t>adipisicing</a:t>
            </a:r>
            <a:r>
              <a:rPr lang="es-ES" sz="1400" dirty="0" smtClean="0"/>
              <a:t> </a:t>
            </a:r>
            <a:r>
              <a:rPr lang="es-ES" sz="1400" dirty="0" err="1" smtClean="0"/>
              <a:t>elit</a:t>
            </a:r>
            <a:r>
              <a:rPr lang="es-ES" sz="1400" dirty="0" smtClean="0"/>
              <a:t>. </a:t>
            </a:r>
            <a:r>
              <a:rPr lang="es-ES" sz="1400" dirty="0" err="1" smtClean="0"/>
              <a:t>Similique</a:t>
            </a:r>
            <a:r>
              <a:rPr lang="es-ES" sz="1400" dirty="0" smtClean="0"/>
              <a:t> </a:t>
            </a:r>
            <a:r>
              <a:rPr lang="es-ES" sz="1400" dirty="0" err="1" smtClean="0"/>
              <a:t>voluptates</a:t>
            </a:r>
            <a:r>
              <a:rPr lang="es-ES" sz="1400" dirty="0" smtClean="0"/>
              <a:t> </a:t>
            </a:r>
            <a:r>
              <a:rPr lang="es-ES" sz="1400" dirty="0" err="1" smtClean="0"/>
              <a:t>perferendis</a:t>
            </a:r>
            <a:r>
              <a:rPr lang="es-ES" sz="1400" dirty="0" smtClean="0"/>
              <a:t> </a:t>
            </a:r>
            <a:r>
              <a:rPr lang="es-ES" sz="1400" dirty="0" err="1" smtClean="0"/>
              <a:t>debitis</a:t>
            </a:r>
            <a:r>
              <a:rPr lang="es-ES" sz="1400" dirty="0" smtClean="0"/>
              <a:t> </a:t>
            </a:r>
            <a:r>
              <a:rPr lang="es-ES" sz="1400" dirty="0" err="1" smtClean="0"/>
              <a:t>possimus</a:t>
            </a:r>
            <a:r>
              <a:rPr lang="es-ES" sz="1400" dirty="0" smtClean="0"/>
              <a:t> </a:t>
            </a:r>
            <a:r>
              <a:rPr lang="es-ES" sz="1400" dirty="0" err="1" smtClean="0"/>
              <a:t>architecto</a:t>
            </a:r>
            <a:r>
              <a:rPr lang="es-ES" sz="1400" dirty="0" smtClean="0"/>
              <a:t> vitae culpa </a:t>
            </a:r>
            <a:r>
              <a:rPr lang="es-ES" sz="1400" dirty="0" err="1" smtClean="0"/>
              <a:t>ratione</a:t>
            </a:r>
            <a:r>
              <a:rPr lang="es-ES" sz="1400" dirty="0" smtClean="0"/>
              <a:t> </a:t>
            </a:r>
            <a:r>
              <a:rPr lang="es-ES" sz="1400" dirty="0" err="1" smtClean="0"/>
              <a:t>excepturi</a:t>
            </a:r>
            <a:r>
              <a:rPr lang="es-ES" sz="1400" dirty="0" smtClean="0"/>
              <a:t>!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4036423" y="1625745"/>
            <a:ext cx="5595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Lorem</a:t>
            </a:r>
            <a:r>
              <a:rPr lang="es-ES" sz="1400" dirty="0" smtClean="0"/>
              <a:t> </a:t>
            </a:r>
            <a:r>
              <a:rPr lang="es-ES" sz="1400" dirty="0" err="1" smtClean="0"/>
              <a:t>ipsum</a:t>
            </a:r>
            <a:r>
              <a:rPr lang="es-ES" sz="1400" dirty="0" smtClean="0"/>
              <a:t> dolor </a:t>
            </a:r>
            <a:r>
              <a:rPr lang="es-ES" sz="1400" dirty="0" err="1" smtClean="0"/>
              <a:t>sit</a:t>
            </a:r>
            <a:r>
              <a:rPr lang="es-ES" sz="1400" dirty="0" smtClean="0"/>
              <a:t> </a:t>
            </a:r>
            <a:r>
              <a:rPr lang="es-ES" sz="1400" dirty="0" err="1" smtClean="0"/>
              <a:t>amet</a:t>
            </a:r>
            <a:r>
              <a:rPr lang="es-ES" sz="1400" dirty="0" smtClean="0"/>
              <a:t> </a:t>
            </a:r>
            <a:r>
              <a:rPr lang="es-ES" sz="1400" dirty="0" err="1" smtClean="0"/>
              <a:t>consectetur</a:t>
            </a:r>
            <a:r>
              <a:rPr lang="es-ES" sz="1400" dirty="0" smtClean="0"/>
              <a:t> </a:t>
            </a:r>
            <a:r>
              <a:rPr lang="es-ES" sz="1400" dirty="0" err="1" smtClean="0"/>
              <a:t>adipisicing</a:t>
            </a:r>
            <a:r>
              <a:rPr lang="es-ES" sz="1400" dirty="0" smtClean="0"/>
              <a:t> </a:t>
            </a:r>
            <a:r>
              <a:rPr lang="es-ES" sz="1400" dirty="0" err="1" smtClean="0"/>
              <a:t>elit</a:t>
            </a:r>
            <a:r>
              <a:rPr lang="es-ES" sz="1400" dirty="0" smtClean="0"/>
              <a:t>. </a:t>
            </a:r>
            <a:r>
              <a:rPr lang="es-ES" sz="1400" dirty="0" err="1" smtClean="0"/>
              <a:t>Similique</a:t>
            </a:r>
            <a:r>
              <a:rPr lang="es-ES" sz="1400" dirty="0" smtClean="0"/>
              <a:t> </a:t>
            </a:r>
            <a:r>
              <a:rPr lang="es-ES" sz="1400" dirty="0" err="1" smtClean="0"/>
              <a:t>voluptates</a:t>
            </a:r>
            <a:r>
              <a:rPr lang="es-ES" sz="1400" dirty="0" smtClean="0"/>
              <a:t> </a:t>
            </a:r>
            <a:r>
              <a:rPr lang="es-ES" sz="1400" dirty="0" err="1" smtClean="0"/>
              <a:t>perferendis</a:t>
            </a:r>
            <a:r>
              <a:rPr lang="es-ES" sz="1400" dirty="0" smtClean="0"/>
              <a:t> </a:t>
            </a:r>
            <a:r>
              <a:rPr lang="es-ES" sz="1400" dirty="0" err="1" smtClean="0"/>
              <a:t>debitis</a:t>
            </a:r>
            <a:r>
              <a:rPr lang="es-ES" sz="1400" dirty="0" smtClean="0"/>
              <a:t> </a:t>
            </a:r>
            <a:r>
              <a:rPr lang="es-ES" sz="1400" dirty="0" err="1" smtClean="0"/>
              <a:t>possimus</a:t>
            </a:r>
            <a:r>
              <a:rPr lang="es-ES" sz="1400" dirty="0" smtClean="0"/>
              <a:t> </a:t>
            </a:r>
            <a:r>
              <a:rPr lang="es-ES" sz="1400" dirty="0" err="1" smtClean="0"/>
              <a:t>architecto</a:t>
            </a:r>
            <a:r>
              <a:rPr lang="es-ES" sz="1400" dirty="0" smtClean="0"/>
              <a:t> vitae culpa </a:t>
            </a:r>
            <a:r>
              <a:rPr lang="es-ES" sz="1400" dirty="0" err="1" smtClean="0"/>
              <a:t>ratione</a:t>
            </a:r>
            <a:r>
              <a:rPr lang="es-ES" sz="1400" dirty="0" smtClean="0"/>
              <a:t> </a:t>
            </a:r>
            <a:r>
              <a:rPr lang="es-ES" sz="1400" dirty="0" err="1" smtClean="0"/>
              <a:t>excepturi</a:t>
            </a:r>
            <a:r>
              <a:rPr lang="es-ES" sz="1400" dirty="0" smtClean="0"/>
              <a:t>!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65201" y="2578245"/>
            <a:ext cx="191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Fulanito de Copas</a:t>
            </a:r>
            <a:endParaRPr lang="es-ES" sz="1600" dirty="0"/>
          </a:p>
        </p:txBody>
      </p:sp>
      <p:sp>
        <p:nvSpPr>
          <p:cNvPr id="7" name="Rectángulo 6"/>
          <p:cNvSpPr/>
          <p:nvPr/>
        </p:nvSpPr>
        <p:spPr>
          <a:xfrm>
            <a:off x="4162697" y="3004457"/>
            <a:ext cx="5207726" cy="1498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795657" y="3004457"/>
            <a:ext cx="574766" cy="149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4162697" y="4013920"/>
            <a:ext cx="5207726" cy="1498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8447314" y="4013920"/>
            <a:ext cx="923109" cy="149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4160519" y="3538115"/>
            <a:ext cx="5207726" cy="1498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088676" y="2692768"/>
            <a:ext cx="100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3855"/>
                </a:solidFill>
              </a:rPr>
              <a:t>HTML</a:t>
            </a:r>
            <a:endParaRPr lang="es-ES" sz="1600" b="1" dirty="0">
              <a:solidFill>
                <a:srgbClr val="003855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110441" y="3162985"/>
            <a:ext cx="100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3855"/>
                </a:solidFill>
              </a:rPr>
              <a:t>CSS</a:t>
            </a:r>
            <a:endParaRPr lang="es-ES" sz="1600" b="1" dirty="0">
              <a:solidFill>
                <a:srgbClr val="003855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110440" y="3655308"/>
            <a:ext cx="119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3855"/>
                </a:solidFill>
              </a:rPr>
              <a:t>JAVASCRIPT</a:t>
            </a:r>
            <a:endParaRPr lang="es-ES" sz="1600" b="1" dirty="0">
              <a:solidFill>
                <a:srgbClr val="003855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365201" y="4815840"/>
            <a:ext cx="10069153" cy="87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0" y="491989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rgbClr val="003855"/>
                </a:solidFill>
              </a:rPr>
              <a:t>Contacto</a:t>
            </a:r>
            <a:endParaRPr lang="es-ES" sz="3200" dirty="0">
              <a:solidFill>
                <a:srgbClr val="003855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246811" y="5504673"/>
            <a:ext cx="3757749" cy="49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2323144" y="5567773"/>
            <a:ext cx="110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Nombre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222274" y="5507278"/>
            <a:ext cx="3757749" cy="49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6298607" y="5570378"/>
            <a:ext cx="110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Correo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246811" y="6117190"/>
            <a:ext cx="7733212" cy="76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2323144" y="6180290"/>
            <a:ext cx="22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Mensaje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104709" y="2946148"/>
            <a:ext cx="687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95%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6146073" y="3473141"/>
            <a:ext cx="687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100%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176553" y="3951554"/>
            <a:ext cx="687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85%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-1286825" y="3328545"/>
            <a:ext cx="30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</a:rPr>
              <a:t>Pantalla grande</a:t>
            </a:r>
            <a:endParaRPr lang="es-E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348" y="-4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rgbClr val="003855"/>
                </a:solidFill>
              </a:rPr>
              <a:t>Contacto</a:t>
            </a:r>
            <a:endParaRPr lang="es-ES" sz="3200" dirty="0">
              <a:solidFill>
                <a:srgbClr val="003855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220685" y="1080719"/>
            <a:ext cx="3757749" cy="49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2297018" y="1143819"/>
            <a:ext cx="110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Nombre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6148" y="1083324"/>
            <a:ext cx="3757749" cy="49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6272481" y="1146424"/>
            <a:ext cx="110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Correo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220685" y="1693236"/>
            <a:ext cx="7733212" cy="1494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2297018" y="1756336"/>
            <a:ext cx="22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Mensaje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182674" y="3536495"/>
            <a:ext cx="795760" cy="369332"/>
          </a:xfrm>
          <a:prstGeom prst="rect">
            <a:avLst/>
          </a:prstGeom>
          <a:solidFill>
            <a:srgbClr val="3DA5E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Enviar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28"/>
          <p:cNvCxnSpPr/>
          <p:nvPr/>
        </p:nvCxnSpPr>
        <p:spPr>
          <a:xfrm>
            <a:off x="1161571" y="4287542"/>
            <a:ext cx="10069153" cy="87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0" y="5695406"/>
            <a:ext cx="12196348" cy="1162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79" y="5919515"/>
            <a:ext cx="1343025" cy="7143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491" y="5919515"/>
            <a:ext cx="1457325" cy="781050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 rot="16200000">
            <a:off x="-1286825" y="3328545"/>
            <a:ext cx="30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</a:rPr>
              <a:t>Pantalla grande</a:t>
            </a:r>
            <a:endParaRPr lang="es-E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341119" y="95794"/>
            <a:ext cx="9884229" cy="81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/>
          <p:cNvGrpSpPr/>
          <p:nvPr/>
        </p:nvGrpSpPr>
        <p:grpSpPr>
          <a:xfrm>
            <a:off x="4821125" y="363220"/>
            <a:ext cx="2238103" cy="276999"/>
            <a:chOff x="1402080" y="296092"/>
            <a:chExt cx="2238103" cy="276999"/>
          </a:xfrm>
        </p:grpSpPr>
        <p:sp>
          <p:nvSpPr>
            <p:cNvPr id="9" name="CuadroTexto 8"/>
            <p:cNvSpPr txBox="1"/>
            <p:nvPr/>
          </p:nvSpPr>
          <p:spPr>
            <a:xfrm>
              <a:off x="1402080" y="296092"/>
              <a:ext cx="2238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/>
                <a:t>FULANITO DE COPAS</a:t>
              </a:r>
              <a:endParaRPr lang="es-ES" sz="1200" b="1" dirty="0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2939142" y="342369"/>
              <a:ext cx="165463" cy="179308"/>
              <a:chOff x="2939142" y="342369"/>
              <a:chExt cx="165463" cy="179308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939142" y="342369"/>
                <a:ext cx="165463" cy="179308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978330" y="398191"/>
                <a:ext cx="69670" cy="620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4" name="CuadroTexto 13"/>
          <p:cNvSpPr txBox="1"/>
          <p:nvPr/>
        </p:nvSpPr>
        <p:spPr>
          <a:xfrm>
            <a:off x="6632508" y="293551"/>
            <a:ext cx="19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Alumno DIM XLII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139669" y="205898"/>
            <a:ext cx="9536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Acerca de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339700" y="1128570"/>
            <a:ext cx="3621016" cy="818606"/>
          </a:xfrm>
          <a:prstGeom prst="rect">
            <a:avLst/>
          </a:prstGeom>
          <a:solidFill>
            <a:srgbClr val="3D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2292847" y="1249242"/>
            <a:ext cx="9536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Portafolio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24" y="1623675"/>
            <a:ext cx="304800" cy="209550"/>
          </a:xfrm>
          <a:prstGeom prst="rect">
            <a:avLst/>
          </a:prstGeom>
        </p:spPr>
      </p:pic>
      <p:cxnSp>
        <p:nvCxnSpPr>
          <p:cNvPr id="32" name="Conector recto 31"/>
          <p:cNvCxnSpPr/>
          <p:nvPr/>
        </p:nvCxnSpPr>
        <p:spPr>
          <a:xfrm>
            <a:off x="1341118" y="6419838"/>
            <a:ext cx="9879887" cy="17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1341118" y="1947176"/>
            <a:ext cx="9879887" cy="2525486"/>
            <a:chOff x="1341117" y="903514"/>
            <a:chExt cx="9879887" cy="2525486"/>
          </a:xfrm>
        </p:grpSpPr>
        <p:grpSp>
          <p:nvGrpSpPr>
            <p:cNvPr id="30" name="Grupo 29"/>
            <p:cNvGrpSpPr/>
            <p:nvPr/>
          </p:nvGrpSpPr>
          <p:grpSpPr>
            <a:xfrm>
              <a:off x="1341117" y="903514"/>
              <a:ext cx="9879887" cy="2525486"/>
              <a:chOff x="1341119" y="903514"/>
              <a:chExt cx="9879887" cy="2525486"/>
            </a:xfrm>
          </p:grpSpPr>
          <p:sp>
            <p:nvSpPr>
              <p:cNvPr id="24" name="Rectángulo 23"/>
              <p:cNvSpPr/>
              <p:nvPr/>
            </p:nvSpPr>
            <p:spPr>
              <a:xfrm>
                <a:off x="1341119" y="903514"/>
                <a:ext cx="9879887" cy="25254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1820091" y="1706880"/>
                <a:ext cx="4354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 smtClean="0">
                    <a:solidFill>
                      <a:schemeClr val="bg1">
                        <a:lumMod val="65000"/>
                      </a:schemeClr>
                    </a:solidFill>
                  </a:rPr>
                  <a:t>&lt;</a:t>
                </a:r>
                <a:endParaRPr lang="es-ES" sz="4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10371921" y="1706880"/>
                <a:ext cx="5486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 smtClean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endParaRPr lang="es-ES" sz="4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6348548" y="2862944"/>
                <a:ext cx="418012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5377528" y="2862943"/>
                <a:ext cx="418012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7156277" y="2862944"/>
                <a:ext cx="418012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7" name="CuadroTexto 36"/>
            <p:cNvSpPr txBox="1"/>
            <p:nvPr/>
          </p:nvSpPr>
          <p:spPr>
            <a:xfrm>
              <a:off x="1402080" y="922105"/>
              <a:ext cx="263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Slider con 3 imágenes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4968802" y="1128570"/>
            <a:ext cx="3627488" cy="818606"/>
          </a:xfrm>
          <a:prstGeom prst="rect">
            <a:avLst/>
          </a:prstGeom>
          <a:solidFill>
            <a:srgbClr val="005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6084920" y="1256852"/>
            <a:ext cx="9536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Acerca de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552" y="1596262"/>
            <a:ext cx="200025" cy="228600"/>
          </a:xfrm>
          <a:prstGeom prst="rect">
            <a:avLst/>
          </a:prstGeom>
        </p:spPr>
      </p:pic>
      <p:sp>
        <p:nvSpPr>
          <p:cNvPr id="50" name="Rectángulo 49"/>
          <p:cNvSpPr/>
          <p:nvPr/>
        </p:nvSpPr>
        <p:spPr>
          <a:xfrm>
            <a:off x="8378456" y="1129871"/>
            <a:ext cx="2842549" cy="818606"/>
          </a:xfrm>
          <a:prstGeom prst="rect">
            <a:avLst/>
          </a:prstGeom>
          <a:solidFill>
            <a:srgbClr val="003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9720494" y="1209114"/>
            <a:ext cx="6945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Mail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639" y="1590440"/>
            <a:ext cx="209550" cy="1619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 rot="16200000">
            <a:off x="-1286825" y="3328545"/>
            <a:ext cx="30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</a:rPr>
              <a:t>Pantalla mediana</a:t>
            </a:r>
            <a:endParaRPr lang="es-E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8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3030279" y="148044"/>
            <a:ext cx="6879265" cy="6624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/>
          <p:cNvSpPr txBox="1"/>
          <p:nvPr/>
        </p:nvSpPr>
        <p:spPr>
          <a:xfrm>
            <a:off x="3030279" y="235131"/>
            <a:ext cx="687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3DA5E2"/>
                </a:solidFill>
              </a:rPr>
              <a:t>PortaFolio</a:t>
            </a:r>
            <a:endParaRPr lang="es-ES" sz="2400" dirty="0">
              <a:solidFill>
                <a:srgbClr val="3DA5E2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4876795" y="801269"/>
            <a:ext cx="2995749" cy="1097280"/>
            <a:chOff x="1210492" y="740228"/>
            <a:chExt cx="2995749" cy="1097280"/>
          </a:xfrm>
        </p:grpSpPr>
        <p:sp>
          <p:nvSpPr>
            <p:cNvPr id="38" name="Rectángulo 37"/>
            <p:cNvSpPr/>
            <p:nvPr/>
          </p:nvSpPr>
          <p:spPr>
            <a:xfrm>
              <a:off x="1210492" y="740228"/>
              <a:ext cx="2995749" cy="1097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959429" y="992777"/>
              <a:ext cx="82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Imagen </a:t>
              </a:r>
              <a:r>
                <a:rPr lang="es-ES" sz="1200" i="1" dirty="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317963" y="1991807"/>
            <a:ext cx="6318068" cy="1097280"/>
            <a:chOff x="4654741" y="746544"/>
            <a:chExt cx="6318068" cy="1097280"/>
          </a:xfrm>
        </p:grpSpPr>
        <p:sp>
          <p:nvSpPr>
            <p:cNvPr id="40" name="Rectángulo 39"/>
            <p:cNvSpPr/>
            <p:nvPr/>
          </p:nvSpPr>
          <p:spPr>
            <a:xfrm>
              <a:off x="4654741" y="746544"/>
              <a:ext cx="6318068" cy="1097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828902" y="1053746"/>
              <a:ext cx="82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Imagen 2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317963" y="3159341"/>
            <a:ext cx="6318068" cy="1096984"/>
            <a:chOff x="1210492" y="1894262"/>
            <a:chExt cx="6318068" cy="1096984"/>
          </a:xfrm>
        </p:grpSpPr>
        <p:sp>
          <p:nvSpPr>
            <p:cNvPr id="42" name="Rectángulo 41"/>
            <p:cNvSpPr/>
            <p:nvPr/>
          </p:nvSpPr>
          <p:spPr>
            <a:xfrm>
              <a:off x="1210492" y="1894262"/>
              <a:ext cx="6318068" cy="1096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1942011" y="1982995"/>
              <a:ext cx="82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Imagen 3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553298" y="4316031"/>
            <a:ext cx="3082733" cy="1107383"/>
            <a:chOff x="7890076" y="1883197"/>
            <a:chExt cx="3082733" cy="1107383"/>
          </a:xfrm>
        </p:grpSpPr>
        <p:sp>
          <p:nvSpPr>
            <p:cNvPr id="43" name="Rectángulo 42"/>
            <p:cNvSpPr/>
            <p:nvPr/>
          </p:nvSpPr>
          <p:spPr>
            <a:xfrm>
              <a:off x="7890076" y="1883197"/>
              <a:ext cx="3082733" cy="11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8061962" y="1924172"/>
              <a:ext cx="82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Imagen 4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289560" y="4338203"/>
            <a:ext cx="3004457" cy="1107383"/>
            <a:chOff x="1210492" y="3034974"/>
            <a:chExt cx="3004457" cy="1107383"/>
          </a:xfrm>
        </p:grpSpPr>
        <p:sp>
          <p:nvSpPr>
            <p:cNvPr id="46" name="Rectángulo 45"/>
            <p:cNvSpPr/>
            <p:nvPr/>
          </p:nvSpPr>
          <p:spPr>
            <a:xfrm>
              <a:off x="1210492" y="3034974"/>
              <a:ext cx="3004457" cy="11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820089" y="3152001"/>
              <a:ext cx="82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Imagen 5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317963" y="5527464"/>
            <a:ext cx="3004457" cy="1107383"/>
            <a:chOff x="4524103" y="3028294"/>
            <a:chExt cx="3004457" cy="1107383"/>
          </a:xfrm>
        </p:grpSpPr>
        <p:sp>
          <p:nvSpPr>
            <p:cNvPr id="47" name="Rectángulo 46"/>
            <p:cNvSpPr/>
            <p:nvPr/>
          </p:nvSpPr>
          <p:spPr>
            <a:xfrm>
              <a:off x="4524103" y="3028294"/>
              <a:ext cx="3004457" cy="11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4950823" y="3135004"/>
              <a:ext cx="82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Imagen 6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581345" y="5527464"/>
            <a:ext cx="3054686" cy="1107383"/>
            <a:chOff x="7635247" y="2870966"/>
            <a:chExt cx="3004457" cy="1107383"/>
          </a:xfrm>
        </p:grpSpPr>
        <p:sp>
          <p:nvSpPr>
            <p:cNvPr id="48" name="Rectángulo 47"/>
            <p:cNvSpPr/>
            <p:nvPr/>
          </p:nvSpPr>
          <p:spPr>
            <a:xfrm>
              <a:off x="7635247" y="2870966"/>
              <a:ext cx="3004457" cy="11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8114212" y="3108285"/>
              <a:ext cx="82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i="1" dirty="0" smtClean="0">
                  <a:solidFill>
                    <a:schemeClr val="bg2"/>
                  </a:solidFill>
                </a:rPr>
                <a:t>Imagen 7</a:t>
              </a:r>
              <a:endParaRPr lang="es-ES" sz="1200" i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3" name="CuadroTexto 22"/>
          <p:cNvSpPr txBox="1"/>
          <p:nvPr/>
        </p:nvSpPr>
        <p:spPr>
          <a:xfrm rot="16200000">
            <a:off x="-1286825" y="3328545"/>
            <a:ext cx="30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</a:rPr>
              <a:t>Pantalla mediana</a:t>
            </a:r>
            <a:endParaRPr lang="es-E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8709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01" y="673245"/>
            <a:ext cx="1876425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036423" y="217454"/>
            <a:ext cx="196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005385"/>
                </a:solidFill>
              </a:rPr>
              <a:t>Acerca de</a:t>
            </a:r>
            <a:endParaRPr lang="es-ES" sz="3200" dirty="0">
              <a:solidFill>
                <a:srgbClr val="005385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36422" y="789867"/>
            <a:ext cx="3672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Lorem</a:t>
            </a:r>
            <a:r>
              <a:rPr lang="es-ES" sz="1400" dirty="0" smtClean="0"/>
              <a:t> </a:t>
            </a:r>
            <a:r>
              <a:rPr lang="es-ES" sz="1400" dirty="0" err="1" smtClean="0"/>
              <a:t>ipsum</a:t>
            </a:r>
            <a:r>
              <a:rPr lang="es-ES" sz="1400" dirty="0" smtClean="0"/>
              <a:t> dolor </a:t>
            </a:r>
            <a:r>
              <a:rPr lang="es-ES" sz="1400" dirty="0" err="1" smtClean="0"/>
              <a:t>sit</a:t>
            </a:r>
            <a:r>
              <a:rPr lang="es-ES" sz="1400" dirty="0" smtClean="0"/>
              <a:t> </a:t>
            </a:r>
            <a:r>
              <a:rPr lang="es-ES" sz="1400" dirty="0" err="1" smtClean="0"/>
              <a:t>amet</a:t>
            </a:r>
            <a:r>
              <a:rPr lang="es-ES" sz="1400" dirty="0" smtClean="0"/>
              <a:t> </a:t>
            </a:r>
            <a:r>
              <a:rPr lang="es-ES" sz="1400" dirty="0" err="1" smtClean="0"/>
              <a:t>consectetur</a:t>
            </a:r>
            <a:r>
              <a:rPr lang="es-ES" sz="1400" dirty="0" smtClean="0"/>
              <a:t> </a:t>
            </a:r>
            <a:r>
              <a:rPr lang="es-ES" sz="1400" dirty="0" err="1" smtClean="0"/>
              <a:t>adipisicing</a:t>
            </a:r>
            <a:r>
              <a:rPr lang="es-ES" sz="1400" dirty="0" smtClean="0"/>
              <a:t> </a:t>
            </a:r>
            <a:r>
              <a:rPr lang="es-ES" sz="1400" dirty="0" err="1" smtClean="0"/>
              <a:t>elit</a:t>
            </a:r>
            <a:r>
              <a:rPr lang="es-ES" sz="1400" dirty="0" smtClean="0"/>
              <a:t>. </a:t>
            </a:r>
            <a:r>
              <a:rPr lang="es-ES" sz="1400" dirty="0" err="1" smtClean="0"/>
              <a:t>Similique</a:t>
            </a:r>
            <a:r>
              <a:rPr lang="es-ES" sz="1400" dirty="0" smtClean="0"/>
              <a:t> </a:t>
            </a:r>
            <a:r>
              <a:rPr lang="es-ES" sz="1400" dirty="0" err="1" smtClean="0"/>
              <a:t>voluptates</a:t>
            </a:r>
            <a:r>
              <a:rPr lang="es-ES" sz="1400" dirty="0" smtClean="0"/>
              <a:t> </a:t>
            </a:r>
            <a:r>
              <a:rPr lang="es-ES" sz="1400" dirty="0" err="1" smtClean="0"/>
              <a:t>perferendis</a:t>
            </a:r>
            <a:r>
              <a:rPr lang="es-ES" sz="1400" dirty="0" smtClean="0"/>
              <a:t> </a:t>
            </a:r>
            <a:r>
              <a:rPr lang="es-ES" sz="1400" dirty="0" err="1" smtClean="0"/>
              <a:t>debitis</a:t>
            </a:r>
            <a:r>
              <a:rPr lang="es-ES" sz="1400" dirty="0" smtClean="0"/>
              <a:t> </a:t>
            </a:r>
            <a:r>
              <a:rPr lang="es-ES" sz="1400" dirty="0" err="1" smtClean="0"/>
              <a:t>possimus</a:t>
            </a:r>
            <a:r>
              <a:rPr lang="es-ES" sz="1400" dirty="0" smtClean="0"/>
              <a:t> </a:t>
            </a:r>
            <a:r>
              <a:rPr lang="es-ES" sz="1400" dirty="0" err="1" smtClean="0"/>
              <a:t>architecto</a:t>
            </a:r>
            <a:r>
              <a:rPr lang="es-ES" sz="1400" dirty="0" smtClean="0"/>
              <a:t> vitae culpa </a:t>
            </a:r>
            <a:r>
              <a:rPr lang="es-ES" sz="1400" dirty="0" err="1" smtClean="0"/>
              <a:t>ratione</a:t>
            </a:r>
            <a:r>
              <a:rPr lang="es-ES" sz="1400" dirty="0" smtClean="0"/>
              <a:t> </a:t>
            </a:r>
            <a:r>
              <a:rPr lang="es-ES" sz="1400" dirty="0" err="1" smtClean="0"/>
              <a:t>excepturi</a:t>
            </a:r>
            <a:r>
              <a:rPr lang="es-ES" sz="1400" dirty="0" smtClean="0"/>
              <a:t>!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4036424" y="1625745"/>
            <a:ext cx="3672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Lorem</a:t>
            </a:r>
            <a:r>
              <a:rPr lang="es-ES" sz="1400" dirty="0" smtClean="0"/>
              <a:t> </a:t>
            </a:r>
            <a:r>
              <a:rPr lang="es-ES" sz="1400" dirty="0" err="1" smtClean="0"/>
              <a:t>ipsum</a:t>
            </a:r>
            <a:r>
              <a:rPr lang="es-ES" sz="1400" dirty="0" smtClean="0"/>
              <a:t> dolor </a:t>
            </a:r>
            <a:r>
              <a:rPr lang="es-ES" sz="1400" dirty="0" err="1" smtClean="0"/>
              <a:t>sit</a:t>
            </a:r>
            <a:r>
              <a:rPr lang="es-ES" sz="1400" dirty="0" smtClean="0"/>
              <a:t> </a:t>
            </a:r>
            <a:r>
              <a:rPr lang="es-ES" sz="1400" dirty="0" err="1" smtClean="0"/>
              <a:t>amet</a:t>
            </a:r>
            <a:r>
              <a:rPr lang="es-ES" sz="1400" dirty="0" smtClean="0"/>
              <a:t> </a:t>
            </a:r>
            <a:r>
              <a:rPr lang="es-ES" sz="1400" dirty="0" err="1" smtClean="0"/>
              <a:t>consectetur</a:t>
            </a:r>
            <a:r>
              <a:rPr lang="es-ES" sz="1400" dirty="0" smtClean="0"/>
              <a:t> </a:t>
            </a:r>
            <a:r>
              <a:rPr lang="es-ES" sz="1400" dirty="0" err="1" smtClean="0"/>
              <a:t>adipisicing</a:t>
            </a:r>
            <a:r>
              <a:rPr lang="es-ES" sz="1400" dirty="0" smtClean="0"/>
              <a:t> </a:t>
            </a:r>
            <a:r>
              <a:rPr lang="es-ES" sz="1400" dirty="0" err="1" smtClean="0"/>
              <a:t>elit</a:t>
            </a:r>
            <a:r>
              <a:rPr lang="es-ES" sz="1400" dirty="0" smtClean="0"/>
              <a:t>. </a:t>
            </a:r>
            <a:r>
              <a:rPr lang="es-ES" sz="1400" dirty="0" err="1" smtClean="0"/>
              <a:t>Similique</a:t>
            </a:r>
            <a:r>
              <a:rPr lang="es-ES" sz="1400" dirty="0" smtClean="0"/>
              <a:t> </a:t>
            </a:r>
            <a:r>
              <a:rPr lang="es-ES" sz="1400" dirty="0" err="1" smtClean="0"/>
              <a:t>voluptates</a:t>
            </a:r>
            <a:r>
              <a:rPr lang="es-ES" sz="1400" dirty="0" smtClean="0"/>
              <a:t> </a:t>
            </a:r>
            <a:r>
              <a:rPr lang="es-ES" sz="1400" dirty="0" err="1" smtClean="0"/>
              <a:t>perferendis</a:t>
            </a:r>
            <a:r>
              <a:rPr lang="es-ES" sz="1400" dirty="0" smtClean="0"/>
              <a:t> </a:t>
            </a:r>
            <a:r>
              <a:rPr lang="es-ES" sz="1400" dirty="0" err="1" smtClean="0"/>
              <a:t>debitis</a:t>
            </a:r>
            <a:r>
              <a:rPr lang="es-ES" sz="1400" dirty="0" smtClean="0"/>
              <a:t> </a:t>
            </a:r>
            <a:r>
              <a:rPr lang="es-ES" sz="1400" dirty="0" err="1" smtClean="0"/>
              <a:t>possimus</a:t>
            </a:r>
            <a:r>
              <a:rPr lang="es-ES" sz="1400" dirty="0" smtClean="0"/>
              <a:t> </a:t>
            </a:r>
            <a:r>
              <a:rPr lang="es-ES" sz="1400" dirty="0" err="1" smtClean="0"/>
              <a:t>architecto</a:t>
            </a:r>
            <a:r>
              <a:rPr lang="es-ES" sz="1400" dirty="0" smtClean="0"/>
              <a:t> vitae culpa </a:t>
            </a:r>
            <a:r>
              <a:rPr lang="es-ES" sz="1400" dirty="0" err="1" smtClean="0"/>
              <a:t>ratione</a:t>
            </a:r>
            <a:r>
              <a:rPr lang="es-ES" sz="1400" dirty="0" smtClean="0"/>
              <a:t> </a:t>
            </a:r>
            <a:r>
              <a:rPr lang="es-ES" sz="1400" dirty="0" err="1" smtClean="0"/>
              <a:t>excepturi</a:t>
            </a:r>
            <a:r>
              <a:rPr lang="es-ES" sz="1400" dirty="0" smtClean="0"/>
              <a:t>!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65201" y="2578245"/>
            <a:ext cx="191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Fulanito de Copas</a:t>
            </a:r>
            <a:endParaRPr lang="es-ES" sz="1600" dirty="0"/>
          </a:p>
        </p:txBody>
      </p:sp>
      <p:sp>
        <p:nvSpPr>
          <p:cNvPr id="7" name="Rectángulo 6"/>
          <p:cNvSpPr/>
          <p:nvPr/>
        </p:nvSpPr>
        <p:spPr>
          <a:xfrm>
            <a:off x="4162697" y="3003207"/>
            <a:ext cx="3916682" cy="15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7504613" y="3004457"/>
            <a:ext cx="574766" cy="149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4162697" y="4013920"/>
            <a:ext cx="3916682" cy="133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7247050" y="4013920"/>
            <a:ext cx="923109" cy="1337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4160519" y="3538115"/>
            <a:ext cx="3918860" cy="18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088676" y="2692768"/>
            <a:ext cx="100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3855"/>
                </a:solidFill>
              </a:rPr>
              <a:t>HTML</a:t>
            </a:r>
            <a:endParaRPr lang="es-ES" sz="1600" b="1" dirty="0">
              <a:solidFill>
                <a:srgbClr val="003855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110441" y="3162985"/>
            <a:ext cx="100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3855"/>
                </a:solidFill>
              </a:rPr>
              <a:t>CSS</a:t>
            </a:r>
            <a:endParaRPr lang="es-ES" sz="1600" b="1" dirty="0">
              <a:solidFill>
                <a:srgbClr val="003855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110440" y="3655308"/>
            <a:ext cx="119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3855"/>
                </a:solidFill>
              </a:rPr>
              <a:t>JAVASCRIPT</a:t>
            </a:r>
            <a:endParaRPr lang="es-ES" sz="1600" b="1" dirty="0">
              <a:solidFill>
                <a:srgbClr val="003855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365201" y="4815840"/>
            <a:ext cx="10069153" cy="87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0" y="491989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rgbClr val="003855"/>
                </a:solidFill>
              </a:rPr>
              <a:t>Contacto</a:t>
            </a:r>
            <a:endParaRPr lang="es-ES" sz="3200" dirty="0">
              <a:solidFill>
                <a:srgbClr val="003855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316986" y="5504672"/>
            <a:ext cx="5674512" cy="49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3316986" y="5574718"/>
            <a:ext cx="110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Nombre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3316986" y="6113534"/>
            <a:ext cx="5674512" cy="49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3316986" y="6215919"/>
            <a:ext cx="110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Correo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104709" y="2946148"/>
            <a:ext cx="687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95%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6146073" y="3473141"/>
            <a:ext cx="687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100%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176553" y="3951554"/>
            <a:ext cx="687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85%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-1286825" y="3328545"/>
            <a:ext cx="30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</a:rPr>
              <a:t>Pantalla mediana</a:t>
            </a:r>
            <a:endParaRPr lang="es-E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453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0" y="77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rgbClr val="003855"/>
                </a:solidFill>
              </a:rPr>
              <a:t>Contacto</a:t>
            </a:r>
            <a:endParaRPr lang="es-ES" sz="3200" dirty="0">
              <a:solidFill>
                <a:srgbClr val="003855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272308" y="800618"/>
            <a:ext cx="7741922" cy="49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2329057" y="853407"/>
            <a:ext cx="110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Nombre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2391" y="1520260"/>
            <a:ext cx="7741922" cy="495533"/>
            <a:chOff x="2220684" y="2246560"/>
            <a:chExt cx="7741922" cy="495533"/>
          </a:xfrm>
        </p:grpSpPr>
        <p:sp>
          <p:nvSpPr>
            <p:cNvPr id="37" name="Rectángulo 36"/>
            <p:cNvSpPr/>
            <p:nvPr/>
          </p:nvSpPr>
          <p:spPr>
            <a:xfrm>
              <a:off x="2220684" y="2246560"/>
              <a:ext cx="7741922" cy="495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329057" y="2319082"/>
              <a:ext cx="1105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65000"/>
                    </a:schemeClr>
                  </a:solidFill>
                </a:rPr>
                <a:t>Correo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229394" y="2186223"/>
            <a:ext cx="7733212" cy="1494101"/>
            <a:chOff x="2229394" y="2964601"/>
            <a:chExt cx="7733212" cy="1494101"/>
          </a:xfrm>
        </p:grpSpPr>
        <p:sp>
          <p:nvSpPr>
            <p:cNvPr id="54" name="Rectángulo 53"/>
            <p:cNvSpPr/>
            <p:nvPr/>
          </p:nvSpPr>
          <p:spPr>
            <a:xfrm>
              <a:off x="2229394" y="2964601"/>
              <a:ext cx="7733212" cy="1494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2297018" y="3067611"/>
              <a:ext cx="227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65000"/>
                    </a:schemeClr>
                  </a:solidFill>
                </a:rPr>
                <a:t>Mensaje</a:t>
              </a:r>
              <a:endParaRPr lang="es-E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5745389" y="3850754"/>
            <a:ext cx="795760" cy="369332"/>
          </a:xfrm>
          <a:prstGeom prst="rect">
            <a:avLst/>
          </a:prstGeom>
          <a:solidFill>
            <a:srgbClr val="3DA5E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Enviar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28"/>
          <p:cNvCxnSpPr/>
          <p:nvPr/>
        </p:nvCxnSpPr>
        <p:spPr>
          <a:xfrm>
            <a:off x="1052714" y="5297635"/>
            <a:ext cx="10069153" cy="87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0" y="5695406"/>
            <a:ext cx="12196348" cy="1162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79" y="5919515"/>
            <a:ext cx="1343025" cy="7143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491" y="5919515"/>
            <a:ext cx="1457325" cy="781050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 rot="16200000">
            <a:off x="-1286825" y="3328545"/>
            <a:ext cx="30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</a:rPr>
              <a:t>Pantalla mediana</a:t>
            </a:r>
            <a:endParaRPr lang="es-E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307</Words>
  <Application>Microsoft Office PowerPoint</Application>
  <PresentationFormat>Panorámica</PresentationFormat>
  <Paragraphs>114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MARTINEZ ROBLES MIGUEL ANGEL</dc:creator>
  <cp:lastModifiedBy>MARTINEZ ROBLES MIGUEL ANGEL</cp:lastModifiedBy>
  <cp:revision>15</cp:revision>
  <dcterms:created xsi:type="dcterms:W3CDTF">2021-02-09T12:00:12Z</dcterms:created>
  <dcterms:modified xsi:type="dcterms:W3CDTF">2021-02-10T09:58:43Z</dcterms:modified>
</cp:coreProperties>
</file>