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2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B4503-986D-4DFF-A92C-48BD3B3E8BF1}" v="1" dt="2022-01-11T13:47:02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BAUD" userId="39b7dd34daaf92f7" providerId="LiveId" clId="{516321DD-36BA-46E9-9FE3-BD1D80FCCD76}"/>
    <pc:docChg chg="undo custSel addSld modSld">
      <pc:chgData name="Lauren BAUD" userId="39b7dd34daaf92f7" providerId="LiveId" clId="{516321DD-36BA-46E9-9FE3-BD1D80FCCD76}" dt="2022-01-05T15:46:42.944" v="1922" actId="1076"/>
      <pc:docMkLst>
        <pc:docMk/>
      </pc:docMkLst>
      <pc:sldChg chg="addSp modSp mod">
        <pc:chgData name="Lauren BAUD" userId="39b7dd34daaf92f7" providerId="LiveId" clId="{516321DD-36BA-46E9-9FE3-BD1D80FCCD76}" dt="2022-01-05T15:26:55.050" v="14" actId="1076"/>
        <pc:sldMkLst>
          <pc:docMk/>
          <pc:sldMk cId="0" sldId="256"/>
        </pc:sldMkLst>
        <pc:spChg chg="mod">
          <ac:chgData name="Lauren BAUD" userId="39b7dd34daaf92f7" providerId="LiveId" clId="{516321DD-36BA-46E9-9FE3-BD1D80FCCD76}" dt="2022-01-05T15:25:59.718" v="5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auren BAUD" userId="39b7dd34daaf92f7" providerId="LiveId" clId="{516321DD-36BA-46E9-9FE3-BD1D80FCCD76}" dt="2022-01-05T15:26:33.200" v="12"/>
          <ac:spMkLst>
            <pc:docMk/>
            <pc:sldMk cId="0" sldId="256"/>
            <ac:spMk id="57" creationId="{00000000-0000-0000-0000-000000000000}"/>
          </ac:spMkLst>
        </pc:spChg>
        <pc:picChg chg="add mod">
          <ac:chgData name="Lauren BAUD" userId="39b7dd34daaf92f7" providerId="LiveId" clId="{516321DD-36BA-46E9-9FE3-BD1D80FCCD76}" dt="2022-01-05T15:26:55.050" v="14" actId="1076"/>
          <ac:picMkLst>
            <pc:docMk/>
            <pc:sldMk cId="0" sldId="256"/>
            <ac:picMk id="3" creationId="{1077D88F-1ECF-4B4B-8F38-920830DB5F24}"/>
          </ac:picMkLst>
        </pc:picChg>
      </pc:sldChg>
      <pc:sldChg chg="addSp delSp modSp mod">
        <pc:chgData name="Lauren BAUD" userId="39b7dd34daaf92f7" providerId="LiveId" clId="{516321DD-36BA-46E9-9FE3-BD1D80FCCD76}" dt="2022-01-05T15:44:25.240" v="1767" actId="20577"/>
        <pc:sldMkLst>
          <pc:docMk/>
          <pc:sldMk cId="0" sldId="257"/>
        </pc:sldMkLst>
        <pc:spChg chg="del">
          <ac:chgData name="Lauren BAUD" userId="39b7dd34daaf92f7" providerId="LiveId" clId="{516321DD-36BA-46E9-9FE3-BD1D80FCCD76}" dt="2022-01-05T15:27:14.677" v="15" actId="478"/>
          <ac:spMkLst>
            <pc:docMk/>
            <pc:sldMk cId="0" sldId="257"/>
            <ac:spMk id="62" creationId="{00000000-0000-0000-0000-000000000000}"/>
          </ac:spMkLst>
        </pc:spChg>
        <pc:spChg chg="mod">
          <ac:chgData name="Lauren BAUD" userId="39b7dd34daaf92f7" providerId="LiveId" clId="{516321DD-36BA-46E9-9FE3-BD1D80FCCD76}" dt="2022-01-05T15:44:25.240" v="1767" actId="20577"/>
          <ac:spMkLst>
            <pc:docMk/>
            <pc:sldMk cId="0" sldId="257"/>
            <ac:spMk id="63" creationId="{00000000-0000-0000-0000-000000000000}"/>
          </ac:spMkLst>
        </pc:spChg>
        <pc:picChg chg="add mod">
          <ac:chgData name="Lauren BAUD" userId="39b7dd34daaf92f7" providerId="LiveId" clId="{516321DD-36BA-46E9-9FE3-BD1D80FCCD76}" dt="2022-01-05T15:30:53.092" v="434"/>
          <ac:picMkLst>
            <pc:docMk/>
            <pc:sldMk cId="0" sldId="257"/>
            <ac:picMk id="4" creationId="{4DF76480-F520-4ADF-B533-4A4B8A30C38E}"/>
          </ac:picMkLst>
        </pc:picChg>
      </pc:sldChg>
      <pc:sldChg chg="addSp delSp modSp new mod">
        <pc:chgData name="Lauren BAUD" userId="39b7dd34daaf92f7" providerId="LiveId" clId="{516321DD-36BA-46E9-9FE3-BD1D80FCCD76}" dt="2022-01-05T15:34:36.363" v="933" actId="20577"/>
        <pc:sldMkLst>
          <pc:docMk/>
          <pc:sldMk cId="2143814962" sldId="258"/>
        </pc:sldMkLst>
        <pc:spChg chg="del">
          <ac:chgData name="Lauren BAUD" userId="39b7dd34daaf92f7" providerId="LiveId" clId="{516321DD-36BA-46E9-9FE3-BD1D80FCCD76}" dt="2022-01-05T15:31:49.205" v="478" actId="478"/>
          <ac:spMkLst>
            <pc:docMk/>
            <pc:sldMk cId="2143814962" sldId="258"/>
            <ac:spMk id="2" creationId="{36B8CC71-6614-4B19-AFB4-639C0559F022}"/>
          </ac:spMkLst>
        </pc:spChg>
        <pc:spChg chg="del">
          <ac:chgData name="Lauren BAUD" userId="39b7dd34daaf92f7" providerId="LiveId" clId="{516321DD-36BA-46E9-9FE3-BD1D80FCCD76}" dt="2022-01-05T15:31:50.071" v="479" actId="478"/>
          <ac:spMkLst>
            <pc:docMk/>
            <pc:sldMk cId="2143814962" sldId="258"/>
            <ac:spMk id="3" creationId="{C9849840-1954-4DCC-A545-C248CAA6C92A}"/>
          </ac:spMkLst>
        </pc:spChg>
        <pc:spChg chg="add mod">
          <ac:chgData name="Lauren BAUD" userId="39b7dd34daaf92f7" providerId="LiveId" clId="{516321DD-36BA-46E9-9FE3-BD1D80FCCD76}" dt="2022-01-05T15:34:36.363" v="933" actId="20577"/>
          <ac:spMkLst>
            <pc:docMk/>
            <pc:sldMk cId="2143814962" sldId="258"/>
            <ac:spMk id="4" creationId="{8D0D98BF-2F3E-4D15-BAD2-669AED204E03}"/>
          </ac:spMkLst>
        </pc:spChg>
        <pc:picChg chg="add mod">
          <ac:chgData name="Lauren BAUD" userId="39b7dd34daaf92f7" providerId="LiveId" clId="{516321DD-36BA-46E9-9FE3-BD1D80FCCD76}" dt="2022-01-05T15:33:42.531" v="716"/>
          <ac:picMkLst>
            <pc:docMk/>
            <pc:sldMk cId="2143814962" sldId="258"/>
            <ac:picMk id="5" creationId="{8498E76E-97D2-4AC2-B699-68CB4B327CAC}"/>
          </ac:picMkLst>
        </pc:picChg>
      </pc:sldChg>
      <pc:sldChg chg="addSp modSp new mod">
        <pc:chgData name="Lauren BAUD" userId="39b7dd34daaf92f7" providerId="LiveId" clId="{516321DD-36BA-46E9-9FE3-BD1D80FCCD76}" dt="2022-01-05T15:43:43.192" v="1636" actId="1076"/>
        <pc:sldMkLst>
          <pc:docMk/>
          <pc:sldMk cId="1931397153" sldId="259"/>
        </pc:sldMkLst>
        <pc:spChg chg="mod">
          <ac:chgData name="Lauren BAUD" userId="39b7dd34daaf92f7" providerId="LiveId" clId="{516321DD-36BA-46E9-9FE3-BD1D80FCCD76}" dt="2022-01-05T15:37:40.633" v="969"/>
          <ac:spMkLst>
            <pc:docMk/>
            <pc:sldMk cId="1931397153" sldId="259"/>
            <ac:spMk id="2" creationId="{5E63A9A1-A926-4689-BC2A-1DF2340CE67C}"/>
          </ac:spMkLst>
        </pc:spChg>
        <pc:spChg chg="mod">
          <ac:chgData name="Lauren BAUD" userId="39b7dd34daaf92f7" providerId="LiveId" clId="{516321DD-36BA-46E9-9FE3-BD1D80FCCD76}" dt="2022-01-05T15:43:43.192" v="1636" actId="1076"/>
          <ac:spMkLst>
            <pc:docMk/>
            <pc:sldMk cId="1931397153" sldId="259"/>
            <ac:spMk id="3" creationId="{BE5C7AA7-322A-43D8-B417-1C11F7591527}"/>
          </ac:spMkLst>
        </pc:spChg>
        <pc:picChg chg="add mod">
          <ac:chgData name="Lauren BAUD" userId="39b7dd34daaf92f7" providerId="LiveId" clId="{516321DD-36BA-46E9-9FE3-BD1D80FCCD76}" dt="2022-01-05T15:39:18.985" v="1180"/>
          <ac:picMkLst>
            <pc:docMk/>
            <pc:sldMk cId="1931397153" sldId="259"/>
            <ac:picMk id="4" creationId="{E4F5C800-FB19-46C1-A24D-DA61310E8D5C}"/>
          </ac:picMkLst>
        </pc:picChg>
      </pc:sldChg>
      <pc:sldChg chg="modSp add mod">
        <pc:chgData name="Lauren BAUD" userId="39b7dd34daaf92f7" providerId="LiveId" clId="{516321DD-36BA-46E9-9FE3-BD1D80FCCD76}" dt="2022-01-05T15:43:04.207" v="1547" actId="1076"/>
        <pc:sldMkLst>
          <pc:docMk/>
          <pc:sldMk cId="826783627" sldId="260"/>
        </pc:sldMkLst>
        <pc:spChg chg="mod">
          <ac:chgData name="Lauren BAUD" userId="39b7dd34daaf92f7" providerId="LiveId" clId="{516321DD-36BA-46E9-9FE3-BD1D80FCCD76}" dt="2022-01-05T15:42:16.653" v="1340"/>
          <ac:spMkLst>
            <pc:docMk/>
            <pc:sldMk cId="826783627" sldId="260"/>
            <ac:spMk id="2" creationId="{5E63A9A1-A926-4689-BC2A-1DF2340CE67C}"/>
          </ac:spMkLst>
        </pc:spChg>
        <pc:spChg chg="mod">
          <ac:chgData name="Lauren BAUD" userId="39b7dd34daaf92f7" providerId="LiveId" clId="{516321DD-36BA-46E9-9FE3-BD1D80FCCD76}" dt="2022-01-05T15:43:04.207" v="1547" actId="1076"/>
          <ac:spMkLst>
            <pc:docMk/>
            <pc:sldMk cId="826783627" sldId="260"/>
            <ac:spMk id="3" creationId="{BE5C7AA7-322A-43D8-B417-1C11F7591527}"/>
          </ac:spMkLst>
        </pc:spChg>
      </pc:sldChg>
      <pc:sldChg chg="delSp modSp new mod">
        <pc:chgData name="Lauren BAUD" userId="39b7dd34daaf92f7" providerId="LiveId" clId="{516321DD-36BA-46E9-9FE3-BD1D80FCCD76}" dt="2022-01-05T15:46:42.944" v="1922" actId="1076"/>
        <pc:sldMkLst>
          <pc:docMk/>
          <pc:sldMk cId="2175389191" sldId="261"/>
        </pc:sldMkLst>
        <pc:spChg chg="del">
          <ac:chgData name="Lauren BAUD" userId="39b7dd34daaf92f7" providerId="LiveId" clId="{516321DD-36BA-46E9-9FE3-BD1D80FCCD76}" dt="2022-01-05T15:45:00.686" v="1769" actId="478"/>
          <ac:spMkLst>
            <pc:docMk/>
            <pc:sldMk cId="2175389191" sldId="261"/>
            <ac:spMk id="2" creationId="{6556E104-6582-46A1-BB8D-BD41410094D9}"/>
          </ac:spMkLst>
        </pc:spChg>
        <pc:spChg chg="mod">
          <ac:chgData name="Lauren BAUD" userId="39b7dd34daaf92f7" providerId="LiveId" clId="{516321DD-36BA-46E9-9FE3-BD1D80FCCD76}" dt="2022-01-05T15:46:42.944" v="1922" actId="1076"/>
          <ac:spMkLst>
            <pc:docMk/>
            <pc:sldMk cId="2175389191" sldId="261"/>
            <ac:spMk id="3" creationId="{2B52BB74-1A01-479F-A28D-49B86902CA45}"/>
          </ac:spMkLst>
        </pc:spChg>
      </pc:sldChg>
    </pc:docChg>
  </pc:docChgLst>
  <pc:docChgLst>
    <pc:chgData name="Lauren BAUD" userId="39b7dd34daaf92f7" providerId="LiveId" clId="{564B4503-986D-4DFF-A92C-48BD3B3E8BF1}"/>
    <pc:docChg chg="custSel addSld delSld modSld">
      <pc:chgData name="Lauren BAUD" userId="39b7dd34daaf92f7" providerId="LiveId" clId="{564B4503-986D-4DFF-A92C-48BD3B3E8BF1}" dt="2022-01-11T13:48:11.619" v="369" actId="20577"/>
      <pc:docMkLst>
        <pc:docMk/>
      </pc:docMkLst>
      <pc:sldChg chg="modSp mod">
        <pc:chgData name="Lauren BAUD" userId="39b7dd34daaf92f7" providerId="LiveId" clId="{564B4503-986D-4DFF-A92C-48BD3B3E8BF1}" dt="2022-01-11T13:46:56.266" v="23" actId="27636"/>
        <pc:sldMkLst>
          <pc:docMk/>
          <pc:sldMk cId="0" sldId="256"/>
        </pc:sldMkLst>
        <pc:spChg chg="mod">
          <ac:chgData name="Lauren BAUD" userId="39b7dd34daaf92f7" providerId="LiveId" clId="{564B4503-986D-4DFF-A92C-48BD3B3E8BF1}" dt="2022-01-11T13:46:56.266" v="23" actId="27636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Lauren BAUD" userId="39b7dd34daaf92f7" providerId="LiveId" clId="{564B4503-986D-4DFF-A92C-48BD3B3E8BF1}" dt="2022-01-11T13:46:57.521" v="24" actId="47"/>
        <pc:sldMkLst>
          <pc:docMk/>
          <pc:sldMk cId="0" sldId="257"/>
        </pc:sldMkLst>
      </pc:sldChg>
      <pc:sldChg chg="del">
        <pc:chgData name="Lauren BAUD" userId="39b7dd34daaf92f7" providerId="LiveId" clId="{564B4503-986D-4DFF-A92C-48BD3B3E8BF1}" dt="2022-01-11T13:46:59.475" v="25" actId="47"/>
        <pc:sldMkLst>
          <pc:docMk/>
          <pc:sldMk cId="2143814962" sldId="258"/>
        </pc:sldMkLst>
      </pc:sldChg>
      <pc:sldChg chg="del">
        <pc:chgData name="Lauren BAUD" userId="39b7dd34daaf92f7" providerId="LiveId" clId="{564B4503-986D-4DFF-A92C-48BD3B3E8BF1}" dt="2022-01-11T13:47:00.089" v="26" actId="47"/>
        <pc:sldMkLst>
          <pc:docMk/>
          <pc:sldMk cId="1931397153" sldId="259"/>
        </pc:sldMkLst>
      </pc:sldChg>
      <pc:sldChg chg="del">
        <pc:chgData name="Lauren BAUD" userId="39b7dd34daaf92f7" providerId="LiveId" clId="{564B4503-986D-4DFF-A92C-48BD3B3E8BF1}" dt="2022-01-11T13:47:01.106" v="27" actId="47"/>
        <pc:sldMkLst>
          <pc:docMk/>
          <pc:sldMk cId="826783627" sldId="260"/>
        </pc:sldMkLst>
      </pc:sldChg>
      <pc:sldChg chg="modSp add mod">
        <pc:chgData name="Lauren BAUD" userId="39b7dd34daaf92f7" providerId="LiveId" clId="{564B4503-986D-4DFF-A92C-48BD3B3E8BF1}" dt="2022-01-11T13:48:11.619" v="369" actId="20577"/>
        <pc:sldMkLst>
          <pc:docMk/>
          <pc:sldMk cId="2014613967" sldId="262"/>
        </pc:sldMkLst>
        <pc:spChg chg="mod">
          <ac:chgData name="Lauren BAUD" userId="39b7dd34daaf92f7" providerId="LiveId" clId="{564B4503-986D-4DFF-A92C-48BD3B3E8BF1}" dt="2022-01-11T13:47:06.944" v="34" actId="20577"/>
          <ac:spMkLst>
            <pc:docMk/>
            <pc:sldMk cId="2014613967" sldId="262"/>
            <ac:spMk id="2" creationId="{5E63A9A1-A926-4689-BC2A-1DF2340CE67C}"/>
          </ac:spMkLst>
        </pc:spChg>
        <pc:spChg chg="mod">
          <ac:chgData name="Lauren BAUD" userId="39b7dd34daaf92f7" providerId="LiveId" clId="{564B4503-986D-4DFF-A92C-48BD3B3E8BF1}" dt="2022-01-11T13:48:11.619" v="369" actId="20577"/>
          <ac:spMkLst>
            <pc:docMk/>
            <pc:sldMk cId="2014613967" sldId="262"/>
            <ac:spMk id="3" creationId="{BE5C7AA7-322A-43D8-B417-1C11F75915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65275"/>
            <a:ext cx="8520600" cy="3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65275"/>
            <a:ext cx="8520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#</a:t>
            </a: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72450" y="129675"/>
            <a:ext cx="548700" cy="548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-109850" y="0"/>
            <a:ext cx="2061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1762699"/>
            <a:ext cx="8520600" cy="1034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KIABI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Gamification 2</a:t>
            </a:r>
            <a:r>
              <a:rPr lang="fr-FR" baseline="30000" dirty="0"/>
              <a:t>nde</a:t>
            </a:r>
            <a:r>
              <a:rPr lang="fr-FR" dirty="0"/>
              <a:t> main</a:t>
            </a: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 quoi ça parle ? 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77D88F-1ECF-4B4B-8F38-920830DB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3A9A1-A926-4689-BC2A-1DF2340C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7315"/>
            <a:ext cx="8520600" cy="535388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3ème MISSION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5C7AA7-322A-43D8-B417-1C11F759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565" y="1112703"/>
            <a:ext cx="8520600" cy="3497157"/>
          </a:xfrm>
        </p:spPr>
        <p:txBody>
          <a:bodyPr>
            <a:normAutofit/>
          </a:bodyPr>
          <a:lstStyle/>
          <a:p>
            <a:pPr algn="l"/>
            <a:endParaRPr lang="fr-FR" dirty="0"/>
          </a:p>
          <a:p>
            <a:pPr algn="l"/>
            <a:r>
              <a:rPr lang="fr-FR" dirty="0"/>
              <a:t>Nous devons vous assurer que vous avez bien cerner l’enjeu du brief.</a:t>
            </a:r>
          </a:p>
          <a:p>
            <a:pPr algn="l"/>
            <a:endParaRPr lang="fr-FR" i="1" dirty="0"/>
          </a:p>
          <a:p>
            <a:pPr algn="l"/>
            <a:r>
              <a:rPr lang="fr-FR" i="1" dirty="0"/>
              <a:t>Après avoir analysé le brief KIABI, vous reformulerez la problématique du client en ayant pris soin d’analyser son environnement, brièvement.</a:t>
            </a:r>
          </a:p>
          <a:p>
            <a:pPr marL="114300" indent="0" algn="l">
              <a:buNone/>
            </a:pPr>
            <a:endParaRPr lang="fr-FR" i="1" dirty="0"/>
          </a:p>
          <a:p>
            <a:pPr marL="114300" indent="0" algn="l">
              <a:buNone/>
            </a:pPr>
            <a:r>
              <a:rPr lang="fr-FR" i="1" dirty="0">
                <a:sym typeface="Wingdings" panose="05000000000000000000" pitchFamily="2" charset="2"/>
              </a:rPr>
              <a:t> Vous construisez l’introduction de votre étude.</a:t>
            </a:r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F5C800-FB19-46C1-A24D-DA61310E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1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2BB74-1A01-479F-A28D-49B86902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852" y="1973419"/>
            <a:ext cx="8520600" cy="299518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N’oubliez pas d’avancer main dans la main avec votre équipe ainsi qu’avec vos mentors !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Pas de passager clandestin !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⛔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3891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B0E1D"/>
      </a:dk1>
      <a:lt1>
        <a:srgbClr val="FFFFFF"/>
      </a:lt1>
      <a:dk2>
        <a:srgbClr val="595959"/>
      </a:dk2>
      <a:lt2>
        <a:srgbClr val="EEEEEE"/>
      </a:lt2>
      <a:accent1>
        <a:srgbClr val="F01BAC"/>
      </a:accent1>
      <a:accent2>
        <a:srgbClr val="474793"/>
      </a:accent2>
      <a:accent3>
        <a:srgbClr val="7B2182"/>
      </a:accent3>
      <a:accent4>
        <a:srgbClr val="9FC5E8"/>
      </a:accent4>
      <a:accent5>
        <a:srgbClr val="93C47D"/>
      </a:accent5>
      <a:accent6>
        <a:srgbClr val="FFFF00"/>
      </a:accent6>
      <a:hlink>
        <a:srgbClr val="F10B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Affichage à l'écran (16:9)</PresentationFormat>
  <Paragraphs>13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Arial</vt:lpstr>
      <vt:lpstr>Simple Light</vt:lpstr>
      <vt:lpstr>KIABI</vt:lpstr>
      <vt:lpstr>3ème MISSION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KIABI</dc:title>
  <cp:lastModifiedBy>Lauren BAUD</cp:lastModifiedBy>
  <cp:revision>1</cp:revision>
  <dcterms:modified xsi:type="dcterms:W3CDTF">2022-01-11T13:48:15Z</dcterms:modified>
</cp:coreProperties>
</file>