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2" r:id="rId4"/>
    <p:sldId id="263" r:id="rId5"/>
    <p:sldId id="265" r:id="rId6"/>
    <p:sldId id="266" r:id="rId7"/>
    <p:sldId id="269" r:id="rId8"/>
    <p:sldId id="268" r:id="rId9"/>
    <p:sldId id="277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86" autoAdjust="0"/>
    <p:restoredTop sz="94608"/>
  </p:normalViewPr>
  <p:slideViewPr>
    <p:cSldViewPr snapToGrid="0" snapToObjects="1">
      <p:cViewPr varScale="1">
        <p:scale>
          <a:sx n="73" d="100"/>
          <a:sy n="73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F53E56-8A21-48F5-993A-D148A2097189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ECEE9FA-4CA1-4701-B279-AB92EE5CC901}">
      <dgm:prSet/>
      <dgm:spPr/>
      <dgm:t>
        <a:bodyPr/>
        <a:lstStyle/>
        <a:p>
          <a:r>
            <a:rPr lang="en-US"/>
            <a:t>Registred users can add, delete or update </a:t>
          </a:r>
        </a:p>
      </dgm:t>
    </dgm:pt>
    <dgm:pt modelId="{98262961-4836-40B0-B669-352CF370A3BE}" type="parTrans" cxnId="{9B554AFA-D4B7-4510-BECA-A42009709907}">
      <dgm:prSet/>
      <dgm:spPr/>
      <dgm:t>
        <a:bodyPr/>
        <a:lstStyle/>
        <a:p>
          <a:endParaRPr lang="en-US"/>
        </a:p>
      </dgm:t>
    </dgm:pt>
    <dgm:pt modelId="{CE14AF90-B744-4CF4-901B-F221467522E0}" type="sibTrans" cxnId="{9B554AFA-D4B7-4510-BECA-A42009709907}">
      <dgm:prSet/>
      <dgm:spPr/>
      <dgm:t>
        <a:bodyPr/>
        <a:lstStyle/>
        <a:p>
          <a:endParaRPr lang="en-US"/>
        </a:p>
      </dgm:t>
    </dgm:pt>
    <dgm:pt modelId="{78DFDC29-091B-4B2E-AFF3-33EC0AE01286}">
      <dgm:prSet/>
      <dgm:spPr/>
      <dgm:t>
        <a:bodyPr/>
        <a:lstStyle/>
        <a:p>
          <a:r>
            <a:rPr lang="en-US"/>
            <a:t>Authentication is required</a:t>
          </a:r>
        </a:p>
      </dgm:t>
    </dgm:pt>
    <dgm:pt modelId="{5F237D38-6A85-47B3-96FA-73B2C22DA5CB}" type="parTrans" cxnId="{DF412B30-CB74-434C-9F7F-AA97F008C75E}">
      <dgm:prSet/>
      <dgm:spPr/>
      <dgm:t>
        <a:bodyPr/>
        <a:lstStyle/>
        <a:p>
          <a:endParaRPr lang="en-US"/>
        </a:p>
      </dgm:t>
    </dgm:pt>
    <dgm:pt modelId="{4C51C11F-B062-4283-BF9E-62AF81F2C292}" type="sibTrans" cxnId="{DF412B30-CB74-434C-9F7F-AA97F008C75E}">
      <dgm:prSet/>
      <dgm:spPr/>
      <dgm:t>
        <a:bodyPr/>
        <a:lstStyle/>
        <a:p>
          <a:endParaRPr lang="en-US"/>
        </a:p>
      </dgm:t>
    </dgm:pt>
    <dgm:pt modelId="{7A23F400-DB35-4C06-B3A7-459464099120}">
      <dgm:prSet/>
      <dgm:spPr/>
      <dgm:t>
        <a:bodyPr/>
        <a:lstStyle/>
        <a:p>
          <a:r>
            <a:rPr lang="en-US" dirty="0"/>
            <a:t>Pagination</a:t>
          </a:r>
        </a:p>
      </dgm:t>
    </dgm:pt>
    <dgm:pt modelId="{8C0DE36F-5FBA-4240-A95E-376DA20AA5CC}" type="parTrans" cxnId="{33AD355C-B004-4210-AD89-91307AFB629B}">
      <dgm:prSet/>
      <dgm:spPr/>
      <dgm:t>
        <a:bodyPr/>
        <a:lstStyle/>
        <a:p>
          <a:endParaRPr lang="en-US"/>
        </a:p>
      </dgm:t>
    </dgm:pt>
    <dgm:pt modelId="{B3553360-272F-4FA8-8594-5354AFF0B1CF}" type="sibTrans" cxnId="{33AD355C-B004-4210-AD89-91307AFB629B}">
      <dgm:prSet/>
      <dgm:spPr/>
      <dgm:t>
        <a:bodyPr/>
        <a:lstStyle/>
        <a:p>
          <a:endParaRPr lang="en-US"/>
        </a:p>
      </dgm:t>
    </dgm:pt>
    <dgm:pt modelId="{37DF3969-A031-4E85-9A97-D737EAE6B77A}" type="pres">
      <dgm:prSet presAssocID="{DAF53E56-8A21-48F5-993A-D148A2097189}" presName="outerComposite" presStyleCnt="0">
        <dgm:presLayoutVars>
          <dgm:chMax val="5"/>
          <dgm:dir/>
          <dgm:resizeHandles val="exact"/>
        </dgm:presLayoutVars>
      </dgm:prSet>
      <dgm:spPr/>
    </dgm:pt>
    <dgm:pt modelId="{D0A21D2F-0C10-4FA8-B730-5A302E34E78D}" type="pres">
      <dgm:prSet presAssocID="{DAF53E56-8A21-48F5-993A-D148A2097189}" presName="dummyMaxCanvas" presStyleCnt="0">
        <dgm:presLayoutVars/>
      </dgm:prSet>
      <dgm:spPr/>
    </dgm:pt>
    <dgm:pt modelId="{72B3E6EB-B40B-41B3-8EF4-26A3CDED2C20}" type="pres">
      <dgm:prSet presAssocID="{DAF53E56-8A21-48F5-993A-D148A2097189}" presName="ThreeNodes_1" presStyleLbl="node1" presStyleIdx="0" presStyleCnt="3">
        <dgm:presLayoutVars>
          <dgm:bulletEnabled val="1"/>
        </dgm:presLayoutVars>
      </dgm:prSet>
      <dgm:spPr/>
    </dgm:pt>
    <dgm:pt modelId="{27F65DF0-FBED-4D03-945B-578E9785B75F}" type="pres">
      <dgm:prSet presAssocID="{DAF53E56-8A21-48F5-993A-D148A2097189}" presName="ThreeNodes_2" presStyleLbl="node1" presStyleIdx="1" presStyleCnt="3">
        <dgm:presLayoutVars>
          <dgm:bulletEnabled val="1"/>
        </dgm:presLayoutVars>
      </dgm:prSet>
      <dgm:spPr/>
    </dgm:pt>
    <dgm:pt modelId="{52CA9E2D-1415-4622-96D4-3D9C39C9D7AE}" type="pres">
      <dgm:prSet presAssocID="{DAF53E56-8A21-48F5-993A-D148A2097189}" presName="ThreeNodes_3" presStyleLbl="node1" presStyleIdx="2" presStyleCnt="3">
        <dgm:presLayoutVars>
          <dgm:bulletEnabled val="1"/>
        </dgm:presLayoutVars>
      </dgm:prSet>
      <dgm:spPr/>
    </dgm:pt>
    <dgm:pt modelId="{0830C86F-5397-416C-8E22-8CAE2A774BA9}" type="pres">
      <dgm:prSet presAssocID="{DAF53E56-8A21-48F5-993A-D148A2097189}" presName="ThreeConn_1-2" presStyleLbl="fgAccFollowNode1" presStyleIdx="0" presStyleCnt="2">
        <dgm:presLayoutVars>
          <dgm:bulletEnabled val="1"/>
        </dgm:presLayoutVars>
      </dgm:prSet>
      <dgm:spPr/>
    </dgm:pt>
    <dgm:pt modelId="{229AE5DC-BCA2-42C6-A0DB-BCD473209A4E}" type="pres">
      <dgm:prSet presAssocID="{DAF53E56-8A21-48F5-993A-D148A2097189}" presName="ThreeConn_2-3" presStyleLbl="fgAccFollowNode1" presStyleIdx="1" presStyleCnt="2">
        <dgm:presLayoutVars>
          <dgm:bulletEnabled val="1"/>
        </dgm:presLayoutVars>
      </dgm:prSet>
      <dgm:spPr/>
    </dgm:pt>
    <dgm:pt modelId="{CA432A15-CB4E-4313-A669-17182E2CEC6B}" type="pres">
      <dgm:prSet presAssocID="{DAF53E56-8A21-48F5-993A-D148A2097189}" presName="ThreeNodes_1_text" presStyleLbl="node1" presStyleIdx="2" presStyleCnt="3">
        <dgm:presLayoutVars>
          <dgm:bulletEnabled val="1"/>
        </dgm:presLayoutVars>
      </dgm:prSet>
      <dgm:spPr/>
    </dgm:pt>
    <dgm:pt modelId="{E2253C46-A7EC-44A2-A8E9-3161F6F6FE27}" type="pres">
      <dgm:prSet presAssocID="{DAF53E56-8A21-48F5-993A-D148A2097189}" presName="ThreeNodes_2_text" presStyleLbl="node1" presStyleIdx="2" presStyleCnt="3">
        <dgm:presLayoutVars>
          <dgm:bulletEnabled val="1"/>
        </dgm:presLayoutVars>
      </dgm:prSet>
      <dgm:spPr/>
    </dgm:pt>
    <dgm:pt modelId="{09899A67-C051-46C6-9176-4E677DB49377}" type="pres">
      <dgm:prSet presAssocID="{DAF53E56-8A21-48F5-993A-D148A2097189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3735C115-7940-4D20-A944-3AA5B38E8EA3}" type="presOf" srcId="{7A23F400-DB35-4C06-B3A7-459464099120}" destId="{52CA9E2D-1415-4622-96D4-3D9C39C9D7AE}" srcOrd="0" destOrd="0" presId="urn:microsoft.com/office/officeart/2005/8/layout/vProcess5"/>
    <dgm:cxn modelId="{08D25D17-D8FA-4CA3-B53D-D45A41FA2127}" type="presOf" srcId="{CE14AF90-B744-4CF4-901B-F221467522E0}" destId="{0830C86F-5397-416C-8E22-8CAE2A774BA9}" srcOrd="0" destOrd="0" presId="urn:microsoft.com/office/officeart/2005/8/layout/vProcess5"/>
    <dgm:cxn modelId="{676B101A-119C-4E4D-85A1-B4E8FB97CD3E}" type="presOf" srcId="{78DFDC29-091B-4B2E-AFF3-33EC0AE01286}" destId="{27F65DF0-FBED-4D03-945B-578E9785B75F}" srcOrd="0" destOrd="0" presId="urn:microsoft.com/office/officeart/2005/8/layout/vProcess5"/>
    <dgm:cxn modelId="{07728922-A30F-405B-A439-67CB12B0EDAB}" type="presOf" srcId="{FECEE9FA-4CA1-4701-B279-AB92EE5CC901}" destId="{CA432A15-CB4E-4313-A669-17182E2CEC6B}" srcOrd="1" destOrd="0" presId="urn:microsoft.com/office/officeart/2005/8/layout/vProcess5"/>
    <dgm:cxn modelId="{DF412B30-CB74-434C-9F7F-AA97F008C75E}" srcId="{DAF53E56-8A21-48F5-993A-D148A2097189}" destId="{78DFDC29-091B-4B2E-AFF3-33EC0AE01286}" srcOrd="1" destOrd="0" parTransId="{5F237D38-6A85-47B3-96FA-73B2C22DA5CB}" sibTransId="{4C51C11F-B062-4283-BF9E-62AF81F2C292}"/>
    <dgm:cxn modelId="{33AD355C-B004-4210-AD89-91307AFB629B}" srcId="{DAF53E56-8A21-48F5-993A-D148A2097189}" destId="{7A23F400-DB35-4C06-B3A7-459464099120}" srcOrd="2" destOrd="0" parTransId="{8C0DE36F-5FBA-4240-A95E-376DA20AA5CC}" sibTransId="{B3553360-272F-4FA8-8594-5354AFF0B1CF}"/>
    <dgm:cxn modelId="{D9611A61-AE67-4626-A62E-05A28631523B}" type="presOf" srcId="{DAF53E56-8A21-48F5-993A-D148A2097189}" destId="{37DF3969-A031-4E85-9A97-D737EAE6B77A}" srcOrd="0" destOrd="0" presId="urn:microsoft.com/office/officeart/2005/8/layout/vProcess5"/>
    <dgm:cxn modelId="{736A3A7A-B181-4861-9837-764EFD3C27AF}" type="presOf" srcId="{4C51C11F-B062-4283-BF9E-62AF81F2C292}" destId="{229AE5DC-BCA2-42C6-A0DB-BCD473209A4E}" srcOrd="0" destOrd="0" presId="urn:microsoft.com/office/officeart/2005/8/layout/vProcess5"/>
    <dgm:cxn modelId="{CA163C96-DE3B-4FDE-938F-4EF60E5FC09E}" type="presOf" srcId="{7A23F400-DB35-4C06-B3A7-459464099120}" destId="{09899A67-C051-46C6-9176-4E677DB49377}" srcOrd="1" destOrd="0" presId="urn:microsoft.com/office/officeart/2005/8/layout/vProcess5"/>
    <dgm:cxn modelId="{6DE970BB-0B27-4DEC-A07A-78AE18FFCA3F}" type="presOf" srcId="{FECEE9FA-4CA1-4701-B279-AB92EE5CC901}" destId="{72B3E6EB-B40B-41B3-8EF4-26A3CDED2C20}" srcOrd="0" destOrd="0" presId="urn:microsoft.com/office/officeart/2005/8/layout/vProcess5"/>
    <dgm:cxn modelId="{5270A3DD-DBDB-486E-8FEB-29913ED67827}" type="presOf" srcId="{78DFDC29-091B-4B2E-AFF3-33EC0AE01286}" destId="{E2253C46-A7EC-44A2-A8E9-3161F6F6FE27}" srcOrd="1" destOrd="0" presId="urn:microsoft.com/office/officeart/2005/8/layout/vProcess5"/>
    <dgm:cxn modelId="{9B554AFA-D4B7-4510-BECA-A42009709907}" srcId="{DAF53E56-8A21-48F5-993A-D148A2097189}" destId="{FECEE9FA-4CA1-4701-B279-AB92EE5CC901}" srcOrd="0" destOrd="0" parTransId="{98262961-4836-40B0-B669-352CF370A3BE}" sibTransId="{CE14AF90-B744-4CF4-901B-F221467522E0}"/>
    <dgm:cxn modelId="{BC8597B6-736B-4A01-85F0-4D5FFA1FDEA1}" type="presParOf" srcId="{37DF3969-A031-4E85-9A97-D737EAE6B77A}" destId="{D0A21D2F-0C10-4FA8-B730-5A302E34E78D}" srcOrd="0" destOrd="0" presId="urn:microsoft.com/office/officeart/2005/8/layout/vProcess5"/>
    <dgm:cxn modelId="{CE7B450F-5C65-497F-81A3-CCE0BF340B48}" type="presParOf" srcId="{37DF3969-A031-4E85-9A97-D737EAE6B77A}" destId="{72B3E6EB-B40B-41B3-8EF4-26A3CDED2C20}" srcOrd="1" destOrd="0" presId="urn:microsoft.com/office/officeart/2005/8/layout/vProcess5"/>
    <dgm:cxn modelId="{037D0965-6E90-4554-88DD-BB272E94DDCE}" type="presParOf" srcId="{37DF3969-A031-4E85-9A97-D737EAE6B77A}" destId="{27F65DF0-FBED-4D03-945B-578E9785B75F}" srcOrd="2" destOrd="0" presId="urn:microsoft.com/office/officeart/2005/8/layout/vProcess5"/>
    <dgm:cxn modelId="{5263D8DC-F67D-4CA5-AD72-27BBEBC7A526}" type="presParOf" srcId="{37DF3969-A031-4E85-9A97-D737EAE6B77A}" destId="{52CA9E2D-1415-4622-96D4-3D9C39C9D7AE}" srcOrd="3" destOrd="0" presId="urn:microsoft.com/office/officeart/2005/8/layout/vProcess5"/>
    <dgm:cxn modelId="{FB8B7E87-1158-4C8A-9F1B-075ACBCB16DA}" type="presParOf" srcId="{37DF3969-A031-4E85-9A97-D737EAE6B77A}" destId="{0830C86F-5397-416C-8E22-8CAE2A774BA9}" srcOrd="4" destOrd="0" presId="urn:microsoft.com/office/officeart/2005/8/layout/vProcess5"/>
    <dgm:cxn modelId="{6AF87B34-FD0D-4853-B319-63C672BD6150}" type="presParOf" srcId="{37DF3969-A031-4E85-9A97-D737EAE6B77A}" destId="{229AE5DC-BCA2-42C6-A0DB-BCD473209A4E}" srcOrd="5" destOrd="0" presId="urn:microsoft.com/office/officeart/2005/8/layout/vProcess5"/>
    <dgm:cxn modelId="{BED2FEF7-FBA5-4E30-B3EF-6599ABE92AEF}" type="presParOf" srcId="{37DF3969-A031-4E85-9A97-D737EAE6B77A}" destId="{CA432A15-CB4E-4313-A669-17182E2CEC6B}" srcOrd="6" destOrd="0" presId="urn:microsoft.com/office/officeart/2005/8/layout/vProcess5"/>
    <dgm:cxn modelId="{17E59511-B9F4-4C38-A44A-559623DF0C58}" type="presParOf" srcId="{37DF3969-A031-4E85-9A97-D737EAE6B77A}" destId="{E2253C46-A7EC-44A2-A8E9-3161F6F6FE27}" srcOrd="7" destOrd="0" presId="urn:microsoft.com/office/officeart/2005/8/layout/vProcess5"/>
    <dgm:cxn modelId="{DD4D691F-49C9-4AA5-A934-2E6C711F4713}" type="presParOf" srcId="{37DF3969-A031-4E85-9A97-D737EAE6B77A}" destId="{09899A67-C051-46C6-9176-4E677DB4937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3E6EB-B40B-41B3-8EF4-26A3CDED2C20}">
      <dsp:nvSpPr>
        <dsp:cNvPr id="0" name=""/>
        <dsp:cNvSpPr/>
      </dsp:nvSpPr>
      <dsp:spPr>
        <a:xfrm>
          <a:off x="0" y="0"/>
          <a:ext cx="9288654" cy="12578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Registred users can add, delete or update </a:t>
          </a:r>
        </a:p>
      </dsp:txBody>
      <dsp:txXfrm>
        <a:off x="36841" y="36841"/>
        <a:ext cx="7931345" cy="1184159"/>
      </dsp:txXfrm>
    </dsp:sp>
    <dsp:sp modelId="{27F65DF0-FBED-4D03-945B-578E9785B75F}">
      <dsp:nvSpPr>
        <dsp:cNvPr id="0" name=""/>
        <dsp:cNvSpPr/>
      </dsp:nvSpPr>
      <dsp:spPr>
        <a:xfrm>
          <a:off x="819587" y="1467481"/>
          <a:ext cx="9288654" cy="1257841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Authentication is required</a:t>
          </a:r>
        </a:p>
      </dsp:txBody>
      <dsp:txXfrm>
        <a:off x="856428" y="1504322"/>
        <a:ext cx="7577788" cy="1184159"/>
      </dsp:txXfrm>
    </dsp:sp>
    <dsp:sp modelId="{52CA9E2D-1415-4622-96D4-3D9C39C9D7AE}">
      <dsp:nvSpPr>
        <dsp:cNvPr id="0" name=""/>
        <dsp:cNvSpPr/>
      </dsp:nvSpPr>
      <dsp:spPr>
        <a:xfrm>
          <a:off x="1639174" y="2934963"/>
          <a:ext cx="9288654" cy="1257841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Pagination</a:t>
          </a:r>
        </a:p>
      </dsp:txBody>
      <dsp:txXfrm>
        <a:off x="1676015" y="2971804"/>
        <a:ext cx="7577788" cy="1184159"/>
      </dsp:txXfrm>
    </dsp:sp>
    <dsp:sp modelId="{0830C86F-5397-416C-8E22-8CAE2A774BA9}">
      <dsp:nvSpPr>
        <dsp:cNvPr id="0" name=""/>
        <dsp:cNvSpPr/>
      </dsp:nvSpPr>
      <dsp:spPr>
        <a:xfrm>
          <a:off x="8471057" y="953863"/>
          <a:ext cx="817596" cy="8175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655016" y="953863"/>
        <a:ext cx="449678" cy="615241"/>
      </dsp:txXfrm>
    </dsp:sp>
    <dsp:sp modelId="{229AE5DC-BCA2-42C6-A0DB-BCD473209A4E}">
      <dsp:nvSpPr>
        <dsp:cNvPr id="0" name=""/>
        <dsp:cNvSpPr/>
      </dsp:nvSpPr>
      <dsp:spPr>
        <a:xfrm>
          <a:off x="9290644" y="2412959"/>
          <a:ext cx="817596" cy="8175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474603" y="2412959"/>
        <a:ext cx="449678" cy="6152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47CFB-9EF2-054C-BDE1-5D905D89D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987FF1-773B-3D4A-A3C1-2773073E3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F8850-5DD7-5C48-9B08-B3F3A99A6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2E6F5-2476-504D-AEDE-1F527FE7AF3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CCA1C-CDA0-4D49-8DD9-3E018389C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262C7-4284-784E-A306-4898F3E0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C62B-1384-D34E-BD8B-6554655FE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39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2BDF-9D5B-734D-B246-14F2A67D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C898BB-4408-754C-903B-960D9BFD8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ED445-0D0D-6B49-96AF-9CF4F12A8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2E6F5-2476-504D-AEDE-1F527FE7AF3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BDCA3-2B87-F54B-884B-F93E976CA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21CBF-D0E0-A449-ABEF-7F7849B4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C62B-1384-D34E-BD8B-6554655FE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4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8AC08F-A1E8-3046-A15F-B548283489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1183F-CC1B-BC46-B239-B6939238D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F6D20-499A-714F-B817-2665FBBA3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2E6F5-2476-504D-AEDE-1F527FE7AF3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5FF20-80BB-6943-87F9-3775A4DA9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C9C72-DC49-EF42-9947-5D1414D13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C62B-1384-D34E-BD8B-6554655FE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66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6EE4-A9CF-B047-B501-C7FBD70A8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40781-332C-2E4F-B62E-789FAF103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B7094-259D-F043-9B53-C8C028C6D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2E6F5-2476-504D-AEDE-1F527FE7AF3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86573-EB6D-3641-9EB7-C2C572430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5D33F-3D16-F44E-919C-5D5089ED8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C62B-1384-D34E-BD8B-6554655FE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79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C4ED-FE1B-1741-B9E8-BC42C8652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62F5E-314D-CE4B-A076-1FF439E34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3048B-957C-7F40-8CFA-B4BCFD6B2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2E6F5-2476-504D-AEDE-1F527FE7AF3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2190D-539B-AF41-8AFA-89B4663CC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FF4F8-33CF-084F-BE4A-B16E002EB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C62B-1384-D34E-BD8B-6554655FE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97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DB24D-47F9-EE43-B760-391824824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EADCF-C3DE-CF46-B20C-ED55EB3307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BE84D-806C-5246-B0A8-137D381A6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117AB-1EEB-0E46-96C6-63B8D41E6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2E6F5-2476-504D-AEDE-1F527FE7AF3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7621E-926B-A743-9E59-E2FE54EE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3D1F7-AC82-944B-A02C-390E05AB1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C62B-1384-D34E-BD8B-6554655FE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49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1F967-9EDE-ED4A-A41D-244126C40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32DA5-7DCC-414F-AC19-3D4B84376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475C3-52E0-7041-A4B3-2757499A5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AFF1DC-7E9A-9141-A120-C14FF2D25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C10F4C-05FE-BB40-9297-3E7D6F0B2A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465908-1E7B-4740-8299-C9722CF55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2E6F5-2476-504D-AEDE-1F527FE7AF3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373B3E-EF89-9E4B-ABA4-65600FEE5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E93AA2-55CA-CF4D-B298-EB233C82A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C62B-1384-D34E-BD8B-6554655FE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47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F5830-46FE-3641-9F73-807D72CE5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73398C-73CA-5540-9BA4-B7B22FDB1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2E6F5-2476-504D-AEDE-1F527FE7AF3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D1E69-18FA-A444-9C58-471DFC680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D87BDD-F4D5-8548-826B-31FBEDBC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C62B-1384-D34E-BD8B-6554655FE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3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C0AB2E-7A25-794F-98A4-DB76C3627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2E6F5-2476-504D-AEDE-1F527FE7AF3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C06E71-BAFC-7749-86AA-8C5A1F7CA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6FE53-6942-234A-99F8-105631820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C62B-1384-D34E-BD8B-6554655FE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50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3CA6C-5BEB-4043-8188-E8E48AD18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2BB95-23E9-F844-ABEB-F8C864AD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BE4C1B-998F-8646-AB0E-B141E6626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14934-1E11-D34B-93DA-235E865FA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2E6F5-2476-504D-AEDE-1F527FE7AF3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D84A8-28DE-D948-91E9-BEC7BB2EC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011C1-5ADF-4245-A1A0-9A265CC9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C62B-1384-D34E-BD8B-6554655FE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6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2B2F5-6050-464C-A6F7-BB98E8762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457A04-967A-8144-BD4C-5C03C3B9F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A2C6EF-7DF7-D843-A248-BFA2CABC4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8BEB2-39DC-744C-A1F6-271D29752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2E6F5-2476-504D-AEDE-1F527FE7AF3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0D927-2777-3941-8B86-9959C7D9E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FB6B3-26CA-464E-B87C-E4183A186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C62B-1384-D34E-BD8B-6554655FE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71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86EE6C-0936-AD46-9165-300D2FC34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61A8C-B006-1340-8D4B-6CB67FF6B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701E1-71ED-E144-8A1E-1821FF49A5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2E6F5-2476-504D-AEDE-1F527FE7AF3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946D2-D2CF-394A-BBAE-5ADC3EF59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852C9-E6EF-EE4F-B9A1-D2FFD3F84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EC62B-1384-D34E-BD8B-6554655FE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26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14722" y="321068"/>
            <a:ext cx="7248527" cy="1408909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REPUBLIKA E MAQEDONISË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UNIVERSITETI I EVROPËS JUGLINDORE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South East European University 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of Contemporary Sciences and Technologies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49" y="159252"/>
            <a:ext cx="1854200" cy="1738896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1524000" y="196850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Subtitle 2"/>
          <p:cNvSpPr txBox="1">
            <a:spLocks/>
          </p:cNvSpPr>
          <p:nvPr/>
        </p:nvSpPr>
        <p:spPr>
          <a:xfrm>
            <a:off x="1619249" y="3718325"/>
            <a:ext cx="9144000" cy="11330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FlaskBlog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q-AL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1524000" y="5849911"/>
            <a:ext cx="1714500" cy="723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q-AL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Alban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Memishi</a:t>
            </a:r>
            <a:endParaRPr lang="sq-AL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8166100" y="5799113"/>
            <a:ext cx="2933700" cy="7739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q-A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Dr.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Luma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sq-A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5059795" y="6559168"/>
            <a:ext cx="1898650" cy="2405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q-AL" sz="1400" dirty="0"/>
              <a:t>TETOVO, JUNE 20</a:t>
            </a:r>
            <a:r>
              <a:rPr lang="en-US" sz="1400" dirty="0"/>
              <a:t>21</a:t>
            </a:r>
            <a:endParaRPr lang="sq-AL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451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Questions 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7215363" y="1253335"/>
            <a:ext cx="3169608" cy="524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09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8100" y="847725"/>
            <a:ext cx="4178300" cy="600075"/>
          </a:xfrm>
        </p:spPr>
        <p:txBody>
          <a:bodyPr>
            <a:noAutofit/>
          </a:bodyPr>
          <a:lstStyle/>
          <a:p>
            <a:r>
              <a:rPr lang="sq-A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Topics: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8100" y="2273300"/>
            <a:ext cx="10058400" cy="30734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</a:t>
            </a:r>
            <a:endParaRPr lang="sq-A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technologies</a:t>
            </a:r>
            <a:endParaRPr lang="sq-A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479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93725"/>
            <a:ext cx="3543300" cy="676275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730376"/>
            <a:ext cx="10515600" cy="359092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I’ve build.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explanation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548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593725"/>
            <a:ext cx="4648201" cy="67627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PyCharm and Flask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730376"/>
            <a:ext cx="10515600" cy="359092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sq-A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Development </a:t>
            </a:r>
            <a:r>
              <a:rPr lang="sq-A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sq-A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257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FlaskBlog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Content Placeholder 10">
            <a:extLst>
              <a:ext uri="{FF2B5EF4-FFF2-40B4-BE49-F238E27FC236}">
                <a16:creationId xmlns:a16="http://schemas.microsoft.com/office/drawing/2014/main" id="{F3AACD61-E716-BA45-93C7-8CE0FD6461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5" t="4759" r="2653" b="-3"/>
          <a:stretch/>
        </p:blipFill>
        <p:spPr>
          <a:xfrm>
            <a:off x="841248" y="2690949"/>
            <a:ext cx="6236208" cy="3486013"/>
          </a:xfrm>
          <a:prstGeom prst="rect">
            <a:avLst/>
          </a:prstGeom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08EE41A5-6511-4E07-914C-CEB0F48BB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US" sz="2200" dirty="0"/>
              <a:t>Home screen</a:t>
            </a:r>
          </a:p>
          <a:p>
            <a:r>
              <a:rPr lang="en-US" sz="2200" dirty="0"/>
              <a:t>Posts.</a:t>
            </a:r>
          </a:p>
          <a:p>
            <a:r>
              <a:rPr lang="en-US" sz="2200" dirty="0"/>
              <a:t>Login</a:t>
            </a:r>
          </a:p>
          <a:p>
            <a:r>
              <a:rPr lang="en-US" sz="2200" dirty="0"/>
              <a:t>Register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1737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FlaskBlog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CB7F5F-1F58-F846-9930-E6A777B556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2" t="4759" r="2466" b="-3"/>
          <a:stretch/>
        </p:blipFill>
        <p:spPr>
          <a:xfrm>
            <a:off x="841248" y="2690949"/>
            <a:ext cx="6236208" cy="3486013"/>
          </a:xfrm>
          <a:prstGeom prst="rect">
            <a:avLst/>
          </a:prstGeom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08EE41A5-6511-4E07-914C-CEB0F48BB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US" sz="2200" dirty="0"/>
              <a:t>Required fields for Signing Up</a:t>
            </a:r>
          </a:p>
          <a:p>
            <a:r>
              <a:rPr lang="en-US" sz="2200" dirty="0"/>
              <a:t>Email field</a:t>
            </a:r>
          </a:p>
          <a:p>
            <a:r>
              <a:rPr lang="en-US" sz="2200" dirty="0"/>
              <a:t>Password</a:t>
            </a:r>
          </a:p>
          <a:p>
            <a:r>
              <a:rPr lang="en-US" sz="2200" dirty="0"/>
              <a:t>For login, email and password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12117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FlaskBlog</a:t>
            </a:r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8" name="Content Placeholder 15">
            <a:extLst>
              <a:ext uri="{FF2B5EF4-FFF2-40B4-BE49-F238E27FC236}">
                <a16:creationId xmlns:a16="http://schemas.microsoft.com/office/drawing/2014/main" id="{53E3E040-BB4C-4346-9A0F-470FF5C7A8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910930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2441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3E7B88-663E-C54E-A568-9ACD581F35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3809" r="25"/>
          <a:stretch/>
        </p:blipFill>
        <p:spPr>
          <a:xfrm>
            <a:off x="20" y="261256"/>
            <a:ext cx="12188932" cy="6596743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062" y="4185749"/>
            <a:ext cx="9265771" cy="622836"/>
          </a:xfrm>
        </p:spPr>
        <p:txBody>
          <a:bodyPr>
            <a:normAutofit/>
          </a:bodyPr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fBlog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08EE41A5-6511-4E07-914C-CEB0F48BB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3" y="4856921"/>
            <a:ext cx="9565028" cy="1249240"/>
          </a:xfrm>
        </p:spPr>
        <p:txBody>
          <a:bodyPr>
            <a:normAutofit/>
          </a:bodyPr>
          <a:lstStyle/>
          <a:p>
            <a:r>
              <a:rPr lang="en-US" sz="1800"/>
              <a:t>You can see how many times has the user posted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0010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07BF9286-288F-4763-B538-72D3AF1EF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Important feature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6667025-F84C-4677-BCB2-4DF6EAD87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2190045" y="1675227"/>
            <a:ext cx="781191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16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112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REPUBLIKA E MAQEDONISË UNIVERSITETI I EVROPËS JUGLINDORE  South East European University  Faculty of Contemporary Sciences and Technologies</vt:lpstr>
      <vt:lpstr>Topics:</vt:lpstr>
      <vt:lpstr>Intro</vt:lpstr>
      <vt:lpstr>PyCharm and Flask</vt:lpstr>
      <vt:lpstr>FlaskBlog</vt:lpstr>
      <vt:lpstr>FlaskBlog</vt:lpstr>
      <vt:lpstr>FlaskBlog </vt:lpstr>
      <vt:lpstr>fBlog</vt:lpstr>
      <vt:lpstr>Important feature 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REPUBLIKA E MAQEDONISË UNIVERSITETI I EVROPËS JUGLINDORE  Fakulteti i Shkencave dhe Teknologjive Bashkëkohore Shkenca kompjuterike</dc:title>
  <dc:creator>Alban</dc:creator>
  <cp:lastModifiedBy>Alban</cp:lastModifiedBy>
  <cp:revision>6</cp:revision>
  <dcterms:created xsi:type="dcterms:W3CDTF">2020-06-28T21:27:17Z</dcterms:created>
  <dcterms:modified xsi:type="dcterms:W3CDTF">2021-06-16T00:28:51Z</dcterms:modified>
</cp:coreProperties>
</file>