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81" r:id="rId6"/>
    <p:sldId id="282" r:id="rId7"/>
    <p:sldId id="296" r:id="rId8"/>
    <p:sldId id="262" r:id="rId9"/>
    <p:sldId id="301" r:id="rId10"/>
    <p:sldId id="297" r:id="rId11"/>
    <p:sldId id="298" r:id="rId12"/>
    <p:sldId id="299" r:id="rId13"/>
    <p:sldId id="300" r:id="rId14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6437" autoAdjust="0"/>
  </p:normalViewPr>
  <p:slideViewPr>
    <p:cSldViewPr>
      <p:cViewPr>
        <p:scale>
          <a:sx n="74" d="100"/>
          <a:sy n="74" d="100"/>
        </p:scale>
        <p:origin x="46" y="10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26/05/2024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26/05/2024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278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02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04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5283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733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639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68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408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26/05/2024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26/05/2024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26/05/2024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26/05/2024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26/05/2024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26/05/2024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26/05/2024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26/05/2024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26/05/2024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26/05/2024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26/05/2024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26/05/2024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13892" y="116632"/>
            <a:ext cx="10441160" cy="2000251"/>
          </a:xfrm>
        </p:spPr>
        <p:txBody>
          <a:bodyPr rtlCol="0"/>
          <a:lstStyle/>
          <a:p>
            <a:r>
              <a:rPr lang="fr-FR" dirty="0"/>
              <a:t>Projet Arbre Généalogique Pro++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Groupe :Aude, Mathis, Alban ET RAYANE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D751FF3-3A5E-454A-96DE-AAAE24AC8ABB}"/>
              </a:ext>
            </a:extLst>
          </p:cNvPr>
          <p:cNvCxnSpPr>
            <a:cxnSpLocks/>
          </p:cNvCxnSpPr>
          <p:nvPr/>
        </p:nvCxnSpPr>
        <p:spPr>
          <a:xfrm>
            <a:off x="1701924" y="2492896"/>
            <a:ext cx="7920880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97868" y="-351160"/>
            <a:ext cx="10360501" cy="1223963"/>
          </a:xfrm>
        </p:spPr>
        <p:txBody>
          <a:bodyPr rtlCol="0"/>
          <a:lstStyle/>
          <a:p>
            <a:pPr rtl="0"/>
            <a:r>
              <a:rPr lang="fr-FR" dirty="0"/>
              <a:t>Modification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A783490-9E56-4B03-8B7D-C3EF22749EAC}"/>
              </a:ext>
            </a:extLst>
          </p:cNvPr>
          <p:cNvSpPr txBox="1"/>
          <p:nvPr/>
        </p:nvSpPr>
        <p:spPr>
          <a:xfrm>
            <a:off x="1125860" y="2348880"/>
            <a:ext cx="4392488" cy="57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62B8252-05AF-4D08-831A-17F7D2E31FD2}"/>
              </a:ext>
            </a:extLst>
          </p:cNvPr>
          <p:cNvCxnSpPr>
            <a:cxnSpLocks/>
          </p:cNvCxnSpPr>
          <p:nvPr/>
        </p:nvCxnSpPr>
        <p:spPr>
          <a:xfrm>
            <a:off x="1269876" y="908720"/>
            <a:ext cx="57606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D776A9C4-AC14-4B2C-8823-F24475F6C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62" y="1196752"/>
            <a:ext cx="91059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125860" y="2616200"/>
            <a:ext cx="9234641" cy="1752600"/>
          </a:xfrm>
        </p:spPr>
        <p:txBody>
          <a:bodyPr rtlCol="0">
            <a:norm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fr-FR" sz="1800" dirty="0"/>
              <a:t>Fonctions réalisés……………………………………………………….……...3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fr-FR" sz="1800" dirty="0"/>
              <a:t>EXEMPLES D’APPLICATIONS DU CODE………………………………………4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fr-FR" sz="1800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D751FF3-3A5E-454A-96DE-AAAE24AC8ABB}"/>
              </a:ext>
            </a:extLst>
          </p:cNvPr>
          <p:cNvCxnSpPr>
            <a:cxnSpLocks/>
          </p:cNvCxnSpPr>
          <p:nvPr/>
        </p:nvCxnSpPr>
        <p:spPr>
          <a:xfrm>
            <a:off x="1701924" y="2492896"/>
            <a:ext cx="7920880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00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932A2-F959-46AE-9BF7-FE8C1F35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394" y="532675"/>
            <a:ext cx="3363361" cy="1223963"/>
          </a:xfrm>
        </p:spPr>
        <p:txBody>
          <a:bodyPr>
            <a:normAutofit/>
          </a:bodyPr>
          <a:lstStyle/>
          <a:p>
            <a:r>
              <a:rPr lang="fr-FR" sz="3200" dirty="0"/>
              <a:t>Authentification</a:t>
            </a:r>
            <a:endParaRPr lang="en-US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796729-57D1-4D38-8EDE-6030F85DF51D}"/>
              </a:ext>
            </a:extLst>
          </p:cNvPr>
          <p:cNvSpPr txBox="1"/>
          <p:nvPr/>
        </p:nvSpPr>
        <p:spPr>
          <a:xfrm>
            <a:off x="1315979" y="1804591"/>
            <a:ext cx="3220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fr-FR" dirty="0"/>
              <a:t>Inscription </a:t>
            </a:r>
          </a:p>
          <a:p>
            <a:pPr marL="514350" indent="-514350">
              <a:buAutoNum type="arabicParenR"/>
            </a:pPr>
            <a:r>
              <a:rPr lang="fr-FR" dirty="0"/>
              <a:t>Connection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C47C0941-3503-41B1-86CA-C7CA4A196B4C}"/>
              </a:ext>
            </a:extLst>
          </p:cNvPr>
          <p:cNvCxnSpPr>
            <a:cxnSpLocks/>
          </p:cNvCxnSpPr>
          <p:nvPr/>
        </p:nvCxnSpPr>
        <p:spPr>
          <a:xfrm>
            <a:off x="1341884" y="1700808"/>
            <a:ext cx="115212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1">
            <a:extLst>
              <a:ext uri="{FF2B5EF4-FFF2-40B4-BE49-F238E27FC236}">
                <a16:creationId xmlns:a16="http://schemas.microsoft.com/office/drawing/2014/main" id="{EFB7E253-59E1-4774-9C93-529A11879D59}"/>
              </a:ext>
            </a:extLst>
          </p:cNvPr>
          <p:cNvSpPr txBox="1">
            <a:spLocks/>
          </p:cNvSpPr>
          <p:nvPr/>
        </p:nvSpPr>
        <p:spPr>
          <a:xfrm>
            <a:off x="6310436" y="580628"/>
            <a:ext cx="4943464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Manipulation des Arbres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4ECF01F-3F97-4B7B-8BE2-6B3309495E21}"/>
              </a:ext>
            </a:extLst>
          </p:cNvPr>
          <p:cNvSpPr txBox="1"/>
          <p:nvPr/>
        </p:nvSpPr>
        <p:spPr>
          <a:xfrm>
            <a:off x="6382444" y="1889770"/>
            <a:ext cx="322009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fr-FR" dirty="0"/>
              <a:t>Ajouter des Membres</a:t>
            </a:r>
          </a:p>
          <a:p>
            <a:pPr marL="514350" indent="-514350">
              <a:buAutoNum type="arabicParenR"/>
            </a:pPr>
            <a:r>
              <a:rPr lang="fr-FR" dirty="0"/>
              <a:t>Consulter l'Arbre</a:t>
            </a:r>
          </a:p>
          <a:p>
            <a:pPr marL="514350" indent="-514350">
              <a:buAutoNum type="arabicParenR"/>
            </a:pPr>
            <a:r>
              <a:rPr lang="fr-FR" dirty="0"/>
              <a:t>Requêtes sur l'Arbre</a:t>
            </a:r>
          </a:p>
          <a:p>
            <a:pPr marL="514350" indent="-514350">
              <a:buAutoNum type="arabicParenR"/>
            </a:pPr>
            <a:r>
              <a:rPr lang="fr-FR" dirty="0"/>
              <a:t>Modifier l'Arbre</a:t>
            </a:r>
          </a:p>
          <a:p>
            <a:pPr marL="514350" indent="-514350">
              <a:buAutoNum type="arabicParenR"/>
            </a:pPr>
            <a:r>
              <a:rPr lang="fr-FR" dirty="0"/>
              <a:t>Supprimer des Nœuds</a:t>
            </a:r>
          </a:p>
          <a:p>
            <a:endParaRPr lang="en-US" sz="180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09C0489-C397-4496-940F-DA55027BCC90}"/>
              </a:ext>
            </a:extLst>
          </p:cNvPr>
          <p:cNvCxnSpPr>
            <a:cxnSpLocks/>
          </p:cNvCxnSpPr>
          <p:nvPr/>
        </p:nvCxnSpPr>
        <p:spPr>
          <a:xfrm>
            <a:off x="6454452" y="1751271"/>
            <a:ext cx="239727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73AD4B1B-9C09-474F-81E6-3B2BB0C96722}"/>
              </a:ext>
            </a:extLst>
          </p:cNvPr>
          <p:cNvSpPr txBox="1"/>
          <p:nvPr/>
        </p:nvSpPr>
        <p:spPr>
          <a:xfrm>
            <a:off x="1279978" y="178732"/>
            <a:ext cx="5832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Fonctions réalisés</a:t>
            </a:r>
            <a:endParaRPr lang="en-US" sz="400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ED868EB-1C5B-45A5-8447-D9DA2E43721C}"/>
              </a:ext>
            </a:extLst>
          </p:cNvPr>
          <p:cNvCxnSpPr>
            <a:cxnSpLocks/>
          </p:cNvCxnSpPr>
          <p:nvPr/>
        </p:nvCxnSpPr>
        <p:spPr>
          <a:xfrm>
            <a:off x="1315979" y="797857"/>
            <a:ext cx="57606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4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26749" y="1988840"/>
            <a:ext cx="8735325" cy="2000251"/>
          </a:xfrm>
        </p:spPr>
        <p:txBody>
          <a:bodyPr rtlCol="0"/>
          <a:lstStyle/>
          <a:p>
            <a:pPr rtl="0"/>
            <a:r>
              <a:rPr lang="fr-FR" dirty="0"/>
              <a:t>Exemples d’applications du code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D751FF3-3A5E-454A-96DE-AAAE24AC8ABB}"/>
              </a:ext>
            </a:extLst>
          </p:cNvPr>
          <p:cNvCxnSpPr>
            <a:cxnSpLocks/>
          </p:cNvCxnSpPr>
          <p:nvPr/>
        </p:nvCxnSpPr>
        <p:spPr>
          <a:xfrm>
            <a:off x="1803497" y="3897536"/>
            <a:ext cx="7920880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46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97868" y="-351160"/>
            <a:ext cx="10360501" cy="1223963"/>
          </a:xfrm>
        </p:spPr>
        <p:txBody>
          <a:bodyPr rtlCol="0"/>
          <a:lstStyle/>
          <a:p>
            <a:pPr rtl="0"/>
            <a:r>
              <a:rPr lang="fr-FR" dirty="0"/>
              <a:t>Page d’accueil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A783490-9E56-4B03-8B7D-C3EF22749EAC}"/>
              </a:ext>
            </a:extLst>
          </p:cNvPr>
          <p:cNvSpPr txBox="1"/>
          <p:nvPr/>
        </p:nvSpPr>
        <p:spPr>
          <a:xfrm>
            <a:off x="1125860" y="2348880"/>
            <a:ext cx="4392488" cy="57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62B8252-05AF-4D08-831A-17F7D2E31FD2}"/>
              </a:ext>
            </a:extLst>
          </p:cNvPr>
          <p:cNvCxnSpPr>
            <a:cxnSpLocks/>
          </p:cNvCxnSpPr>
          <p:nvPr/>
        </p:nvCxnSpPr>
        <p:spPr>
          <a:xfrm>
            <a:off x="1269876" y="908720"/>
            <a:ext cx="57606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06552675-58C7-4423-A0C0-DD6C2C0B8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1273920"/>
            <a:ext cx="7483540" cy="532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97868" y="-351160"/>
            <a:ext cx="10360501" cy="1223963"/>
          </a:xfrm>
        </p:spPr>
        <p:txBody>
          <a:bodyPr rtlCol="0"/>
          <a:lstStyle/>
          <a:p>
            <a:pPr rtl="0"/>
            <a:r>
              <a:rPr lang="fr-FR" dirty="0"/>
              <a:t>Formulaire d’inscription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A783490-9E56-4B03-8B7D-C3EF22749EAC}"/>
              </a:ext>
            </a:extLst>
          </p:cNvPr>
          <p:cNvSpPr txBox="1"/>
          <p:nvPr/>
        </p:nvSpPr>
        <p:spPr>
          <a:xfrm>
            <a:off x="1125860" y="2348880"/>
            <a:ext cx="4392488" cy="57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62B8252-05AF-4D08-831A-17F7D2E31FD2}"/>
              </a:ext>
            </a:extLst>
          </p:cNvPr>
          <p:cNvCxnSpPr>
            <a:cxnSpLocks/>
          </p:cNvCxnSpPr>
          <p:nvPr/>
        </p:nvCxnSpPr>
        <p:spPr>
          <a:xfrm>
            <a:off x="1269876" y="908720"/>
            <a:ext cx="57606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4473E7E-6965-4532-B0ED-34D03BB8FEA6}"/>
              </a:ext>
            </a:extLst>
          </p:cNvPr>
          <p:cNvCxnSpPr/>
          <p:nvPr/>
        </p:nvCxnSpPr>
        <p:spPr>
          <a:xfrm>
            <a:off x="6455439" y="3068960"/>
            <a:ext cx="0" cy="25202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1A0898A8-6BDF-40F5-9A23-DC568D36F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97" y="1124744"/>
            <a:ext cx="4752519" cy="537799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6415644-34DF-434B-B393-C050B4C22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20" y="1115170"/>
            <a:ext cx="5059140" cy="540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2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97868" y="-351160"/>
            <a:ext cx="10360501" cy="1223963"/>
          </a:xfrm>
        </p:spPr>
        <p:txBody>
          <a:bodyPr rtlCol="0"/>
          <a:lstStyle/>
          <a:p>
            <a:pPr rtl="0"/>
            <a:r>
              <a:rPr lang="fr-FR" dirty="0"/>
              <a:t>Connection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A783490-9E56-4B03-8B7D-C3EF22749EAC}"/>
              </a:ext>
            </a:extLst>
          </p:cNvPr>
          <p:cNvSpPr txBox="1"/>
          <p:nvPr/>
        </p:nvSpPr>
        <p:spPr>
          <a:xfrm>
            <a:off x="1125860" y="2348880"/>
            <a:ext cx="4392488" cy="57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62B8252-05AF-4D08-831A-17F7D2E31FD2}"/>
              </a:ext>
            </a:extLst>
          </p:cNvPr>
          <p:cNvCxnSpPr>
            <a:cxnSpLocks/>
          </p:cNvCxnSpPr>
          <p:nvPr/>
        </p:nvCxnSpPr>
        <p:spPr>
          <a:xfrm>
            <a:off x="1269876" y="908720"/>
            <a:ext cx="57606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0A291910-6112-4955-A58D-F318075A0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37" y="1340768"/>
            <a:ext cx="71437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4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97868" y="-351160"/>
            <a:ext cx="10360501" cy="1223963"/>
          </a:xfrm>
        </p:spPr>
        <p:txBody>
          <a:bodyPr rtlCol="0"/>
          <a:lstStyle/>
          <a:p>
            <a:pPr rtl="0"/>
            <a:r>
              <a:rPr lang="fr-FR" dirty="0"/>
              <a:t>Ajout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A783490-9E56-4B03-8B7D-C3EF22749EAC}"/>
              </a:ext>
            </a:extLst>
          </p:cNvPr>
          <p:cNvSpPr txBox="1"/>
          <p:nvPr/>
        </p:nvSpPr>
        <p:spPr>
          <a:xfrm>
            <a:off x="1125860" y="2348880"/>
            <a:ext cx="4392488" cy="57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62B8252-05AF-4D08-831A-17F7D2E31FD2}"/>
              </a:ext>
            </a:extLst>
          </p:cNvPr>
          <p:cNvCxnSpPr>
            <a:cxnSpLocks/>
          </p:cNvCxnSpPr>
          <p:nvPr/>
        </p:nvCxnSpPr>
        <p:spPr>
          <a:xfrm>
            <a:off x="1269876" y="908720"/>
            <a:ext cx="57606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603684C7-1B1F-4A18-8611-571D0F8C2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052736"/>
            <a:ext cx="9001000" cy="561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3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97868" y="-351160"/>
            <a:ext cx="10360501" cy="1223963"/>
          </a:xfrm>
        </p:spPr>
        <p:txBody>
          <a:bodyPr rtlCol="0"/>
          <a:lstStyle/>
          <a:p>
            <a:pPr rtl="0"/>
            <a:r>
              <a:rPr lang="fr-FR" dirty="0"/>
              <a:t>Consultation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A783490-9E56-4B03-8B7D-C3EF22749EAC}"/>
              </a:ext>
            </a:extLst>
          </p:cNvPr>
          <p:cNvSpPr txBox="1"/>
          <p:nvPr/>
        </p:nvSpPr>
        <p:spPr>
          <a:xfrm>
            <a:off x="1125860" y="2348880"/>
            <a:ext cx="4392488" cy="57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62B8252-05AF-4D08-831A-17F7D2E31FD2}"/>
              </a:ext>
            </a:extLst>
          </p:cNvPr>
          <p:cNvCxnSpPr>
            <a:cxnSpLocks/>
          </p:cNvCxnSpPr>
          <p:nvPr/>
        </p:nvCxnSpPr>
        <p:spPr>
          <a:xfrm>
            <a:off x="1269876" y="908720"/>
            <a:ext cx="57606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2FF596D2-CBFF-4C50-BEF5-AFFD37F8BA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81" b="38845"/>
          <a:stretch/>
        </p:blipFill>
        <p:spPr>
          <a:xfrm>
            <a:off x="1075009" y="2060848"/>
            <a:ext cx="4803379" cy="32403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2145451-DF02-4099-BD7A-B31D5195F2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00" b="13219"/>
          <a:stretch/>
        </p:blipFill>
        <p:spPr>
          <a:xfrm>
            <a:off x="6886500" y="2060848"/>
            <a:ext cx="4965019" cy="3240352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15066DC-2E02-46B9-B7AE-491D1D11120B}"/>
              </a:ext>
            </a:extLst>
          </p:cNvPr>
          <p:cNvCxnSpPr/>
          <p:nvPr/>
        </p:nvCxnSpPr>
        <p:spPr>
          <a:xfrm>
            <a:off x="6382444" y="2492896"/>
            <a:ext cx="0" cy="25202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1258</TotalTime>
  <Words>73</Words>
  <Application>Microsoft Office PowerPoint</Application>
  <PresentationFormat>Personnalisé</PresentationFormat>
  <Paragraphs>31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Technologie 16:9</vt:lpstr>
      <vt:lpstr>Projet Arbre Généalogique Pro++</vt:lpstr>
      <vt:lpstr>Sommaire</vt:lpstr>
      <vt:lpstr>Authentification</vt:lpstr>
      <vt:lpstr>Exemples d’applications du code </vt:lpstr>
      <vt:lpstr>Page d’accueil :</vt:lpstr>
      <vt:lpstr>Formulaire d’inscription :</vt:lpstr>
      <vt:lpstr>Connection :</vt:lpstr>
      <vt:lpstr>Ajout :</vt:lpstr>
      <vt:lpstr>Consultation :</vt:lpstr>
      <vt:lpstr>Modification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n°2 d’informatique</dc:title>
  <dc:creator>CYTech Student</dc:creator>
  <cp:lastModifiedBy>Pierre CONTASSOT</cp:lastModifiedBy>
  <cp:revision>62</cp:revision>
  <dcterms:created xsi:type="dcterms:W3CDTF">2023-02-02T18:26:08Z</dcterms:created>
  <dcterms:modified xsi:type="dcterms:W3CDTF">2024-05-26T21:50:21Z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