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4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AFAF"/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5" autoAdjust="0"/>
    <p:restoredTop sz="94660"/>
  </p:normalViewPr>
  <p:slideViewPr>
    <p:cSldViewPr>
      <p:cViewPr>
        <p:scale>
          <a:sx n="80" d="100"/>
          <a:sy n="80" d="100"/>
        </p:scale>
        <p:origin x="-129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1A3F9-7036-41EB-8567-5C2AEE5EB172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0C643-0744-4167-ABF5-D83C3D1823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463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835DB-AC69-48A0-B0A9-47D12B4DE4D3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D4CE-0175-4F1A-BBDC-1DA7016E5C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6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0CB4-025F-4764-8E18-F9F9F4E5DC6D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570-D9EC-4954-ADF8-41CB438E4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7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0CB4-025F-4764-8E18-F9F9F4E5DC6D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570-D9EC-4954-ADF8-41CB438E4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81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0CB4-025F-4764-8E18-F9F9F4E5DC6D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570-D9EC-4954-ADF8-41CB438E4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38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0CB4-025F-4764-8E18-F9F9F4E5DC6D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570-D9EC-4954-ADF8-41CB438E4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65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0CB4-025F-4764-8E18-F9F9F4E5DC6D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570-D9EC-4954-ADF8-41CB438E4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95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0CB4-025F-4764-8E18-F9F9F4E5DC6D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570-D9EC-4954-ADF8-41CB438E4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16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0CB4-025F-4764-8E18-F9F9F4E5DC6D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570-D9EC-4954-ADF8-41CB438E4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04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0CB4-025F-4764-8E18-F9F9F4E5DC6D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570-D9EC-4954-ADF8-41CB438E4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54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0CB4-025F-4764-8E18-F9F9F4E5DC6D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570-D9EC-4954-ADF8-41CB438E4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40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0CB4-025F-4764-8E18-F9F9F4E5DC6D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570-D9EC-4954-ADF8-41CB438E4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47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0CB4-025F-4764-8E18-F9F9F4E5DC6D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D570-D9EC-4954-ADF8-41CB438E4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74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0CB4-025F-4764-8E18-F9F9F4E5DC6D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5D570-D9EC-4954-ADF8-41CB438E4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03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e 91"/>
          <p:cNvGrpSpPr/>
          <p:nvPr/>
        </p:nvGrpSpPr>
        <p:grpSpPr>
          <a:xfrm>
            <a:off x="5400138" y="2393387"/>
            <a:ext cx="900057" cy="594741"/>
            <a:chOff x="2654956" y="4968045"/>
            <a:chExt cx="675043" cy="792988"/>
          </a:xfrm>
        </p:grpSpPr>
        <p:grpSp>
          <p:nvGrpSpPr>
            <p:cNvPr id="94" name="Groupe 93"/>
            <p:cNvGrpSpPr/>
            <p:nvPr/>
          </p:nvGrpSpPr>
          <p:grpSpPr>
            <a:xfrm flipH="1">
              <a:off x="2654956" y="5147225"/>
              <a:ext cx="516356" cy="468012"/>
              <a:chOff x="1080000" y="720000"/>
              <a:chExt cx="756000" cy="720000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102" name="Connecteur droit avec flèche 101"/>
              <p:cNvCxnSpPr/>
              <p:nvPr/>
            </p:nvCxnSpPr>
            <p:spPr>
              <a:xfrm>
                <a:off x="1080000" y="720000"/>
                <a:ext cx="0" cy="720000"/>
              </a:xfrm>
              <a:prstGeom prst="straightConnector1">
                <a:avLst/>
              </a:prstGeom>
              <a:grpFill/>
              <a:ln w="19050" cap="rnd">
                <a:solidFill>
                  <a:schemeClr val="tx1"/>
                </a:solidFill>
                <a:prstDash val="dash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>
                <a:off x="1080000" y="720000"/>
                <a:ext cx="756000" cy="0"/>
              </a:xfrm>
              <a:prstGeom prst="line">
                <a:avLst/>
              </a:prstGeom>
              <a:grpFill/>
              <a:ln w="19050" cap="rnd">
                <a:solidFill>
                  <a:schemeClr val="tx1"/>
                </a:solidFill>
                <a:prstDash val="dash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Connecteur en angle 100"/>
            <p:cNvCxnSpPr/>
            <p:nvPr/>
          </p:nvCxnSpPr>
          <p:spPr>
            <a:xfrm rot="16200000" flipH="1">
              <a:off x="2615931" y="5046964"/>
              <a:ext cx="792988" cy="635149"/>
            </a:xfrm>
            <a:prstGeom prst="bentConnector3">
              <a:avLst>
                <a:gd name="adj1" fmla="val 697"/>
              </a:avLst>
            </a:prstGeom>
            <a:ln w="19050" cap="rnd" cmpd="sng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e 86"/>
          <p:cNvGrpSpPr/>
          <p:nvPr/>
        </p:nvGrpSpPr>
        <p:grpSpPr>
          <a:xfrm>
            <a:off x="7308308" y="3590345"/>
            <a:ext cx="900057" cy="594741"/>
            <a:chOff x="2654956" y="4968045"/>
            <a:chExt cx="675043" cy="792988"/>
          </a:xfrm>
        </p:grpSpPr>
        <p:grpSp>
          <p:nvGrpSpPr>
            <p:cNvPr id="88" name="Groupe 87"/>
            <p:cNvGrpSpPr/>
            <p:nvPr/>
          </p:nvGrpSpPr>
          <p:grpSpPr>
            <a:xfrm flipH="1">
              <a:off x="2654956" y="5147225"/>
              <a:ext cx="516356" cy="468012"/>
              <a:chOff x="1080000" y="720000"/>
              <a:chExt cx="756000" cy="720000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90" name="Connecteur droit avec flèche 89"/>
              <p:cNvCxnSpPr/>
              <p:nvPr/>
            </p:nvCxnSpPr>
            <p:spPr>
              <a:xfrm>
                <a:off x="1080000" y="720000"/>
                <a:ext cx="0" cy="720000"/>
              </a:xfrm>
              <a:prstGeom prst="straightConnector1">
                <a:avLst/>
              </a:prstGeom>
              <a:grpFill/>
              <a:ln w="19050" cap="rnd">
                <a:solidFill>
                  <a:schemeClr val="tx1"/>
                </a:solidFill>
                <a:prstDash val="dash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>
                <a:off x="1080000" y="720000"/>
                <a:ext cx="756000" cy="0"/>
              </a:xfrm>
              <a:prstGeom prst="line">
                <a:avLst/>
              </a:prstGeom>
              <a:grpFill/>
              <a:ln w="19050" cap="rnd">
                <a:solidFill>
                  <a:schemeClr val="tx1"/>
                </a:solidFill>
                <a:prstDash val="dash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Connecteur en angle 88"/>
            <p:cNvCxnSpPr/>
            <p:nvPr/>
          </p:nvCxnSpPr>
          <p:spPr>
            <a:xfrm rot="16200000" flipH="1">
              <a:off x="2615931" y="5046964"/>
              <a:ext cx="792988" cy="635149"/>
            </a:xfrm>
            <a:prstGeom prst="bentConnector3">
              <a:avLst>
                <a:gd name="adj1" fmla="val 697"/>
              </a:avLst>
            </a:prstGeom>
            <a:ln w="19050" cap="rnd" cmpd="sng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e 80"/>
          <p:cNvGrpSpPr/>
          <p:nvPr/>
        </p:nvGrpSpPr>
        <p:grpSpPr>
          <a:xfrm>
            <a:off x="3467881" y="5277050"/>
            <a:ext cx="900057" cy="594741"/>
            <a:chOff x="2654956" y="4968045"/>
            <a:chExt cx="675043" cy="792988"/>
          </a:xfrm>
        </p:grpSpPr>
        <p:grpSp>
          <p:nvGrpSpPr>
            <p:cNvPr id="83" name="Groupe 82"/>
            <p:cNvGrpSpPr/>
            <p:nvPr/>
          </p:nvGrpSpPr>
          <p:grpSpPr>
            <a:xfrm flipH="1">
              <a:off x="2654956" y="5147225"/>
              <a:ext cx="516356" cy="468012"/>
              <a:chOff x="1080000" y="720000"/>
              <a:chExt cx="756000" cy="720000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85" name="Connecteur droit avec flèche 84"/>
              <p:cNvCxnSpPr/>
              <p:nvPr/>
            </p:nvCxnSpPr>
            <p:spPr>
              <a:xfrm>
                <a:off x="1080000" y="720000"/>
                <a:ext cx="0" cy="720000"/>
              </a:xfrm>
              <a:prstGeom prst="straightConnector1">
                <a:avLst/>
              </a:prstGeom>
              <a:grpFill/>
              <a:ln w="19050" cap="rnd">
                <a:solidFill>
                  <a:schemeClr val="tx1"/>
                </a:solidFill>
                <a:prstDash val="dash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>
                <a:off x="1080000" y="720000"/>
                <a:ext cx="756000" cy="0"/>
              </a:xfrm>
              <a:prstGeom prst="line">
                <a:avLst/>
              </a:prstGeom>
              <a:grpFill/>
              <a:ln w="19050" cap="rnd">
                <a:solidFill>
                  <a:schemeClr val="tx1"/>
                </a:solidFill>
                <a:prstDash val="dash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onnecteur en angle 83"/>
            <p:cNvCxnSpPr/>
            <p:nvPr/>
          </p:nvCxnSpPr>
          <p:spPr>
            <a:xfrm rot="16200000" flipH="1">
              <a:off x="2615931" y="5046964"/>
              <a:ext cx="792988" cy="635149"/>
            </a:xfrm>
            <a:prstGeom prst="bentConnector3">
              <a:avLst>
                <a:gd name="adj1" fmla="val 697"/>
              </a:avLst>
            </a:prstGeom>
            <a:ln w="19050" cap="rnd" cmpd="sng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e 75"/>
          <p:cNvGrpSpPr/>
          <p:nvPr/>
        </p:nvGrpSpPr>
        <p:grpSpPr>
          <a:xfrm>
            <a:off x="3467881" y="4455116"/>
            <a:ext cx="900057" cy="594741"/>
            <a:chOff x="2654956" y="4968045"/>
            <a:chExt cx="675043" cy="792988"/>
          </a:xfrm>
        </p:grpSpPr>
        <p:grpSp>
          <p:nvGrpSpPr>
            <p:cNvPr id="77" name="Groupe 76"/>
            <p:cNvGrpSpPr/>
            <p:nvPr/>
          </p:nvGrpSpPr>
          <p:grpSpPr>
            <a:xfrm flipH="1">
              <a:off x="2654956" y="5147225"/>
              <a:ext cx="516356" cy="468012"/>
              <a:chOff x="1080000" y="720000"/>
              <a:chExt cx="756000" cy="720000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79" name="Connecteur droit avec flèche 78"/>
              <p:cNvCxnSpPr/>
              <p:nvPr/>
            </p:nvCxnSpPr>
            <p:spPr>
              <a:xfrm>
                <a:off x="1080000" y="720000"/>
                <a:ext cx="0" cy="720000"/>
              </a:xfrm>
              <a:prstGeom prst="straightConnector1">
                <a:avLst/>
              </a:prstGeom>
              <a:grpFill/>
              <a:ln w="19050" cap="rnd">
                <a:solidFill>
                  <a:schemeClr val="tx1"/>
                </a:solidFill>
                <a:prstDash val="dash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>
                <a:off x="1080000" y="720000"/>
                <a:ext cx="756000" cy="0"/>
              </a:xfrm>
              <a:prstGeom prst="line">
                <a:avLst/>
              </a:prstGeom>
              <a:grpFill/>
              <a:ln w="19050" cap="rnd">
                <a:solidFill>
                  <a:schemeClr val="tx1"/>
                </a:solidFill>
                <a:prstDash val="dash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Connecteur en angle 77"/>
            <p:cNvCxnSpPr/>
            <p:nvPr/>
          </p:nvCxnSpPr>
          <p:spPr>
            <a:xfrm rot="16200000" flipH="1">
              <a:off x="2615931" y="5046964"/>
              <a:ext cx="792988" cy="635149"/>
            </a:xfrm>
            <a:prstGeom prst="bentConnector3">
              <a:avLst>
                <a:gd name="adj1" fmla="val 697"/>
              </a:avLst>
            </a:prstGeom>
            <a:ln w="19050" cap="rnd" cmpd="sng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>
            <a:off x="3467881" y="3699032"/>
            <a:ext cx="900057" cy="594741"/>
            <a:chOff x="2654956" y="4968045"/>
            <a:chExt cx="675043" cy="792988"/>
          </a:xfrm>
        </p:grpSpPr>
        <p:grpSp>
          <p:nvGrpSpPr>
            <p:cNvPr id="10" name="Groupe 9"/>
            <p:cNvGrpSpPr/>
            <p:nvPr/>
          </p:nvGrpSpPr>
          <p:grpSpPr>
            <a:xfrm flipH="1">
              <a:off x="2654956" y="5147225"/>
              <a:ext cx="516356" cy="468012"/>
              <a:chOff x="1080000" y="720000"/>
              <a:chExt cx="756000" cy="720000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11" name="Connecteur droit avec flèche 10"/>
              <p:cNvCxnSpPr/>
              <p:nvPr/>
            </p:nvCxnSpPr>
            <p:spPr>
              <a:xfrm>
                <a:off x="1080000" y="720000"/>
                <a:ext cx="0" cy="720000"/>
              </a:xfrm>
              <a:prstGeom prst="straightConnector1">
                <a:avLst/>
              </a:prstGeom>
              <a:grpFill/>
              <a:ln w="19050" cap="rnd">
                <a:solidFill>
                  <a:schemeClr val="tx1"/>
                </a:solidFill>
                <a:prstDash val="dash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1080000" y="720000"/>
                <a:ext cx="756000" cy="0"/>
              </a:xfrm>
              <a:prstGeom prst="line">
                <a:avLst/>
              </a:prstGeom>
              <a:grpFill/>
              <a:ln w="19050" cap="rnd">
                <a:solidFill>
                  <a:schemeClr val="tx1"/>
                </a:solidFill>
                <a:prstDash val="dash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Connecteur en angle 2"/>
            <p:cNvCxnSpPr/>
            <p:nvPr/>
          </p:nvCxnSpPr>
          <p:spPr>
            <a:xfrm rot="16200000" flipH="1">
              <a:off x="2615931" y="5046964"/>
              <a:ext cx="792988" cy="635149"/>
            </a:xfrm>
            <a:prstGeom prst="bentConnector3">
              <a:avLst>
                <a:gd name="adj1" fmla="val 697"/>
              </a:avLst>
            </a:prstGeom>
            <a:ln w="19050" cap="rnd" cmpd="sng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"/>
          <p:cNvGrpSpPr/>
          <p:nvPr/>
        </p:nvGrpSpPr>
        <p:grpSpPr>
          <a:xfrm>
            <a:off x="3076187" y="1781128"/>
            <a:ext cx="504000" cy="270000"/>
            <a:chOff x="1080000" y="720000"/>
            <a:chExt cx="756000" cy="720000"/>
          </a:xfrm>
          <a:solidFill>
            <a:schemeClr val="bg1">
              <a:lumMod val="65000"/>
            </a:schemeClr>
          </a:solidFill>
        </p:grpSpPr>
        <p:cxnSp>
          <p:nvCxnSpPr>
            <p:cNvPr id="5" name="Connecteur droit avec flèche 4"/>
            <p:cNvCxnSpPr/>
            <p:nvPr/>
          </p:nvCxnSpPr>
          <p:spPr>
            <a:xfrm>
              <a:off x="1080000" y="720000"/>
              <a:ext cx="0" cy="720000"/>
            </a:xfrm>
            <a:prstGeom prst="straightConnector1">
              <a:avLst/>
            </a:prstGeom>
            <a:grpFill/>
            <a:ln w="19050" cap="rnd">
              <a:solidFill>
                <a:schemeClr val="tx1"/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080000" y="720000"/>
              <a:ext cx="756000" cy="0"/>
            </a:xfrm>
            <a:prstGeom prst="line">
              <a:avLst/>
            </a:prstGeom>
            <a:grpFill/>
            <a:ln w="19050" cap="rnd">
              <a:solidFill>
                <a:schemeClr val="tx1"/>
              </a:solidFill>
              <a:prstDash val="dash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Ellipse 21"/>
          <p:cNvSpPr/>
          <p:nvPr/>
        </p:nvSpPr>
        <p:spPr>
          <a:xfrm>
            <a:off x="3612107" y="701398"/>
            <a:ext cx="1920000" cy="540000"/>
          </a:xfrm>
          <a:prstGeom prst="ellipse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Start</a:t>
            </a:r>
            <a:endParaRPr lang="fr-FR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611896" y="1511128"/>
            <a:ext cx="1920213" cy="54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Joy Control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02336" y="809050"/>
            <a:ext cx="1920000" cy="540060"/>
          </a:xfrm>
          <a:prstGeom prst="rect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On Ground</a:t>
            </a:r>
            <a:endParaRPr lang="fr-FR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cxnSp>
        <p:nvCxnSpPr>
          <p:cNvPr id="25" name="Connecteur droit avec flèche 24"/>
          <p:cNvCxnSpPr>
            <a:stCxn id="22" idx="4"/>
            <a:endCxn id="23" idx="0"/>
          </p:cNvCxnSpPr>
          <p:nvPr/>
        </p:nvCxnSpPr>
        <p:spPr>
          <a:xfrm flipH="1">
            <a:off x="4572001" y="1241398"/>
            <a:ext cx="107" cy="26973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3611896" y="2321218"/>
            <a:ext cx="1920213" cy="540060"/>
          </a:xfrm>
          <a:prstGeom prst="roundRect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Autonomous Mode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1680000" y="5049180"/>
            <a:ext cx="1920213" cy="540060"/>
          </a:xfrm>
          <a:prstGeom prst="roundRect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Stop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1680000" y="4211428"/>
            <a:ext cx="1920213" cy="540060"/>
          </a:xfrm>
          <a:prstGeom prst="roundRect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Rotate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1680000" y="3401338"/>
            <a:ext cx="1920213" cy="540060"/>
          </a:xfrm>
          <a:prstGeom prst="roundRect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Retreat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5520341" y="3401338"/>
            <a:ext cx="1920213" cy="540060"/>
          </a:xfrm>
          <a:prstGeom prst="roundRect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Change Direction</a:t>
            </a:r>
            <a:endParaRPr lang="fr-FR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cxnSp>
        <p:nvCxnSpPr>
          <p:cNvPr id="31" name="Connecteur en angle 30"/>
          <p:cNvCxnSpPr>
            <a:stCxn id="26" idx="2"/>
            <a:endCxn id="29" idx="0"/>
          </p:cNvCxnSpPr>
          <p:nvPr/>
        </p:nvCxnSpPr>
        <p:spPr>
          <a:xfrm rot="5400000">
            <a:off x="3336023" y="2165364"/>
            <a:ext cx="540060" cy="1931893"/>
          </a:xfrm>
          <a:prstGeom prst="bentConnector3">
            <a:avLst>
              <a:gd name="adj1" fmla="val 29634"/>
            </a:avLst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/>
          <p:cNvCxnSpPr>
            <a:stCxn id="26" idx="2"/>
            <a:endCxn id="30" idx="0"/>
          </p:cNvCxnSpPr>
          <p:nvPr/>
        </p:nvCxnSpPr>
        <p:spPr>
          <a:xfrm rot="16200000" flipH="1">
            <a:off x="5256194" y="2177084"/>
            <a:ext cx="540060" cy="1908448"/>
          </a:xfrm>
          <a:prstGeom prst="bentConnector3">
            <a:avLst>
              <a:gd name="adj1" fmla="val 29634"/>
            </a:avLst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9" idx="2"/>
            <a:endCxn id="28" idx="0"/>
          </p:cNvCxnSpPr>
          <p:nvPr/>
        </p:nvCxnSpPr>
        <p:spPr>
          <a:xfrm>
            <a:off x="2640107" y="3941398"/>
            <a:ext cx="0" cy="27003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28" idx="2"/>
            <a:endCxn id="27" idx="0"/>
          </p:cNvCxnSpPr>
          <p:nvPr/>
        </p:nvCxnSpPr>
        <p:spPr>
          <a:xfrm>
            <a:off x="2640107" y="4751488"/>
            <a:ext cx="0" cy="29769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3" idx="2"/>
            <a:endCxn id="26" idx="0"/>
          </p:cNvCxnSpPr>
          <p:nvPr/>
        </p:nvCxnSpPr>
        <p:spPr>
          <a:xfrm>
            <a:off x="4572000" y="2051128"/>
            <a:ext cx="0" cy="27009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440000" y="1349110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4440000" y="2159398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2496000" y="3185398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6336000" y="3185398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2496000" y="4049398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496000" y="4859398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/>
          <p:nvPr/>
        </p:nvCxnSpPr>
        <p:spPr>
          <a:xfrm rot="5400000" flipH="1" flipV="1">
            <a:off x="282276" y="2817782"/>
            <a:ext cx="3712157" cy="2909565"/>
          </a:xfrm>
          <a:prstGeom prst="bentConnector3">
            <a:avLst>
              <a:gd name="adj1" fmla="val 100035"/>
            </a:avLst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1200000" y="2699262"/>
            <a:ext cx="2400000" cy="2862976"/>
            <a:chOff x="900000" y="3023828"/>
            <a:chExt cx="1800000" cy="3674601"/>
          </a:xfrm>
          <a:solidFill>
            <a:schemeClr val="bg1">
              <a:lumMod val="65000"/>
            </a:schemeClr>
          </a:solidFill>
        </p:grpSpPr>
        <p:cxnSp>
          <p:nvCxnSpPr>
            <p:cNvPr id="45" name="Connecteur en angle 44"/>
            <p:cNvCxnSpPr/>
            <p:nvPr/>
          </p:nvCxnSpPr>
          <p:spPr>
            <a:xfrm rot="5400000" flipH="1">
              <a:off x="-392584" y="4325765"/>
              <a:ext cx="3673754" cy="1071574"/>
            </a:xfrm>
            <a:prstGeom prst="bentConnector3">
              <a:avLst>
                <a:gd name="adj1" fmla="val -13977"/>
              </a:avLst>
            </a:prstGeom>
            <a:grpFill/>
            <a:ln w="19050" cap="flat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>
              <a:off x="900000" y="3023828"/>
              <a:ext cx="1800000" cy="0"/>
            </a:xfrm>
            <a:prstGeom prst="straightConnector1">
              <a:avLst/>
            </a:prstGeom>
            <a:grpFill/>
            <a:ln w="19050" cap="flat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necteur droit 46"/>
          <p:cNvCxnSpPr/>
          <p:nvPr/>
        </p:nvCxnSpPr>
        <p:spPr>
          <a:xfrm>
            <a:off x="2496000" y="5723398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6912000" y="4293096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7462891" y="539320"/>
            <a:ext cx="0" cy="270000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462892" y="539320"/>
            <a:ext cx="455445" cy="0"/>
          </a:xfrm>
          <a:prstGeom prst="line">
            <a:avLst/>
          </a:prstGeom>
          <a:ln w="19050" cap="rnd">
            <a:solidFill>
              <a:schemeClr val="tx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906704" y="241988"/>
            <a:ext cx="0" cy="297333"/>
          </a:xfrm>
          <a:prstGeom prst="line">
            <a:avLst/>
          </a:prstGeom>
          <a:ln w="19050" cap="rnd">
            <a:solidFill>
              <a:schemeClr val="tx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774336" y="350320"/>
            <a:ext cx="28800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ngle 54"/>
          <p:cNvCxnSpPr/>
          <p:nvPr/>
        </p:nvCxnSpPr>
        <p:spPr>
          <a:xfrm rot="10800000" flipV="1">
            <a:off x="4584023" y="3941400"/>
            <a:ext cx="1560113" cy="675091"/>
          </a:xfrm>
          <a:prstGeom prst="bentConnector3">
            <a:avLst>
              <a:gd name="adj1" fmla="val -471"/>
            </a:avLst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/>
          <p:nvPr/>
        </p:nvCxnSpPr>
        <p:spPr>
          <a:xfrm rot="16200000" flipH="1">
            <a:off x="3542037" y="3574507"/>
            <a:ext cx="1080136" cy="1003833"/>
          </a:xfrm>
          <a:prstGeom prst="bentConnector3">
            <a:avLst>
              <a:gd name="adj1" fmla="val 397"/>
            </a:avLst>
          </a:prstGeom>
          <a:ln w="19050" cap="rnd">
            <a:solidFill>
              <a:schemeClr val="tx1"/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6000119" y="4293096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en angle 81"/>
          <p:cNvCxnSpPr/>
          <p:nvPr/>
        </p:nvCxnSpPr>
        <p:spPr>
          <a:xfrm rot="10800000" flipV="1">
            <a:off x="683568" y="3941399"/>
            <a:ext cx="6360648" cy="2187243"/>
          </a:xfrm>
          <a:prstGeom prst="bentConnector3">
            <a:avLst>
              <a:gd name="adj1" fmla="val -116"/>
            </a:avLst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en angle 92"/>
          <p:cNvCxnSpPr>
            <a:stCxn id="24" idx="2"/>
            <a:endCxn id="23" idx="3"/>
          </p:cNvCxnSpPr>
          <p:nvPr/>
        </p:nvCxnSpPr>
        <p:spPr>
          <a:xfrm rot="5400000">
            <a:off x="6281214" y="600006"/>
            <a:ext cx="432018" cy="1930228"/>
          </a:xfrm>
          <a:prstGeom prst="bentConnector2">
            <a:avLst/>
          </a:prstGeom>
          <a:ln w="12700" cap="rnd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4671106" y="1241759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True</a:t>
            </a:r>
            <a:endParaRPr lang="en-US" sz="1400" dirty="0"/>
          </a:p>
        </p:txBody>
      </p:sp>
      <p:sp>
        <p:nvSpPr>
          <p:cNvPr id="96" name="ZoneTexte 95"/>
          <p:cNvSpPr txBox="1"/>
          <p:nvPr/>
        </p:nvSpPr>
        <p:spPr>
          <a:xfrm>
            <a:off x="4623099" y="2051849"/>
            <a:ext cx="214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Triangle button pressed (1)</a:t>
            </a:r>
          </a:p>
        </p:txBody>
      </p:sp>
      <p:sp>
        <p:nvSpPr>
          <p:cNvPr id="97" name="ZoneTexte 96"/>
          <p:cNvSpPr txBox="1"/>
          <p:nvPr/>
        </p:nvSpPr>
        <p:spPr>
          <a:xfrm>
            <a:off x="2699792" y="3063155"/>
            <a:ext cx="1478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Bumper activated</a:t>
            </a:r>
            <a:endParaRPr lang="en-US" sz="1400" dirty="0"/>
          </a:p>
        </p:txBody>
      </p:sp>
      <p:sp>
        <p:nvSpPr>
          <p:cNvPr id="98" name="ZoneTexte 97"/>
          <p:cNvSpPr txBox="1"/>
          <p:nvPr/>
        </p:nvSpPr>
        <p:spPr>
          <a:xfrm>
            <a:off x="5198453" y="4116705"/>
            <a:ext cx="85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Bumper </a:t>
            </a:r>
          </a:p>
          <a:p>
            <a:pPr algn="r"/>
            <a:r>
              <a:rPr lang="en-US" sz="1400" dirty="0" smtClean="0"/>
              <a:t>activated</a:t>
            </a:r>
            <a:endParaRPr lang="en-US" sz="1400" dirty="0"/>
          </a:p>
        </p:txBody>
      </p:sp>
      <p:sp>
        <p:nvSpPr>
          <p:cNvPr id="99" name="ZoneTexte 98"/>
          <p:cNvSpPr txBox="1"/>
          <p:nvPr/>
        </p:nvSpPr>
        <p:spPr>
          <a:xfrm>
            <a:off x="6543309" y="3063155"/>
            <a:ext cx="1508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Obstacle detected</a:t>
            </a:r>
            <a:endParaRPr lang="en-US" sz="14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5340090" y="227840"/>
            <a:ext cx="190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Not (Wheel on Ground)</a:t>
            </a:r>
            <a:endParaRPr lang="en-US" sz="1400" dirty="0"/>
          </a:p>
        </p:txBody>
      </p:sp>
      <p:sp>
        <p:nvSpPr>
          <p:cNvPr id="107" name="ZoneTexte 106"/>
          <p:cNvSpPr txBox="1"/>
          <p:nvPr/>
        </p:nvSpPr>
        <p:spPr>
          <a:xfrm>
            <a:off x="7151791" y="4185086"/>
            <a:ext cx="1197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Not(Obstacle)</a:t>
            </a:r>
            <a:endParaRPr lang="en-US" sz="1400" dirty="0"/>
          </a:p>
        </p:txBody>
      </p:sp>
      <p:cxnSp>
        <p:nvCxnSpPr>
          <p:cNvPr id="108" name="Connecteur droit 107"/>
          <p:cNvCxnSpPr/>
          <p:nvPr/>
        </p:nvCxnSpPr>
        <p:spPr>
          <a:xfrm>
            <a:off x="7308304" y="1538790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7500329" y="1376772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Wheel on </a:t>
            </a:r>
          </a:p>
          <a:p>
            <a:r>
              <a:rPr lang="fr-FR" sz="1400" dirty="0" smtClean="0"/>
              <a:t>Ground</a:t>
            </a:r>
            <a:endParaRPr lang="en-US" sz="1400" dirty="0"/>
          </a:p>
        </p:txBody>
      </p:sp>
      <p:sp>
        <p:nvSpPr>
          <p:cNvPr id="64" name="ZoneTexte 63"/>
          <p:cNvSpPr txBox="1"/>
          <p:nvPr/>
        </p:nvSpPr>
        <p:spPr>
          <a:xfrm>
            <a:off x="2699792" y="3927251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Not(Bumper)</a:t>
            </a:r>
            <a:endParaRPr lang="en-US" sz="1400" dirty="0"/>
          </a:p>
        </p:txBody>
      </p:sp>
      <p:sp>
        <p:nvSpPr>
          <p:cNvPr id="66" name="ZoneTexte 65"/>
          <p:cNvSpPr txBox="1"/>
          <p:nvPr/>
        </p:nvSpPr>
        <p:spPr>
          <a:xfrm>
            <a:off x="2720157" y="4698141"/>
            <a:ext cx="8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Rotation </a:t>
            </a:r>
          </a:p>
          <a:p>
            <a:r>
              <a:rPr lang="fr-FR" sz="1400" dirty="0" err="1" smtClean="0"/>
              <a:t>is</a:t>
            </a:r>
            <a:r>
              <a:rPr lang="fr-FR" sz="1400" dirty="0" smtClean="0"/>
              <a:t> over</a:t>
            </a:r>
            <a:endParaRPr lang="en-US" sz="1400" dirty="0"/>
          </a:p>
        </p:txBody>
      </p:sp>
      <p:sp>
        <p:nvSpPr>
          <p:cNvPr id="67" name="ZoneTexte 66"/>
          <p:cNvSpPr txBox="1"/>
          <p:nvPr/>
        </p:nvSpPr>
        <p:spPr>
          <a:xfrm>
            <a:off x="2699795" y="5547864"/>
            <a:ext cx="81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Robot is </a:t>
            </a:r>
          </a:p>
          <a:p>
            <a:r>
              <a:rPr lang="en-US" sz="1400" dirty="0" smtClean="0"/>
              <a:t>stopped</a:t>
            </a:r>
            <a:endParaRPr lang="en-US" sz="1400" dirty="0"/>
          </a:p>
        </p:txBody>
      </p:sp>
      <p:grpSp>
        <p:nvGrpSpPr>
          <p:cNvPr id="58" name="Groupe 57"/>
          <p:cNvGrpSpPr/>
          <p:nvPr/>
        </p:nvGrpSpPr>
        <p:grpSpPr>
          <a:xfrm flipH="1">
            <a:off x="3108461" y="944455"/>
            <a:ext cx="647451" cy="567332"/>
            <a:chOff x="2852936" y="1223269"/>
            <a:chExt cx="485588" cy="756443"/>
          </a:xfrm>
        </p:grpSpPr>
        <p:cxnSp>
          <p:nvCxnSpPr>
            <p:cNvPr id="104" name="Connecteur droit avec flèche 103"/>
            <p:cNvCxnSpPr/>
            <p:nvPr/>
          </p:nvCxnSpPr>
          <p:spPr>
            <a:xfrm>
              <a:off x="2852936" y="1619712"/>
              <a:ext cx="0" cy="36000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prstDash val="sys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2852936" y="1619712"/>
              <a:ext cx="341584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221800" y="1223269"/>
              <a:ext cx="0" cy="396444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3122524" y="1367712"/>
              <a:ext cx="216000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ZoneTexte 114"/>
          <p:cNvSpPr txBox="1"/>
          <p:nvPr/>
        </p:nvSpPr>
        <p:spPr>
          <a:xfrm>
            <a:off x="1692495" y="848983"/>
            <a:ext cx="141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Joystick button</a:t>
            </a:r>
          </a:p>
          <a:p>
            <a:pPr algn="r"/>
            <a:r>
              <a:rPr lang="en-US" sz="1400" dirty="0" smtClean="0"/>
              <a:t>activated</a:t>
            </a:r>
            <a:r>
              <a:rPr lang="fr-FR" sz="1400" dirty="0" smtClean="0"/>
              <a:t> (L or R)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9840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3611894" y="1781817"/>
            <a:ext cx="1920213" cy="54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Joy Control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37" r="21115" b="6396"/>
          <a:stretch/>
        </p:blipFill>
        <p:spPr>
          <a:xfrm>
            <a:off x="1796318" y="2375885"/>
            <a:ext cx="5551365" cy="2128345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3419871" y="3104964"/>
            <a:ext cx="768087" cy="1080120"/>
            <a:chOff x="2528899" y="4139952"/>
            <a:chExt cx="576065" cy="1440160"/>
          </a:xfrm>
        </p:grpSpPr>
        <p:sp>
          <p:nvSpPr>
            <p:cNvPr id="7" name="Flèche droite 6"/>
            <p:cNvSpPr/>
            <p:nvPr/>
          </p:nvSpPr>
          <p:spPr>
            <a:xfrm rot="16200000">
              <a:off x="2528899" y="4139952"/>
              <a:ext cx="576064" cy="576064"/>
            </a:xfrm>
            <a:prstGeom prst="rightArrow">
              <a:avLst/>
            </a:prstGeom>
            <a:gradFill flip="none" rotWithShape="1">
              <a:gsLst>
                <a:gs pos="69000">
                  <a:srgbClr val="FF7171"/>
                </a:gs>
                <a:gs pos="54000">
                  <a:srgbClr val="FF0000">
                    <a:tint val="66000"/>
                    <a:satMod val="160000"/>
                  </a:srgbClr>
                </a:gs>
                <a:gs pos="89000">
                  <a:srgbClr val="FF2D2D"/>
                </a:gs>
                <a:gs pos="32086">
                  <a:srgbClr val="FFB2B2"/>
                </a:gs>
                <a:gs pos="16000">
                  <a:srgbClr val="FFAFAF"/>
                </a:gs>
                <a:gs pos="42000">
                  <a:srgbClr val="FF0000">
                    <a:tint val="44500"/>
                    <a:satMod val="160000"/>
                  </a:srgbClr>
                </a:gs>
                <a:gs pos="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èche droite 7"/>
            <p:cNvSpPr/>
            <p:nvPr/>
          </p:nvSpPr>
          <p:spPr>
            <a:xfrm rot="5400000" flipV="1">
              <a:off x="2528900" y="5004048"/>
              <a:ext cx="576064" cy="576064"/>
            </a:xfrm>
            <a:prstGeom prst="rightArrow">
              <a:avLst/>
            </a:prstGeom>
            <a:gradFill flip="none" rotWithShape="1">
              <a:gsLst>
                <a:gs pos="69000">
                  <a:srgbClr val="FF7171"/>
                </a:gs>
                <a:gs pos="54000">
                  <a:srgbClr val="FF0000">
                    <a:tint val="66000"/>
                    <a:satMod val="160000"/>
                  </a:srgbClr>
                </a:gs>
                <a:gs pos="89000">
                  <a:srgbClr val="FF2D2D"/>
                </a:gs>
                <a:gs pos="32086">
                  <a:srgbClr val="FFB2B2"/>
                </a:gs>
                <a:gs pos="16000">
                  <a:srgbClr val="FFAFAF"/>
                </a:gs>
                <a:gs pos="42000">
                  <a:srgbClr val="FF0000">
                    <a:tint val="44500"/>
                    <a:satMod val="160000"/>
                  </a:srgbClr>
                </a:gs>
                <a:gs pos="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572000" y="3401999"/>
            <a:ext cx="1920213" cy="432049"/>
            <a:chOff x="3356992" y="4535995"/>
            <a:chExt cx="1440160" cy="576065"/>
          </a:xfrm>
        </p:grpSpPr>
        <p:sp>
          <p:nvSpPr>
            <p:cNvPr id="9" name="Flèche droite 8"/>
            <p:cNvSpPr/>
            <p:nvPr/>
          </p:nvSpPr>
          <p:spPr>
            <a:xfrm rot="10800000">
              <a:off x="3356992" y="4535995"/>
              <a:ext cx="576064" cy="576064"/>
            </a:xfrm>
            <a:prstGeom prst="rightArrow">
              <a:avLst/>
            </a:prstGeom>
            <a:gradFill flip="none" rotWithShape="1">
              <a:gsLst>
                <a:gs pos="69000">
                  <a:srgbClr val="FF7171"/>
                </a:gs>
                <a:gs pos="54000">
                  <a:srgbClr val="FF0000">
                    <a:tint val="66000"/>
                    <a:satMod val="160000"/>
                  </a:srgbClr>
                </a:gs>
                <a:gs pos="89000">
                  <a:srgbClr val="FF2D2D"/>
                </a:gs>
                <a:gs pos="32086">
                  <a:srgbClr val="FFB2B2"/>
                </a:gs>
                <a:gs pos="16000">
                  <a:srgbClr val="FFAFAF"/>
                </a:gs>
                <a:gs pos="42000">
                  <a:srgbClr val="FF0000">
                    <a:tint val="44500"/>
                    <a:satMod val="160000"/>
                  </a:srgbClr>
                </a:gs>
                <a:gs pos="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èche droite 9"/>
            <p:cNvSpPr/>
            <p:nvPr/>
          </p:nvSpPr>
          <p:spPr>
            <a:xfrm rot="10800000" flipH="1">
              <a:off x="4221088" y="4535996"/>
              <a:ext cx="576064" cy="576064"/>
            </a:xfrm>
            <a:prstGeom prst="rightArrow">
              <a:avLst/>
            </a:prstGeom>
            <a:gradFill flip="none" rotWithShape="1">
              <a:gsLst>
                <a:gs pos="69000">
                  <a:srgbClr val="FF7171"/>
                </a:gs>
                <a:gs pos="54000">
                  <a:srgbClr val="FF0000">
                    <a:tint val="66000"/>
                    <a:satMod val="160000"/>
                  </a:srgbClr>
                </a:gs>
                <a:gs pos="89000">
                  <a:srgbClr val="FF2D2D"/>
                </a:gs>
                <a:gs pos="32086">
                  <a:srgbClr val="FFB2B2"/>
                </a:gs>
                <a:gs pos="16000">
                  <a:srgbClr val="FFAFAF"/>
                </a:gs>
                <a:gs pos="42000">
                  <a:srgbClr val="FF0000">
                    <a:tint val="44500"/>
                    <a:satMod val="160000"/>
                  </a:srgbClr>
                </a:gs>
                <a:gs pos="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Bouée 17"/>
          <p:cNvSpPr/>
          <p:nvPr/>
        </p:nvSpPr>
        <p:spPr>
          <a:xfrm rot="16200000">
            <a:off x="5976220" y="2366945"/>
            <a:ext cx="648073" cy="1152000"/>
          </a:xfrm>
          <a:prstGeom prst="donut">
            <a:avLst>
              <a:gd name="adj" fmla="val 26539"/>
            </a:avLst>
          </a:prstGeom>
          <a:gradFill flip="none" rotWithShape="1">
            <a:gsLst>
              <a:gs pos="62000">
                <a:srgbClr val="FF7171"/>
              </a:gs>
              <a:gs pos="57000">
                <a:srgbClr val="FF0000">
                  <a:tint val="66000"/>
                  <a:satMod val="160000"/>
                </a:srgbClr>
              </a:gs>
              <a:gs pos="70000">
                <a:srgbClr val="FF2D2D"/>
              </a:gs>
              <a:gs pos="40000">
                <a:srgbClr val="FFB2B2"/>
              </a:gs>
              <a:gs pos="35000">
                <a:srgbClr val="FFAFAF"/>
              </a:gs>
              <a:gs pos="46000">
                <a:srgbClr val="FF0000">
                  <a:tint val="44500"/>
                  <a:satMod val="160000"/>
                </a:srgbClr>
              </a:gs>
              <a:gs pos="3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6797501" y="2552494"/>
            <a:ext cx="558808" cy="25544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 flipV="1">
            <a:off x="5868146" y="3729370"/>
            <a:ext cx="576063" cy="96877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908037" y="3726033"/>
            <a:ext cx="192023" cy="97210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1499659" y="3858207"/>
            <a:ext cx="2089212" cy="11085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1499657" y="3320990"/>
            <a:ext cx="2061944" cy="10517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7305981" y="2240870"/>
            <a:ext cx="1405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70C0"/>
                </a:solidFill>
                <a:latin typeface="Plantagenet Cherokee" panose="02020602070100000000" pitchFamily="18" charset="0"/>
              </a:rPr>
              <a:t>To </a:t>
            </a:r>
          </a:p>
          <a:p>
            <a:r>
              <a:rPr lang="fr-FR" sz="1600" dirty="0" err="1" smtClean="0">
                <a:solidFill>
                  <a:srgbClr val="0070C0"/>
                </a:solidFill>
                <a:latin typeface="Plantagenet Cherokee" panose="02020602070100000000" pitchFamily="18" charset="0"/>
              </a:rPr>
              <a:t>Autonomous</a:t>
            </a:r>
            <a:r>
              <a:rPr lang="fr-FR" sz="1600" dirty="0" smtClean="0">
                <a:solidFill>
                  <a:srgbClr val="0070C0"/>
                </a:solidFill>
                <a:latin typeface="Plantagenet Cherokee" panose="02020602070100000000" pitchFamily="18" charset="0"/>
              </a:rPr>
              <a:t> </a:t>
            </a:r>
          </a:p>
          <a:p>
            <a:r>
              <a:rPr lang="fr-FR" sz="1600" dirty="0" smtClean="0">
                <a:solidFill>
                  <a:srgbClr val="0070C0"/>
                </a:solidFill>
                <a:latin typeface="Plantagenet Cherokee" panose="02020602070100000000" pitchFamily="18" charset="0"/>
              </a:rPr>
              <a:t>Mode</a:t>
            </a:r>
            <a:endParaRPr lang="en-US" sz="1600" dirty="0">
              <a:solidFill>
                <a:srgbClr val="0070C0"/>
              </a:solidFill>
              <a:latin typeface="Plantagenet Cherokee" panose="02020602070100000000" pitchFamily="18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202821" y="4667802"/>
            <a:ext cx="1143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  <a:latin typeface="Plantagenet Cherokee" panose="02020602070100000000" pitchFamily="18" charset="0"/>
              </a:rPr>
              <a:t>Clockwise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  <a:latin typeface="Plantagenet Cherokee" panose="02020602070100000000" pitchFamily="18" charset="0"/>
              </a:rPr>
              <a:t>Rotation</a:t>
            </a:r>
            <a:endParaRPr lang="fr-FR" sz="1600" dirty="0" smtClean="0">
              <a:solidFill>
                <a:srgbClr val="0070C0"/>
              </a:solidFill>
              <a:latin typeface="Plantagenet Cherokee" panose="02020602070100000000" pitchFamily="18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4153883" y="4667803"/>
            <a:ext cx="1592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  <a:latin typeface="Plantagenet Cherokee" panose="02020602070100000000" pitchFamily="18" charset="0"/>
              </a:rPr>
              <a:t>Anti-Clockwise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  <a:latin typeface="Plantagenet Cherokee" panose="02020602070100000000" pitchFamily="18" charset="0"/>
              </a:rPr>
              <a:t>Rotation</a:t>
            </a:r>
            <a:endParaRPr lang="fr-FR" sz="1600" dirty="0" smtClean="0">
              <a:solidFill>
                <a:srgbClr val="0070C0"/>
              </a:solidFill>
              <a:latin typeface="Plantagenet Cherokee" panose="02020602070100000000" pitchFamily="18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71034" y="3175084"/>
            <a:ext cx="921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Plantagenet Cherokee" panose="02020602070100000000" pitchFamily="18" charset="0"/>
              </a:rPr>
              <a:t>Forward</a:t>
            </a:r>
            <a:endParaRPr lang="fr-FR" sz="1600" dirty="0" smtClean="0">
              <a:solidFill>
                <a:srgbClr val="0070C0"/>
              </a:solidFill>
              <a:latin typeface="Plantagenet Cherokee" panose="02020602070100000000" pitchFamily="18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55510" y="3834045"/>
            <a:ext cx="1057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Plantagenet Cherokee" panose="02020602070100000000" pitchFamily="18" charset="0"/>
              </a:rPr>
              <a:t>Backward</a:t>
            </a:r>
            <a:endParaRPr lang="fr-FR" sz="1600" dirty="0" smtClean="0">
              <a:solidFill>
                <a:srgbClr val="0070C0"/>
              </a:solidFill>
              <a:latin typeface="Plantagenet Cherokee" panose="02020602070100000000" pitchFamily="18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475656" y="5289587"/>
            <a:ext cx="6192688" cy="10531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  <a:latin typeface="Plantagenet Cherokee" panose="02020602070100000000" pitchFamily="18" charset="0"/>
              </a:rPr>
              <a:t>Joysticks : at </a:t>
            </a:r>
            <a:r>
              <a:rPr lang="en-US" dirty="0" smtClean="0">
                <a:solidFill>
                  <a:sysClr val="windowText" lastClr="000000"/>
                </a:solidFill>
                <a:latin typeface="Plantagenet Cherokee" panose="02020602070100000000" pitchFamily="18" charset="0"/>
              </a:rPr>
              <a:t>anytime</a:t>
            </a:r>
            <a:r>
              <a:rPr lang="fr-FR" dirty="0" smtClean="0">
                <a:solidFill>
                  <a:sysClr val="windowText" lastClr="000000"/>
                </a:solidFill>
                <a:latin typeface="Plantagenet Cherokee" panose="02020602070100000000" pitchFamily="18" charset="0"/>
              </a:rPr>
              <a:t>, return to Joy Control</a:t>
            </a:r>
            <a:endParaRPr lang="en-US" dirty="0">
              <a:solidFill>
                <a:sysClr val="windowText" lastClr="000000"/>
              </a:solidFill>
              <a:latin typeface="Plantagenet Cherokee" panose="020206020701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7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611896" y="1295763"/>
            <a:ext cx="1920213" cy="540060"/>
          </a:xfrm>
          <a:prstGeom prst="roundRect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Autonomous Mode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612728" y="2083031"/>
            <a:ext cx="1920213" cy="540060"/>
          </a:xfrm>
          <a:prstGeom prst="ellipse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Robot go </a:t>
            </a:r>
            <a:r>
              <a:rPr lang="fr-FR" sz="1600" dirty="0" err="1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Forward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692512" y="3323567"/>
            <a:ext cx="1920213" cy="674101"/>
          </a:xfrm>
          <a:prstGeom prst="ellipse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To Change Direction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532108" y="3390585"/>
            <a:ext cx="1920213" cy="540060"/>
          </a:xfrm>
          <a:prstGeom prst="ellipse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To </a:t>
            </a:r>
            <a:r>
              <a:rPr lang="fr-FR" sz="1600" dirty="0" err="1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Retreat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cxnSp>
        <p:nvCxnSpPr>
          <p:cNvPr id="11" name="Connecteur en angle 10"/>
          <p:cNvCxnSpPr>
            <a:stCxn id="4" idx="4"/>
            <a:endCxn id="7" idx="0"/>
          </p:cNvCxnSpPr>
          <p:nvPr/>
        </p:nvCxnSpPr>
        <p:spPr>
          <a:xfrm rot="5400000">
            <a:off x="3262491" y="2013221"/>
            <a:ext cx="700475" cy="1920213"/>
          </a:xfrm>
          <a:prstGeom prst="bentConnector3">
            <a:avLst>
              <a:gd name="adj1" fmla="val 2223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4" idx="4"/>
            <a:endCxn id="8" idx="0"/>
          </p:cNvCxnSpPr>
          <p:nvPr/>
        </p:nvCxnSpPr>
        <p:spPr>
          <a:xfrm rot="16200000" flipH="1">
            <a:off x="5148778" y="2047148"/>
            <a:ext cx="767495" cy="1919383"/>
          </a:xfrm>
          <a:prstGeom prst="bentConnector3">
            <a:avLst>
              <a:gd name="adj1" fmla="val 1976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2496000" y="2969949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6348197" y="2969949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837132" y="2774397"/>
            <a:ext cx="171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Plantagenet Cherokee" panose="02020602070100000000" pitchFamily="18" charset="0"/>
              </a:rPr>
              <a:t>An </a:t>
            </a:r>
            <a:r>
              <a:rPr lang="en-US" sz="1600" dirty="0">
                <a:latin typeface="Plantagenet Cherokee" panose="02020602070100000000" pitchFamily="18" charset="0"/>
              </a:rPr>
              <a:t>obstacle is </a:t>
            </a:r>
            <a:endParaRPr lang="en-US" sz="1600" dirty="0" smtClean="0">
              <a:latin typeface="Plantagenet Cherokee" panose="02020602070100000000" pitchFamily="18" charset="0"/>
            </a:endParaRPr>
          </a:p>
          <a:p>
            <a:pPr algn="r"/>
            <a:r>
              <a:rPr lang="en-US" sz="1600" dirty="0">
                <a:latin typeface="Plantagenet Cherokee" panose="02020602070100000000" pitchFamily="18" charset="0"/>
              </a:rPr>
              <a:t>l</a:t>
            </a:r>
            <a:r>
              <a:rPr lang="en-US" sz="1600" dirty="0" smtClean="0">
                <a:latin typeface="Plantagenet Cherokee" panose="02020602070100000000" pitchFamily="18" charset="0"/>
              </a:rPr>
              <a:t>ess than </a:t>
            </a:r>
            <a:r>
              <a:rPr lang="en-US" sz="1600" dirty="0">
                <a:latin typeface="Plantagenet Cherokee" panose="02020602070100000000" pitchFamily="18" charset="0"/>
              </a:rPr>
              <a:t>a meter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6636233" y="2672918"/>
            <a:ext cx="1227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lantagenet Cherokee" panose="02020602070100000000" pitchFamily="18" charset="0"/>
              </a:rPr>
              <a:t>Something </a:t>
            </a:r>
          </a:p>
          <a:p>
            <a:r>
              <a:rPr lang="en-US" sz="1600" dirty="0" smtClean="0">
                <a:latin typeface="Plantagenet Cherokee" panose="02020602070100000000" pitchFamily="18" charset="0"/>
              </a:rPr>
              <a:t>touched </a:t>
            </a:r>
          </a:p>
          <a:p>
            <a:r>
              <a:rPr lang="en-US" sz="1600" dirty="0" smtClean="0">
                <a:latin typeface="Plantagenet Cherokee" panose="02020602070100000000" pitchFamily="18" charset="0"/>
              </a:rPr>
              <a:t>a bumper</a:t>
            </a:r>
            <a:endParaRPr lang="en-US" sz="1600" dirty="0">
              <a:latin typeface="Plantagenet Cherokee" panose="020206020701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652151" y="3537011"/>
            <a:ext cx="1920213" cy="540060"/>
          </a:xfrm>
          <a:prstGeom prst="roundRect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Retreat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083836" y="2591909"/>
            <a:ext cx="3072341" cy="903511"/>
          </a:xfrm>
          <a:prstGeom prst="ellipse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Robot go </a:t>
            </a:r>
            <a:r>
              <a:rPr lang="fr-FR" sz="1600" dirty="0" err="1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Backward</a:t>
            </a:r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 &amp; Start </a:t>
            </a:r>
            <a:r>
              <a:rPr lang="fr-FR" sz="1600" dirty="0" err="1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Counter</a:t>
            </a:r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 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4475989" y="2195748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989674" y="1884126"/>
            <a:ext cx="1227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lantagenet Cherokee" panose="02020602070100000000" pitchFamily="18" charset="0"/>
              </a:rPr>
              <a:t>Something </a:t>
            </a:r>
          </a:p>
          <a:p>
            <a:r>
              <a:rPr lang="en-US" sz="1600" dirty="0" smtClean="0">
                <a:latin typeface="Plantagenet Cherokee" panose="02020602070100000000" pitchFamily="18" charset="0"/>
              </a:rPr>
              <a:t>touched </a:t>
            </a:r>
          </a:p>
          <a:p>
            <a:r>
              <a:rPr lang="en-US" sz="1600" dirty="0" smtClean="0">
                <a:latin typeface="Plantagenet Cherokee" panose="02020602070100000000" pitchFamily="18" charset="0"/>
              </a:rPr>
              <a:t>a bumper</a:t>
            </a:r>
            <a:endParaRPr lang="en-US" sz="1600" dirty="0">
              <a:latin typeface="Plantagenet Cherokee" panose="02020602070100000000" pitchFamily="18" charset="0"/>
            </a:endParaRPr>
          </a:p>
        </p:txBody>
      </p:sp>
      <p:cxnSp>
        <p:nvCxnSpPr>
          <p:cNvPr id="18" name="Connecteur droit avec flèche 17"/>
          <p:cNvCxnSpPr>
            <a:stCxn id="6" idx="4"/>
            <a:endCxn id="21" idx="0"/>
          </p:cNvCxnSpPr>
          <p:nvPr/>
        </p:nvCxnSpPr>
        <p:spPr>
          <a:xfrm>
            <a:off x="4620005" y="3495418"/>
            <a:ext cx="0" cy="1031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475989" y="3807042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860032" y="3611490"/>
            <a:ext cx="230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lantagenet Cherokee" panose="02020602070100000000" pitchFamily="18" charset="0"/>
              </a:rPr>
              <a:t>Nothing touched </a:t>
            </a:r>
          </a:p>
          <a:p>
            <a:r>
              <a:rPr lang="en-US" sz="1600" dirty="0" smtClean="0">
                <a:latin typeface="Plantagenet Cherokee" panose="02020602070100000000" pitchFamily="18" charset="0"/>
              </a:rPr>
              <a:t>Bumpers &amp; Counter &gt; 5</a:t>
            </a:r>
            <a:endParaRPr lang="en-US" sz="1600" dirty="0">
              <a:latin typeface="Plantagenet Cherokee" panose="02020602070100000000" pitchFamily="18" charset="0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3179845" y="4526587"/>
            <a:ext cx="2880320" cy="670895"/>
          </a:xfrm>
          <a:prstGeom prst="ellipse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To </a:t>
            </a:r>
            <a:r>
              <a:rPr lang="fr-FR" sz="1600" dirty="0" err="1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Rotate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cxnSp>
        <p:nvCxnSpPr>
          <p:cNvPr id="29" name="Connecteur droit avec flèche 28"/>
          <p:cNvCxnSpPr>
            <a:endCxn id="6" idx="0"/>
          </p:cNvCxnSpPr>
          <p:nvPr/>
        </p:nvCxnSpPr>
        <p:spPr>
          <a:xfrm>
            <a:off x="4620005" y="1960015"/>
            <a:ext cx="0" cy="631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47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755909" y="377661"/>
            <a:ext cx="1920213" cy="540060"/>
          </a:xfrm>
          <a:prstGeom prst="roundRect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Rotate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1307637" y="1026000"/>
            <a:ext cx="2898963" cy="1350150"/>
            <a:chOff x="1944000" y="1368000"/>
            <a:chExt cx="2174221" cy="1800200"/>
          </a:xfrm>
        </p:grpSpPr>
        <p:grpSp>
          <p:nvGrpSpPr>
            <p:cNvPr id="24" name="Groupe 23"/>
            <p:cNvGrpSpPr/>
            <p:nvPr/>
          </p:nvGrpSpPr>
          <p:grpSpPr>
            <a:xfrm>
              <a:off x="1944000" y="1368000"/>
              <a:ext cx="1880968" cy="1800200"/>
              <a:chOff x="1952836" y="1376028"/>
              <a:chExt cx="1880968" cy="1800200"/>
            </a:xfrm>
          </p:grpSpPr>
          <p:sp>
            <p:nvSpPr>
              <p:cNvPr id="21" name="Ellipse 20"/>
              <p:cNvSpPr/>
              <p:nvPr/>
            </p:nvSpPr>
            <p:spPr>
              <a:xfrm>
                <a:off x="1952836" y="2132112"/>
                <a:ext cx="1880968" cy="10441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Plantagenet Cherokee" panose="02020602070100000000" pitchFamily="18" charset="0"/>
                  </a:rPr>
                  <a:t>Clockwise Rotatio</a:t>
                </a:r>
                <a:r>
                  <a:rPr lang="en-US" sz="1600" dirty="0">
                    <a:solidFill>
                      <a:schemeClr val="tx1"/>
                    </a:solidFill>
                    <a:latin typeface="Plantagenet Cherokee" panose="02020602070100000000" pitchFamily="18" charset="0"/>
                  </a:rPr>
                  <a:t>n</a:t>
                </a:r>
              </a:p>
            </p:txBody>
          </p:sp>
          <p:cxnSp>
            <p:nvCxnSpPr>
              <p:cNvPr id="22" name="Connecteur droit avec flèche 21"/>
              <p:cNvCxnSpPr>
                <a:endCxn id="21" idx="0"/>
              </p:cNvCxnSpPr>
              <p:nvPr/>
            </p:nvCxnSpPr>
            <p:spPr>
              <a:xfrm>
                <a:off x="2888544" y="1376028"/>
                <a:ext cx="4776" cy="7560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>
                <a:off x="2780532" y="1700064"/>
                <a:ext cx="216024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ZoneTexte 25"/>
            <p:cNvSpPr txBox="1"/>
            <p:nvPr/>
          </p:nvSpPr>
          <p:spPr>
            <a:xfrm>
              <a:off x="3126796" y="1399648"/>
              <a:ext cx="991425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lantagenet Cherokee" panose="02020602070100000000" pitchFamily="18" charset="0"/>
                </a:rPr>
                <a:t>Bumper left </a:t>
              </a:r>
            </a:p>
            <a:p>
              <a:r>
                <a:rPr lang="en-US" sz="1600" dirty="0" smtClean="0">
                  <a:latin typeface="Plantagenet Cherokee" panose="02020602070100000000" pitchFamily="18" charset="0"/>
                </a:rPr>
                <a:t>activated</a:t>
              </a:r>
              <a:endParaRPr lang="en-US" sz="1600" dirty="0">
                <a:latin typeface="Plantagenet Cherokee" panose="02020602070100000000" pitchFamily="18" charset="0"/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5184389" y="957405"/>
            <a:ext cx="3537600" cy="1418747"/>
            <a:chOff x="3996304" y="1276537"/>
            <a:chExt cx="2653200" cy="1891663"/>
          </a:xfrm>
        </p:grpSpPr>
        <p:grpSp>
          <p:nvGrpSpPr>
            <p:cNvPr id="25" name="Groupe 24"/>
            <p:cNvGrpSpPr/>
            <p:nvPr/>
          </p:nvGrpSpPr>
          <p:grpSpPr>
            <a:xfrm>
              <a:off x="3996304" y="1368000"/>
              <a:ext cx="1880968" cy="1800200"/>
              <a:chOff x="3996304" y="1223628"/>
              <a:chExt cx="1880968" cy="1800200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3996304" y="1979712"/>
                <a:ext cx="1880968" cy="104411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Plantagenet Cherokee" panose="02020602070100000000" pitchFamily="18" charset="0"/>
                  </a:rPr>
                  <a:t>Anti-Clockwise Rotatio</a:t>
                </a:r>
                <a:r>
                  <a:rPr lang="en-US" sz="1600" dirty="0">
                    <a:solidFill>
                      <a:schemeClr val="tx1"/>
                    </a:solidFill>
                    <a:latin typeface="Plantagenet Cherokee" panose="02020602070100000000" pitchFamily="18" charset="0"/>
                  </a:rPr>
                  <a:t>n</a:t>
                </a:r>
              </a:p>
            </p:txBody>
          </p:sp>
          <p:cxnSp>
            <p:nvCxnSpPr>
              <p:cNvPr id="11" name="Connecteur droit avec flèche 10"/>
              <p:cNvCxnSpPr>
                <a:endCxn id="6" idx="0"/>
              </p:cNvCxnSpPr>
              <p:nvPr/>
            </p:nvCxnSpPr>
            <p:spPr>
              <a:xfrm>
                <a:off x="4932012" y="1223628"/>
                <a:ext cx="4776" cy="7560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4824000" y="1547664"/>
                <a:ext cx="216024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ZoneTexte 27"/>
            <p:cNvSpPr txBox="1"/>
            <p:nvPr/>
          </p:nvSpPr>
          <p:spPr>
            <a:xfrm>
              <a:off x="5408010" y="1276537"/>
              <a:ext cx="124149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err="1" smtClean="0">
                  <a:latin typeface="Plantagenet Cherokee" panose="02020602070100000000" pitchFamily="18" charset="0"/>
                </a:rPr>
                <a:t>Bumper</a:t>
              </a:r>
              <a:r>
                <a:rPr lang="fr-FR" sz="1600" dirty="0" smtClean="0">
                  <a:latin typeface="Plantagenet Cherokee" panose="02020602070100000000" pitchFamily="18" charset="0"/>
                </a:rPr>
                <a:t> middle </a:t>
              </a:r>
            </a:p>
            <a:p>
              <a:pPr algn="ctr"/>
              <a:r>
                <a:rPr lang="fr-FR" sz="1600" dirty="0" smtClean="0">
                  <a:latin typeface="Plantagenet Cherokee" panose="02020602070100000000" pitchFamily="18" charset="0"/>
                </a:rPr>
                <a:t>or </a:t>
              </a:r>
            </a:p>
            <a:p>
              <a:pPr algn="ctr"/>
              <a:r>
                <a:rPr lang="fr-FR" sz="1600" dirty="0" smtClean="0">
                  <a:latin typeface="Plantagenet Cherokee" panose="02020602070100000000" pitchFamily="18" charset="0"/>
                </a:rPr>
                <a:t>right </a:t>
              </a:r>
              <a:r>
                <a:rPr lang="fr-FR" sz="1600" dirty="0" err="1" smtClean="0">
                  <a:latin typeface="Plantagenet Cherokee" panose="02020602070100000000" pitchFamily="18" charset="0"/>
                </a:rPr>
                <a:t>activated</a:t>
              </a:r>
              <a:endParaRPr lang="en-US" sz="1600" dirty="0">
                <a:latin typeface="Plantagenet Cherokee" panose="02020602070100000000" pitchFamily="18" charset="0"/>
              </a:endParaRPr>
            </a:p>
          </p:txBody>
        </p:sp>
      </p:grpSp>
      <p:cxnSp>
        <p:nvCxnSpPr>
          <p:cNvPr id="31" name="Connecteur en angle 30"/>
          <p:cNvCxnSpPr>
            <a:stCxn id="21" idx="4"/>
          </p:cNvCxnSpPr>
          <p:nvPr/>
        </p:nvCxnSpPr>
        <p:spPr>
          <a:xfrm rot="16200000" flipH="1">
            <a:off x="3307527" y="1630242"/>
            <a:ext cx="593799" cy="20856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6" idx="4"/>
          </p:cNvCxnSpPr>
          <p:nvPr/>
        </p:nvCxnSpPr>
        <p:spPr>
          <a:xfrm rot="5400000">
            <a:off x="5245902" y="1777482"/>
            <a:ext cx="593799" cy="179113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38" idx="0"/>
          </p:cNvCxnSpPr>
          <p:nvPr/>
        </p:nvCxnSpPr>
        <p:spPr>
          <a:xfrm>
            <a:off x="4427984" y="2959659"/>
            <a:ext cx="0" cy="713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283968" y="3212976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3467880" y="3673003"/>
            <a:ext cx="1920213" cy="674101"/>
          </a:xfrm>
          <a:prstGeom prst="ellipse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To Stop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801752" y="2996954"/>
            <a:ext cx="1666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err="1" smtClean="0">
                <a:latin typeface="Plantagenet Cherokee" panose="02020602070100000000" pitchFamily="18" charset="0"/>
              </a:rPr>
              <a:t>Imu</a:t>
            </a:r>
            <a:r>
              <a:rPr lang="fr-FR" sz="1600" dirty="0" smtClean="0">
                <a:latin typeface="Plantagenet Cherokee" panose="02020602070100000000" pitchFamily="18" charset="0"/>
              </a:rPr>
              <a:t> orientation </a:t>
            </a:r>
          </a:p>
          <a:p>
            <a:pPr algn="ctr"/>
            <a:r>
              <a:rPr lang="fr-FR" sz="1600" dirty="0" err="1" smtClean="0">
                <a:latin typeface="Plantagenet Cherokee" panose="02020602070100000000" pitchFamily="18" charset="0"/>
              </a:rPr>
              <a:t>changed</a:t>
            </a:r>
            <a:r>
              <a:rPr lang="fr-FR" sz="1600" dirty="0" smtClean="0">
                <a:latin typeface="Plantagenet Cherokee" panose="02020602070100000000" pitchFamily="18" charset="0"/>
              </a:rPr>
              <a:t> </a:t>
            </a:r>
          </a:p>
          <a:p>
            <a:pPr algn="ctr"/>
            <a:r>
              <a:rPr lang="fr-FR" sz="1600" dirty="0" smtClean="0">
                <a:latin typeface="Plantagenet Cherokee" panose="02020602070100000000" pitchFamily="18" charset="0"/>
              </a:rPr>
              <a:t>by 0,6 radians</a:t>
            </a:r>
          </a:p>
        </p:txBody>
      </p:sp>
    </p:spTree>
    <p:extLst>
      <p:ext uri="{BB962C8B-B14F-4D97-AF65-F5344CB8AC3E}">
        <p14:creationId xmlns:p14="http://schemas.microsoft.com/office/powerpoint/2010/main" val="313236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1633672" y="2745374"/>
            <a:ext cx="1920213" cy="540060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Stop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563888" y="2073834"/>
            <a:ext cx="2208245" cy="1278196"/>
            <a:chOff x="1988840" y="2156715"/>
            <a:chExt cx="1656184" cy="1704261"/>
          </a:xfrm>
        </p:grpSpPr>
        <p:sp>
          <p:nvSpPr>
            <p:cNvPr id="7" name="Ellipse 6"/>
            <p:cNvSpPr/>
            <p:nvPr/>
          </p:nvSpPr>
          <p:spPr>
            <a:xfrm>
              <a:off x="1988840" y="2156715"/>
              <a:ext cx="1656184" cy="823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Plantagenet Cherokee" panose="02020602070100000000" pitchFamily="18" charset="0"/>
                </a:rPr>
                <a:t>Stop the robot</a:t>
              </a:r>
              <a:endParaRPr lang="en-US" sz="1600" dirty="0">
                <a:solidFill>
                  <a:schemeClr val="tx1"/>
                </a:solidFill>
                <a:latin typeface="Plantagenet Cherokee" panose="02020602070100000000" pitchFamily="18" charset="0"/>
              </a:endParaRPr>
            </a:p>
          </p:txBody>
        </p:sp>
        <p:cxnSp>
          <p:nvCxnSpPr>
            <p:cNvPr id="8" name="Connecteur droit avec flèche 7"/>
            <p:cNvCxnSpPr>
              <a:stCxn id="7" idx="4"/>
              <a:endCxn id="15" idx="0"/>
            </p:cNvCxnSpPr>
            <p:nvPr/>
          </p:nvCxnSpPr>
          <p:spPr>
            <a:xfrm>
              <a:off x="2816932" y="2980096"/>
              <a:ext cx="0" cy="880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2708920" y="3423545"/>
              <a:ext cx="216024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ZoneTexte 10"/>
          <p:cNvSpPr txBox="1"/>
          <p:nvPr/>
        </p:nvSpPr>
        <p:spPr>
          <a:xfrm>
            <a:off x="5278365" y="2888446"/>
            <a:ext cx="1645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err="1" smtClean="0">
                <a:latin typeface="Plantagenet Cherokee" panose="02020602070100000000" pitchFamily="18" charset="0"/>
              </a:rPr>
              <a:t>Imu</a:t>
            </a:r>
            <a:r>
              <a:rPr lang="fr-FR" sz="1600" dirty="0" smtClean="0">
                <a:latin typeface="Plantagenet Cherokee" panose="02020602070100000000" pitchFamily="18" charset="0"/>
              </a:rPr>
              <a:t> </a:t>
            </a:r>
            <a:r>
              <a:rPr lang="fr-FR" sz="1600" dirty="0" err="1" smtClean="0">
                <a:latin typeface="Plantagenet Cherokee" panose="02020602070100000000" pitchFamily="18" charset="0"/>
              </a:rPr>
              <a:t>velocity</a:t>
            </a:r>
            <a:r>
              <a:rPr lang="fr-FR" sz="1600" dirty="0">
                <a:latin typeface="Plantagenet Cherokee" panose="02020602070100000000" pitchFamily="18" charset="0"/>
              </a:rPr>
              <a:t> </a:t>
            </a:r>
            <a:r>
              <a:rPr lang="fr-FR" sz="1600" dirty="0" smtClean="0">
                <a:latin typeface="Plantagenet Cherokee" panose="02020602070100000000" pitchFamily="18" charset="0"/>
              </a:rPr>
              <a:t>= 0</a:t>
            </a:r>
          </a:p>
        </p:txBody>
      </p:sp>
      <p:sp>
        <p:nvSpPr>
          <p:cNvPr id="15" name="Ellipse 14"/>
          <p:cNvSpPr/>
          <p:nvPr/>
        </p:nvSpPr>
        <p:spPr>
          <a:xfrm>
            <a:off x="3327289" y="3352031"/>
            <a:ext cx="2681443" cy="644035"/>
          </a:xfrm>
          <a:prstGeom prst="ellipse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To </a:t>
            </a:r>
            <a:r>
              <a:rPr lang="fr-FR" sz="1600" dirty="0" err="1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Autonomous</a:t>
            </a:r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 Mode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551119" y="328734"/>
            <a:ext cx="1476000" cy="68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Change Direction</a:t>
            </a:r>
            <a:endParaRPr lang="fr-FR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1957578" y="1974121"/>
            <a:ext cx="2100321" cy="1738302"/>
            <a:chOff x="3996304" y="1054347"/>
            <a:chExt cx="1575241" cy="2317736"/>
          </a:xfrm>
        </p:grpSpPr>
        <p:grpSp>
          <p:nvGrpSpPr>
            <p:cNvPr id="11" name="Groupe 10"/>
            <p:cNvGrpSpPr/>
            <p:nvPr/>
          </p:nvGrpSpPr>
          <p:grpSpPr>
            <a:xfrm>
              <a:off x="3996304" y="1054347"/>
              <a:ext cx="1215000" cy="2317736"/>
              <a:chOff x="3996304" y="909975"/>
              <a:chExt cx="1215000" cy="2317736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3996304" y="1979711"/>
                <a:ext cx="1215000" cy="124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Plantagenet Cherokee" panose="02020602070100000000" pitchFamily="18" charset="0"/>
                  </a:rPr>
                  <a:t>Clockwise Rotatio</a:t>
                </a:r>
                <a:r>
                  <a:rPr lang="en-US" sz="1600" dirty="0">
                    <a:solidFill>
                      <a:schemeClr val="tx1"/>
                    </a:solidFill>
                    <a:latin typeface="Plantagenet Cherokee" panose="02020602070100000000" pitchFamily="18" charset="0"/>
                  </a:rPr>
                  <a:t>n</a:t>
                </a:r>
              </a:p>
            </p:txBody>
          </p:sp>
          <p:cxnSp>
            <p:nvCxnSpPr>
              <p:cNvPr id="14" name="Connecteur droit avec flèche 13"/>
              <p:cNvCxnSpPr>
                <a:endCxn id="13" idx="0"/>
              </p:cNvCxnSpPr>
              <p:nvPr/>
            </p:nvCxnSpPr>
            <p:spPr>
              <a:xfrm>
                <a:off x="4603804" y="909975"/>
                <a:ext cx="0" cy="10697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4491425" y="1547664"/>
                <a:ext cx="216024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ZoneTexte 11"/>
            <p:cNvSpPr txBox="1"/>
            <p:nvPr/>
          </p:nvSpPr>
          <p:spPr>
            <a:xfrm>
              <a:off x="4719244" y="1302186"/>
              <a:ext cx="852301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Plantagenet Cherokee" panose="02020602070100000000" pitchFamily="18" charset="0"/>
                </a:rPr>
                <a:t>Free </a:t>
              </a:r>
              <a:r>
                <a:rPr lang="fr-FR" sz="1600" dirty="0" err="1" smtClean="0">
                  <a:latin typeface="Plantagenet Cherokee" panose="02020602070100000000" pitchFamily="18" charset="0"/>
                </a:rPr>
                <a:t>Space</a:t>
              </a:r>
              <a:endParaRPr lang="fr-FR" sz="1600" dirty="0">
                <a:latin typeface="Plantagenet Cherokee" panose="02020602070100000000" pitchFamily="18" charset="0"/>
              </a:endParaRPr>
            </a:p>
            <a:p>
              <a:r>
                <a:rPr lang="fr-FR" sz="1600" dirty="0" smtClean="0">
                  <a:latin typeface="Plantagenet Cherokee" panose="02020602070100000000" pitchFamily="18" charset="0"/>
                </a:rPr>
                <a:t>on Right</a:t>
              </a:r>
              <a:endParaRPr lang="en-US" sz="1600" dirty="0">
                <a:latin typeface="Plantagenet Cherokee" panose="02020602070100000000" pitchFamily="18" charset="0"/>
              </a:endParaRPr>
            </a:p>
          </p:txBody>
        </p:sp>
      </p:grpSp>
      <p:cxnSp>
        <p:nvCxnSpPr>
          <p:cNvPr id="18" name="Connecteur droit avec flèche 17"/>
          <p:cNvCxnSpPr>
            <a:endCxn id="20" idx="0"/>
          </p:cNvCxnSpPr>
          <p:nvPr/>
        </p:nvCxnSpPr>
        <p:spPr>
          <a:xfrm>
            <a:off x="3684509" y="4409820"/>
            <a:ext cx="0" cy="1144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711443" y="5553939"/>
            <a:ext cx="1946135" cy="936000"/>
          </a:xfrm>
          <a:prstGeom prst="ellipse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To </a:t>
            </a:r>
            <a:r>
              <a:rPr lang="fr-FR" sz="1600" dirty="0" err="1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Autonomous</a:t>
            </a:r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 Mode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098874" y="3712678"/>
            <a:ext cx="132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>
                <a:latin typeface="Plantagenet Cherokee" panose="02020602070100000000" pitchFamily="18" charset="0"/>
              </a:rPr>
              <a:t>No Obstacle </a:t>
            </a:r>
          </a:p>
          <a:p>
            <a:pPr algn="ctr"/>
            <a:r>
              <a:rPr lang="fr-FR" sz="1600" dirty="0" err="1">
                <a:latin typeface="Plantagenet Cherokee" panose="02020602070100000000" pitchFamily="18" charset="0"/>
              </a:rPr>
              <a:t>D</a:t>
            </a:r>
            <a:r>
              <a:rPr lang="fr-FR" sz="1600" dirty="0" err="1" smtClean="0">
                <a:latin typeface="Plantagenet Cherokee" panose="02020602070100000000" pitchFamily="18" charset="0"/>
              </a:rPr>
              <a:t>etected</a:t>
            </a:r>
            <a:endParaRPr lang="fr-FR" sz="1600" dirty="0" smtClean="0">
              <a:latin typeface="Plantagenet Cherokee" panose="02020602070100000000" pitchFamily="18" charset="0"/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3037576" y="212077"/>
            <a:ext cx="2701816" cy="1503062"/>
            <a:chOff x="1944000" y="1368000"/>
            <a:chExt cx="2026362" cy="2004083"/>
          </a:xfrm>
        </p:grpSpPr>
        <p:grpSp>
          <p:nvGrpSpPr>
            <p:cNvPr id="34" name="Groupe 33"/>
            <p:cNvGrpSpPr/>
            <p:nvPr/>
          </p:nvGrpSpPr>
          <p:grpSpPr>
            <a:xfrm>
              <a:off x="1944000" y="1368000"/>
              <a:ext cx="1215000" cy="2004083"/>
              <a:chOff x="1952836" y="1376028"/>
              <a:chExt cx="1215000" cy="2004083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952836" y="2132111"/>
                <a:ext cx="1215000" cy="124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Plantagenet Cherokee" panose="02020602070100000000" pitchFamily="18" charset="0"/>
                  </a:rPr>
                  <a:t>Find a 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Plantagenet Cherokee" panose="02020602070100000000" pitchFamily="18" charset="0"/>
                  </a:rPr>
                  <a:t>free space</a:t>
                </a:r>
                <a:endParaRPr lang="en-US" sz="1600" dirty="0">
                  <a:solidFill>
                    <a:schemeClr val="tx1"/>
                  </a:solidFill>
                  <a:latin typeface="Plantagenet Cherokee" panose="02020602070100000000" pitchFamily="18" charset="0"/>
                </a:endParaRPr>
              </a:p>
            </p:txBody>
          </p:sp>
          <p:cxnSp>
            <p:nvCxnSpPr>
              <p:cNvPr id="37" name="Connecteur droit avec flèche 36"/>
              <p:cNvCxnSpPr>
                <a:endCxn id="36" idx="0"/>
              </p:cNvCxnSpPr>
              <p:nvPr/>
            </p:nvCxnSpPr>
            <p:spPr>
              <a:xfrm>
                <a:off x="2560336" y="1376028"/>
                <a:ext cx="0" cy="7560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>
                <a:off x="2456892" y="1700064"/>
                <a:ext cx="216024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ZoneTexte 34"/>
            <p:cNvSpPr txBox="1"/>
            <p:nvPr/>
          </p:nvSpPr>
          <p:spPr>
            <a:xfrm>
              <a:off x="2624464" y="1466333"/>
              <a:ext cx="1345898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lantagenet Cherokee" panose="02020602070100000000" pitchFamily="18" charset="0"/>
                </a:rPr>
                <a:t>Obstacle Detected</a:t>
              </a:r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457739" y="2160004"/>
            <a:ext cx="1440160" cy="584775"/>
            <a:chOff x="4491425" y="1302186"/>
            <a:chExt cx="1080120" cy="779700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4491425" y="1692037"/>
              <a:ext cx="216024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ZoneTexte 75"/>
            <p:cNvSpPr txBox="1"/>
            <p:nvPr/>
          </p:nvSpPr>
          <p:spPr>
            <a:xfrm>
              <a:off x="4719244" y="1302186"/>
              <a:ext cx="852301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Plantagenet Cherokee" panose="02020602070100000000" pitchFamily="18" charset="0"/>
                </a:rPr>
                <a:t>Free </a:t>
              </a:r>
              <a:r>
                <a:rPr lang="fr-FR" sz="1600" dirty="0" err="1" smtClean="0">
                  <a:latin typeface="Plantagenet Cherokee" panose="02020602070100000000" pitchFamily="18" charset="0"/>
                </a:rPr>
                <a:t>Space</a:t>
              </a:r>
              <a:endParaRPr lang="fr-FR" sz="1600" dirty="0">
                <a:latin typeface="Plantagenet Cherokee" panose="02020602070100000000" pitchFamily="18" charset="0"/>
              </a:endParaRPr>
            </a:p>
            <a:p>
              <a:r>
                <a:rPr lang="fr-FR" sz="1600" dirty="0" smtClean="0">
                  <a:latin typeface="Plantagenet Cherokee" panose="02020602070100000000" pitchFamily="18" charset="0"/>
                </a:rPr>
                <a:t>In front</a:t>
              </a:r>
              <a:endParaRPr lang="en-US" sz="1600" dirty="0">
                <a:latin typeface="Plantagenet Cherokee" panose="02020602070100000000" pitchFamily="18" charset="0"/>
              </a:endParaRPr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4117578" y="1974121"/>
            <a:ext cx="2100321" cy="1738302"/>
            <a:chOff x="3996304" y="1054347"/>
            <a:chExt cx="1575241" cy="2317736"/>
          </a:xfrm>
        </p:grpSpPr>
        <p:grpSp>
          <p:nvGrpSpPr>
            <p:cNvPr id="81" name="Groupe 80"/>
            <p:cNvGrpSpPr/>
            <p:nvPr/>
          </p:nvGrpSpPr>
          <p:grpSpPr>
            <a:xfrm>
              <a:off x="3996304" y="1054347"/>
              <a:ext cx="1215000" cy="2317736"/>
              <a:chOff x="3996304" y="909975"/>
              <a:chExt cx="1215000" cy="2317736"/>
            </a:xfrm>
          </p:grpSpPr>
          <p:sp>
            <p:nvSpPr>
              <p:cNvPr id="83" name="Ellipse 82"/>
              <p:cNvSpPr/>
              <p:nvPr/>
            </p:nvSpPr>
            <p:spPr>
              <a:xfrm>
                <a:off x="3996304" y="1979711"/>
                <a:ext cx="1215000" cy="124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Plantagenet Cherokee" panose="02020602070100000000" pitchFamily="18" charset="0"/>
                  </a:rPr>
                  <a:t>Anti-Clockwise Rotatio</a:t>
                </a:r>
                <a:r>
                  <a:rPr lang="en-US" sz="1600" dirty="0">
                    <a:solidFill>
                      <a:schemeClr val="tx1"/>
                    </a:solidFill>
                    <a:latin typeface="Plantagenet Cherokee" panose="02020602070100000000" pitchFamily="18" charset="0"/>
                  </a:rPr>
                  <a:t>n</a:t>
                </a:r>
              </a:p>
            </p:txBody>
          </p:sp>
          <p:cxnSp>
            <p:nvCxnSpPr>
              <p:cNvPr id="84" name="Connecteur droit avec flèche 83"/>
              <p:cNvCxnSpPr>
                <a:endCxn id="83" idx="0"/>
              </p:cNvCxnSpPr>
              <p:nvPr/>
            </p:nvCxnSpPr>
            <p:spPr>
              <a:xfrm>
                <a:off x="4599437" y="909975"/>
                <a:ext cx="4367" cy="10697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>
                <a:off x="4491425" y="1547664"/>
                <a:ext cx="216024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ZoneTexte 81"/>
            <p:cNvSpPr txBox="1"/>
            <p:nvPr/>
          </p:nvSpPr>
          <p:spPr>
            <a:xfrm>
              <a:off x="4719244" y="1302186"/>
              <a:ext cx="852301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Plantagenet Cherokee" panose="02020602070100000000" pitchFamily="18" charset="0"/>
                </a:rPr>
                <a:t>Free </a:t>
              </a:r>
              <a:r>
                <a:rPr lang="fr-FR" sz="1600" dirty="0" err="1" smtClean="0">
                  <a:latin typeface="Plantagenet Cherokee" panose="02020602070100000000" pitchFamily="18" charset="0"/>
                </a:rPr>
                <a:t>Space</a:t>
              </a:r>
              <a:endParaRPr lang="fr-FR" sz="1600" dirty="0">
                <a:latin typeface="Plantagenet Cherokee" panose="02020602070100000000" pitchFamily="18" charset="0"/>
              </a:endParaRPr>
            </a:p>
            <a:p>
              <a:r>
                <a:rPr lang="fr-FR" sz="1600" dirty="0" smtClean="0">
                  <a:latin typeface="Plantagenet Cherokee" panose="02020602070100000000" pitchFamily="18" charset="0"/>
                </a:rPr>
                <a:t>on </a:t>
              </a:r>
              <a:r>
                <a:rPr lang="fr-FR" sz="1600" dirty="0" err="1" smtClean="0">
                  <a:latin typeface="Plantagenet Cherokee" panose="02020602070100000000" pitchFamily="18" charset="0"/>
                </a:rPr>
                <a:t>Left</a:t>
              </a:r>
              <a:endParaRPr lang="en-US" sz="1600" dirty="0">
                <a:latin typeface="Plantagenet Cherokee" panose="02020602070100000000" pitchFamily="18" charset="0"/>
              </a:endParaRPr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6277575" y="1974121"/>
            <a:ext cx="1896401" cy="1738302"/>
            <a:chOff x="3996304" y="1054347"/>
            <a:chExt cx="1422300" cy="2317736"/>
          </a:xfrm>
        </p:grpSpPr>
        <p:grpSp>
          <p:nvGrpSpPr>
            <p:cNvPr id="87" name="Groupe 86"/>
            <p:cNvGrpSpPr/>
            <p:nvPr/>
          </p:nvGrpSpPr>
          <p:grpSpPr>
            <a:xfrm>
              <a:off x="3996304" y="1054347"/>
              <a:ext cx="1215000" cy="2317736"/>
              <a:chOff x="3996304" y="909975"/>
              <a:chExt cx="1215000" cy="2317736"/>
            </a:xfrm>
          </p:grpSpPr>
          <p:sp>
            <p:nvSpPr>
              <p:cNvPr id="89" name="Ellipse 88"/>
              <p:cNvSpPr/>
              <p:nvPr/>
            </p:nvSpPr>
            <p:spPr>
              <a:xfrm>
                <a:off x="3996304" y="1979711"/>
                <a:ext cx="1215000" cy="124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Plantagenet Cherokee" panose="02020602070100000000" pitchFamily="18" charset="0"/>
                  </a:rPr>
                  <a:t>Half turn</a:t>
                </a:r>
                <a:endParaRPr lang="en-US" sz="1600" dirty="0">
                  <a:solidFill>
                    <a:schemeClr val="tx1"/>
                  </a:solidFill>
                  <a:latin typeface="Plantagenet Cherokee" panose="02020602070100000000" pitchFamily="18" charset="0"/>
                </a:endParaRPr>
              </a:p>
            </p:txBody>
          </p:sp>
          <p:cxnSp>
            <p:nvCxnSpPr>
              <p:cNvPr id="90" name="Connecteur droit avec flèche 89"/>
              <p:cNvCxnSpPr>
                <a:endCxn id="89" idx="0"/>
              </p:cNvCxnSpPr>
              <p:nvPr/>
            </p:nvCxnSpPr>
            <p:spPr>
              <a:xfrm>
                <a:off x="4603804" y="909975"/>
                <a:ext cx="0" cy="10697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>
                <a:off x="4491425" y="1547664"/>
                <a:ext cx="216024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ZoneTexte 87"/>
            <p:cNvSpPr txBox="1"/>
            <p:nvPr/>
          </p:nvSpPr>
          <p:spPr>
            <a:xfrm>
              <a:off x="4707449" y="1302184"/>
              <a:ext cx="711155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Plantagenet Cherokee" panose="02020602070100000000" pitchFamily="18" charset="0"/>
                </a:rPr>
                <a:t>No Free </a:t>
              </a:r>
            </a:p>
            <a:p>
              <a:r>
                <a:rPr lang="fr-FR" sz="1600" dirty="0" err="1" smtClean="0">
                  <a:latin typeface="Plantagenet Cherokee" panose="02020602070100000000" pitchFamily="18" charset="0"/>
                </a:rPr>
                <a:t>Space</a:t>
              </a:r>
              <a:endParaRPr lang="en-US" sz="1600" dirty="0">
                <a:latin typeface="Plantagenet Cherokee" panose="02020602070100000000" pitchFamily="18" charset="0"/>
              </a:endParaRPr>
            </a:p>
          </p:txBody>
        </p:sp>
      </p:grpSp>
      <p:cxnSp>
        <p:nvCxnSpPr>
          <p:cNvPr id="98" name="Connecteur en angle 97"/>
          <p:cNvCxnSpPr>
            <a:stCxn id="36" idx="4"/>
          </p:cNvCxnSpPr>
          <p:nvPr/>
        </p:nvCxnSpPr>
        <p:spPr>
          <a:xfrm rot="5400000">
            <a:off x="2098088" y="224629"/>
            <a:ext cx="258981" cy="32400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en angle 99"/>
          <p:cNvCxnSpPr>
            <a:endCxn id="36" idx="4"/>
          </p:cNvCxnSpPr>
          <p:nvPr/>
        </p:nvCxnSpPr>
        <p:spPr>
          <a:xfrm rot="10800000">
            <a:off x="3847580" y="1715141"/>
            <a:ext cx="3234177" cy="25898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3" idx="4"/>
          </p:cNvCxnSpPr>
          <p:nvPr/>
        </p:nvCxnSpPr>
        <p:spPr>
          <a:xfrm>
            <a:off x="2767576" y="3712425"/>
            <a:ext cx="0" cy="697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2641424" y="4005064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/>
          <p:cNvGrpSpPr/>
          <p:nvPr/>
        </p:nvGrpSpPr>
        <p:grpSpPr>
          <a:xfrm>
            <a:off x="4795127" y="3712425"/>
            <a:ext cx="288032" cy="697396"/>
            <a:chOff x="3356248" y="3864823"/>
            <a:chExt cx="288032" cy="697396"/>
          </a:xfrm>
        </p:grpSpPr>
        <p:cxnSp>
          <p:nvCxnSpPr>
            <p:cNvPr id="111" name="Connecteur droit 110"/>
            <p:cNvCxnSpPr/>
            <p:nvPr/>
          </p:nvCxnSpPr>
          <p:spPr>
            <a:xfrm>
              <a:off x="3482400" y="3864823"/>
              <a:ext cx="0" cy="6973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3356248" y="4157464"/>
              <a:ext cx="288032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e 113"/>
          <p:cNvGrpSpPr/>
          <p:nvPr/>
        </p:nvGrpSpPr>
        <p:grpSpPr>
          <a:xfrm>
            <a:off x="6943559" y="3712425"/>
            <a:ext cx="288032" cy="697396"/>
            <a:chOff x="3356248" y="3864823"/>
            <a:chExt cx="288032" cy="697396"/>
          </a:xfrm>
        </p:grpSpPr>
        <p:cxnSp>
          <p:nvCxnSpPr>
            <p:cNvPr id="115" name="Connecteur droit 114"/>
            <p:cNvCxnSpPr/>
            <p:nvPr/>
          </p:nvCxnSpPr>
          <p:spPr>
            <a:xfrm>
              <a:off x="3482400" y="3864823"/>
              <a:ext cx="0" cy="6973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356248" y="4157464"/>
              <a:ext cx="288032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ZoneTexte 116"/>
          <p:cNvSpPr txBox="1"/>
          <p:nvPr/>
        </p:nvSpPr>
        <p:spPr>
          <a:xfrm>
            <a:off x="4981686" y="3712678"/>
            <a:ext cx="132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>
                <a:latin typeface="Plantagenet Cherokee" panose="02020602070100000000" pitchFamily="18" charset="0"/>
              </a:rPr>
              <a:t>No Obstacle </a:t>
            </a:r>
          </a:p>
          <a:p>
            <a:pPr algn="ctr"/>
            <a:r>
              <a:rPr lang="fr-FR" sz="1600" dirty="0" err="1">
                <a:latin typeface="Plantagenet Cherokee" panose="02020602070100000000" pitchFamily="18" charset="0"/>
              </a:rPr>
              <a:t>D</a:t>
            </a:r>
            <a:r>
              <a:rPr lang="fr-FR" sz="1600" dirty="0" err="1" smtClean="0">
                <a:latin typeface="Plantagenet Cherokee" panose="02020602070100000000" pitchFamily="18" charset="0"/>
              </a:rPr>
              <a:t>etected</a:t>
            </a:r>
            <a:endParaRPr lang="fr-FR" sz="1600" dirty="0" smtClean="0">
              <a:latin typeface="Plantagenet Cherokee" panose="02020602070100000000" pitchFamily="18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2792034" y="3708323"/>
            <a:ext cx="132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>
                <a:latin typeface="Plantagenet Cherokee" panose="02020602070100000000" pitchFamily="18" charset="0"/>
              </a:rPr>
              <a:t>No Obstacle </a:t>
            </a:r>
          </a:p>
          <a:p>
            <a:pPr algn="ctr"/>
            <a:r>
              <a:rPr lang="fr-FR" sz="1600" dirty="0" err="1">
                <a:latin typeface="Plantagenet Cherokee" panose="02020602070100000000" pitchFamily="18" charset="0"/>
              </a:rPr>
              <a:t>D</a:t>
            </a:r>
            <a:r>
              <a:rPr lang="fr-FR" sz="1600" dirty="0" err="1" smtClean="0">
                <a:latin typeface="Plantagenet Cherokee" panose="02020602070100000000" pitchFamily="18" charset="0"/>
              </a:rPr>
              <a:t>etected</a:t>
            </a:r>
            <a:endParaRPr lang="fr-FR" sz="1600" dirty="0" smtClean="0">
              <a:latin typeface="Plantagenet Cherokee" panose="02020602070100000000" pitchFamily="18" charset="0"/>
            </a:endParaRPr>
          </a:p>
        </p:txBody>
      </p:sp>
      <p:cxnSp>
        <p:nvCxnSpPr>
          <p:cNvPr id="120" name="Connecteur droit 119"/>
          <p:cNvCxnSpPr/>
          <p:nvPr/>
        </p:nvCxnSpPr>
        <p:spPr>
          <a:xfrm flipH="1">
            <a:off x="601755" y="1974123"/>
            <a:ext cx="5823" cy="24269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601755" y="4401108"/>
            <a:ext cx="64679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e 125"/>
          <p:cNvGrpSpPr/>
          <p:nvPr/>
        </p:nvGrpSpPr>
        <p:grpSpPr>
          <a:xfrm>
            <a:off x="6074087" y="4684788"/>
            <a:ext cx="2223461" cy="1738302"/>
            <a:chOff x="3996304" y="1054347"/>
            <a:chExt cx="1667595" cy="2317736"/>
          </a:xfrm>
        </p:grpSpPr>
        <p:grpSp>
          <p:nvGrpSpPr>
            <p:cNvPr id="127" name="Groupe 126"/>
            <p:cNvGrpSpPr/>
            <p:nvPr/>
          </p:nvGrpSpPr>
          <p:grpSpPr>
            <a:xfrm>
              <a:off x="3996304" y="1054347"/>
              <a:ext cx="1215000" cy="2317736"/>
              <a:chOff x="3996304" y="909975"/>
              <a:chExt cx="1215000" cy="2317736"/>
            </a:xfrm>
          </p:grpSpPr>
          <p:sp>
            <p:nvSpPr>
              <p:cNvPr id="129" name="Ellipse 128"/>
              <p:cNvSpPr/>
              <p:nvPr/>
            </p:nvSpPr>
            <p:spPr>
              <a:xfrm>
                <a:off x="3996304" y="1979711"/>
                <a:ext cx="1215000" cy="124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Plantagenet Cherokee" panose="02020602070100000000" pitchFamily="18" charset="0"/>
                  </a:rPr>
                  <a:t>To Retreat</a:t>
                </a:r>
                <a:endParaRPr lang="en-US" sz="1600" dirty="0">
                  <a:solidFill>
                    <a:schemeClr val="tx1"/>
                  </a:solidFill>
                  <a:latin typeface="Plantagenet Cherokee" panose="02020602070100000000" pitchFamily="18" charset="0"/>
                </a:endParaRPr>
              </a:p>
            </p:txBody>
          </p:sp>
          <p:cxnSp>
            <p:nvCxnSpPr>
              <p:cNvPr id="130" name="Connecteur droit avec flèche 129"/>
              <p:cNvCxnSpPr>
                <a:endCxn id="129" idx="0"/>
              </p:cNvCxnSpPr>
              <p:nvPr/>
            </p:nvCxnSpPr>
            <p:spPr>
              <a:xfrm>
                <a:off x="4603804" y="909975"/>
                <a:ext cx="0" cy="10697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>
                <a:off x="4509568" y="1491842"/>
                <a:ext cx="216024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ZoneTexte 127"/>
            <p:cNvSpPr txBox="1"/>
            <p:nvPr/>
          </p:nvSpPr>
          <p:spPr>
            <a:xfrm>
              <a:off x="4743022" y="1082215"/>
              <a:ext cx="92087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Plantagenet Cherokee" panose="02020602070100000000" pitchFamily="18" charset="0"/>
                </a:rPr>
                <a:t>Something </a:t>
              </a:r>
            </a:p>
            <a:p>
              <a:r>
                <a:rPr lang="fr-FR" sz="1600" dirty="0" err="1" smtClean="0">
                  <a:latin typeface="Plantagenet Cherokee" panose="02020602070100000000" pitchFamily="18" charset="0"/>
                </a:rPr>
                <a:t>touched</a:t>
              </a:r>
              <a:r>
                <a:rPr lang="fr-FR" sz="1600" dirty="0" smtClean="0">
                  <a:latin typeface="Plantagenet Cherokee" panose="02020602070100000000" pitchFamily="18" charset="0"/>
                </a:rPr>
                <a:t> </a:t>
              </a:r>
            </a:p>
            <a:p>
              <a:r>
                <a:rPr lang="fr-FR" sz="1600" dirty="0" err="1" smtClean="0">
                  <a:latin typeface="Plantagenet Cherokee" panose="02020602070100000000" pitchFamily="18" charset="0"/>
                </a:rPr>
                <a:t>a</a:t>
              </a:r>
              <a:r>
                <a:rPr lang="fr-FR" sz="1600" dirty="0" smtClean="0">
                  <a:latin typeface="Plantagenet Cherokee" panose="02020602070100000000" pitchFamily="18" charset="0"/>
                </a:rPr>
                <a:t> </a:t>
              </a:r>
              <a:r>
                <a:rPr lang="fr-FR" sz="1600" dirty="0" err="1" smtClean="0">
                  <a:latin typeface="Plantagenet Cherokee" panose="02020602070100000000" pitchFamily="18" charset="0"/>
                </a:rPr>
                <a:t>bumper</a:t>
              </a:r>
              <a:endParaRPr lang="en-US" sz="1600" dirty="0">
                <a:latin typeface="Plantagenet Cherokee" panose="02020602070100000000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5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8104" y="3583126"/>
            <a:ext cx="1920000" cy="540060"/>
          </a:xfrm>
          <a:prstGeom prst="rect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On Ground</a:t>
            </a:r>
            <a:endParaRPr lang="fr-FR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455875" y="1844824"/>
            <a:ext cx="2380702" cy="1738302"/>
            <a:chOff x="3996304" y="1054347"/>
            <a:chExt cx="1785526" cy="2317736"/>
          </a:xfrm>
        </p:grpSpPr>
        <p:grpSp>
          <p:nvGrpSpPr>
            <p:cNvPr id="4" name="Groupe 3"/>
            <p:cNvGrpSpPr/>
            <p:nvPr/>
          </p:nvGrpSpPr>
          <p:grpSpPr>
            <a:xfrm>
              <a:off x="3996304" y="1054347"/>
              <a:ext cx="1215000" cy="2317736"/>
              <a:chOff x="3996304" y="909975"/>
              <a:chExt cx="1215000" cy="2317736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3996304" y="1979711"/>
                <a:ext cx="1215000" cy="1248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Plantagenet Cherokee" panose="02020602070100000000" pitchFamily="18" charset="0"/>
                  </a:rPr>
                  <a:t>Robot is Stopped</a:t>
                </a:r>
                <a:endParaRPr lang="en-US" sz="1600" dirty="0">
                  <a:solidFill>
                    <a:schemeClr val="tx1"/>
                  </a:solidFill>
                  <a:latin typeface="Plantagenet Cherokee" panose="02020602070100000000" pitchFamily="18" charset="0"/>
                </a:endParaRPr>
              </a:p>
            </p:txBody>
          </p:sp>
          <p:cxnSp>
            <p:nvCxnSpPr>
              <p:cNvPr id="7" name="Connecteur droit avec flèche 6"/>
              <p:cNvCxnSpPr>
                <a:endCxn id="6" idx="0"/>
              </p:cNvCxnSpPr>
              <p:nvPr/>
            </p:nvCxnSpPr>
            <p:spPr>
              <a:xfrm>
                <a:off x="4603804" y="909975"/>
                <a:ext cx="0" cy="10697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4482362" y="1491842"/>
                <a:ext cx="216024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ZoneTexte 4"/>
            <p:cNvSpPr txBox="1"/>
            <p:nvPr/>
          </p:nvSpPr>
          <p:spPr>
            <a:xfrm>
              <a:off x="4725386" y="1082215"/>
              <a:ext cx="10564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Plantagenet Cherokee" panose="02020602070100000000" pitchFamily="18" charset="0"/>
                </a:rPr>
                <a:t>At </a:t>
              </a:r>
              <a:r>
                <a:rPr lang="en-US" sz="1600" dirty="0" smtClean="0">
                  <a:latin typeface="Plantagenet Cherokee" panose="02020602070100000000" pitchFamily="18" charset="0"/>
                </a:rPr>
                <a:t>anytime</a:t>
              </a:r>
              <a:r>
                <a:rPr lang="fr-FR" sz="1600" dirty="0" smtClean="0">
                  <a:latin typeface="Plantagenet Cherokee" panose="02020602070100000000" pitchFamily="18" charset="0"/>
                </a:rPr>
                <a:t>, if</a:t>
              </a:r>
            </a:p>
            <a:p>
              <a:r>
                <a:rPr lang="en-US" sz="1600" dirty="0" smtClean="0">
                  <a:latin typeface="Plantagenet Cherokee" panose="02020602070100000000" pitchFamily="18" charset="0"/>
                </a:rPr>
                <a:t>Wheels</a:t>
              </a:r>
              <a:r>
                <a:rPr lang="fr-FR" sz="1600" dirty="0" smtClean="0">
                  <a:latin typeface="Plantagenet Cherokee" panose="02020602070100000000" pitchFamily="18" charset="0"/>
                </a:rPr>
                <a:t> </a:t>
              </a:r>
              <a:r>
                <a:rPr lang="en-US" sz="1600" dirty="0" smtClean="0">
                  <a:latin typeface="Plantagenet Cherokee" panose="02020602070100000000" pitchFamily="18" charset="0"/>
                </a:rPr>
                <a:t>isn’t</a:t>
              </a:r>
              <a:r>
                <a:rPr lang="fr-FR" sz="1600" dirty="0" smtClean="0">
                  <a:latin typeface="Plantagenet Cherokee" panose="02020602070100000000" pitchFamily="18" charset="0"/>
                </a:rPr>
                <a:t> </a:t>
              </a:r>
              <a:endParaRPr lang="fr-FR" sz="1600" dirty="0" smtClean="0">
                <a:latin typeface="Plantagenet Cherokee" panose="02020602070100000000" pitchFamily="18" charset="0"/>
              </a:endParaRPr>
            </a:p>
            <a:p>
              <a:r>
                <a:rPr lang="fr-FR" sz="1600" dirty="0" smtClean="0">
                  <a:latin typeface="Plantagenet Cherokee" panose="02020602070100000000" pitchFamily="18" charset="0"/>
                </a:rPr>
                <a:t>on </a:t>
              </a:r>
              <a:r>
                <a:rPr lang="fr-FR" sz="1600" dirty="0" smtClean="0">
                  <a:latin typeface="Plantagenet Cherokee" panose="02020602070100000000" pitchFamily="18" charset="0"/>
                </a:rPr>
                <a:t>Ground</a:t>
              </a:r>
              <a:endParaRPr lang="en-US" sz="1600" dirty="0">
                <a:latin typeface="Plantagenet Cherokee" panose="02020602070100000000" pitchFamily="18" charset="0"/>
              </a:endParaRPr>
            </a:p>
          </p:txBody>
        </p:sp>
      </p:grpSp>
      <p:cxnSp>
        <p:nvCxnSpPr>
          <p:cNvPr id="9" name="Connecteur droit avec flèche 8"/>
          <p:cNvCxnSpPr>
            <a:stCxn id="6" idx="4"/>
            <a:endCxn id="15" idx="0"/>
          </p:cNvCxnSpPr>
          <p:nvPr/>
        </p:nvCxnSpPr>
        <p:spPr>
          <a:xfrm>
            <a:off x="4265869" y="3583126"/>
            <a:ext cx="0" cy="814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4118760" y="4019143"/>
            <a:ext cx="28803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392131" y="3691891"/>
            <a:ext cx="1037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Plantagenet Cherokee" panose="02020602070100000000" pitchFamily="18" charset="0"/>
              </a:rPr>
              <a:t>Wheels</a:t>
            </a:r>
            <a:r>
              <a:rPr lang="fr-FR" sz="1600" dirty="0" smtClean="0">
                <a:latin typeface="Plantagenet Cherokee" panose="02020602070100000000" pitchFamily="18" charset="0"/>
              </a:rPr>
              <a:t> </a:t>
            </a:r>
            <a:r>
              <a:rPr lang="fr-FR" sz="1600" dirty="0" err="1" smtClean="0">
                <a:latin typeface="Plantagenet Cherokee" panose="02020602070100000000" pitchFamily="18" charset="0"/>
              </a:rPr>
              <a:t>is</a:t>
            </a:r>
            <a:endParaRPr lang="fr-FR" sz="1600" dirty="0" smtClean="0">
              <a:latin typeface="Plantagenet Cherokee" panose="02020602070100000000" pitchFamily="18" charset="0"/>
            </a:endParaRPr>
          </a:p>
          <a:p>
            <a:r>
              <a:rPr lang="fr-FR" sz="1600" dirty="0" smtClean="0">
                <a:latin typeface="Plantagenet Cherokee" panose="02020602070100000000" pitchFamily="18" charset="0"/>
              </a:rPr>
              <a:t>on </a:t>
            </a:r>
            <a:r>
              <a:rPr lang="fr-FR" sz="1600" dirty="0" err="1" smtClean="0">
                <a:latin typeface="Plantagenet Cherokee" panose="02020602070100000000" pitchFamily="18" charset="0"/>
              </a:rPr>
              <a:t>Grond</a:t>
            </a:r>
            <a:endParaRPr lang="en-US" sz="1600" dirty="0">
              <a:latin typeface="Plantagenet Cherokee" panose="02020602070100000000" pitchFamily="18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455871" y="4397640"/>
            <a:ext cx="1619999" cy="936000"/>
          </a:xfrm>
          <a:prstGeom prst="ellipse">
            <a:avLst/>
          </a:prstGeom>
          <a:solidFill>
            <a:schemeClr val="bg1">
              <a:lumMod val="65000"/>
            </a:schemeClr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Plantagenet Cherokee" panose="02020602070100000000" pitchFamily="18" charset="0"/>
              </a:rPr>
              <a:t>To Joy Control</a:t>
            </a:r>
            <a:endParaRPr lang="en-US" sz="1600" dirty="0">
              <a:solidFill>
                <a:schemeClr val="tx1"/>
              </a:solidFill>
              <a:latin typeface="Plantagenet Cherokee" panose="020206020701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212</Words>
  <Application>Microsoft Office PowerPoint</Application>
  <PresentationFormat>Affichage à l'écran (4:3)</PresentationFormat>
  <Paragraphs>103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Yuuko</dc:creator>
  <cp:lastModifiedBy>Yuuko</cp:lastModifiedBy>
  <cp:revision>47</cp:revision>
  <dcterms:created xsi:type="dcterms:W3CDTF">2018-04-27T09:15:56Z</dcterms:created>
  <dcterms:modified xsi:type="dcterms:W3CDTF">2018-05-07T13:22:03Z</dcterms:modified>
</cp:coreProperties>
</file>