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1BF3-907A-4D5A-8761-1C13236F335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2B71-952E-4E0D-BCD4-7F8E9DD74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avec flèche 10"/>
          <p:cNvCxnSpPr/>
          <p:nvPr/>
        </p:nvCxnSpPr>
        <p:spPr>
          <a:xfrm flipV="1">
            <a:off x="2072435" y="5031157"/>
            <a:ext cx="4443781" cy="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1691680" y="4653136"/>
            <a:ext cx="761510" cy="756045"/>
            <a:chOff x="3259578" y="2698029"/>
            <a:chExt cx="1523020" cy="1512168"/>
          </a:xfrm>
        </p:grpSpPr>
        <p:sp>
          <p:nvSpPr>
            <p:cNvPr id="4" name="Rectangle 3"/>
            <p:cNvSpPr/>
            <p:nvPr/>
          </p:nvSpPr>
          <p:spPr>
            <a:xfrm>
              <a:off x="3563888" y="2996952"/>
              <a:ext cx="914400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plier 4"/>
            <p:cNvSpPr/>
            <p:nvPr/>
          </p:nvSpPr>
          <p:spPr>
            <a:xfrm>
              <a:off x="3259578" y="2698029"/>
              <a:ext cx="1523020" cy="1512168"/>
            </a:xfrm>
            <a:prstGeom prst="mathMultiply">
              <a:avLst>
                <a:gd name="adj1" fmla="val 87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788024" y="4653135"/>
            <a:ext cx="761510" cy="756045"/>
            <a:chOff x="3259578" y="2698029"/>
            <a:chExt cx="1523020" cy="1512168"/>
          </a:xfrm>
        </p:grpSpPr>
        <p:sp>
          <p:nvSpPr>
            <p:cNvPr id="8" name="Rectangle 7"/>
            <p:cNvSpPr/>
            <p:nvPr/>
          </p:nvSpPr>
          <p:spPr>
            <a:xfrm>
              <a:off x="3563888" y="2996952"/>
              <a:ext cx="914400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ier 8"/>
            <p:cNvSpPr/>
            <p:nvPr/>
          </p:nvSpPr>
          <p:spPr>
            <a:xfrm>
              <a:off x="3259578" y="2698029"/>
              <a:ext cx="1523020" cy="1512168"/>
            </a:xfrm>
            <a:prstGeom prst="mathMultiply">
              <a:avLst>
                <a:gd name="adj1" fmla="val 87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onnecteur droit avec flèche 11"/>
          <p:cNvCxnSpPr/>
          <p:nvPr/>
        </p:nvCxnSpPr>
        <p:spPr>
          <a:xfrm flipV="1">
            <a:off x="2072718" y="1107875"/>
            <a:ext cx="22" cy="3956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4327013">
            <a:off x="4117416" y="2006512"/>
            <a:ext cx="1272587" cy="1113787"/>
            <a:chOff x="2872167" y="1700808"/>
            <a:chExt cx="1627825" cy="1298733"/>
          </a:xfrm>
        </p:grpSpPr>
        <p:sp>
          <p:nvSpPr>
            <p:cNvPr id="14" name="Triangle isocèle 13"/>
            <p:cNvSpPr/>
            <p:nvPr/>
          </p:nvSpPr>
          <p:spPr>
            <a:xfrm>
              <a:off x="3059832" y="1700808"/>
              <a:ext cx="1234493" cy="114177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872167" y="2564904"/>
              <a:ext cx="375329" cy="434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124663" y="2564904"/>
              <a:ext cx="375329" cy="434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Connecteur droit 18"/>
          <p:cNvCxnSpPr>
            <a:stCxn id="14" idx="3"/>
          </p:cNvCxnSpPr>
          <p:nvPr/>
        </p:nvCxnSpPr>
        <p:spPr>
          <a:xfrm>
            <a:off x="4349669" y="2686382"/>
            <a:ext cx="260739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4" idx="3"/>
          </p:cNvCxnSpPr>
          <p:nvPr/>
        </p:nvCxnSpPr>
        <p:spPr>
          <a:xfrm flipV="1">
            <a:off x="4349669" y="1926468"/>
            <a:ext cx="2391367" cy="75991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4" idx="3"/>
          </p:cNvCxnSpPr>
          <p:nvPr/>
        </p:nvCxnSpPr>
        <p:spPr>
          <a:xfrm flipH="1">
            <a:off x="2072740" y="2686382"/>
            <a:ext cx="2276929" cy="23447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4" idx="3"/>
          </p:cNvCxnSpPr>
          <p:nvPr/>
        </p:nvCxnSpPr>
        <p:spPr>
          <a:xfrm>
            <a:off x="4349669" y="2686382"/>
            <a:ext cx="819110" cy="2344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plein 55"/>
          <p:cNvSpPr/>
          <p:nvPr/>
        </p:nvSpPr>
        <p:spPr>
          <a:xfrm rot="20369799">
            <a:off x="2933281" y="1578857"/>
            <a:ext cx="3091903" cy="2225999"/>
          </a:xfrm>
          <a:prstGeom prst="blockArc">
            <a:avLst>
              <a:gd name="adj1" fmla="val 9552290"/>
              <a:gd name="adj2" fmla="val 20068"/>
              <a:gd name="adj3" fmla="val 47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c plein 56"/>
          <p:cNvSpPr/>
          <p:nvPr/>
        </p:nvSpPr>
        <p:spPr>
          <a:xfrm rot="20369799">
            <a:off x="2487500" y="1318540"/>
            <a:ext cx="3983465" cy="2797586"/>
          </a:xfrm>
          <a:prstGeom prst="blockArc">
            <a:avLst>
              <a:gd name="adj1" fmla="val 5828423"/>
              <a:gd name="adj2" fmla="val 20068"/>
              <a:gd name="adj3" fmla="val 477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riangle isocèle 57"/>
          <p:cNvSpPr/>
          <p:nvPr/>
        </p:nvSpPr>
        <p:spPr>
          <a:xfrm rot="8194488">
            <a:off x="3167455" y="3516816"/>
            <a:ext cx="328929" cy="184409"/>
          </a:xfrm>
          <a:prstGeom prst="triangle">
            <a:avLst>
              <a:gd name="adj" fmla="val 4862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isocèle 58"/>
          <p:cNvSpPr/>
          <p:nvPr/>
        </p:nvSpPr>
        <p:spPr>
          <a:xfrm rot="3945360">
            <a:off x="4594760" y="3995811"/>
            <a:ext cx="328929" cy="184409"/>
          </a:xfrm>
          <a:prstGeom prst="triangle">
            <a:avLst>
              <a:gd name="adj" fmla="val 4862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plein 63"/>
          <p:cNvSpPr/>
          <p:nvPr/>
        </p:nvSpPr>
        <p:spPr>
          <a:xfrm rot="3371994">
            <a:off x="5862699" y="2200126"/>
            <a:ext cx="599480" cy="430273"/>
          </a:xfrm>
          <a:prstGeom prst="blockArc">
            <a:avLst>
              <a:gd name="adj1" fmla="val 12489113"/>
              <a:gd name="adj2" fmla="val 20068"/>
              <a:gd name="adj3" fmla="val 47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riangle isocèle 64"/>
          <p:cNvSpPr/>
          <p:nvPr/>
        </p:nvSpPr>
        <p:spPr>
          <a:xfrm rot="18190735">
            <a:off x="6062216" y="2091936"/>
            <a:ext cx="200444" cy="147230"/>
          </a:xfrm>
          <a:prstGeom prst="triangle">
            <a:avLst>
              <a:gd name="adj" fmla="val 486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1701810" y="5259766"/>
                <a:ext cx="4088650" cy="832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A</m:t>
                    </m:r>
                    <m:r>
                      <a:rPr lang="fr-FR" b="0" i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fr-FR" dirty="0" smtClean="0"/>
                  <a:t>	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B</m:t>
                    </m:r>
                    <m:r>
                      <a:rPr lang="fr-FR" b="0" i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fr-FR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10" y="5259766"/>
                <a:ext cx="4088650" cy="8325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6516216" y="485986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859868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1701809" y="110787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9" y="1107875"/>
                <a:ext cx="37138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/>
          <p:cNvCxnSpPr/>
          <p:nvPr/>
        </p:nvCxnSpPr>
        <p:spPr>
          <a:xfrm flipV="1">
            <a:off x="2123728" y="2743662"/>
            <a:ext cx="2244445" cy="2287495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3438359" y="3628428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359" y="3628428"/>
                <a:ext cx="4117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/>
              <p:cNvSpPr txBox="1"/>
              <p:nvPr/>
            </p:nvSpPr>
            <p:spPr>
              <a:xfrm>
                <a:off x="2987824" y="278092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80928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4195904" y="370274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904" y="3702743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ZoneTexte 78"/>
          <p:cNvSpPr txBox="1"/>
          <p:nvPr/>
        </p:nvSpPr>
        <p:spPr>
          <a:xfrm>
            <a:off x="6372200" y="21955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accent1"/>
                </a:solidFill>
              </a:rPr>
              <a:t>θ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1969582" y="2693357"/>
            <a:ext cx="226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5400000">
            <a:off x="4242899" y="5054245"/>
            <a:ext cx="226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1187624" y="2455723"/>
                <a:ext cx="971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𝑟𝑜𝑏𝑜𝑡</m:t>
                          </m:r>
                        </m:sub>
                      </m:sSub>
                    </m:oMath>
                  </m:oMathPara>
                </a14:m>
                <a:endParaRPr lang="fr-FR" sz="1400" b="0" dirty="0" smtClean="0"/>
              </a:p>
              <a:p>
                <a:r>
                  <a:rPr lang="fr-FR" sz="1400" dirty="0" smtClean="0"/>
                  <a:t>(inconnue)</a:t>
                </a:r>
                <a:endParaRPr lang="en-US" sz="14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55723"/>
                <a:ext cx="971869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88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3870041" y="5013176"/>
                <a:ext cx="971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𝑟𝑜𝑏𝑜𝑡</m:t>
                          </m:r>
                        </m:sub>
                      </m:sSub>
                    </m:oMath>
                  </m:oMathPara>
                </a14:m>
                <a:endParaRPr lang="fr-FR" sz="1400" b="0" dirty="0" smtClean="0"/>
              </a:p>
              <a:p>
                <a:r>
                  <a:rPr lang="fr-FR" sz="1400" dirty="0" smtClean="0"/>
                  <a:t>(inconnue)</a:t>
                </a:r>
                <a:endParaRPr lang="en-US" sz="14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41" y="5013176"/>
                <a:ext cx="971869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88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152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46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Yuuko</dc:creator>
  <cp:lastModifiedBy>Yuuko</cp:lastModifiedBy>
  <cp:revision>6</cp:revision>
  <dcterms:created xsi:type="dcterms:W3CDTF">2018-08-23T12:52:16Z</dcterms:created>
  <dcterms:modified xsi:type="dcterms:W3CDTF">2018-08-23T23:09:06Z</dcterms:modified>
</cp:coreProperties>
</file>