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F8B8-5691-4A85-B5FE-D4182E53A60C}" type="datetimeFigureOut">
              <a:rPr lang="pt-BR" smtClean="0"/>
              <a:t>13/04/2017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8C16-A69C-4884-B416-0DEA1C0AD11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54868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Desenvolver uma solução para a função “fading”, normalmente aplicada na transição entre cenas em vídeos e imagens.</a:t>
            </a:r>
            <a:endParaRPr lang="pt-BR" dirty="0"/>
          </a:p>
        </p:txBody>
      </p:sp>
      <p:pic>
        <p:nvPicPr>
          <p:cNvPr id="5" name="Imagem 4" descr="fotografo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772816"/>
            <a:ext cx="3251200" cy="3251200"/>
          </a:xfrm>
          <a:prstGeom prst="rect">
            <a:avLst/>
          </a:prstGeom>
        </p:spPr>
      </p:pic>
      <p:pic>
        <p:nvPicPr>
          <p:cNvPr id="6" name="Imagem 5" descr="placa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564904"/>
            <a:ext cx="3251200" cy="3251200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4067944" y="2636912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067944" y="3212976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067944" y="3789040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067944" y="4365104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864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2. Desenvolver uma solução para aplicar a correção de brilho e cotraste em imagens com sub ou sobre-exposição</a:t>
            </a:r>
            <a:endParaRPr lang="pt-BR" dirty="0"/>
          </a:p>
        </p:txBody>
      </p:sp>
      <p:pic>
        <p:nvPicPr>
          <p:cNvPr id="3" name="Imagem 2" descr="Mamografia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700808"/>
            <a:ext cx="5436096" cy="4077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552" y="33265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3. Desenvolver uma solução para otimizar o processo de </a:t>
            </a:r>
            <a:r>
              <a:rPr lang="pt-BR" dirty="0" err="1" smtClean="0"/>
              <a:t>binarização</a:t>
            </a:r>
            <a:r>
              <a:rPr lang="pt-BR" dirty="0" smtClean="0"/>
              <a:t> de uma imagem baseado na análise de histograma.</a:t>
            </a:r>
            <a:endParaRPr lang="pt-BR" dirty="0"/>
          </a:p>
        </p:txBody>
      </p:sp>
      <p:pic>
        <p:nvPicPr>
          <p:cNvPr id="3" name="Imagem 2" descr="carta_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556792"/>
            <a:ext cx="6120680" cy="4395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2017-04-13T12:35:31Z</dcterms:created>
  <dcterms:modified xsi:type="dcterms:W3CDTF">2017-04-13T12:51:06Z</dcterms:modified>
</cp:coreProperties>
</file>