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57" r:id="rId4"/>
    <p:sldId id="261" r:id="rId5"/>
    <p:sldId id="262" r:id="rId6"/>
    <p:sldId id="258" r:id="rId7"/>
    <p:sldId id="259" r:id="rId8"/>
    <p:sldId id="260" r:id="rId9"/>
    <p:sldId id="256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FF1B-471F-44B5-8D8A-E29046DA5DDA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D42026-3E70-400D-B7CE-26BB347DD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FF1B-471F-44B5-8D8A-E29046DA5DDA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2026-3E70-400D-B7CE-26BB347DD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FF1B-471F-44B5-8D8A-E29046DA5DDA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2026-3E70-400D-B7CE-26BB347DD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FF1B-471F-44B5-8D8A-E29046DA5DDA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2026-3E70-400D-B7CE-26BB347DD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FF1B-471F-44B5-8D8A-E29046DA5DDA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2026-3E70-400D-B7CE-26BB347DD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FF1B-471F-44B5-8D8A-E29046DA5DDA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2026-3E70-400D-B7CE-26BB347DD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FF1B-471F-44B5-8D8A-E29046DA5DDA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2026-3E70-400D-B7CE-26BB347DD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FF1B-471F-44B5-8D8A-E29046DA5DDA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2026-3E70-400D-B7CE-26BB347DD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FF1B-471F-44B5-8D8A-E29046DA5DDA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2026-3E70-400D-B7CE-26BB347DD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FF1B-471F-44B5-8D8A-E29046DA5DDA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2026-3E70-400D-B7CE-26BB347DD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FF1B-471F-44B5-8D8A-E29046DA5DDA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2026-3E70-400D-B7CE-26BB347DD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2DFF1B-471F-44B5-8D8A-E29046DA5DDA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AD42026-3E70-400D-B7CE-26BB347DD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20" y="685800"/>
            <a:ext cx="2889359" cy="5257800"/>
          </a:xfrm>
        </p:spPr>
      </p:pic>
      <p:sp>
        <p:nvSpPr>
          <p:cNvPr id="3" name="テキスト プレースホルダー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とパスワードを入れて下さい</a:t>
            </a:r>
            <a:r>
              <a:rPr kumimoji="1" lang="en-US" altLang="ja-JP" dirty="0" smtClean="0"/>
              <a:t>(ID:1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PASS:1</a:t>
            </a:r>
            <a:r>
              <a:rPr kumimoji="1" lang="ja-JP" altLang="en-US" dirty="0" smtClean="0"/>
              <a:t>）。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次の画面にいきましょう！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u="sng" dirty="0" smtClean="0"/>
              <a:t>Login Screen</a:t>
            </a:r>
            <a:endParaRPr kumimoji="1" lang="ja-JP" altLang="en-US" u="sng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915816" y="2492896"/>
            <a:ext cx="280831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915816" y="3140968"/>
            <a:ext cx="28083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915816" y="3861048"/>
            <a:ext cx="360040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19" y="685800"/>
            <a:ext cx="2843362" cy="5257800"/>
          </a:xfrm>
        </p:spPr>
      </p:pic>
      <p:sp>
        <p:nvSpPr>
          <p:cNvPr id="3" name="テキスト プレースホルダー 2"/>
          <p:cNvSpPr>
            <a:spLocks noGrp="1"/>
          </p:cNvSpPr>
          <p:nvPr>
            <p:ph type="body" sz="half" idx="2"/>
          </p:nvPr>
        </p:nvSpPr>
        <p:spPr>
          <a:xfrm>
            <a:off x="769000" y="2564904"/>
            <a:ext cx="2298634" cy="237626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-Settings  </a:t>
            </a:r>
            <a:r>
              <a:rPr lang="en-US" altLang="ja-JP" smtClean="0"/>
              <a:t>: (</a:t>
            </a:r>
            <a:r>
              <a:rPr lang="ja-JP" altLang="en-US" smtClean="0"/>
              <a:t>まだ</a:t>
            </a:r>
            <a:r>
              <a:rPr lang="ja-JP" altLang="en-US" dirty="0" smtClean="0"/>
              <a:t>できていない）</a:t>
            </a:r>
            <a:endParaRPr lang="en-US" altLang="ja-JP" dirty="0" smtClean="0"/>
          </a:p>
          <a:p>
            <a:r>
              <a:rPr lang="en-US" altLang="ja-JP" dirty="0" smtClean="0"/>
              <a:t>-</a:t>
            </a:r>
            <a:r>
              <a:rPr lang="en-US" altLang="ja-JP" dirty="0" err="1" smtClean="0"/>
              <a:t>Nakama</a:t>
            </a:r>
            <a:r>
              <a:rPr lang="en-US" altLang="ja-JP" dirty="0" smtClean="0"/>
              <a:t>  :  </a:t>
            </a:r>
            <a:r>
              <a:rPr lang="ja-JP" altLang="en-US" dirty="0" smtClean="0"/>
              <a:t>キャラクターを選ぶ画面。</a:t>
            </a:r>
            <a:endParaRPr lang="en-US" altLang="ja-JP" dirty="0" smtClean="0"/>
          </a:p>
          <a:p>
            <a:r>
              <a:rPr kumimoji="1" lang="en-US" altLang="ja-JP" dirty="0" smtClean="0"/>
              <a:t>-Collection :  </a:t>
            </a:r>
            <a:r>
              <a:rPr kumimoji="1" lang="ja-JP" altLang="en-US" dirty="0" smtClean="0"/>
              <a:t>取れたアイテムを見る画面。</a:t>
            </a:r>
            <a:endParaRPr kumimoji="1" lang="en-US" altLang="ja-JP" dirty="0" smtClean="0"/>
          </a:p>
          <a:p>
            <a:r>
              <a:rPr lang="en-US" altLang="ja-JP" dirty="0" smtClean="0"/>
              <a:t>-Results  :  </a:t>
            </a:r>
            <a:r>
              <a:rPr lang="ja-JP" altLang="en-US" dirty="0"/>
              <a:t>過去</a:t>
            </a:r>
            <a:r>
              <a:rPr lang="ja-JP" altLang="en-US" dirty="0" smtClean="0"/>
              <a:t>の結果を見る画面。</a:t>
            </a:r>
            <a:endParaRPr lang="en-US" altLang="ja-JP" dirty="0" smtClean="0"/>
          </a:p>
          <a:p>
            <a:r>
              <a:rPr lang="en-US" altLang="ja-JP" dirty="0" smtClean="0"/>
              <a:t>-</a:t>
            </a:r>
            <a:r>
              <a:rPr lang="ja-JP" altLang="en-US" dirty="0" smtClean="0"/>
              <a:t>アンケートスタート！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830592"/>
          </a:xfrm>
        </p:spPr>
        <p:txBody>
          <a:bodyPr anchor="ctr"/>
          <a:lstStyle/>
          <a:p>
            <a:pPr algn="ctr"/>
            <a:r>
              <a:rPr kumimoji="1" lang="en-US" altLang="ja-JP" u="sng" dirty="0" smtClean="0"/>
              <a:t>Main Screen</a:t>
            </a:r>
            <a:endParaRPr kumimoji="1" lang="ja-JP" altLang="en-US" u="sng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059832" y="2852936"/>
            <a:ext cx="273630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059832" y="3392996"/>
            <a:ext cx="2736304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059832" y="3807042"/>
            <a:ext cx="2736304" cy="702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059832" y="4158081"/>
            <a:ext cx="2736304" cy="63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3059832" y="4653136"/>
            <a:ext cx="331236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04664"/>
            <a:ext cx="3322177" cy="6090660"/>
          </a:xfrm>
        </p:spPr>
      </p:pic>
      <p:sp>
        <p:nvSpPr>
          <p:cNvPr id="3" name="テキスト プレースホルダー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この画面で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にある結果を見える。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-</a:t>
            </a:r>
            <a:r>
              <a:rPr kumimoji="1" lang="ja-JP" altLang="en-US" dirty="0" smtClean="0"/>
              <a:t>次の５の結果</a:t>
            </a:r>
            <a:endParaRPr kumimoji="1" lang="en-US" altLang="ja-JP" dirty="0" smtClean="0"/>
          </a:p>
          <a:p>
            <a:r>
              <a:rPr lang="en-US" altLang="ja-JP" dirty="0" smtClean="0"/>
              <a:t>-</a:t>
            </a:r>
            <a:r>
              <a:rPr lang="ja-JP" altLang="en-US" dirty="0" smtClean="0"/>
              <a:t>前の５の結果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u="sng" dirty="0" smtClean="0"/>
              <a:t>Result Screen</a:t>
            </a:r>
            <a:endParaRPr kumimoji="1" lang="ja-JP" altLang="en-US" u="sng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195736" y="1052736"/>
            <a:ext cx="4608512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2195736" y="1484784"/>
            <a:ext cx="4608512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29" y="685800"/>
            <a:ext cx="2917141" cy="5257800"/>
          </a:xfrm>
        </p:spPr>
      </p:pic>
      <p:sp>
        <p:nvSpPr>
          <p:cNvPr id="3" name="テキスト プレースホルダー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問題の画面。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アイテムは一つずつ出ている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クリーク）</a:t>
            </a:r>
            <a:endParaRPr kumimoji="1" lang="en-US" altLang="ja-JP" dirty="0" smtClean="0"/>
          </a:p>
          <a:p>
            <a:r>
              <a:rPr lang="en-US" altLang="ja-JP" dirty="0" smtClean="0"/>
              <a:t>-</a:t>
            </a:r>
            <a:r>
              <a:rPr lang="ja-JP" altLang="en-US" dirty="0" smtClean="0"/>
              <a:t>好きなキャラクターを使える。</a:t>
            </a:r>
            <a:endParaRPr lang="en-US" altLang="ja-JP" dirty="0" smtClean="0"/>
          </a:p>
          <a:p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全部の問題を返事したら、次の画面に行く。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u="sng" dirty="0" smtClean="0"/>
              <a:t>Question Screen</a:t>
            </a:r>
            <a:endParaRPr kumimoji="1" lang="ja-JP" altLang="en-US" u="sng" dirty="0"/>
          </a:p>
        </p:txBody>
      </p:sp>
      <p:cxnSp>
        <p:nvCxnSpPr>
          <p:cNvPr id="7" name="直線矢印コネクタ 6"/>
          <p:cNvCxnSpPr>
            <a:stCxn id="3" idx="3"/>
          </p:cNvCxnSpPr>
          <p:nvPr/>
        </p:nvCxnSpPr>
        <p:spPr>
          <a:xfrm flipV="1">
            <a:off x="3067634" y="1628800"/>
            <a:ext cx="3376574" cy="22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4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92" y="685800"/>
            <a:ext cx="2859016" cy="5257800"/>
          </a:xfrm>
        </p:spPr>
      </p:pic>
      <p:sp>
        <p:nvSpPr>
          <p:cNvPr id="3" name="テキスト プレースホルダー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 smtClean="0"/>
              <a:t>Reward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Time!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-</a:t>
            </a:r>
            <a:r>
              <a:rPr lang="ja-JP" altLang="en-US" dirty="0" smtClean="0"/>
              <a:t>選択しているコレクションの一つのアイテムもらう。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u="sng" dirty="0" smtClean="0"/>
              <a:t>Reward Screen</a:t>
            </a:r>
            <a:endParaRPr kumimoji="1" lang="ja-JP" altLang="en-US" u="sng" dirty="0"/>
          </a:p>
        </p:txBody>
      </p:sp>
      <p:cxnSp>
        <p:nvCxnSpPr>
          <p:cNvPr id="7" name="直線矢印コネクタ 6"/>
          <p:cNvCxnSpPr>
            <a:stCxn id="3" idx="3"/>
          </p:cNvCxnSpPr>
          <p:nvPr/>
        </p:nvCxnSpPr>
        <p:spPr>
          <a:xfrm>
            <a:off x="3067634" y="3848100"/>
            <a:ext cx="1792398" cy="228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97" y="685800"/>
            <a:ext cx="2858406" cy="5257800"/>
          </a:xfrm>
        </p:spPr>
      </p:pic>
      <p:sp>
        <p:nvSpPr>
          <p:cNvPr id="3" name="テキスト プレースホルダー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この画面で、取れたキャラクターの中で、好きなキャラクターを選べる。</a:t>
            </a:r>
            <a:endParaRPr kumimoji="1" lang="en-US" altLang="ja-JP" dirty="0" smtClean="0"/>
          </a:p>
          <a:p>
            <a:r>
              <a:rPr lang="ja-JP" altLang="en-US" dirty="0" smtClean="0"/>
              <a:t>今後選んだキャラクターが問題を出す。</a:t>
            </a:r>
            <a:endParaRPr lang="en-US" altLang="ja-JP" dirty="0" smtClean="0"/>
          </a:p>
          <a:p>
            <a:r>
              <a:rPr lang="en-US" altLang="ja-JP" dirty="0"/>
              <a:t>-</a:t>
            </a:r>
            <a:r>
              <a:rPr lang="ja-JP" altLang="en-US" dirty="0" smtClean="0"/>
              <a:t>今使っているキャラクター</a:t>
            </a:r>
            <a:endParaRPr lang="en-US" altLang="ja-JP" dirty="0"/>
          </a:p>
          <a:p>
            <a:r>
              <a:rPr lang="en-US" altLang="ja-JP" dirty="0" smtClean="0"/>
              <a:t>-</a:t>
            </a:r>
            <a:r>
              <a:rPr lang="ja-JP" altLang="en-US" dirty="0"/>
              <a:t>取れた</a:t>
            </a:r>
            <a:r>
              <a:rPr lang="ja-JP" altLang="en-US" dirty="0" smtClean="0"/>
              <a:t>キャラクターだけ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u="sng" dirty="0" smtClean="0"/>
              <a:t>Character Screen</a:t>
            </a:r>
            <a:endParaRPr kumimoji="1" lang="ja-JP" altLang="en-US" u="sng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3059832" y="1124744"/>
            <a:ext cx="3312368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3059832" y="2204864"/>
            <a:ext cx="3312368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59" y="685800"/>
            <a:ext cx="2850281" cy="5257800"/>
          </a:xfrm>
        </p:spPr>
      </p:pic>
      <p:sp>
        <p:nvSpPr>
          <p:cNvPr id="3" name="テキスト プレースホルダー 2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897360"/>
          </a:xfrm>
        </p:spPr>
        <p:txBody>
          <a:bodyPr/>
          <a:lstStyle/>
          <a:p>
            <a:r>
              <a:rPr kumimoji="1" lang="ja-JP" altLang="en-US" dirty="0" smtClean="0"/>
              <a:t>取れたアイテムはここで見える。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キャラクターは紫のボーダーがある。</a:t>
            </a:r>
            <a:endParaRPr kumimoji="1" lang="en-US" altLang="ja-JP" dirty="0" smtClean="0"/>
          </a:p>
          <a:p>
            <a:r>
              <a:rPr lang="en-US" altLang="ja-JP" dirty="0" smtClean="0"/>
              <a:t>-</a:t>
            </a:r>
            <a:r>
              <a:rPr lang="ja-JP" altLang="en-US" dirty="0" smtClean="0"/>
              <a:t>他のコレクションのタブ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u="sng" dirty="0" smtClean="0"/>
              <a:t>Collection Screen </a:t>
            </a:r>
            <a:r>
              <a:rPr lang="en-US" altLang="ja-JP" u="sng" dirty="0" smtClean="0"/>
              <a:t>1</a:t>
            </a:r>
            <a:endParaRPr kumimoji="1" lang="ja-JP" altLang="en-US" u="sng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3059832" y="2492896"/>
            <a:ext cx="194421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3059832" y="4077072"/>
            <a:ext cx="360040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40" y="685800"/>
            <a:ext cx="2876120" cy="5257800"/>
          </a:xfrm>
        </p:spPr>
      </p:pic>
      <p:sp>
        <p:nvSpPr>
          <p:cNvPr id="3" name="テキスト プレースホルダー 2"/>
          <p:cNvSpPr>
            <a:spLocks noGrp="1"/>
          </p:cNvSpPr>
          <p:nvPr>
            <p:ph type="body" sz="half" idx="2"/>
          </p:nvPr>
        </p:nvSpPr>
        <p:spPr>
          <a:xfrm>
            <a:off x="755576" y="2996952"/>
            <a:ext cx="2298634" cy="17526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犬が好きな人、このコレクション</a:t>
            </a:r>
            <a:r>
              <a:rPr lang="ja-JP" altLang="en-US" dirty="0" smtClean="0"/>
              <a:t>を使って下さい！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-</a:t>
            </a:r>
            <a:r>
              <a:rPr lang="ja-JP" altLang="en-US" dirty="0"/>
              <a:t>今選択しているコレクション</a:t>
            </a:r>
            <a:r>
              <a:rPr lang="ja-JP" altLang="en-US" dirty="0" smtClean="0"/>
              <a:t>。アンケートが出来たら、このコレクションのアイテムをもらえる。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en-US" altLang="ja-JP" u="sng" dirty="0" smtClean="0"/>
              <a:t>Collection Screen 2</a:t>
            </a:r>
            <a:endParaRPr kumimoji="1" lang="ja-JP" altLang="en-US" u="sng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987824" y="1268760"/>
            <a:ext cx="3744416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6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82" y="685800"/>
            <a:ext cx="4301836" cy="5257800"/>
          </a:xfrm>
        </p:spPr>
      </p:pic>
      <p:sp>
        <p:nvSpPr>
          <p:cNvPr id="6" name="テキスト プレースホルダー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この</a:t>
            </a:r>
            <a:r>
              <a:rPr lang="en-US" altLang="ja-JP" dirty="0" err="1" smtClean="0"/>
              <a:t>Json</a:t>
            </a:r>
            <a:r>
              <a:rPr lang="ja-JP" altLang="en-US" dirty="0" smtClean="0"/>
              <a:t>ファイルの中に</a:t>
            </a:r>
            <a:r>
              <a:rPr lang="en-US" altLang="ja-JP" dirty="0"/>
              <a:t>: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-Items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-</a:t>
            </a:r>
            <a:r>
              <a:rPr lang="ja-JP" altLang="en-US" dirty="0" smtClean="0"/>
              <a:t>アンケートの結果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-</a:t>
            </a:r>
            <a:r>
              <a:rPr lang="ja-JP" altLang="en-US" dirty="0" smtClean="0"/>
              <a:t>ユーザーの情報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ja-JP" u="sng" dirty="0" smtClean="0"/>
              <a:t>Firebase Web Interface</a:t>
            </a:r>
            <a:endParaRPr kumimoji="1" lang="ja-JP" altLang="en-US" u="sng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2483768" y="1412776"/>
            <a:ext cx="295232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483768" y="4005064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483768" y="4509120"/>
            <a:ext cx="31683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タム">
  <a:themeElements>
    <a:clrScheme name="オータム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オータム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オータム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129</TotalTime>
  <Words>237</Words>
  <Application>Microsoft Office PowerPoint</Application>
  <PresentationFormat>画面に合わせる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オータム</vt:lpstr>
      <vt:lpstr>Login Screen</vt:lpstr>
      <vt:lpstr>Main Screen</vt:lpstr>
      <vt:lpstr>Result Screen</vt:lpstr>
      <vt:lpstr>Question Screen</vt:lpstr>
      <vt:lpstr>Reward Screen</vt:lpstr>
      <vt:lpstr>Character Screen</vt:lpstr>
      <vt:lpstr>Collection Screen 1</vt:lpstr>
      <vt:lpstr>Collection Screen 2</vt:lpstr>
      <vt:lpstr>Firebase Web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Web Interface</dc:title>
  <dc:creator>Azertyui</dc:creator>
  <cp:lastModifiedBy>Azertyui</cp:lastModifiedBy>
  <cp:revision>9</cp:revision>
  <dcterms:created xsi:type="dcterms:W3CDTF">2016-05-18T05:45:47Z</dcterms:created>
  <dcterms:modified xsi:type="dcterms:W3CDTF">2016-05-18T07:55:24Z</dcterms:modified>
</cp:coreProperties>
</file>