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E5848-C758-4EB3-A252-CC167DC59D27}" type="doc">
      <dgm:prSet loTypeId="urn:microsoft.com/office/officeart/2005/8/layout/l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BE3E1CEC-8805-465C-BABC-54034B7A7601}">
      <dgm:prSet phldrT="[Texte]"/>
      <dgm:spPr/>
      <dgm:t>
        <a:bodyPr/>
        <a:lstStyle/>
        <a:p>
          <a:r>
            <a:rPr lang="fr-FR" dirty="0"/>
            <a:t>Data</a:t>
          </a:r>
        </a:p>
      </dgm:t>
    </dgm:pt>
    <dgm:pt modelId="{AEE54A72-742E-41A2-990E-630D014814F6}" type="parTrans" cxnId="{844B62A7-D3F5-45A5-86D6-E7E64005D8DC}">
      <dgm:prSet/>
      <dgm:spPr/>
      <dgm:t>
        <a:bodyPr/>
        <a:lstStyle/>
        <a:p>
          <a:endParaRPr lang="fr-FR"/>
        </a:p>
      </dgm:t>
    </dgm:pt>
    <dgm:pt modelId="{D4C30B05-BC57-4B83-AA15-E6531242EFFB}" type="sibTrans" cxnId="{844B62A7-D3F5-45A5-86D6-E7E64005D8DC}">
      <dgm:prSet/>
      <dgm:spPr/>
      <dgm:t>
        <a:bodyPr/>
        <a:lstStyle/>
        <a:p>
          <a:endParaRPr lang="fr-FR"/>
        </a:p>
      </dgm:t>
    </dgm:pt>
    <dgm:pt modelId="{4A17744A-C329-4E33-81FE-1B7F08A475A5}">
      <dgm:prSet phldrT="[Texte]"/>
      <dgm:spPr/>
      <dgm:t>
        <a:bodyPr/>
        <a:lstStyle/>
        <a:p>
          <a:r>
            <a:rPr lang="fr-FR" dirty="0"/>
            <a:t>Ontologie</a:t>
          </a:r>
        </a:p>
      </dgm:t>
    </dgm:pt>
    <dgm:pt modelId="{D0E622BC-7228-478B-AAD7-0DB6232DA82F}" type="parTrans" cxnId="{209EC8B4-9D50-449C-9AB3-401CFAD14B59}">
      <dgm:prSet/>
      <dgm:spPr/>
      <dgm:t>
        <a:bodyPr/>
        <a:lstStyle/>
        <a:p>
          <a:endParaRPr lang="fr-FR"/>
        </a:p>
      </dgm:t>
    </dgm:pt>
    <dgm:pt modelId="{64BF17B8-2B8C-426F-AAF3-B505EC632FDC}" type="sibTrans" cxnId="{209EC8B4-9D50-449C-9AB3-401CFAD14B59}">
      <dgm:prSet/>
      <dgm:spPr/>
      <dgm:t>
        <a:bodyPr/>
        <a:lstStyle/>
        <a:p>
          <a:endParaRPr lang="fr-FR"/>
        </a:p>
      </dgm:t>
    </dgm:pt>
    <dgm:pt modelId="{9D4F6431-1D14-462E-A0BD-F3D0242B57A2}">
      <dgm:prSet phldrT="[Texte]"/>
      <dgm:spPr/>
      <dgm:t>
        <a:bodyPr/>
        <a:lstStyle/>
        <a:p>
          <a:r>
            <a:rPr lang="fr-FR" dirty="0"/>
            <a:t>@</a:t>
          </a:r>
          <a:r>
            <a:rPr lang="fr-FR" dirty="0" err="1"/>
            <a:t>Context</a:t>
          </a:r>
          <a:endParaRPr lang="fr-FR" dirty="0"/>
        </a:p>
      </dgm:t>
    </dgm:pt>
    <dgm:pt modelId="{C4E67895-38CD-4967-AB8B-3CBBD7426037}" type="parTrans" cxnId="{636DAA21-9C02-456B-AC7B-E3AC5150E956}">
      <dgm:prSet/>
      <dgm:spPr/>
      <dgm:t>
        <a:bodyPr/>
        <a:lstStyle/>
        <a:p>
          <a:endParaRPr lang="fr-FR"/>
        </a:p>
      </dgm:t>
    </dgm:pt>
    <dgm:pt modelId="{D577B40C-323B-4C27-A6D9-D6EE2D34062C}" type="sibTrans" cxnId="{636DAA21-9C02-456B-AC7B-E3AC5150E956}">
      <dgm:prSet/>
      <dgm:spPr/>
      <dgm:t>
        <a:bodyPr/>
        <a:lstStyle/>
        <a:p>
          <a:endParaRPr lang="fr-FR"/>
        </a:p>
      </dgm:t>
    </dgm:pt>
    <dgm:pt modelId="{00696A5D-4DD7-4836-A5EF-AC7B46CF3055}">
      <dgm:prSet phldrT="[Texte]"/>
      <dgm:spPr/>
      <dgm:t>
        <a:bodyPr/>
        <a:lstStyle/>
        <a:p>
          <a:r>
            <a:rPr lang="fr-FR" dirty="0"/>
            <a:t>Java</a:t>
          </a:r>
        </a:p>
      </dgm:t>
    </dgm:pt>
    <dgm:pt modelId="{74C4F292-1B89-4933-8F9B-43F517EC8D81}" type="parTrans" cxnId="{1675065E-B719-4320-8D13-C69788EC0B4D}">
      <dgm:prSet/>
      <dgm:spPr/>
      <dgm:t>
        <a:bodyPr/>
        <a:lstStyle/>
        <a:p>
          <a:endParaRPr lang="fr-FR"/>
        </a:p>
      </dgm:t>
    </dgm:pt>
    <dgm:pt modelId="{04F51A9D-03AD-45EC-9BCA-7CC63766512D}" type="sibTrans" cxnId="{1675065E-B719-4320-8D13-C69788EC0B4D}">
      <dgm:prSet/>
      <dgm:spPr/>
      <dgm:t>
        <a:bodyPr/>
        <a:lstStyle/>
        <a:p>
          <a:endParaRPr lang="fr-FR"/>
        </a:p>
      </dgm:t>
    </dgm:pt>
    <dgm:pt modelId="{43FDBC4D-1E01-40EA-ADF3-A3E31DC5A8A4}">
      <dgm:prSet phldrT="[Texte]"/>
      <dgm:spPr/>
      <dgm:t>
        <a:bodyPr/>
        <a:lstStyle/>
        <a:p>
          <a:r>
            <a:rPr lang="fr-FR" dirty="0"/>
            <a:t>Import</a:t>
          </a:r>
        </a:p>
      </dgm:t>
    </dgm:pt>
    <dgm:pt modelId="{C40DE5FC-43BA-47D8-A446-C7DF51DAEA35}" type="parTrans" cxnId="{1944F7CA-084E-4552-9978-DEFCB4961181}">
      <dgm:prSet/>
      <dgm:spPr/>
      <dgm:t>
        <a:bodyPr/>
        <a:lstStyle/>
        <a:p>
          <a:endParaRPr lang="fr-FR"/>
        </a:p>
      </dgm:t>
    </dgm:pt>
    <dgm:pt modelId="{8474A23A-CC40-4645-B909-0B11E4EA7532}" type="sibTrans" cxnId="{1944F7CA-084E-4552-9978-DEFCB4961181}">
      <dgm:prSet/>
      <dgm:spPr/>
      <dgm:t>
        <a:bodyPr/>
        <a:lstStyle/>
        <a:p>
          <a:endParaRPr lang="fr-FR"/>
        </a:p>
      </dgm:t>
    </dgm:pt>
    <dgm:pt modelId="{B17E713A-97C4-4CD8-8A58-E42E969EBEE2}">
      <dgm:prSet phldrT="[Texte]"/>
      <dgm:spPr/>
      <dgm:t>
        <a:bodyPr/>
        <a:lstStyle/>
        <a:p>
          <a:r>
            <a:rPr lang="fr-FR" dirty="0" err="1"/>
            <a:t>Queries</a:t>
          </a:r>
          <a:endParaRPr lang="fr-FR" dirty="0"/>
        </a:p>
      </dgm:t>
    </dgm:pt>
    <dgm:pt modelId="{346F6C7F-5CE8-41AB-BA3B-250C4BE76D70}" type="parTrans" cxnId="{9F74F909-CCE9-461D-B0A5-F6CE4F11A38B}">
      <dgm:prSet/>
      <dgm:spPr/>
      <dgm:t>
        <a:bodyPr/>
        <a:lstStyle/>
        <a:p>
          <a:endParaRPr lang="fr-FR"/>
        </a:p>
      </dgm:t>
    </dgm:pt>
    <dgm:pt modelId="{C42DFEC3-E769-40E8-9713-BD6AF930A205}" type="sibTrans" cxnId="{9F74F909-CCE9-461D-B0A5-F6CE4F11A38B}">
      <dgm:prSet/>
      <dgm:spPr/>
      <dgm:t>
        <a:bodyPr/>
        <a:lstStyle/>
        <a:p>
          <a:endParaRPr lang="fr-FR"/>
        </a:p>
      </dgm:t>
    </dgm:pt>
    <dgm:pt modelId="{EBF96693-A29F-4A1A-98FE-9562DBAA673C}">
      <dgm:prSet phldrT="[Texte]"/>
      <dgm:spPr/>
      <dgm:t>
        <a:bodyPr/>
        <a:lstStyle/>
        <a:p>
          <a:r>
            <a:rPr lang="fr-FR" dirty="0"/>
            <a:t>Temps-réel</a:t>
          </a:r>
        </a:p>
      </dgm:t>
    </dgm:pt>
    <dgm:pt modelId="{59B44078-6A6B-4D3C-8931-3E927BF18272}" type="parTrans" cxnId="{A3C4AA97-E221-41C9-8ACB-D49F3CCDF458}">
      <dgm:prSet/>
      <dgm:spPr/>
      <dgm:t>
        <a:bodyPr/>
        <a:lstStyle/>
        <a:p>
          <a:endParaRPr lang="fr-FR"/>
        </a:p>
      </dgm:t>
    </dgm:pt>
    <dgm:pt modelId="{4E47B0A2-3D51-4730-8AF4-8FE7B17E4654}" type="sibTrans" cxnId="{A3C4AA97-E221-41C9-8ACB-D49F3CCDF458}">
      <dgm:prSet/>
      <dgm:spPr/>
      <dgm:t>
        <a:bodyPr/>
        <a:lstStyle/>
        <a:p>
          <a:endParaRPr lang="fr-FR"/>
        </a:p>
      </dgm:t>
    </dgm:pt>
    <dgm:pt modelId="{C86D9DF7-63FF-4214-9EBD-E077D6A46D6F}">
      <dgm:prSet phldrT="[Texte]"/>
      <dgm:spPr/>
      <dgm:t>
        <a:bodyPr/>
        <a:lstStyle/>
        <a:p>
          <a:r>
            <a:rPr lang="fr-FR" dirty="0" err="1"/>
            <a:t>Functions</a:t>
          </a:r>
          <a:endParaRPr lang="fr-FR" dirty="0"/>
        </a:p>
      </dgm:t>
    </dgm:pt>
    <dgm:pt modelId="{67674DCE-66D7-433B-969E-92D38895DD5C}" type="parTrans" cxnId="{317B91B0-B810-4B31-BAB7-15C00D72D4BE}">
      <dgm:prSet/>
      <dgm:spPr/>
      <dgm:t>
        <a:bodyPr/>
        <a:lstStyle/>
        <a:p>
          <a:endParaRPr lang="fr-FR"/>
        </a:p>
      </dgm:t>
    </dgm:pt>
    <dgm:pt modelId="{670D7E31-69DB-4640-9BA1-414FDDA0E1A0}" type="sibTrans" cxnId="{317B91B0-B810-4B31-BAB7-15C00D72D4BE}">
      <dgm:prSet/>
      <dgm:spPr/>
      <dgm:t>
        <a:bodyPr/>
        <a:lstStyle/>
        <a:p>
          <a:endParaRPr lang="fr-FR"/>
        </a:p>
      </dgm:t>
    </dgm:pt>
    <dgm:pt modelId="{F40778C5-2840-4B2F-B3B9-A116FF2FB7D9}">
      <dgm:prSet phldrT="[Texte]"/>
      <dgm:spPr/>
      <dgm:t>
        <a:bodyPr/>
        <a:lstStyle/>
        <a:p>
          <a:r>
            <a:rPr lang="fr-FR" dirty="0"/>
            <a:t>RDF</a:t>
          </a:r>
        </a:p>
      </dgm:t>
    </dgm:pt>
    <dgm:pt modelId="{6EAD56CD-9724-4DCE-A702-A9D9B12FDB75}" type="parTrans" cxnId="{5954148F-BC49-418B-BB58-9A4A88C410C9}">
      <dgm:prSet/>
      <dgm:spPr/>
      <dgm:t>
        <a:bodyPr/>
        <a:lstStyle/>
        <a:p>
          <a:endParaRPr lang="fr-FR"/>
        </a:p>
      </dgm:t>
    </dgm:pt>
    <dgm:pt modelId="{79349DE9-1ABD-443F-A39B-7910F5B06F29}" type="sibTrans" cxnId="{5954148F-BC49-418B-BB58-9A4A88C410C9}">
      <dgm:prSet/>
      <dgm:spPr/>
      <dgm:t>
        <a:bodyPr/>
        <a:lstStyle/>
        <a:p>
          <a:endParaRPr lang="fr-FR"/>
        </a:p>
      </dgm:t>
    </dgm:pt>
    <dgm:pt modelId="{0A346458-85DC-480A-ADB4-3E193B5E5658}">
      <dgm:prSet phldrT="[Texte]"/>
      <dgm:spPr/>
      <dgm:t>
        <a:bodyPr/>
        <a:lstStyle/>
        <a:p>
          <a:r>
            <a:rPr lang="fr-FR"/>
            <a:t>Interface Console</a:t>
          </a:r>
          <a:endParaRPr lang="fr-FR" dirty="0"/>
        </a:p>
      </dgm:t>
    </dgm:pt>
    <dgm:pt modelId="{192679CE-8343-4F6C-8CC6-FCBCE11CAAD8}" type="parTrans" cxnId="{EF38C7A0-6D43-4241-AF97-E1D9FB7A2F85}">
      <dgm:prSet/>
      <dgm:spPr/>
    </dgm:pt>
    <dgm:pt modelId="{CA2A44BA-12C5-49EB-B96F-3661C7DD382D}" type="sibTrans" cxnId="{EF38C7A0-6D43-4241-AF97-E1D9FB7A2F85}">
      <dgm:prSet/>
      <dgm:spPr/>
    </dgm:pt>
    <dgm:pt modelId="{DD075F7D-C465-4F36-945F-3EA7F657AF29}" type="pres">
      <dgm:prSet presAssocID="{771E5848-C758-4EB3-A252-CC167DC59D27}" presName="Name0" presStyleCnt="0">
        <dgm:presLayoutVars>
          <dgm:dir/>
          <dgm:animLvl val="lvl"/>
          <dgm:resizeHandles val="exact"/>
        </dgm:presLayoutVars>
      </dgm:prSet>
      <dgm:spPr/>
    </dgm:pt>
    <dgm:pt modelId="{9A270010-3C7A-4610-90D7-BAF4140F17A0}" type="pres">
      <dgm:prSet presAssocID="{BE3E1CEC-8805-465C-BABC-54034B7A7601}" presName="vertFlow" presStyleCnt="0"/>
      <dgm:spPr/>
    </dgm:pt>
    <dgm:pt modelId="{8DFA0BF7-5439-4DA1-8AD3-4401F7D7FEB0}" type="pres">
      <dgm:prSet presAssocID="{BE3E1CEC-8805-465C-BABC-54034B7A7601}" presName="header" presStyleLbl="node1" presStyleIdx="0" presStyleCnt="2"/>
      <dgm:spPr/>
    </dgm:pt>
    <dgm:pt modelId="{6F224F75-8023-4EBF-9367-7A8FDAE37D96}" type="pres">
      <dgm:prSet presAssocID="{D0E622BC-7228-478B-AAD7-0DB6232DA82F}" presName="parTrans" presStyleLbl="sibTrans2D1" presStyleIdx="0" presStyleCnt="8"/>
      <dgm:spPr/>
    </dgm:pt>
    <dgm:pt modelId="{0AB174D2-0EC9-4233-9721-F6F4263F000C}" type="pres">
      <dgm:prSet presAssocID="{4A17744A-C329-4E33-81FE-1B7F08A475A5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6E34D143-8448-4FEF-A885-921F7F42E4D7}" type="pres">
      <dgm:prSet presAssocID="{64BF17B8-2B8C-426F-AAF3-B505EC632FDC}" presName="sibTrans" presStyleLbl="sibTrans2D1" presStyleIdx="1" presStyleCnt="8"/>
      <dgm:spPr/>
    </dgm:pt>
    <dgm:pt modelId="{0EB4B76E-1A39-41F0-9BAB-6473D8DF671F}" type="pres">
      <dgm:prSet presAssocID="{9D4F6431-1D14-462E-A0BD-F3D0242B57A2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01184305-1B1D-4EB4-9A68-D9DF81BDEAC2}" type="pres">
      <dgm:prSet presAssocID="{D577B40C-323B-4C27-A6D9-D6EE2D34062C}" presName="sibTrans" presStyleLbl="sibTrans2D1" presStyleIdx="2" presStyleCnt="8"/>
      <dgm:spPr/>
    </dgm:pt>
    <dgm:pt modelId="{CB232F07-299E-40EC-99D7-378D40189B5C}" type="pres">
      <dgm:prSet presAssocID="{F40778C5-2840-4B2F-B3B9-A116FF2FB7D9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C104B02E-CF01-48E3-BEA3-4CF95C3CC2CF}" type="pres">
      <dgm:prSet presAssocID="{79349DE9-1ABD-443F-A39B-7910F5B06F29}" presName="sibTrans" presStyleLbl="sibTrans2D1" presStyleIdx="3" presStyleCnt="8"/>
      <dgm:spPr/>
    </dgm:pt>
    <dgm:pt modelId="{3394464D-AA20-4F5A-9F3E-545C6715ACF1}" type="pres">
      <dgm:prSet presAssocID="{EBF96693-A29F-4A1A-98FE-9562DBAA673C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5729764B-7A8E-49D3-8DEC-86A1D71EEB8D}" type="pres">
      <dgm:prSet presAssocID="{BE3E1CEC-8805-465C-BABC-54034B7A7601}" presName="hSp" presStyleCnt="0"/>
      <dgm:spPr/>
    </dgm:pt>
    <dgm:pt modelId="{CECE009F-73B8-48EF-A839-DA4AD9FD8ED6}" type="pres">
      <dgm:prSet presAssocID="{00696A5D-4DD7-4836-A5EF-AC7B46CF3055}" presName="vertFlow" presStyleCnt="0"/>
      <dgm:spPr/>
    </dgm:pt>
    <dgm:pt modelId="{4BA1ACE8-045D-46FE-9F4D-01E80C916C7E}" type="pres">
      <dgm:prSet presAssocID="{00696A5D-4DD7-4836-A5EF-AC7B46CF3055}" presName="header" presStyleLbl="node1" presStyleIdx="1" presStyleCnt="2"/>
      <dgm:spPr/>
    </dgm:pt>
    <dgm:pt modelId="{0A555161-89E1-492B-9AC0-F1253CEC0468}" type="pres">
      <dgm:prSet presAssocID="{C40DE5FC-43BA-47D8-A446-C7DF51DAEA35}" presName="parTrans" presStyleLbl="sibTrans2D1" presStyleIdx="4" presStyleCnt="8"/>
      <dgm:spPr/>
    </dgm:pt>
    <dgm:pt modelId="{4602B5F4-A1CD-4AE7-AA19-2EBE201D694C}" type="pres">
      <dgm:prSet presAssocID="{43FDBC4D-1E01-40EA-ADF3-A3E31DC5A8A4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D0DAA6EA-96F1-49A8-A290-6AF68BC60B3F}" type="pres">
      <dgm:prSet presAssocID="{8474A23A-CC40-4645-B909-0B11E4EA7532}" presName="sibTrans" presStyleLbl="sibTrans2D1" presStyleIdx="5" presStyleCnt="8"/>
      <dgm:spPr/>
    </dgm:pt>
    <dgm:pt modelId="{11E9DF45-7AB4-4A10-9AC5-7FD939A1145F}" type="pres">
      <dgm:prSet presAssocID="{0A346458-85DC-480A-ADB4-3E193B5E5658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56DCB338-BA55-40A6-80B9-8A18E7F98A27}" type="pres">
      <dgm:prSet presAssocID="{CA2A44BA-12C5-49EB-B96F-3661C7DD382D}" presName="sibTrans" presStyleLbl="sibTrans2D1" presStyleIdx="6" presStyleCnt="8"/>
      <dgm:spPr/>
    </dgm:pt>
    <dgm:pt modelId="{BAB45158-5EB5-4994-AEF5-40CE3CEF71D1}" type="pres">
      <dgm:prSet presAssocID="{B17E713A-97C4-4CD8-8A58-E42E969EBEE2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ADFF0E94-6893-4314-80E3-A28015D96F68}" type="pres">
      <dgm:prSet presAssocID="{C42DFEC3-E769-40E8-9713-BD6AF930A205}" presName="sibTrans" presStyleLbl="sibTrans2D1" presStyleIdx="7" presStyleCnt="8"/>
      <dgm:spPr/>
    </dgm:pt>
    <dgm:pt modelId="{EC5E24E5-B320-4D35-8149-0D6650FEFF2D}" type="pres">
      <dgm:prSet presAssocID="{C86D9DF7-63FF-4214-9EBD-E077D6A46D6F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9F74F909-CCE9-461D-B0A5-F6CE4F11A38B}" srcId="{00696A5D-4DD7-4836-A5EF-AC7B46CF3055}" destId="{B17E713A-97C4-4CD8-8A58-E42E969EBEE2}" srcOrd="2" destOrd="0" parTransId="{346F6C7F-5CE8-41AB-BA3B-250C4BE76D70}" sibTransId="{C42DFEC3-E769-40E8-9713-BD6AF930A205}"/>
    <dgm:cxn modelId="{8AB30C12-FCCE-41A2-845B-7677DB0C3A2B}" type="presOf" srcId="{64BF17B8-2B8C-426F-AAF3-B505EC632FDC}" destId="{6E34D143-8448-4FEF-A885-921F7F42E4D7}" srcOrd="0" destOrd="0" presId="urn:microsoft.com/office/officeart/2005/8/layout/lProcess1"/>
    <dgm:cxn modelId="{44757315-A748-42ED-8CDF-2933ED0C61AA}" type="presOf" srcId="{8474A23A-CC40-4645-B909-0B11E4EA7532}" destId="{D0DAA6EA-96F1-49A8-A290-6AF68BC60B3F}" srcOrd="0" destOrd="0" presId="urn:microsoft.com/office/officeart/2005/8/layout/lProcess1"/>
    <dgm:cxn modelId="{636DAA21-9C02-456B-AC7B-E3AC5150E956}" srcId="{BE3E1CEC-8805-465C-BABC-54034B7A7601}" destId="{9D4F6431-1D14-462E-A0BD-F3D0242B57A2}" srcOrd="1" destOrd="0" parTransId="{C4E67895-38CD-4967-AB8B-3CBBD7426037}" sibTransId="{D577B40C-323B-4C27-A6D9-D6EE2D34062C}"/>
    <dgm:cxn modelId="{62EAB531-5A29-4DC5-B539-BDC47510A7D1}" type="presOf" srcId="{F40778C5-2840-4B2F-B3B9-A116FF2FB7D9}" destId="{CB232F07-299E-40EC-99D7-378D40189B5C}" srcOrd="0" destOrd="0" presId="urn:microsoft.com/office/officeart/2005/8/layout/lProcess1"/>
    <dgm:cxn modelId="{1675065E-B719-4320-8D13-C69788EC0B4D}" srcId="{771E5848-C758-4EB3-A252-CC167DC59D27}" destId="{00696A5D-4DD7-4836-A5EF-AC7B46CF3055}" srcOrd="1" destOrd="0" parTransId="{74C4F292-1B89-4933-8F9B-43F517EC8D81}" sibTransId="{04F51A9D-03AD-45EC-9BCA-7CC63766512D}"/>
    <dgm:cxn modelId="{0144C443-604E-49C3-82A1-5C4F811CDB13}" type="presOf" srcId="{EBF96693-A29F-4A1A-98FE-9562DBAA673C}" destId="{3394464D-AA20-4F5A-9F3E-545C6715ACF1}" srcOrd="0" destOrd="0" presId="urn:microsoft.com/office/officeart/2005/8/layout/lProcess1"/>
    <dgm:cxn modelId="{86C86967-A6B2-4F59-9ECA-5D81394D530F}" type="presOf" srcId="{0A346458-85DC-480A-ADB4-3E193B5E5658}" destId="{11E9DF45-7AB4-4A10-9AC5-7FD939A1145F}" srcOrd="0" destOrd="0" presId="urn:microsoft.com/office/officeart/2005/8/layout/lProcess1"/>
    <dgm:cxn modelId="{4940596A-F631-4167-871E-99D182CC0806}" type="presOf" srcId="{D577B40C-323B-4C27-A6D9-D6EE2D34062C}" destId="{01184305-1B1D-4EB4-9A68-D9DF81BDEAC2}" srcOrd="0" destOrd="0" presId="urn:microsoft.com/office/officeart/2005/8/layout/lProcess1"/>
    <dgm:cxn modelId="{ADABAE6F-5E73-433D-ACC1-3DE5C89F794B}" type="presOf" srcId="{BE3E1CEC-8805-465C-BABC-54034B7A7601}" destId="{8DFA0BF7-5439-4DA1-8AD3-4401F7D7FEB0}" srcOrd="0" destOrd="0" presId="urn:microsoft.com/office/officeart/2005/8/layout/lProcess1"/>
    <dgm:cxn modelId="{75403450-C51F-45A1-8932-E1EBB3ED36E1}" type="presOf" srcId="{D0E622BC-7228-478B-AAD7-0DB6232DA82F}" destId="{6F224F75-8023-4EBF-9367-7A8FDAE37D96}" srcOrd="0" destOrd="0" presId="urn:microsoft.com/office/officeart/2005/8/layout/lProcess1"/>
    <dgm:cxn modelId="{9367D078-E203-4EEA-A80E-E5B50685EB0E}" type="presOf" srcId="{C86D9DF7-63FF-4214-9EBD-E077D6A46D6F}" destId="{EC5E24E5-B320-4D35-8149-0D6650FEFF2D}" srcOrd="0" destOrd="0" presId="urn:microsoft.com/office/officeart/2005/8/layout/lProcess1"/>
    <dgm:cxn modelId="{5954148F-BC49-418B-BB58-9A4A88C410C9}" srcId="{BE3E1CEC-8805-465C-BABC-54034B7A7601}" destId="{F40778C5-2840-4B2F-B3B9-A116FF2FB7D9}" srcOrd="2" destOrd="0" parTransId="{6EAD56CD-9724-4DCE-A702-A9D9B12FDB75}" sibTransId="{79349DE9-1ABD-443F-A39B-7910F5B06F29}"/>
    <dgm:cxn modelId="{2A55378F-511A-42E4-8FA1-62EF7A28BC20}" type="presOf" srcId="{9D4F6431-1D14-462E-A0BD-F3D0242B57A2}" destId="{0EB4B76E-1A39-41F0-9BAB-6473D8DF671F}" srcOrd="0" destOrd="0" presId="urn:microsoft.com/office/officeart/2005/8/layout/lProcess1"/>
    <dgm:cxn modelId="{A3C4AA97-E221-41C9-8ACB-D49F3CCDF458}" srcId="{BE3E1CEC-8805-465C-BABC-54034B7A7601}" destId="{EBF96693-A29F-4A1A-98FE-9562DBAA673C}" srcOrd="3" destOrd="0" parTransId="{59B44078-6A6B-4D3C-8931-3E927BF18272}" sibTransId="{4E47B0A2-3D51-4730-8AF4-8FE7B17E4654}"/>
    <dgm:cxn modelId="{7B5F4498-F1D5-41E0-8D24-2AB3E2DC3E61}" type="presOf" srcId="{CA2A44BA-12C5-49EB-B96F-3661C7DD382D}" destId="{56DCB338-BA55-40A6-80B9-8A18E7F98A27}" srcOrd="0" destOrd="0" presId="urn:microsoft.com/office/officeart/2005/8/layout/lProcess1"/>
    <dgm:cxn modelId="{EA59E999-9CEC-4CC8-9C00-788575B9CBEF}" type="presOf" srcId="{79349DE9-1ABD-443F-A39B-7910F5B06F29}" destId="{C104B02E-CF01-48E3-BEA3-4CF95C3CC2CF}" srcOrd="0" destOrd="0" presId="urn:microsoft.com/office/officeart/2005/8/layout/lProcess1"/>
    <dgm:cxn modelId="{CC7D919F-4900-4B95-A237-457657A00DE1}" type="presOf" srcId="{43FDBC4D-1E01-40EA-ADF3-A3E31DC5A8A4}" destId="{4602B5F4-A1CD-4AE7-AA19-2EBE201D694C}" srcOrd="0" destOrd="0" presId="urn:microsoft.com/office/officeart/2005/8/layout/lProcess1"/>
    <dgm:cxn modelId="{EF38C7A0-6D43-4241-AF97-E1D9FB7A2F85}" srcId="{00696A5D-4DD7-4836-A5EF-AC7B46CF3055}" destId="{0A346458-85DC-480A-ADB4-3E193B5E5658}" srcOrd="1" destOrd="0" parTransId="{192679CE-8343-4F6C-8CC6-FCBCE11CAAD8}" sibTransId="{CA2A44BA-12C5-49EB-B96F-3661C7DD382D}"/>
    <dgm:cxn modelId="{73B055A1-F1B3-415F-839A-B6779AF7B8C9}" type="presOf" srcId="{4A17744A-C329-4E33-81FE-1B7F08A475A5}" destId="{0AB174D2-0EC9-4233-9721-F6F4263F000C}" srcOrd="0" destOrd="0" presId="urn:microsoft.com/office/officeart/2005/8/layout/lProcess1"/>
    <dgm:cxn modelId="{603DC5A3-6C5B-40EB-B03C-488A48D7C47C}" type="presOf" srcId="{771E5848-C758-4EB3-A252-CC167DC59D27}" destId="{DD075F7D-C465-4F36-945F-3EA7F657AF29}" srcOrd="0" destOrd="0" presId="urn:microsoft.com/office/officeart/2005/8/layout/lProcess1"/>
    <dgm:cxn modelId="{844B62A7-D3F5-45A5-86D6-E7E64005D8DC}" srcId="{771E5848-C758-4EB3-A252-CC167DC59D27}" destId="{BE3E1CEC-8805-465C-BABC-54034B7A7601}" srcOrd="0" destOrd="0" parTransId="{AEE54A72-742E-41A2-990E-630D014814F6}" sibTransId="{D4C30B05-BC57-4B83-AA15-E6531242EFFB}"/>
    <dgm:cxn modelId="{317B91B0-B810-4B31-BAB7-15C00D72D4BE}" srcId="{00696A5D-4DD7-4836-A5EF-AC7B46CF3055}" destId="{C86D9DF7-63FF-4214-9EBD-E077D6A46D6F}" srcOrd="3" destOrd="0" parTransId="{67674DCE-66D7-433B-969E-92D38895DD5C}" sibTransId="{670D7E31-69DB-4640-9BA1-414FDDA0E1A0}"/>
    <dgm:cxn modelId="{3D586BB4-FB2D-49D7-B55C-7029779910F4}" type="presOf" srcId="{C42DFEC3-E769-40E8-9713-BD6AF930A205}" destId="{ADFF0E94-6893-4314-80E3-A28015D96F68}" srcOrd="0" destOrd="0" presId="urn:microsoft.com/office/officeart/2005/8/layout/lProcess1"/>
    <dgm:cxn modelId="{209EC8B4-9D50-449C-9AB3-401CFAD14B59}" srcId="{BE3E1CEC-8805-465C-BABC-54034B7A7601}" destId="{4A17744A-C329-4E33-81FE-1B7F08A475A5}" srcOrd="0" destOrd="0" parTransId="{D0E622BC-7228-478B-AAD7-0DB6232DA82F}" sibTransId="{64BF17B8-2B8C-426F-AAF3-B505EC632FDC}"/>
    <dgm:cxn modelId="{448147C8-C07B-47B2-B30B-1CE63F0F79D0}" type="presOf" srcId="{C40DE5FC-43BA-47D8-A446-C7DF51DAEA35}" destId="{0A555161-89E1-492B-9AC0-F1253CEC0468}" srcOrd="0" destOrd="0" presId="urn:microsoft.com/office/officeart/2005/8/layout/lProcess1"/>
    <dgm:cxn modelId="{1944F7CA-084E-4552-9978-DEFCB4961181}" srcId="{00696A5D-4DD7-4836-A5EF-AC7B46CF3055}" destId="{43FDBC4D-1E01-40EA-ADF3-A3E31DC5A8A4}" srcOrd="0" destOrd="0" parTransId="{C40DE5FC-43BA-47D8-A446-C7DF51DAEA35}" sibTransId="{8474A23A-CC40-4645-B909-0B11E4EA7532}"/>
    <dgm:cxn modelId="{5CCD05DF-6099-4387-86BC-BED4489A248A}" type="presOf" srcId="{B17E713A-97C4-4CD8-8A58-E42E969EBEE2}" destId="{BAB45158-5EB5-4994-AEF5-40CE3CEF71D1}" srcOrd="0" destOrd="0" presId="urn:microsoft.com/office/officeart/2005/8/layout/lProcess1"/>
    <dgm:cxn modelId="{25DECEE2-B761-49E4-A5FE-F23F3B8F8DEB}" type="presOf" srcId="{00696A5D-4DD7-4836-A5EF-AC7B46CF3055}" destId="{4BA1ACE8-045D-46FE-9F4D-01E80C916C7E}" srcOrd="0" destOrd="0" presId="urn:microsoft.com/office/officeart/2005/8/layout/lProcess1"/>
    <dgm:cxn modelId="{27019E43-1C71-41B7-8509-CC744BB52083}" type="presParOf" srcId="{DD075F7D-C465-4F36-945F-3EA7F657AF29}" destId="{9A270010-3C7A-4610-90D7-BAF4140F17A0}" srcOrd="0" destOrd="0" presId="urn:microsoft.com/office/officeart/2005/8/layout/lProcess1"/>
    <dgm:cxn modelId="{D968675E-A96A-4E91-9DE5-2E28A64EF8E3}" type="presParOf" srcId="{9A270010-3C7A-4610-90D7-BAF4140F17A0}" destId="{8DFA0BF7-5439-4DA1-8AD3-4401F7D7FEB0}" srcOrd="0" destOrd="0" presId="urn:microsoft.com/office/officeart/2005/8/layout/lProcess1"/>
    <dgm:cxn modelId="{6E4D3193-2C3F-409F-BDFF-7D1A2132DEF8}" type="presParOf" srcId="{9A270010-3C7A-4610-90D7-BAF4140F17A0}" destId="{6F224F75-8023-4EBF-9367-7A8FDAE37D96}" srcOrd="1" destOrd="0" presId="urn:microsoft.com/office/officeart/2005/8/layout/lProcess1"/>
    <dgm:cxn modelId="{F90F59BF-23EC-4958-B90C-52FB5FB18B8D}" type="presParOf" srcId="{9A270010-3C7A-4610-90D7-BAF4140F17A0}" destId="{0AB174D2-0EC9-4233-9721-F6F4263F000C}" srcOrd="2" destOrd="0" presId="urn:microsoft.com/office/officeart/2005/8/layout/lProcess1"/>
    <dgm:cxn modelId="{F020E791-50A4-4196-A7E7-79C162AC6375}" type="presParOf" srcId="{9A270010-3C7A-4610-90D7-BAF4140F17A0}" destId="{6E34D143-8448-4FEF-A885-921F7F42E4D7}" srcOrd="3" destOrd="0" presId="urn:microsoft.com/office/officeart/2005/8/layout/lProcess1"/>
    <dgm:cxn modelId="{23A0FDDD-421A-4BAC-956F-CDFA3CD4CA47}" type="presParOf" srcId="{9A270010-3C7A-4610-90D7-BAF4140F17A0}" destId="{0EB4B76E-1A39-41F0-9BAB-6473D8DF671F}" srcOrd="4" destOrd="0" presId="urn:microsoft.com/office/officeart/2005/8/layout/lProcess1"/>
    <dgm:cxn modelId="{3CDE59A8-BA31-412C-9665-7F1B88EB0BF3}" type="presParOf" srcId="{9A270010-3C7A-4610-90D7-BAF4140F17A0}" destId="{01184305-1B1D-4EB4-9A68-D9DF81BDEAC2}" srcOrd="5" destOrd="0" presId="urn:microsoft.com/office/officeart/2005/8/layout/lProcess1"/>
    <dgm:cxn modelId="{0E3DD30E-0B3C-42F2-939F-D563292F6059}" type="presParOf" srcId="{9A270010-3C7A-4610-90D7-BAF4140F17A0}" destId="{CB232F07-299E-40EC-99D7-378D40189B5C}" srcOrd="6" destOrd="0" presId="urn:microsoft.com/office/officeart/2005/8/layout/lProcess1"/>
    <dgm:cxn modelId="{CC125FA3-E285-41AD-B111-69FD515F797A}" type="presParOf" srcId="{9A270010-3C7A-4610-90D7-BAF4140F17A0}" destId="{C104B02E-CF01-48E3-BEA3-4CF95C3CC2CF}" srcOrd="7" destOrd="0" presId="urn:microsoft.com/office/officeart/2005/8/layout/lProcess1"/>
    <dgm:cxn modelId="{BBE8341F-0C90-4657-BD51-DBA67CF5E666}" type="presParOf" srcId="{9A270010-3C7A-4610-90D7-BAF4140F17A0}" destId="{3394464D-AA20-4F5A-9F3E-545C6715ACF1}" srcOrd="8" destOrd="0" presId="urn:microsoft.com/office/officeart/2005/8/layout/lProcess1"/>
    <dgm:cxn modelId="{B7C3CBED-17D1-47A7-821B-A9BEABED5B70}" type="presParOf" srcId="{DD075F7D-C465-4F36-945F-3EA7F657AF29}" destId="{5729764B-7A8E-49D3-8DEC-86A1D71EEB8D}" srcOrd="1" destOrd="0" presId="urn:microsoft.com/office/officeart/2005/8/layout/lProcess1"/>
    <dgm:cxn modelId="{176E18F2-539B-428D-8BAB-CFB5EC4C1FFB}" type="presParOf" srcId="{DD075F7D-C465-4F36-945F-3EA7F657AF29}" destId="{CECE009F-73B8-48EF-A839-DA4AD9FD8ED6}" srcOrd="2" destOrd="0" presId="urn:microsoft.com/office/officeart/2005/8/layout/lProcess1"/>
    <dgm:cxn modelId="{D58DC5DA-F015-4024-81AF-3A61AD9DA660}" type="presParOf" srcId="{CECE009F-73B8-48EF-A839-DA4AD9FD8ED6}" destId="{4BA1ACE8-045D-46FE-9F4D-01E80C916C7E}" srcOrd="0" destOrd="0" presId="urn:microsoft.com/office/officeart/2005/8/layout/lProcess1"/>
    <dgm:cxn modelId="{92A14BAD-863F-4AEF-A446-BD11D755AC58}" type="presParOf" srcId="{CECE009F-73B8-48EF-A839-DA4AD9FD8ED6}" destId="{0A555161-89E1-492B-9AC0-F1253CEC0468}" srcOrd="1" destOrd="0" presId="urn:microsoft.com/office/officeart/2005/8/layout/lProcess1"/>
    <dgm:cxn modelId="{76C2DAC3-6FBB-4DB4-AF5F-EADEBF3FA186}" type="presParOf" srcId="{CECE009F-73B8-48EF-A839-DA4AD9FD8ED6}" destId="{4602B5F4-A1CD-4AE7-AA19-2EBE201D694C}" srcOrd="2" destOrd="0" presId="urn:microsoft.com/office/officeart/2005/8/layout/lProcess1"/>
    <dgm:cxn modelId="{BED199ED-916A-45D9-9D5F-72C484F8A75D}" type="presParOf" srcId="{CECE009F-73B8-48EF-A839-DA4AD9FD8ED6}" destId="{D0DAA6EA-96F1-49A8-A290-6AF68BC60B3F}" srcOrd="3" destOrd="0" presId="urn:microsoft.com/office/officeart/2005/8/layout/lProcess1"/>
    <dgm:cxn modelId="{04317382-1024-44A6-A0CD-C5812EAF742F}" type="presParOf" srcId="{CECE009F-73B8-48EF-A839-DA4AD9FD8ED6}" destId="{11E9DF45-7AB4-4A10-9AC5-7FD939A1145F}" srcOrd="4" destOrd="0" presId="urn:microsoft.com/office/officeart/2005/8/layout/lProcess1"/>
    <dgm:cxn modelId="{D7464D61-D98B-42B6-BFA1-97FF62B900DF}" type="presParOf" srcId="{CECE009F-73B8-48EF-A839-DA4AD9FD8ED6}" destId="{56DCB338-BA55-40A6-80B9-8A18E7F98A27}" srcOrd="5" destOrd="0" presId="urn:microsoft.com/office/officeart/2005/8/layout/lProcess1"/>
    <dgm:cxn modelId="{AB0D58EE-9157-4A31-BA2C-36FF900B6AB9}" type="presParOf" srcId="{CECE009F-73B8-48EF-A839-DA4AD9FD8ED6}" destId="{BAB45158-5EB5-4994-AEF5-40CE3CEF71D1}" srcOrd="6" destOrd="0" presId="urn:microsoft.com/office/officeart/2005/8/layout/lProcess1"/>
    <dgm:cxn modelId="{CCC57414-58D7-48E4-8896-11DA5F953E1D}" type="presParOf" srcId="{CECE009F-73B8-48EF-A839-DA4AD9FD8ED6}" destId="{ADFF0E94-6893-4314-80E3-A28015D96F68}" srcOrd="7" destOrd="0" presId="urn:microsoft.com/office/officeart/2005/8/layout/lProcess1"/>
    <dgm:cxn modelId="{E5FCF8FC-0F39-40AD-91DD-38A6874E4BAB}" type="presParOf" srcId="{CECE009F-73B8-48EF-A839-DA4AD9FD8ED6}" destId="{EC5E24E5-B320-4D35-8149-0D6650FEFF2D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A0BF7-5439-4DA1-8AD3-4401F7D7FEB0}">
      <dsp:nvSpPr>
        <dsp:cNvPr id="0" name=""/>
        <dsp:cNvSpPr/>
      </dsp:nvSpPr>
      <dsp:spPr>
        <a:xfrm>
          <a:off x="422417" y="0"/>
          <a:ext cx="3086691" cy="771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Data</a:t>
          </a:r>
        </a:p>
      </dsp:txBody>
      <dsp:txXfrm>
        <a:off x="445019" y="22602"/>
        <a:ext cx="3041487" cy="726468"/>
      </dsp:txXfrm>
    </dsp:sp>
    <dsp:sp modelId="{6F224F75-8023-4EBF-9367-7A8FDAE37D96}">
      <dsp:nvSpPr>
        <dsp:cNvPr id="0" name=""/>
        <dsp:cNvSpPr/>
      </dsp:nvSpPr>
      <dsp:spPr>
        <a:xfrm rot="5400000">
          <a:off x="1898242" y="839194"/>
          <a:ext cx="135042" cy="13504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174D2-0EC9-4233-9721-F6F4263F000C}">
      <dsp:nvSpPr>
        <dsp:cNvPr id="0" name=""/>
        <dsp:cNvSpPr/>
      </dsp:nvSpPr>
      <dsp:spPr>
        <a:xfrm>
          <a:off x="422417" y="1041758"/>
          <a:ext cx="3086691" cy="77167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Ontologie</a:t>
          </a:r>
        </a:p>
      </dsp:txBody>
      <dsp:txXfrm>
        <a:off x="445019" y="1064360"/>
        <a:ext cx="3041487" cy="726468"/>
      </dsp:txXfrm>
    </dsp:sp>
    <dsp:sp modelId="{6E34D143-8448-4FEF-A885-921F7F42E4D7}">
      <dsp:nvSpPr>
        <dsp:cNvPr id="0" name=""/>
        <dsp:cNvSpPr/>
      </dsp:nvSpPr>
      <dsp:spPr>
        <a:xfrm rot="5400000">
          <a:off x="1898242" y="1880952"/>
          <a:ext cx="135042" cy="13504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4B76E-1A39-41F0-9BAB-6473D8DF671F}">
      <dsp:nvSpPr>
        <dsp:cNvPr id="0" name=""/>
        <dsp:cNvSpPr/>
      </dsp:nvSpPr>
      <dsp:spPr>
        <a:xfrm>
          <a:off x="422417" y="2083517"/>
          <a:ext cx="3086691" cy="77167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@</a:t>
          </a:r>
          <a:r>
            <a:rPr lang="fr-FR" sz="2800" kern="1200" dirty="0" err="1"/>
            <a:t>Context</a:t>
          </a:r>
          <a:endParaRPr lang="fr-FR" sz="2800" kern="1200" dirty="0"/>
        </a:p>
      </dsp:txBody>
      <dsp:txXfrm>
        <a:off x="445019" y="2106119"/>
        <a:ext cx="3041487" cy="726468"/>
      </dsp:txXfrm>
    </dsp:sp>
    <dsp:sp modelId="{01184305-1B1D-4EB4-9A68-D9DF81BDEAC2}">
      <dsp:nvSpPr>
        <dsp:cNvPr id="0" name=""/>
        <dsp:cNvSpPr/>
      </dsp:nvSpPr>
      <dsp:spPr>
        <a:xfrm rot="5400000">
          <a:off x="1898242" y="2922711"/>
          <a:ext cx="135042" cy="13504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32F07-299E-40EC-99D7-378D40189B5C}">
      <dsp:nvSpPr>
        <dsp:cNvPr id="0" name=""/>
        <dsp:cNvSpPr/>
      </dsp:nvSpPr>
      <dsp:spPr>
        <a:xfrm>
          <a:off x="422417" y="3125275"/>
          <a:ext cx="3086691" cy="77167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RDF</a:t>
          </a:r>
        </a:p>
      </dsp:txBody>
      <dsp:txXfrm>
        <a:off x="445019" y="3147877"/>
        <a:ext cx="3041487" cy="726468"/>
      </dsp:txXfrm>
    </dsp:sp>
    <dsp:sp modelId="{C104B02E-CF01-48E3-BEA3-4CF95C3CC2CF}">
      <dsp:nvSpPr>
        <dsp:cNvPr id="0" name=""/>
        <dsp:cNvSpPr/>
      </dsp:nvSpPr>
      <dsp:spPr>
        <a:xfrm rot="5400000">
          <a:off x="1898242" y="3964469"/>
          <a:ext cx="135042" cy="13504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4464D-AA20-4F5A-9F3E-545C6715ACF1}">
      <dsp:nvSpPr>
        <dsp:cNvPr id="0" name=""/>
        <dsp:cNvSpPr/>
      </dsp:nvSpPr>
      <dsp:spPr>
        <a:xfrm>
          <a:off x="422417" y="4167034"/>
          <a:ext cx="3086691" cy="77167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Temps-réel</a:t>
          </a:r>
        </a:p>
      </dsp:txBody>
      <dsp:txXfrm>
        <a:off x="445019" y="4189636"/>
        <a:ext cx="3041487" cy="726468"/>
      </dsp:txXfrm>
    </dsp:sp>
    <dsp:sp modelId="{4BA1ACE8-045D-46FE-9F4D-01E80C916C7E}">
      <dsp:nvSpPr>
        <dsp:cNvPr id="0" name=""/>
        <dsp:cNvSpPr/>
      </dsp:nvSpPr>
      <dsp:spPr>
        <a:xfrm>
          <a:off x="3941246" y="0"/>
          <a:ext cx="3086691" cy="771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Java</a:t>
          </a:r>
        </a:p>
      </dsp:txBody>
      <dsp:txXfrm>
        <a:off x="3963848" y="22602"/>
        <a:ext cx="3041487" cy="726468"/>
      </dsp:txXfrm>
    </dsp:sp>
    <dsp:sp modelId="{0A555161-89E1-492B-9AC0-F1253CEC0468}">
      <dsp:nvSpPr>
        <dsp:cNvPr id="0" name=""/>
        <dsp:cNvSpPr/>
      </dsp:nvSpPr>
      <dsp:spPr>
        <a:xfrm rot="5400000">
          <a:off x="5417070" y="839194"/>
          <a:ext cx="135042" cy="13504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2B5F4-A1CD-4AE7-AA19-2EBE201D694C}">
      <dsp:nvSpPr>
        <dsp:cNvPr id="0" name=""/>
        <dsp:cNvSpPr/>
      </dsp:nvSpPr>
      <dsp:spPr>
        <a:xfrm>
          <a:off x="3941246" y="1041758"/>
          <a:ext cx="3086691" cy="77167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Import</a:t>
          </a:r>
        </a:p>
      </dsp:txBody>
      <dsp:txXfrm>
        <a:off x="3963848" y="1064360"/>
        <a:ext cx="3041487" cy="726468"/>
      </dsp:txXfrm>
    </dsp:sp>
    <dsp:sp modelId="{D0DAA6EA-96F1-49A8-A290-6AF68BC60B3F}">
      <dsp:nvSpPr>
        <dsp:cNvPr id="0" name=""/>
        <dsp:cNvSpPr/>
      </dsp:nvSpPr>
      <dsp:spPr>
        <a:xfrm rot="5400000">
          <a:off x="5417070" y="1880952"/>
          <a:ext cx="135042" cy="13504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9DF45-7AB4-4A10-9AC5-7FD939A1145F}">
      <dsp:nvSpPr>
        <dsp:cNvPr id="0" name=""/>
        <dsp:cNvSpPr/>
      </dsp:nvSpPr>
      <dsp:spPr>
        <a:xfrm>
          <a:off x="3941246" y="2083517"/>
          <a:ext cx="3086691" cy="77167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Interface Console</a:t>
          </a:r>
          <a:endParaRPr lang="fr-FR" sz="2800" kern="1200" dirty="0"/>
        </a:p>
      </dsp:txBody>
      <dsp:txXfrm>
        <a:off x="3963848" y="2106119"/>
        <a:ext cx="3041487" cy="726468"/>
      </dsp:txXfrm>
    </dsp:sp>
    <dsp:sp modelId="{56DCB338-BA55-40A6-80B9-8A18E7F98A27}">
      <dsp:nvSpPr>
        <dsp:cNvPr id="0" name=""/>
        <dsp:cNvSpPr/>
      </dsp:nvSpPr>
      <dsp:spPr>
        <a:xfrm rot="5400000">
          <a:off x="5417070" y="2922711"/>
          <a:ext cx="135042" cy="13504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45158-5EB5-4994-AEF5-40CE3CEF71D1}">
      <dsp:nvSpPr>
        <dsp:cNvPr id="0" name=""/>
        <dsp:cNvSpPr/>
      </dsp:nvSpPr>
      <dsp:spPr>
        <a:xfrm>
          <a:off x="3941246" y="3125275"/>
          <a:ext cx="3086691" cy="77167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Queries</a:t>
          </a:r>
          <a:endParaRPr lang="fr-FR" sz="2800" kern="1200" dirty="0"/>
        </a:p>
      </dsp:txBody>
      <dsp:txXfrm>
        <a:off x="3963848" y="3147877"/>
        <a:ext cx="3041487" cy="726468"/>
      </dsp:txXfrm>
    </dsp:sp>
    <dsp:sp modelId="{ADFF0E94-6893-4314-80E3-A28015D96F68}">
      <dsp:nvSpPr>
        <dsp:cNvPr id="0" name=""/>
        <dsp:cNvSpPr/>
      </dsp:nvSpPr>
      <dsp:spPr>
        <a:xfrm rot="5400000">
          <a:off x="5417070" y="3964469"/>
          <a:ext cx="135042" cy="13504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E24E5-B320-4D35-8149-0D6650FEFF2D}">
      <dsp:nvSpPr>
        <dsp:cNvPr id="0" name=""/>
        <dsp:cNvSpPr/>
      </dsp:nvSpPr>
      <dsp:spPr>
        <a:xfrm>
          <a:off x="3941246" y="4167034"/>
          <a:ext cx="3086691" cy="77167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Functions</a:t>
          </a:r>
          <a:endParaRPr lang="fr-FR" sz="2800" kern="1200" dirty="0"/>
        </a:p>
      </dsp:txBody>
      <dsp:txXfrm>
        <a:off x="3963848" y="4189636"/>
        <a:ext cx="3041487" cy="726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4C0-0A83-45D4-A483-6123E4E75663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7FCDB8D-87B7-4628-B6EE-37D051E64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7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4C0-0A83-45D4-A483-6123E4E75663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B8D-87B7-4628-B6EE-37D051E64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8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4C0-0A83-45D4-A483-6123E4E75663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B8D-87B7-4628-B6EE-37D051E64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7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4C0-0A83-45D4-A483-6123E4E75663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B8D-87B7-4628-B6EE-37D051E64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76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0124C0-0A83-45D4-A483-6123E4E75663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7FCDB8D-87B7-4628-B6EE-37D051E64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09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4C0-0A83-45D4-A483-6123E4E75663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B8D-87B7-4628-B6EE-37D051E64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53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4C0-0A83-45D4-A483-6123E4E75663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B8D-87B7-4628-B6EE-37D051E64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18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4C0-0A83-45D4-A483-6123E4E75663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B8D-87B7-4628-B6EE-37D051E64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9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4C0-0A83-45D4-A483-6123E4E75663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B8D-87B7-4628-B6EE-37D051E64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10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4C0-0A83-45D4-A483-6123E4E75663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B8D-87B7-4628-B6EE-37D051E64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00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4C0-0A83-45D4-A483-6123E4E75663}" type="datetimeFigureOut">
              <a:rPr lang="fr-FR" smtClean="0"/>
              <a:t>25/03/2020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B8D-87B7-4628-B6EE-37D051E64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37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0124C0-0A83-45D4-A483-6123E4E75663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7FCDB8D-87B7-4628-B6EE-37D051E64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96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EB8C6-BB7A-4BEC-A4C3-99D681636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WeB</a:t>
            </a:r>
            <a:r>
              <a:rPr lang="fr-FR" dirty="0"/>
              <a:t> </a:t>
            </a:r>
            <a:r>
              <a:rPr lang="fr-FR" dirty="0" err="1"/>
              <a:t>sementic</a:t>
            </a:r>
            <a:r>
              <a:rPr lang="fr-FR" dirty="0"/>
              <a:t> – </a:t>
            </a:r>
            <a:r>
              <a:rPr lang="fr-FR" dirty="0" err="1"/>
              <a:t>VElo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3DB51-EAFD-45C6-8B1F-589691AF1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:</a:t>
            </a:r>
          </a:p>
          <a:p>
            <a:r>
              <a:rPr lang="fr-FR" dirty="0"/>
              <a:t>Soumaya SABRY – Alban STEFF</a:t>
            </a:r>
          </a:p>
        </p:txBody>
      </p:sp>
    </p:spTree>
    <p:extLst>
      <p:ext uri="{BB962C8B-B14F-4D97-AF65-F5344CB8AC3E}">
        <p14:creationId xmlns:p14="http://schemas.microsoft.com/office/powerpoint/2010/main" val="3046041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BAD1E-83EF-4823-8091-A305AC2C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759" y="0"/>
            <a:ext cx="3250482" cy="832440"/>
          </a:xfrm>
        </p:spPr>
        <p:txBody>
          <a:bodyPr/>
          <a:lstStyle/>
          <a:p>
            <a:r>
              <a:rPr lang="fr-FR" dirty="0"/>
              <a:t>Java Import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57974FF-0F22-4091-BE7E-13DDE370B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40652"/>
              </p:ext>
            </p:extLst>
          </p:nvPr>
        </p:nvGraphicFramePr>
        <p:xfrm>
          <a:off x="270310" y="2200440"/>
          <a:ext cx="3831906" cy="323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953">
                  <a:extLst>
                    <a:ext uri="{9D8B030D-6E8A-4147-A177-3AD203B41FA5}">
                      <a16:colId xmlns:a16="http://schemas.microsoft.com/office/drawing/2014/main" val="2447394356"/>
                    </a:ext>
                  </a:extLst>
                </a:gridCol>
                <a:gridCol w="1915953">
                  <a:extLst>
                    <a:ext uri="{9D8B030D-6E8A-4147-A177-3AD203B41FA5}">
                      <a16:colId xmlns:a16="http://schemas.microsoft.com/office/drawing/2014/main" val="14958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4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Station-</a:t>
                      </a:r>
                      <a:r>
                        <a:rPr lang="fr-FR" dirty="0" err="1"/>
                        <a:t>velo.owl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76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Paris.rdf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41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Lyon.rdf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88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Rennes.rdf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31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Jena_Project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75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scr</a:t>
                      </a:r>
                      <a:endParaRPr lang="fr-F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68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data </a:t>
                      </a:r>
                    </a:p>
                    <a:p>
                      <a:r>
                        <a:rPr lang="fr-FR" dirty="0"/>
                        <a:t>(</a:t>
                      </a:r>
                      <a:r>
                        <a:rPr lang="fr-FR" dirty="0" err="1"/>
                        <a:t>rule</a:t>
                      </a:r>
                      <a:r>
                        <a:rPr lang="fr-FR" dirty="0"/>
                        <a:t> &amp; </a:t>
                      </a:r>
                      <a:r>
                        <a:rPr lang="fr-FR" dirty="0" err="1"/>
                        <a:t>query</a:t>
                      </a:r>
                      <a:r>
                        <a:rPr lang="fr-FR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025571"/>
                  </a:ext>
                </a:extLst>
              </a:tr>
            </a:tbl>
          </a:graphicData>
        </a:graphic>
      </p:graphicFrame>
      <p:grpSp>
        <p:nvGrpSpPr>
          <p:cNvPr id="21" name="Groupe 20">
            <a:extLst>
              <a:ext uri="{FF2B5EF4-FFF2-40B4-BE49-F238E27FC236}">
                <a16:creationId xmlns:a16="http://schemas.microsoft.com/office/drawing/2014/main" id="{DAA0836A-9DE8-437E-844F-1C7DD0DCB3DB}"/>
              </a:ext>
            </a:extLst>
          </p:cNvPr>
          <p:cNvGrpSpPr/>
          <p:nvPr/>
        </p:nvGrpSpPr>
        <p:grpSpPr>
          <a:xfrm>
            <a:off x="1098957" y="2697977"/>
            <a:ext cx="931179" cy="1980775"/>
            <a:chOff x="1191236" y="1702964"/>
            <a:chExt cx="931179" cy="1980775"/>
          </a:xfrm>
        </p:grpSpPr>
        <p:cxnSp>
          <p:nvCxnSpPr>
            <p:cNvPr id="8" name="Connecteur : en angle 7">
              <a:extLst>
                <a:ext uri="{FF2B5EF4-FFF2-40B4-BE49-F238E27FC236}">
                  <a16:creationId xmlns:a16="http://schemas.microsoft.com/office/drawing/2014/main" id="{97709636-6744-488E-A9E1-7DA21C941FF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26" y="1702964"/>
              <a:ext cx="922789" cy="117447"/>
            </a:xfrm>
            <a:prstGeom prst="bentConnector3">
              <a:avLst>
                <a:gd name="adj1" fmla="val 90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 : en angle 10">
              <a:extLst>
                <a:ext uri="{FF2B5EF4-FFF2-40B4-BE49-F238E27FC236}">
                  <a16:creationId xmlns:a16="http://schemas.microsoft.com/office/drawing/2014/main" id="{8D586D78-BD42-49CE-A737-B5A78DFDB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37" y="1820411"/>
              <a:ext cx="922789" cy="380029"/>
            </a:xfrm>
            <a:prstGeom prst="bentConnector3">
              <a:avLst>
                <a:gd name="adj1" fmla="val 18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 : en angle 13">
              <a:extLst>
                <a:ext uri="{FF2B5EF4-FFF2-40B4-BE49-F238E27FC236}">
                  <a16:creationId xmlns:a16="http://schemas.microsoft.com/office/drawing/2014/main" id="{BA998B87-D98D-44C4-A68F-0C1D1B61579F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37" y="2200440"/>
              <a:ext cx="922789" cy="380029"/>
            </a:xfrm>
            <a:prstGeom prst="bentConnector3">
              <a:avLst>
                <a:gd name="adj1" fmla="val 18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 : en angle 14">
              <a:extLst>
                <a:ext uri="{FF2B5EF4-FFF2-40B4-BE49-F238E27FC236}">
                  <a16:creationId xmlns:a16="http://schemas.microsoft.com/office/drawing/2014/main" id="{7A2F4A11-5D40-45FF-85C3-52452706696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36" y="2580469"/>
              <a:ext cx="922789" cy="380029"/>
            </a:xfrm>
            <a:prstGeom prst="bentConnector3">
              <a:avLst>
                <a:gd name="adj1" fmla="val 18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 : en angle 15">
              <a:extLst>
                <a:ext uri="{FF2B5EF4-FFF2-40B4-BE49-F238E27FC236}">
                  <a16:creationId xmlns:a16="http://schemas.microsoft.com/office/drawing/2014/main" id="{62DF95FF-600A-4433-9A40-C55F9A5E70F2}"/>
                </a:ext>
              </a:extLst>
            </p:cNvPr>
            <p:cNvCxnSpPr>
              <a:cxnSpLocks/>
            </p:cNvCxnSpPr>
            <p:nvPr/>
          </p:nvCxnSpPr>
          <p:spPr>
            <a:xfrm>
              <a:off x="1192635" y="3566292"/>
              <a:ext cx="922789" cy="117447"/>
            </a:xfrm>
            <a:prstGeom prst="bentConnector3">
              <a:avLst>
                <a:gd name="adj1" fmla="val 90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4EE7E4D7-07EE-438C-92C0-B104B178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59" y="1612127"/>
            <a:ext cx="7705725" cy="21717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A0972B7-BBC3-419C-85CA-7C7CDB232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728" y="3963290"/>
            <a:ext cx="5864387" cy="256516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0" name="Flèche : courbe vers la droite 19">
            <a:extLst>
              <a:ext uri="{FF2B5EF4-FFF2-40B4-BE49-F238E27FC236}">
                <a16:creationId xmlns:a16="http://schemas.microsoft.com/office/drawing/2014/main" id="{FEDF2D9D-8A57-4542-8281-2B2597D6F398}"/>
              </a:ext>
            </a:extLst>
          </p:cNvPr>
          <p:cNvSpPr/>
          <p:nvPr/>
        </p:nvSpPr>
        <p:spPr>
          <a:xfrm>
            <a:off x="4622336" y="3625015"/>
            <a:ext cx="461392" cy="772531"/>
          </a:xfrm>
          <a:prstGeom prst="curvedRightArrow">
            <a:avLst>
              <a:gd name="adj1" fmla="val 36085"/>
              <a:gd name="adj2" fmla="val 2424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425FF-6FF8-406B-A838-D215921C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766" y="151002"/>
            <a:ext cx="5205117" cy="998290"/>
          </a:xfrm>
        </p:spPr>
        <p:txBody>
          <a:bodyPr/>
          <a:lstStyle/>
          <a:p>
            <a:r>
              <a:rPr lang="fr-FR" dirty="0"/>
              <a:t>Interface Console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19D568-45AD-423F-9D85-386AA84A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91"/>
          <a:stretch/>
        </p:blipFill>
        <p:spPr>
          <a:xfrm>
            <a:off x="3290887" y="1308882"/>
            <a:ext cx="5610225" cy="972405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9EC10AC-F568-4D85-A65D-C5CA2824093C}"/>
              </a:ext>
            </a:extLst>
          </p:cNvPr>
          <p:cNvCxnSpPr>
            <a:cxnSpLocks/>
          </p:cNvCxnSpPr>
          <p:nvPr/>
        </p:nvCxnSpPr>
        <p:spPr>
          <a:xfrm flipH="1">
            <a:off x="2902591" y="2262231"/>
            <a:ext cx="1349935" cy="66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6E65464-FA7D-4D9D-B08C-C51CA75E332F}"/>
              </a:ext>
            </a:extLst>
          </p:cNvPr>
          <p:cNvCxnSpPr>
            <a:cxnSpLocks/>
          </p:cNvCxnSpPr>
          <p:nvPr/>
        </p:nvCxnSpPr>
        <p:spPr>
          <a:xfrm flipH="1">
            <a:off x="5565656" y="2281287"/>
            <a:ext cx="20720" cy="82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D5E31BA-3236-419E-855F-1C4D0809B381}"/>
              </a:ext>
            </a:extLst>
          </p:cNvPr>
          <p:cNvCxnSpPr>
            <a:cxnSpLocks/>
          </p:cNvCxnSpPr>
          <p:nvPr/>
        </p:nvCxnSpPr>
        <p:spPr>
          <a:xfrm>
            <a:off x="7061645" y="2262231"/>
            <a:ext cx="2032021" cy="104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0C216FDE-0C3F-41C1-A57A-B2FF37B6C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25" y="2595311"/>
            <a:ext cx="1545366" cy="341390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F42FE95-142D-44AB-84A6-DA0E66646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941" y="3101292"/>
            <a:ext cx="2370264" cy="3472362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B2B7B224-8A04-45F4-8B3F-324DAC827194}"/>
              </a:ext>
            </a:extLst>
          </p:cNvPr>
          <p:cNvSpPr txBox="1">
            <a:spLocks/>
          </p:cNvSpPr>
          <p:nvPr/>
        </p:nvSpPr>
        <p:spPr>
          <a:xfrm rot="1437822">
            <a:off x="8711411" y="3649459"/>
            <a:ext cx="1809309" cy="621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Sans Ville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61A687-690D-4FE6-8ED6-C3E3DF2267CE}"/>
              </a:ext>
            </a:extLst>
          </p:cNvPr>
          <p:cNvSpPr/>
          <p:nvPr/>
        </p:nvSpPr>
        <p:spPr>
          <a:xfrm rot="20483434">
            <a:off x="335788" y="604207"/>
            <a:ext cx="2197915" cy="140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Bouns</a:t>
            </a:r>
            <a:r>
              <a:rPr lang="fr-FR" dirty="0"/>
              <a:t> :</a:t>
            </a:r>
          </a:p>
          <a:p>
            <a:pPr algn="ctr"/>
            <a:r>
              <a:rPr lang="fr-FR" dirty="0"/>
              <a:t>Demander les </a:t>
            </a:r>
            <a:r>
              <a:rPr lang="fr-FR" dirty="0" err="1"/>
              <a:t>corrdonnées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4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425FF-6FF8-406B-A838-D215921C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766" y="151002"/>
            <a:ext cx="5205117" cy="998290"/>
          </a:xfrm>
        </p:spPr>
        <p:txBody>
          <a:bodyPr/>
          <a:lstStyle/>
          <a:p>
            <a:r>
              <a:rPr lang="fr-FR" dirty="0"/>
              <a:t>Interface Console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06FA20-3C7C-4C93-87DC-244382CF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13" y="1339617"/>
            <a:ext cx="8115300" cy="5715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171C06D-AE35-428F-85C8-92536D72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82" y="2101442"/>
            <a:ext cx="6924249" cy="4612557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2136FA7-6DED-4B6E-9559-D363D92C03A5}"/>
              </a:ext>
            </a:extLst>
          </p:cNvPr>
          <p:cNvSpPr/>
          <p:nvPr/>
        </p:nvSpPr>
        <p:spPr>
          <a:xfrm>
            <a:off x="4199698" y="1992385"/>
            <a:ext cx="2064470" cy="952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1.</a:t>
            </a:r>
          </a:p>
          <a:p>
            <a:pPr algn="ctr"/>
            <a:r>
              <a:rPr lang="fr-FR" dirty="0"/>
              <a:t>Pour Paris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55FCFA2-01D1-4C6E-929B-E17109899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647" y="4084429"/>
            <a:ext cx="4787353" cy="1724909"/>
          </a:xfrm>
          <a:prstGeom prst="rect">
            <a:avLst/>
          </a:prstGeom>
        </p:spPr>
      </p:pic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B9F9DE52-AA35-4D4B-8780-458C62DEDF7E}"/>
              </a:ext>
            </a:extLst>
          </p:cNvPr>
          <p:cNvSpPr/>
          <p:nvPr/>
        </p:nvSpPr>
        <p:spPr>
          <a:xfrm rot="2253938">
            <a:off x="7475456" y="2944492"/>
            <a:ext cx="1762812" cy="7131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1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9AE93-F7F1-4FD9-B08F-097407DA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566" y="0"/>
            <a:ext cx="2268970" cy="849218"/>
          </a:xfrm>
        </p:spPr>
        <p:txBody>
          <a:bodyPr>
            <a:normAutofit/>
          </a:bodyPr>
          <a:lstStyle/>
          <a:p>
            <a:r>
              <a:rPr lang="fr-FR" dirty="0" err="1"/>
              <a:t>Queries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61966A-46D6-4746-8A66-508071E7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9" y="1685925"/>
            <a:ext cx="4410075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F467B95-9DA4-4300-A66F-718062F0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61" y="1687978"/>
            <a:ext cx="3914775" cy="1647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339C096-D1CD-4FC0-9B49-00F4083066CD}"/>
              </a:ext>
            </a:extLst>
          </p:cNvPr>
          <p:cNvSpPr txBox="1"/>
          <p:nvPr/>
        </p:nvSpPr>
        <p:spPr>
          <a:xfrm>
            <a:off x="6652469" y="1408062"/>
            <a:ext cx="15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Pour Rennes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E31FB6-304A-4C81-868B-7B71A33AC0D2}"/>
              </a:ext>
            </a:extLst>
          </p:cNvPr>
          <p:cNvSpPr txBox="1"/>
          <p:nvPr/>
        </p:nvSpPr>
        <p:spPr>
          <a:xfrm>
            <a:off x="580238" y="1408062"/>
            <a:ext cx="20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Pour Paris &amp; Lyon</a:t>
            </a:r>
            <a:r>
              <a:rPr lang="fr-FR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AD8344-6815-403F-A2F6-9B8A3FCA2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51" y="3837527"/>
            <a:ext cx="4324350" cy="2152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D234FD-5834-4E77-A344-08EF066D6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469" y="3837527"/>
            <a:ext cx="4066984" cy="19928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365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FD14E57-C6BB-40AC-B3C6-C3D6B3BE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894" y="109057"/>
            <a:ext cx="2847810" cy="849218"/>
          </a:xfrm>
        </p:spPr>
        <p:txBody>
          <a:bodyPr>
            <a:normAutofit/>
          </a:bodyPr>
          <a:lstStyle/>
          <a:p>
            <a:r>
              <a:rPr lang="fr-FR" dirty="0"/>
              <a:t>Fonctions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079266-BEBB-4824-93D3-FA1626FF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98" y="1179352"/>
            <a:ext cx="8715375" cy="2133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60EF161-6AA6-4BC9-9852-EEB840BF1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40"/>
          <a:stretch/>
        </p:blipFill>
        <p:spPr>
          <a:xfrm>
            <a:off x="1444698" y="3733101"/>
            <a:ext cx="9533043" cy="26874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Flèche : courbe vers la gauche 8">
            <a:extLst>
              <a:ext uri="{FF2B5EF4-FFF2-40B4-BE49-F238E27FC236}">
                <a16:creationId xmlns:a16="http://schemas.microsoft.com/office/drawing/2014/main" id="{BA234195-F91A-4877-9C05-327E937279E2}"/>
              </a:ext>
            </a:extLst>
          </p:cNvPr>
          <p:cNvSpPr/>
          <p:nvPr/>
        </p:nvSpPr>
        <p:spPr>
          <a:xfrm flipH="1">
            <a:off x="713178" y="2614346"/>
            <a:ext cx="731520" cy="18614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0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11D7289-B91C-414D-B9DF-60C2D283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</a:rPr>
              <a:t>Une Demo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11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49B1C9C-B441-467A-BEA4-6A1024B08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460807"/>
              </p:ext>
            </p:extLst>
          </p:nvPr>
        </p:nvGraphicFramePr>
        <p:xfrm>
          <a:off x="2370822" y="1501630"/>
          <a:ext cx="7450356" cy="4938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11D14C05-EF5F-404F-81C1-AD5F8A76FBD7}"/>
              </a:ext>
            </a:extLst>
          </p:cNvPr>
          <p:cNvSpPr txBox="1">
            <a:spLocks/>
          </p:cNvSpPr>
          <p:nvPr/>
        </p:nvSpPr>
        <p:spPr>
          <a:xfrm>
            <a:off x="548220" y="257765"/>
            <a:ext cx="9966960" cy="8915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29793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4B7B0-E443-4C90-8A6C-A4C2B898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970" y="701"/>
            <a:ext cx="2727654" cy="1092498"/>
          </a:xfrm>
        </p:spPr>
        <p:txBody>
          <a:bodyPr>
            <a:normAutofit/>
          </a:bodyPr>
          <a:lstStyle/>
          <a:p>
            <a:r>
              <a:rPr lang="fr-FR" dirty="0"/>
              <a:t>Ontologie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FABD0C-6A1C-4728-A75B-B6D18B9D2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"/>
          <a:stretch/>
        </p:blipFill>
        <p:spPr>
          <a:xfrm>
            <a:off x="9624897" y="1447800"/>
            <a:ext cx="1670331" cy="1981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D2AAE92-AAB5-4ED7-B9FC-7A4D79AD6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6" b="13693"/>
          <a:stretch/>
        </p:blipFill>
        <p:spPr>
          <a:xfrm>
            <a:off x="9245403" y="4074209"/>
            <a:ext cx="2730593" cy="1981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717810-F36F-43C1-822E-F7B68681192E}"/>
              </a:ext>
            </a:extLst>
          </p:cNvPr>
          <p:cNvSpPr/>
          <p:nvPr/>
        </p:nvSpPr>
        <p:spPr>
          <a:xfrm>
            <a:off x="9461407" y="984836"/>
            <a:ext cx="154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Sur Protège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B793F24-194A-4660-8002-258ABC34AD51}"/>
              </a:ext>
            </a:extLst>
          </p:cNvPr>
          <p:cNvCxnSpPr>
            <a:cxnSpLocks/>
          </p:cNvCxnSpPr>
          <p:nvPr/>
        </p:nvCxnSpPr>
        <p:spPr>
          <a:xfrm>
            <a:off x="8447713" y="1331043"/>
            <a:ext cx="0" cy="53856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que 11" descr="Diagramme de Venn">
            <a:extLst>
              <a:ext uri="{FF2B5EF4-FFF2-40B4-BE49-F238E27FC236}">
                <a16:creationId xmlns:a16="http://schemas.microsoft.com/office/drawing/2014/main" id="{4C919E68-990D-4C74-BA28-21D4AEB19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688" y="3021870"/>
            <a:ext cx="914400" cy="914400"/>
          </a:xfrm>
          <a:prstGeom prst="rect">
            <a:avLst/>
          </a:prstGeom>
        </p:spPr>
      </p:pic>
      <p:pic>
        <p:nvPicPr>
          <p:cNvPr id="16" name="Graphique 15" descr="Livre ouvert">
            <a:extLst>
              <a:ext uri="{FF2B5EF4-FFF2-40B4-BE49-F238E27FC236}">
                <a16:creationId xmlns:a16="http://schemas.microsoft.com/office/drawing/2014/main" id="{3F601DAA-C205-4021-9D20-2C311B6F0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36" y="1219620"/>
            <a:ext cx="914400" cy="9144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BC17366-6DC0-4E27-98AA-E0A7E2FA4124}"/>
              </a:ext>
            </a:extLst>
          </p:cNvPr>
          <p:cNvSpPr txBox="1"/>
          <p:nvPr/>
        </p:nvSpPr>
        <p:spPr>
          <a:xfrm>
            <a:off x="1783264" y="1219032"/>
            <a:ext cx="53946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ns:</a:t>
            </a:r>
            <a:r>
              <a:rPr lang="fr-FR" dirty="0" err="1">
                <a:solidFill>
                  <a:schemeClr val="accent2"/>
                </a:solidFill>
              </a:rPr>
              <a:t>station</a:t>
            </a:r>
            <a:r>
              <a:rPr lang="fr-FR" dirty="0"/>
              <a:t> 			</a:t>
            </a:r>
            <a:r>
              <a:rPr lang="fr-FR" dirty="0" err="1"/>
              <a:t>rdf:type</a:t>
            </a:r>
            <a:r>
              <a:rPr lang="fr-FR" dirty="0"/>
              <a:t> 		</a:t>
            </a:r>
            <a:r>
              <a:rPr lang="fr-FR" dirty="0" err="1"/>
              <a:t>rdfs:Class</a:t>
            </a:r>
            <a:r>
              <a:rPr lang="fr-FR" dirty="0"/>
              <a:t> . </a:t>
            </a:r>
          </a:p>
          <a:p>
            <a:endParaRPr lang="fr-FR" dirty="0"/>
          </a:p>
          <a:p>
            <a:r>
              <a:rPr lang="fr-FR" dirty="0" err="1"/>
              <a:t>ns:available_bike</a:t>
            </a:r>
            <a:r>
              <a:rPr lang="fr-FR" dirty="0"/>
              <a:t> 	</a:t>
            </a:r>
            <a:r>
              <a:rPr lang="fr-FR" dirty="0" err="1"/>
              <a:t>rdf:type</a:t>
            </a:r>
            <a:r>
              <a:rPr lang="fr-FR" dirty="0"/>
              <a:t>		 </a:t>
            </a:r>
            <a:r>
              <a:rPr lang="fr-FR" dirty="0" err="1"/>
              <a:t>rdf:Property</a:t>
            </a:r>
            <a:r>
              <a:rPr lang="fr-FR" dirty="0"/>
              <a:t> . </a:t>
            </a:r>
          </a:p>
          <a:p>
            <a:r>
              <a:rPr lang="fr-FR" dirty="0"/>
              <a:t>ns: </a:t>
            </a:r>
            <a:r>
              <a:rPr lang="fr-FR" dirty="0" err="1"/>
              <a:t>available_bike</a:t>
            </a:r>
            <a:r>
              <a:rPr lang="fr-FR" dirty="0"/>
              <a:t> 	</a:t>
            </a:r>
            <a:r>
              <a:rPr lang="fr-FR" dirty="0" err="1"/>
              <a:t>rdfs:domain</a:t>
            </a:r>
            <a:r>
              <a:rPr lang="fr-FR" dirty="0"/>
              <a:t>	 </a:t>
            </a:r>
            <a:r>
              <a:rPr lang="fr-FR" dirty="0" err="1"/>
              <a:t>ns:</a:t>
            </a:r>
            <a:r>
              <a:rPr lang="fr-FR" dirty="0" err="1">
                <a:solidFill>
                  <a:schemeClr val="accent2"/>
                </a:solidFill>
              </a:rPr>
              <a:t>station</a:t>
            </a:r>
            <a:r>
              <a:rPr lang="fr-FR" dirty="0"/>
              <a:t> . </a:t>
            </a:r>
          </a:p>
          <a:p>
            <a:r>
              <a:rPr lang="fr-FR" dirty="0"/>
              <a:t>ns: </a:t>
            </a:r>
            <a:r>
              <a:rPr lang="fr-FR" dirty="0" err="1"/>
              <a:t>available_bike</a:t>
            </a:r>
            <a:r>
              <a:rPr lang="fr-FR" dirty="0"/>
              <a:t> 	</a:t>
            </a:r>
            <a:r>
              <a:rPr lang="fr-FR" dirty="0" err="1"/>
              <a:t>rdfs:range</a:t>
            </a:r>
            <a:r>
              <a:rPr lang="fr-FR" dirty="0"/>
              <a:t>	 </a:t>
            </a:r>
            <a:r>
              <a:rPr lang="fr-FR" dirty="0" err="1"/>
              <a:t>xsd:integer</a:t>
            </a:r>
            <a:endParaRPr lang="fr-FR" dirty="0"/>
          </a:p>
          <a:p>
            <a:r>
              <a:rPr lang="fr-FR" dirty="0"/>
              <a:t>……</a:t>
            </a:r>
          </a:p>
        </p:txBody>
      </p:sp>
      <p:sp>
        <p:nvSpPr>
          <p:cNvPr id="19" name="Flèche : courbe vers la droite 18">
            <a:extLst>
              <a:ext uri="{FF2B5EF4-FFF2-40B4-BE49-F238E27FC236}">
                <a16:creationId xmlns:a16="http://schemas.microsoft.com/office/drawing/2014/main" id="{83595DAD-8C9C-4150-A466-8CAC3636EC75}"/>
              </a:ext>
            </a:extLst>
          </p:cNvPr>
          <p:cNvSpPr/>
          <p:nvPr/>
        </p:nvSpPr>
        <p:spPr>
          <a:xfrm>
            <a:off x="9773720" y="3365339"/>
            <a:ext cx="461392" cy="772531"/>
          </a:xfrm>
          <a:prstGeom prst="curvedRightArrow">
            <a:avLst>
              <a:gd name="adj1" fmla="val 36085"/>
              <a:gd name="adj2" fmla="val 2424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8FE7D2-4862-4E39-9946-5436A1A3EC01}"/>
              </a:ext>
            </a:extLst>
          </p:cNvPr>
          <p:cNvSpPr/>
          <p:nvPr/>
        </p:nvSpPr>
        <p:spPr>
          <a:xfrm>
            <a:off x="10020339" y="356693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Domain OF 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635719AA-FEE8-4E8F-9D4C-6FFC3EBE8514}"/>
              </a:ext>
            </a:extLst>
          </p:cNvPr>
          <p:cNvGrpSpPr/>
          <p:nvPr/>
        </p:nvGrpSpPr>
        <p:grpSpPr>
          <a:xfrm>
            <a:off x="1417741" y="3280334"/>
            <a:ext cx="6378225" cy="3299127"/>
            <a:chOff x="0" y="3506837"/>
            <a:chExt cx="6378225" cy="329912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B05D6E3-94C4-440F-9B7F-39529B5BD8FD}"/>
                </a:ext>
              </a:extLst>
            </p:cNvPr>
            <p:cNvSpPr/>
            <p:nvPr/>
          </p:nvSpPr>
          <p:spPr>
            <a:xfrm>
              <a:off x="0" y="4474814"/>
              <a:ext cx="1610269" cy="1040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Station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33C642F0-AB98-4454-A601-D5B86452E04B}"/>
                </a:ext>
              </a:extLst>
            </p:cNvPr>
            <p:cNvCxnSpPr>
              <a:cxnSpLocks/>
              <a:stCxn id="21" idx="7"/>
              <a:endCxn id="50" idx="1"/>
            </p:cNvCxnSpPr>
            <p:nvPr/>
          </p:nvCxnSpPr>
          <p:spPr>
            <a:xfrm flipV="1">
              <a:off x="1374451" y="3668140"/>
              <a:ext cx="2441994" cy="959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9F988F14-20A4-464D-9F34-2D4828301538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1035831" y="4181657"/>
              <a:ext cx="3349225" cy="744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E7450C8B-EBED-4809-A959-0DD0A67CF899}"/>
                </a:ext>
              </a:extLst>
            </p:cNvPr>
            <p:cNvCxnSpPr>
              <a:cxnSpLocks/>
              <a:stCxn id="21" idx="6"/>
              <a:endCxn id="55" idx="1"/>
            </p:cNvCxnSpPr>
            <p:nvPr/>
          </p:nvCxnSpPr>
          <p:spPr>
            <a:xfrm flipV="1">
              <a:off x="1610269" y="4735130"/>
              <a:ext cx="3263542" cy="259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7F8810AC-BBE5-4967-B7C2-449BF3E389C2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1237575" y="5128569"/>
              <a:ext cx="3519810" cy="8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DF5F553-C67B-4FBA-8A10-7AEC5D893305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946922" y="5479456"/>
              <a:ext cx="2634592" cy="68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C7F44AEA-2AEE-465C-958A-269F0638C064}"/>
                </a:ext>
              </a:extLst>
            </p:cNvPr>
            <p:cNvCxnSpPr>
              <a:cxnSpLocks/>
              <a:stCxn id="21" idx="4"/>
              <a:endCxn id="64" idx="1"/>
            </p:cNvCxnSpPr>
            <p:nvPr/>
          </p:nvCxnSpPr>
          <p:spPr>
            <a:xfrm>
              <a:off x="805135" y="5515020"/>
              <a:ext cx="2198442" cy="1129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28A8AF8F-E073-4FC7-9C23-0134EB72107F}"/>
                </a:ext>
              </a:extLst>
            </p:cNvPr>
            <p:cNvCxnSpPr>
              <a:cxnSpLocks/>
              <a:stCxn id="21" idx="5"/>
              <a:endCxn id="61" idx="1"/>
            </p:cNvCxnSpPr>
            <p:nvPr/>
          </p:nvCxnSpPr>
          <p:spPr>
            <a:xfrm>
              <a:off x="1374451" y="5362685"/>
              <a:ext cx="2955405" cy="366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8B8A94-8290-45D1-A3DF-AE2F87F2FAD1}"/>
                </a:ext>
              </a:extLst>
            </p:cNvPr>
            <p:cNvSpPr/>
            <p:nvPr/>
          </p:nvSpPr>
          <p:spPr>
            <a:xfrm>
              <a:off x="3816445" y="3506837"/>
              <a:ext cx="1504414" cy="322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xsd</a:t>
              </a:r>
              <a:r>
                <a:rPr lang="fr-FR" dirty="0"/>
                <a:t>: </a:t>
              </a:r>
              <a:r>
                <a:rPr lang="fr-FR" dirty="0" err="1"/>
                <a:t>integer</a:t>
              </a:r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4F2336-755B-4A88-8AAE-7A91FF8A34E4}"/>
                </a:ext>
              </a:extLst>
            </p:cNvPr>
            <p:cNvSpPr/>
            <p:nvPr/>
          </p:nvSpPr>
          <p:spPr>
            <a:xfrm>
              <a:off x="4385056" y="4020354"/>
              <a:ext cx="1504414" cy="322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xsd</a:t>
              </a:r>
              <a:r>
                <a:rPr lang="fr-FR" dirty="0"/>
                <a:t>: </a:t>
              </a:r>
              <a:r>
                <a:rPr lang="fr-FR" dirty="0" err="1"/>
                <a:t>integer</a:t>
              </a:r>
              <a:endParaRPr lang="fr-FR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E187286-3BC9-4D87-BC80-2FDAE7CFEAC3}"/>
                </a:ext>
              </a:extLst>
            </p:cNvPr>
            <p:cNvSpPr/>
            <p:nvPr/>
          </p:nvSpPr>
          <p:spPr>
            <a:xfrm>
              <a:off x="4873811" y="4573827"/>
              <a:ext cx="1504414" cy="322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xsd</a:t>
              </a:r>
              <a:r>
                <a:rPr lang="fr-FR" dirty="0"/>
                <a:t>: </a:t>
              </a:r>
              <a:r>
                <a:rPr lang="fr-FR" dirty="0" err="1"/>
                <a:t>integer</a:t>
              </a:r>
              <a:endParaRPr lang="fr-FR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0406F42-08F3-409C-9324-DDD659350578}"/>
                </a:ext>
              </a:extLst>
            </p:cNvPr>
            <p:cNvSpPr/>
            <p:nvPr/>
          </p:nvSpPr>
          <p:spPr>
            <a:xfrm>
              <a:off x="4757385" y="5053175"/>
              <a:ext cx="1504414" cy="322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xsd:float</a:t>
              </a:r>
              <a:endParaRPr lang="fr-FR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17C2EC4-EA9F-4DC2-B099-984AB0A7401F}"/>
                </a:ext>
              </a:extLst>
            </p:cNvPr>
            <p:cNvSpPr/>
            <p:nvPr/>
          </p:nvSpPr>
          <p:spPr>
            <a:xfrm>
              <a:off x="4329856" y="5567626"/>
              <a:ext cx="1504414" cy="322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xsd:string</a:t>
              </a:r>
              <a:endParaRPr lang="fr-FR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63234F-6FC5-420B-A31A-A70CE578F914}"/>
                </a:ext>
              </a:extLst>
            </p:cNvPr>
            <p:cNvSpPr/>
            <p:nvPr/>
          </p:nvSpPr>
          <p:spPr>
            <a:xfrm>
              <a:off x="3581514" y="5999452"/>
              <a:ext cx="1504414" cy="322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xsd:string</a:t>
              </a:r>
              <a:endParaRPr lang="fr-FR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A2C64D-40AD-4B11-A77E-8B53E3A0CD1A}"/>
                </a:ext>
              </a:extLst>
            </p:cNvPr>
            <p:cNvSpPr/>
            <p:nvPr/>
          </p:nvSpPr>
          <p:spPr>
            <a:xfrm>
              <a:off x="3003577" y="6483359"/>
              <a:ext cx="1504414" cy="322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xsd:string</a:t>
              </a:r>
              <a:endParaRPr lang="fr-FR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C23C42B-D2A6-473F-B754-9B3A45E72E1A}"/>
                </a:ext>
              </a:extLst>
            </p:cNvPr>
            <p:cNvSpPr/>
            <p:nvPr/>
          </p:nvSpPr>
          <p:spPr>
            <a:xfrm rot="20360102">
              <a:off x="1554261" y="3838540"/>
              <a:ext cx="17953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available_bike</a:t>
              </a:r>
              <a:r>
                <a:rPr lang="fr-FR" dirty="0"/>
                <a:t> 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A47425-BF4D-44CA-9003-A851D9DADE2F}"/>
                </a:ext>
              </a:extLst>
            </p:cNvPr>
            <p:cNvSpPr/>
            <p:nvPr/>
          </p:nvSpPr>
          <p:spPr>
            <a:xfrm rot="20781895">
              <a:off x="1775565" y="4185056"/>
              <a:ext cx="2178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available_dockers</a:t>
              </a:r>
              <a:r>
                <a:rPr lang="fr-FR" dirty="0"/>
                <a:t> 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DD65168-4FAC-4DE6-A3BC-63DDEC14AE39}"/>
                </a:ext>
              </a:extLst>
            </p:cNvPr>
            <p:cNvSpPr/>
            <p:nvPr/>
          </p:nvSpPr>
          <p:spPr>
            <a:xfrm rot="21358149">
              <a:off x="2862538" y="4523134"/>
              <a:ext cx="1136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capacity</a:t>
              </a:r>
              <a:r>
                <a:rPr lang="fr-FR" dirty="0"/>
                <a:t> 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12CE61-CCFF-4688-A04B-C1B557422DAB}"/>
                </a:ext>
              </a:extLst>
            </p:cNvPr>
            <p:cNvSpPr/>
            <p:nvPr/>
          </p:nvSpPr>
          <p:spPr>
            <a:xfrm>
              <a:off x="3260202" y="4891487"/>
              <a:ext cx="13840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coordinate</a:t>
              </a:r>
              <a:r>
                <a:rPr lang="fr-FR" dirty="0"/>
                <a:t> 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ADA7045-815F-4E24-844A-A48F0A5E226A}"/>
                </a:ext>
              </a:extLst>
            </p:cNvPr>
            <p:cNvSpPr/>
            <p:nvPr/>
          </p:nvSpPr>
          <p:spPr>
            <a:xfrm rot="451945">
              <a:off x="2852421" y="5268186"/>
              <a:ext cx="8306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name</a:t>
              </a:r>
              <a:r>
                <a:rPr lang="fr-FR" dirty="0"/>
                <a:t> 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40D3E8-F284-4929-8E91-FA84FB028838}"/>
                </a:ext>
              </a:extLst>
            </p:cNvPr>
            <p:cNvSpPr/>
            <p:nvPr/>
          </p:nvSpPr>
          <p:spPr>
            <a:xfrm rot="803165">
              <a:off x="2343327" y="5629741"/>
              <a:ext cx="843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status</a:t>
              </a:r>
              <a:r>
                <a:rPr lang="fr-FR" dirty="0"/>
                <a:t> 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0748999-CACF-429C-BF50-D0FC250F1778}"/>
                </a:ext>
              </a:extLst>
            </p:cNvPr>
            <p:cNvSpPr/>
            <p:nvPr/>
          </p:nvSpPr>
          <p:spPr>
            <a:xfrm rot="1717351">
              <a:off x="2013027" y="5962985"/>
              <a:ext cx="702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ville </a:t>
              </a:r>
            </a:p>
          </p:txBody>
        </p:sp>
      </p:grp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DBE138F-467D-4D86-93A9-FA93257D88A5}"/>
              </a:ext>
            </a:extLst>
          </p:cNvPr>
          <p:cNvCxnSpPr>
            <a:cxnSpLocks/>
          </p:cNvCxnSpPr>
          <p:nvPr/>
        </p:nvCxnSpPr>
        <p:spPr>
          <a:xfrm flipV="1">
            <a:off x="118260" y="2973358"/>
            <a:ext cx="8262342" cy="774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6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4B7B0-E443-4C90-8A6C-A4C2B898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313" y="-53189"/>
            <a:ext cx="6983373" cy="1092498"/>
          </a:xfrm>
        </p:spPr>
        <p:txBody>
          <a:bodyPr>
            <a:normAutofit/>
          </a:bodyPr>
          <a:lstStyle/>
          <a:p>
            <a:r>
              <a:rPr lang="fr-FR" dirty="0"/>
              <a:t>JSON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ROWS MAX =500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7C964B-6988-48B9-8D82-EFC188A64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87"/>
          <a:stretch/>
        </p:blipFill>
        <p:spPr>
          <a:xfrm>
            <a:off x="0" y="1466385"/>
            <a:ext cx="3872753" cy="532503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CC13BBA3-5234-447E-BF35-F626D0A810D1}"/>
              </a:ext>
            </a:extLst>
          </p:cNvPr>
          <p:cNvSpPr txBox="1">
            <a:spLocks/>
          </p:cNvSpPr>
          <p:nvPr/>
        </p:nvSpPr>
        <p:spPr>
          <a:xfrm>
            <a:off x="825743" y="841796"/>
            <a:ext cx="1019835" cy="627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/>
              <a:t>PAris</a:t>
            </a:r>
            <a:r>
              <a:rPr lang="fr-FR" b="1" dirty="0"/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080F960-EC0C-46D1-AD1E-96D5E620C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419" y="1688078"/>
            <a:ext cx="3130761" cy="5029200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38F0D457-BAAF-46DE-8B36-F62574BBD096}"/>
              </a:ext>
            </a:extLst>
          </p:cNvPr>
          <p:cNvSpPr txBox="1">
            <a:spLocks/>
          </p:cNvSpPr>
          <p:nvPr/>
        </p:nvSpPr>
        <p:spPr>
          <a:xfrm>
            <a:off x="4967397" y="887217"/>
            <a:ext cx="1019835" cy="53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/>
              <a:t>LyoN</a:t>
            </a:r>
            <a:r>
              <a:rPr lang="fr-FR" b="1" dirty="0"/>
              <a:t> 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4DCC37D-1A55-4F05-867F-CF9536929511}"/>
              </a:ext>
            </a:extLst>
          </p:cNvPr>
          <p:cNvCxnSpPr/>
          <p:nvPr/>
        </p:nvCxnSpPr>
        <p:spPr>
          <a:xfrm>
            <a:off x="4009938" y="1039309"/>
            <a:ext cx="0" cy="56779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B6E6A32-FC58-4384-B1F3-83A763FD021D}"/>
              </a:ext>
            </a:extLst>
          </p:cNvPr>
          <p:cNvCxnSpPr/>
          <p:nvPr/>
        </p:nvCxnSpPr>
        <p:spPr>
          <a:xfrm>
            <a:off x="7727660" y="1039309"/>
            <a:ext cx="0" cy="56779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D1AA87F1-F63B-4D5F-86F0-E2AE4A14E756}"/>
              </a:ext>
            </a:extLst>
          </p:cNvPr>
          <p:cNvSpPr txBox="1">
            <a:spLocks/>
          </p:cNvSpPr>
          <p:nvPr/>
        </p:nvSpPr>
        <p:spPr>
          <a:xfrm>
            <a:off x="9704953" y="844983"/>
            <a:ext cx="1469181" cy="621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Rennes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566B1A6-0C40-4C40-8814-9DD4248E2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141" y="1459163"/>
            <a:ext cx="4043537" cy="4493443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79C0BAE1-D455-4306-A067-4137CE47415C}"/>
              </a:ext>
            </a:extLst>
          </p:cNvPr>
          <p:cNvSpPr txBox="1">
            <a:spLocks/>
          </p:cNvSpPr>
          <p:nvPr/>
        </p:nvSpPr>
        <p:spPr>
          <a:xfrm rot="1437822">
            <a:off x="10056458" y="4680028"/>
            <a:ext cx="1809309" cy="621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Sans Ville 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6232C9D-F4B5-488A-AE83-2581F1FF443A}"/>
              </a:ext>
            </a:extLst>
          </p:cNvPr>
          <p:cNvCxnSpPr/>
          <p:nvPr/>
        </p:nvCxnSpPr>
        <p:spPr>
          <a:xfrm>
            <a:off x="586656" y="3429000"/>
            <a:ext cx="4781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AA951F2-0DDD-4743-97D7-A988364B6CC2}"/>
              </a:ext>
            </a:extLst>
          </p:cNvPr>
          <p:cNvCxnSpPr/>
          <p:nvPr/>
        </p:nvCxnSpPr>
        <p:spPr>
          <a:xfrm>
            <a:off x="4489224" y="4504189"/>
            <a:ext cx="4781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ABBE57A-0D8E-45E5-88CD-F22DF8307E38}"/>
              </a:ext>
            </a:extLst>
          </p:cNvPr>
          <p:cNvCxnSpPr/>
          <p:nvPr/>
        </p:nvCxnSpPr>
        <p:spPr>
          <a:xfrm>
            <a:off x="8420575" y="3767356"/>
            <a:ext cx="4781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7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AD0DE-1B30-4882-B341-7EB0232A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203" y="0"/>
            <a:ext cx="3317594" cy="958275"/>
          </a:xfrm>
        </p:spPr>
        <p:txBody>
          <a:bodyPr/>
          <a:lstStyle/>
          <a:p>
            <a:r>
              <a:rPr lang="fr-FR" dirty="0"/>
              <a:t>@</a:t>
            </a:r>
            <a:r>
              <a:rPr lang="fr-FR" dirty="0" err="1"/>
              <a:t>context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DD2B43-A31B-4E76-A802-2F388B40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6"/>
          <a:stretch/>
        </p:blipFill>
        <p:spPr>
          <a:xfrm>
            <a:off x="5183575" y="1044336"/>
            <a:ext cx="6825633" cy="51678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0F8E53-7C9F-460F-A678-3A8EE338600F}"/>
              </a:ext>
            </a:extLst>
          </p:cNvPr>
          <p:cNvSpPr txBox="1"/>
          <p:nvPr/>
        </p:nvSpPr>
        <p:spPr>
          <a:xfrm>
            <a:off x="0" y="1044336"/>
            <a:ext cx="51835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"</a:t>
            </a:r>
            <a:r>
              <a:rPr lang="fr-FR" dirty="0">
                <a:solidFill>
                  <a:schemeClr val="accent2"/>
                </a:solidFill>
              </a:rPr>
              <a:t>@</a:t>
            </a:r>
            <a:r>
              <a:rPr lang="fr-FR" dirty="0" err="1">
                <a:solidFill>
                  <a:schemeClr val="accent2"/>
                </a:solidFill>
              </a:rPr>
              <a:t>context</a:t>
            </a:r>
            <a:r>
              <a:rPr lang="fr-FR" dirty="0"/>
              <a:t>": {</a:t>
            </a:r>
          </a:p>
          <a:p>
            <a:endParaRPr lang="fr-FR" dirty="0"/>
          </a:p>
          <a:p>
            <a:pPr lvl="1"/>
            <a:r>
              <a:rPr lang="fr-FR" dirty="0"/>
              <a:t>"</a:t>
            </a:r>
            <a:r>
              <a:rPr lang="fr-FR" dirty="0">
                <a:solidFill>
                  <a:schemeClr val="accent2"/>
                </a:solidFill>
              </a:rPr>
              <a:t>@</a:t>
            </a:r>
            <a:r>
              <a:rPr lang="fr-FR" dirty="0" err="1">
                <a:solidFill>
                  <a:schemeClr val="accent2"/>
                </a:solidFill>
              </a:rPr>
              <a:t>vocab</a:t>
            </a:r>
            <a:r>
              <a:rPr lang="fr-FR" dirty="0"/>
              <a:t>":"http://www.owl-ontologies.com/stations-velos.owl#",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"</a:t>
            </a:r>
            <a:r>
              <a:rPr lang="fr-FR" dirty="0" err="1"/>
              <a:t>capacity</a:t>
            </a:r>
            <a:r>
              <a:rPr lang="fr-FR" dirty="0"/>
              <a:t>":"</a:t>
            </a:r>
            <a:r>
              <a:rPr lang="fr-FR" dirty="0" err="1">
                <a:solidFill>
                  <a:schemeClr val="accent4"/>
                </a:solidFill>
              </a:rPr>
              <a:t>capacity</a:t>
            </a:r>
            <a:r>
              <a:rPr lang="fr-FR" dirty="0"/>
              <a:t>",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numbikesavailable</a:t>
            </a:r>
            <a:r>
              <a:rPr lang="fr-FR" dirty="0"/>
              <a:t>":"</a:t>
            </a:r>
            <a:r>
              <a:rPr lang="fr-FR" dirty="0" err="1">
                <a:solidFill>
                  <a:schemeClr val="accent4"/>
                </a:solidFill>
              </a:rPr>
              <a:t>available_bikes</a:t>
            </a:r>
            <a:r>
              <a:rPr lang="fr-FR" dirty="0"/>
              <a:t>",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coordonnees_geo</a:t>
            </a:r>
            <a:r>
              <a:rPr lang="fr-FR" dirty="0"/>
              <a:t>" ":  "</a:t>
            </a:r>
            <a:r>
              <a:rPr lang="fr-FR" dirty="0" err="1">
                <a:solidFill>
                  <a:schemeClr val="accent4"/>
                </a:solidFill>
              </a:rPr>
              <a:t>coordinate</a:t>
            </a:r>
            <a:r>
              <a:rPr lang="fr-FR" dirty="0"/>
              <a:t>", "is_</a:t>
            </a:r>
            <a:r>
              <a:rPr lang="fr-FR" dirty="0" err="1"/>
              <a:t>installed</a:t>
            </a:r>
            <a:r>
              <a:rPr lang="fr-FR" dirty="0"/>
              <a:t>":"</a:t>
            </a:r>
            <a:r>
              <a:rPr lang="fr-FR" dirty="0" err="1">
                <a:solidFill>
                  <a:schemeClr val="accent4"/>
                </a:solidFill>
              </a:rPr>
              <a:t>status</a:t>
            </a:r>
            <a:r>
              <a:rPr lang="fr-FR" dirty="0"/>
              <a:t>",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numdocksavailable</a:t>
            </a:r>
            <a:r>
              <a:rPr lang="fr-FR" dirty="0"/>
              <a:t>":"</a:t>
            </a:r>
            <a:r>
              <a:rPr lang="fr-FR" dirty="0" err="1">
                <a:solidFill>
                  <a:schemeClr val="accent4"/>
                </a:solidFill>
              </a:rPr>
              <a:t>available_docks</a:t>
            </a:r>
            <a:r>
              <a:rPr lang="fr-FR" dirty="0"/>
              <a:t>",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nom_arrondissement_communes":"</a:t>
            </a:r>
            <a:r>
              <a:rPr lang="fr-FR" dirty="0" err="1">
                <a:solidFill>
                  <a:schemeClr val="accent4"/>
                </a:solidFill>
              </a:rPr>
              <a:t>ville</a:t>
            </a:r>
            <a:r>
              <a:rPr lang="fr-FR" dirty="0"/>
              <a:t>",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"</a:t>
            </a:r>
            <a:r>
              <a:rPr lang="fr-FR" dirty="0" err="1"/>
              <a:t>datasetid</a:t>
            </a:r>
            <a:r>
              <a:rPr lang="fr-FR" dirty="0"/>
              <a:t>":</a:t>
            </a:r>
            <a:r>
              <a:rPr lang="fr-FR" dirty="0" err="1"/>
              <a:t>null</a:t>
            </a:r>
            <a:r>
              <a:rPr lang="fr-FR" dirty="0"/>
              <a:t>, "</a:t>
            </a:r>
            <a:r>
              <a:rPr lang="fr-FR" dirty="0" err="1"/>
              <a:t>nhits</a:t>
            </a:r>
            <a:r>
              <a:rPr lang="fr-FR" dirty="0"/>
              <a:t>":</a:t>
            </a:r>
            <a:r>
              <a:rPr lang="fr-FR" dirty="0" err="1"/>
              <a:t>null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 "is_</a:t>
            </a:r>
            <a:r>
              <a:rPr lang="fr-FR" dirty="0" err="1"/>
              <a:t>renting</a:t>
            </a:r>
            <a:r>
              <a:rPr lang="fr-FR" dirty="0"/>
              <a:t>":</a:t>
            </a:r>
            <a:r>
              <a:rPr lang="fr-FR" dirty="0" err="1"/>
              <a:t>null</a:t>
            </a:r>
            <a:r>
              <a:rPr lang="fr-FR" dirty="0"/>
              <a:t>,"is_</a:t>
            </a:r>
            <a:r>
              <a:rPr lang="fr-FR" dirty="0" err="1"/>
              <a:t>returning</a:t>
            </a:r>
            <a:r>
              <a:rPr lang="fr-FR" dirty="0"/>
              <a:t>":</a:t>
            </a:r>
            <a:r>
              <a:rPr lang="fr-FR" dirty="0" err="1"/>
              <a:t>null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ebike</a:t>
            </a:r>
            <a:r>
              <a:rPr lang="fr-FR" dirty="0"/>
              <a:t>":</a:t>
            </a:r>
            <a:r>
              <a:rPr lang="fr-FR" dirty="0" err="1"/>
              <a:t>null</a:t>
            </a:r>
            <a:r>
              <a:rPr lang="fr-FR" dirty="0"/>
              <a:t>,"</a:t>
            </a:r>
            <a:r>
              <a:rPr lang="fr-FR" dirty="0" err="1"/>
              <a:t>duedate</a:t>
            </a:r>
            <a:r>
              <a:rPr lang="fr-FR" dirty="0"/>
              <a:t>":</a:t>
            </a:r>
            <a:r>
              <a:rPr lang="fr-FR" dirty="0" err="1"/>
              <a:t>null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mechanical</a:t>
            </a:r>
            <a:r>
              <a:rPr lang="fr-FR" dirty="0"/>
              <a:t>":</a:t>
            </a:r>
            <a:r>
              <a:rPr lang="fr-FR" dirty="0" err="1"/>
              <a:t>null</a:t>
            </a:r>
            <a:r>
              <a:rPr lang="fr-FR" dirty="0"/>
              <a:t>,"record_timestamp":</a:t>
            </a:r>
            <a:r>
              <a:rPr lang="fr-FR" dirty="0" err="1"/>
              <a:t>null</a:t>
            </a:r>
            <a:r>
              <a:rPr lang="fr-FR" dirty="0"/>
              <a:t>,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"</a:t>
            </a:r>
            <a:r>
              <a:rPr lang="fr-FR" dirty="0" err="1"/>
              <a:t>stationcode</a:t>
            </a:r>
            <a:r>
              <a:rPr lang="fr-FR" dirty="0"/>
              <a:t>":</a:t>
            </a:r>
            <a:r>
              <a:rPr lang="fr-FR" dirty="0" err="1"/>
              <a:t>null</a:t>
            </a:r>
            <a:r>
              <a:rPr lang="fr-FR" dirty="0"/>
              <a:t>,"</a:t>
            </a:r>
            <a:r>
              <a:rPr lang="fr-FR" dirty="0" err="1"/>
              <a:t>parameters</a:t>
            </a:r>
            <a:r>
              <a:rPr lang="fr-FR" dirty="0"/>
              <a:t>":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74D311A-E408-491B-9436-439F7FF3830D}"/>
              </a:ext>
            </a:extLst>
          </p:cNvPr>
          <p:cNvSpPr/>
          <p:nvPr/>
        </p:nvSpPr>
        <p:spPr>
          <a:xfrm>
            <a:off x="5259897" y="1812022"/>
            <a:ext cx="1241571" cy="17616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F0BB1F2-F40A-4C18-B997-57CFB5628C5D}"/>
              </a:ext>
            </a:extLst>
          </p:cNvPr>
          <p:cNvSpPr/>
          <p:nvPr/>
        </p:nvSpPr>
        <p:spPr>
          <a:xfrm>
            <a:off x="5361962" y="2133600"/>
            <a:ext cx="1241571" cy="17616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065EDDA-6E38-413B-BE93-E3E25566ADC0}"/>
              </a:ext>
            </a:extLst>
          </p:cNvPr>
          <p:cNvSpPr/>
          <p:nvPr/>
        </p:nvSpPr>
        <p:spPr>
          <a:xfrm>
            <a:off x="5361962" y="4172891"/>
            <a:ext cx="1241571" cy="17616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93CB6F1-9FDE-46F6-A230-4C43F146CA29}"/>
              </a:ext>
            </a:extLst>
          </p:cNvPr>
          <p:cNvGrpSpPr/>
          <p:nvPr/>
        </p:nvGrpSpPr>
        <p:grpSpPr>
          <a:xfrm>
            <a:off x="6837028" y="5852640"/>
            <a:ext cx="4486868" cy="631426"/>
            <a:chOff x="6837028" y="5852640"/>
            <a:chExt cx="4486868" cy="631426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73E0645-5E5B-49DE-B617-837DA218405E}"/>
                </a:ext>
              </a:extLst>
            </p:cNvPr>
            <p:cNvGrpSpPr/>
            <p:nvPr/>
          </p:nvGrpSpPr>
          <p:grpSpPr>
            <a:xfrm>
              <a:off x="6837028" y="5939321"/>
              <a:ext cx="4486868" cy="544745"/>
              <a:chOff x="6837028" y="5939321"/>
              <a:chExt cx="4486868" cy="544745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026DF6C4-A83A-4F97-9BDD-100F2D91947B}"/>
                  </a:ext>
                </a:extLst>
              </p:cNvPr>
              <p:cNvSpPr/>
              <p:nvPr/>
            </p:nvSpPr>
            <p:spPr>
              <a:xfrm>
                <a:off x="6837028" y="5940297"/>
                <a:ext cx="678684" cy="5437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/>
                  <a:t>id1</a:t>
                </a:r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C5CC14C-36A3-48DA-BE15-A6E400021E8C}"/>
                  </a:ext>
                </a:extLst>
              </p:cNvPr>
              <p:cNvSpPr/>
              <p:nvPr/>
            </p:nvSpPr>
            <p:spPr>
              <a:xfrm>
                <a:off x="7738430" y="5939321"/>
                <a:ext cx="687074" cy="54376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0E14C885-C472-4DF2-91D5-AAF4442696EE}"/>
                  </a:ext>
                </a:extLst>
              </p:cNvPr>
              <p:cNvSpPr/>
              <p:nvPr/>
            </p:nvSpPr>
            <p:spPr>
              <a:xfrm>
                <a:off x="10636822" y="5939321"/>
                <a:ext cx="687074" cy="5437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55</a:t>
                </a:r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A175B210-4EA6-41BF-A52F-854AED95BECF}"/>
                  </a:ext>
                </a:extLst>
              </p:cNvPr>
              <p:cNvSpPr/>
              <p:nvPr/>
            </p:nvSpPr>
            <p:spPr>
              <a:xfrm>
                <a:off x="8785472" y="5939321"/>
                <a:ext cx="687074" cy="54376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D67264A2-AEDD-44A6-B511-D0CA4401EB1D}"/>
                  </a:ext>
                </a:extLst>
              </p:cNvPr>
              <p:cNvCxnSpPr>
                <a:cxnSpLocks/>
                <a:stCxn id="11" idx="6"/>
                <a:endCxn id="12" idx="2"/>
              </p:cNvCxnSpPr>
              <p:nvPr/>
            </p:nvCxnSpPr>
            <p:spPr>
              <a:xfrm flipV="1">
                <a:off x="7515712" y="6211206"/>
                <a:ext cx="222718" cy="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avec flèche 17">
                <a:extLst>
                  <a:ext uri="{FF2B5EF4-FFF2-40B4-BE49-F238E27FC236}">
                    <a16:creationId xmlns:a16="http://schemas.microsoft.com/office/drawing/2014/main" id="{EC247F8C-808B-42F5-9A02-085553ACEC38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>
                <a:off x="8425504" y="6211206"/>
                <a:ext cx="3599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>
                <a:extLst>
                  <a:ext uri="{FF2B5EF4-FFF2-40B4-BE49-F238E27FC236}">
                    <a16:creationId xmlns:a16="http://schemas.microsoft.com/office/drawing/2014/main" id="{EE96BCEF-55D5-462E-A28A-AA8CD6630E05}"/>
                  </a:ext>
                </a:extLst>
              </p:cNvPr>
              <p:cNvCxnSpPr>
                <a:cxnSpLocks/>
                <a:stCxn id="14" idx="6"/>
                <a:endCxn id="13" idx="2"/>
              </p:cNvCxnSpPr>
              <p:nvPr/>
            </p:nvCxnSpPr>
            <p:spPr>
              <a:xfrm>
                <a:off x="9472546" y="6211206"/>
                <a:ext cx="11642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97E0802-26FA-4776-B256-1646F84D2F98}"/>
                </a:ext>
              </a:extLst>
            </p:cNvPr>
            <p:cNvSpPr/>
            <p:nvPr/>
          </p:nvSpPr>
          <p:spPr>
            <a:xfrm>
              <a:off x="9472546" y="5852640"/>
              <a:ext cx="1136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capacity</a:t>
              </a:r>
              <a:r>
                <a:rPr lang="fr-FR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473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1C60A2C-BBE1-4BC5-858A-2FF6258C577D}"/>
              </a:ext>
            </a:extLst>
          </p:cNvPr>
          <p:cNvGrpSpPr/>
          <p:nvPr/>
        </p:nvGrpSpPr>
        <p:grpSpPr>
          <a:xfrm>
            <a:off x="3612727" y="1136207"/>
            <a:ext cx="4486868" cy="631426"/>
            <a:chOff x="6837028" y="5852640"/>
            <a:chExt cx="4486868" cy="63142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4890958-C29D-4A17-A8DD-9CCF991F3FF5}"/>
                </a:ext>
              </a:extLst>
            </p:cNvPr>
            <p:cNvGrpSpPr/>
            <p:nvPr/>
          </p:nvGrpSpPr>
          <p:grpSpPr>
            <a:xfrm>
              <a:off x="6837028" y="5939321"/>
              <a:ext cx="4486868" cy="544745"/>
              <a:chOff x="6837028" y="5939321"/>
              <a:chExt cx="4486868" cy="544745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68FBA70D-EF9D-4859-8896-137308C1C9F8}"/>
                  </a:ext>
                </a:extLst>
              </p:cNvPr>
              <p:cNvSpPr/>
              <p:nvPr/>
            </p:nvSpPr>
            <p:spPr>
              <a:xfrm>
                <a:off x="6837028" y="5940297"/>
                <a:ext cx="678684" cy="5437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/>
                  <a:t>id1</a:t>
                </a:r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3AAA571E-B715-4D0B-9428-97B7D3560A76}"/>
                  </a:ext>
                </a:extLst>
              </p:cNvPr>
              <p:cNvSpPr/>
              <p:nvPr/>
            </p:nvSpPr>
            <p:spPr>
              <a:xfrm>
                <a:off x="7738430" y="5939321"/>
                <a:ext cx="687074" cy="54376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2756BA5-D900-4235-BB9C-CFBBE994A217}"/>
                  </a:ext>
                </a:extLst>
              </p:cNvPr>
              <p:cNvSpPr/>
              <p:nvPr/>
            </p:nvSpPr>
            <p:spPr>
              <a:xfrm>
                <a:off x="10636822" y="5939321"/>
                <a:ext cx="687074" cy="5437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55</a:t>
                </a: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CE5FF95-CF4A-43B0-AA63-D6209CF095D3}"/>
                  </a:ext>
                </a:extLst>
              </p:cNvPr>
              <p:cNvSpPr/>
              <p:nvPr/>
            </p:nvSpPr>
            <p:spPr>
              <a:xfrm>
                <a:off x="8785472" y="5939321"/>
                <a:ext cx="687074" cy="54376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1D849349-1926-495E-AC7F-8CE0443F10E8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 flipV="1">
                <a:off x="7515712" y="6211206"/>
                <a:ext cx="222718" cy="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F1A6666C-BF08-43A8-B86E-A10FCD6FC114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>
                <a:off x="8425504" y="6211206"/>
                <a:ext cx="3599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B3261F49-0779-43FA-B6BC-ECFE062BD46D}"/>
                  </a:ext>
                </a:extLst>
              </p:cNvPr>
              <p:cNvCxnSpPr>
                <a:cxnSpLocks/>
                <a:stCxn id="9" idx="6"/>
                <a:endCxn id="8" idx="2"/>
              </p:cNvCxnSpPr>
              <p:nvPr/>
            </p:nvCxnSpPr>
            <p:spPr>
              <a:xfrm>
                <a:off x="9472546" y="6211206"/>
                <a:ext cx="11642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6D924C-2FC4-45F5-8939-FCD53D1C3D37}"/>
                </a:ext>
              </a:extLst>
            </p:cNvPr>
            <p:cNvSpPr/>
            <p:nvPr/>
          </p:nvSpPr>
          <p:spPr>
            <a:xfrm>
              <a:off x="9472546" y="5852640"/>
              <a:ext cx="1136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capacity</a:t>
              </a:r>
              <a:r>
                <a:rPr lang="fr-FR" dirty="0"/>
                <a:t> </a:t>
              </a:r>
            </a:p>
          </p:txBody>
        </p:sp>
      </p:grp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D45DB71E-FBBD-4E4E-932A-340B80F705D7}"/>
              </a:ext>
            </a:extLst>
          </p:cNvPr>
          <p:cNvSpPr/>
          <p:nvPr/>
        </p:nvSpPr>
        <p:spPr>
          <a:xfrm>
            <a:off x="4289241" y="956257"/>
            <a:ext cx="1136850" cy="1098563"/>
          </a:xfrm>
          <a:prstGeom prst="mathMultiply">
            <a:avLst>
              <a:gd name="adj1" fmla="val 9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9C3DC0D2-6F48-42A7-8891-31FCEADDC357}"/>
              </a:ext>
            </a:extLst>
          </p:cNvPr>
          <p:cNvSpPr/>
          <p:nvPr/>
        </p:nvSpPr>
        <p:spPr>
          <a:xfrm>
            <a:off x="5363709" y="945490"/>
            <a:ext cx="1136850" cy="1098563"/>
          </a:xfrm>
          <a:prstGeom prst="mathMultiply">
            <a:avLst>
              <a:gd name="adj1" fmla="val 9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BA7BB49-1F9E-4F11-8E5D-5EF0DFAE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203" y="0"/>
            <a:ext cx="3317594" cy="958275"/>
          </a:xfrm>
        </p:spPr>
        <p:txBody>
          <a:bodyPr/>
          <a:lstStyle/>
          <a:p>
            <a:r>
              <a:rPr lang="fr-FR" dirty="0"/>
              <a:t>@</a:t>
            </a:r>
            <a:r>
              <a:rPr lang="fr-FR" dirty="0" err="1"/>
              <a:t>context</a:t>
            </a:r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9A933E5-C5B4-4E90-8F13-71ABADB8D110}"/>
              </a:ext>
            </a:extLst>
          </p:cNvPr>
          <p:cNvCxnSpPr>
            <a:cxnSpLocks/>
          </p:cNvCxnSpPr>
          <p:nvPr/>
        </p:nvCxnSpPr>
        <p:spPr>
          <a:xfrm>
            <a:off x="5527615" y="2054820"/>
            <a:ext cx="0" cy="40747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F45A34E-C5E6-4442-92EB-1A47FFD58753}"/>
              </a:ext>
            </a:extLst>
          </p:cNvPr>
          <p:cNvSpPr txBox="1"/>
          <p:nvPr/>
        </p:nvSpPr>
        <p:spPr>
          <a:xfrm>
            <a:off x="180134" y="2054820"/>
            <a:ext cx="5183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"</a:t>
            </a:r>
            <a:r>
              <a:rPr lang="fr-FR" dirty="0">
                <a:solidFill>
                  <a:schemeClr val="accent2"/>
                </a:solidFill>
              </a:rPr>
              <a:t>@</a:t>
            </a:r>
            <a:r>
              <a:rPr lang="fr-FR" dirty="0" err="1">
                <a:solidFill>
                  <a:schemeClr val="accent2"/>
                </a:solidFill>
              </a:rPr>
              <a:t>context</a:t>
            </a:r>
            <a:r>
              <a:rPr lang="fr-FR" dirty="0"/>
              <a:t>": {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dirty="0">
                <a:solidFill>
                  <a:schemeClr val="accent1"/>
                </a:solidFill>
              </a:rPr>
              <a:t>"@version":1.1</a:t>
            </a:r>
          </a:p>
          <a:p>
            <a:pPr lvl="1"/>
            <a:r>
              <a:rPr lang="fr-FR" dirty="0"/>
              <a:t>"@</a:t>
            </a:r>
            <a:r>
              <a:rPr lang="fr-FR" dirty="0" err="1"/>
              <a:t>vocab</a:t>
            </a:r>
            <a:r>
              <a:rPr lang="fr-FR" dirty="0"/>
              <a:t>":"http://www.owl-ontologies.com/stations-velos.owl#",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" </a:t>
            </a:r>
            <a:r>
              <a:rPr lang="fr-FR" dirty="0" err="1"/>
              <a:t>fields</a:t>
            </a:r>
            <a:r>
              <a:rPr lang="fr-FR" dirty="0"/>
              <a:t> " : </a:t>
            </a:r>
            <a:r>
              <a:rPr lang="fr-FR" dirty="0">
                <a:solidFill>
                  <a:schemeClr val="accent1"/>
                </a:solidFill>
              </a:rPr>
              <a:t>"@</a:t>
            </a:r>
            <a:r>
              <a:rPr lang="fr-FR" dirty="0" err="1">
                <a:solidFill>
                  <a:schemeClr val="accent1"/>
                </a:solidFill>
              </a:rPr>
              <a:t>nest</a:t>
            </a:r>
            <a:r>
              <a:rPr lang="fr-FR" dirty="0">
                <a:solidFill>
                  <a:schemeClr val="accent1"/>
                </a:solidFill>
              </a:rPr>
              <a:t>",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capacity</a:t>
            </a:r>
            <a:r>
              <a:rPr lang="fr-FR" dirty="0"/>
              <a:t>":"</a:t>
            </a:r>
            <a:r>
              <a:rPr lang="fr-FR" dirty="0" err="1"/>
              <a:t>capacity</a:t>
            </a:r>
            <a:r>
              <a:rPr lang="fr-FR" dirty="0"/>
              <a:t>",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numbikesavailable</a:t>
            </a:r>
            <a:r>
              <a:rPr lang="fr-FR" dirty="0"/>
              <a:t>":"</a:t>
            </a:r>
            <a:r>
              <a:rPr lang="fr-FR" dirty="0" err="1"/>
              <a:t>available_bikes</a:t>
            </a:r>
            <a:r>
              <a:rPr lang="fr-FR" dirty="0"/>
              <a:t>",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coordonnees_geo</a:t>
            </a:r>
            <a:r>
              <a:rPr lang="fr-FR" dirty="0"/>
              <a:t>" ":  "</a:t>
            </a:r>
            <a:r>
              <a:rPr lang="fr-FR" dirty="0" err="1"/>
              <a:t>coordinate</a:t>
            </a:r>
            <a:r>
              <a:rPr lang="fr-FR" dirty="0"/>
              <a:t>", "is_</a:t>
            </a:r>
            <a:r>
              <a:rPr lang="fr-FR" dirty="0" err="1"/>
              <a:t>installed</a:t>
            </a:r>
            <a:r>
              <a:rPr lang="fr-FR" dirty="0"/>
              <a:t>":"</a:t>
            </a:r>
            <a:r>
              <a:rPr lang="fr-FR" dirty="0" err="1"/>
              <a:t>status</a:t>
            </a:r>
            <a:r>
              <a:rPr lang="fr-FR" dirty="0"/>
              <a:t>",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numdocksavailable</a:t>
            </a:r>
            <a:r>
              <a:rPr lang="fr-FR" dirty="0"/>
              <a:t>":"</a:t>
            </a:r>
            <a:r>
              <a:rPr lang="fr-FR" dirty="0" err="1"/>
              <a:t>available_docks</a:t>
            </a:r>
            <a:r>
              <a:rPr lang="fr-FR" dirty="0"/>
              <a:t>",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nom_arrondissement_communes":"ville</a:t>
            </a:r>
            <a:r>
              <a:rPr lang="fr-FR" dirty="0"/>
              <a:t>",</a:t>
            </a:r>
          </a:p>
          <a:p>
            <a:pPr lvl="1"/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19" name="Signe de multiplication 18">
            <a:extLst>
              <a:ext uri="{FF2B5EF4-FFF2-40B4-BE49-F238E27FC236}">
                <a16:creationId xmlns:a16="http://schemas.microsoft.com/office/drawing/2014/main" id="{A74A6486-AF1B-4909-BBB7-43B0F0BE7D69}"/>
              </a:ext>
            </a:extLst>
          </p:cNvPr>
          <p:cNvSpPr/>
          <p:nvPr/>
        </p:nvSpPr>
        <p:spPr>
          <a:xfrm>
            <a:off x="2256637" y="2499919"/>
            <a:ext cx="588757" cy="610477"/>
          </a:xfrm>
          <a:prstGeom prst="mathMultiply">
            <a:avLst>
              <a:gd name="adj1" fmla="val 9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A31A14-40D6-438C-AD14-51D5ED92096A}"/>
              </a:ext>
            </a:extLst>
          </p:cNvPr>
          <p:cNvSpPr txBox="1"/>
          <p:nvPr/>
        </p:nvSpPr>
        <p:spPr>
          <a:xfrm>
            <a:off x="5818933" y="2054820"/>
            <a:ext cx="59843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"</a:t>
            </a:r>
            <a:r>
              <a:rPr lang="fr-FR" dirty="0">
                <a:solidFill>
                  <a:schemeClr val="accent2"/>
                </a:solidFill>
              </a:rPr>
              <a:t>@</a:t>
            </a:r>
            <a:r>
              <a:rPr lang="fr-FR" dirty="0" err="1">
                <a:solidFill>
                  <a:schemeClr val="accent2"/>
                </a:solidFill>
              </a:rPr>
              <a:t>context</a:t>
            </a:r>
            <a:r>
              <a:rPr lang="fr-FR" dirty="0"/>
              <a:t>": {</a:t>
            </a:r>
          </a:p>
          <a:p>
            <a:endParaRPr lang="fr-FR" dirty="0"/>
          </a:p>
          <a:p>
            <a:r>
              <a:rPr lang="fr-FR" dirty="0"/>
              <a:t>	"@</a:t>
            </a:r>
            <a:r>
              <a:rPr lang="fr-FR" dirty="0" err="1"/>
              <a:t>vocab</a:t>
            </a:r>
            <a:r>
              <a:rPr lang="fr-FR" dirty="0"/>
              <a:t>":"http://www.owl-	ontologies.com/stations-velos.owl#",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" </a:t>
            </a:r>
            <a:r>
              <a:rPr lang="fr-FR" dirty="0" err="1"/>
              <a:t>fields</a:t>
            </a:r>
            <a:r>
              <a:rPr lang="fr-FR" dirty="0"/>
              <a:t> " : </a:t>
            </a:r>
            <a:r>
              <a:rPr lang="fr-FR" dirty="0">
                <a:solidFill>
                  <a:schemeClr val="accent1"/>
                </a:solidFill>
              </a:rPr>
              <a:t> { "@id": "_:</a:t>
            </a:r>
            <a:r>
              <a:rPr lang="fr-FR" dirty="0" err="1">
                <a:solidFill>
                  <a:schemeClr val="accent1"/>
                </a:solidFill>
              </a:rPr>
              <a:t>fields</a:t>
            </a:r>
            <a:r>
              <a:rPr lang="fr-FR" dirty="0">
                <a:solidFill>
                  <a:schemeClr val="accent1"/>
                </a:solidFill>
              </a:rPr>
              <a:t>", "@container": "@set"} 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capacity</a:t>
            </a:r>
            <a:r>
              <a:rPr lang="fr-FR" dirty="0"/>
              <a:t>":"</a:t>
            </a:r>
            <a:r>
              <a:rPr lang="fr-FR" dirty="0" err="1"/>
              <a:t>capacity</a:t>
            </a:r>
            <a:r>
              <a:rPr lang="fr-FR" dirty="0"/>
              <a:t>",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numbikesavailable</a:t>
            </a:r>
            <a:r>
              <a:rPr lang="fr-FR" dirty="0"/>
              <a:t>":"</a:t>
            </a:r>
            <a:r>
              <a:rPr lang="fr-FR" dirty="0" err="1"/>
              <a:t>available_bikes</a:t>
            </a:r>
            <a:r>
              <a:rPr lang="fr-FR" dirty="0"/>
              <a:t>",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coordonnees_geo</a:t>
            </a:r>
            <a:r>
              <a:rPr lang="fr-FR" dirty="0"/>
              <a:t>" ":  "</a:t>
            </a:r>
            <a:r>
              <a:rPr lang="fr-FR" dirty="0" err="1"/>
              <a:t>coordinate</a:t>
            </a:r>
            <a:r>
              <a:rPr lang="fr-FR" dirty="0"/>
              <a:t>", "is_</a:t>
            </a:r>
            <a:r>
              <a:rPr lang="fr-FR" dirty="0" err="1"/>
              <a:t>installed</a:t>
            </a:r>
            <a:r>
              <a:rPr lang="fr-FR" dirty="0"/>
              <a:t>":"</a:t>
            </a:r>
            <a:r>
              <a:rPr lang="fr-FR" dirty="0" err="1"/>
              <a:t>status</a:t>
            </a:r>
            <a:r>
              <a:rPr lang="fr-FR" dirty="0"/>
              <a:t>",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numdocksavailable</a:t>
            </a:r>
            <a:r>
              <a:rPr lang="fr-FR" dirty="0"/>
              <a:t>":"</a:t>
            </a:r>
            <a:r>
              <a:rPr lang="fr-FR" dirty="0" err="1"/>
              <a:t>available_docks</a:t>
            </a:r>
            <a:r>
              <a:rPr lang="fr-FR" dirty="0"/>
              <a:t>",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nom_arrondissement_communes":"ville</a:t>
            </a:r>
            <a:r>
              <a:rPr lang="fr-FR" dirty="0"/>
              <a:t>",</a:t>
            </a:r>
          </a:p>
          <a:p>
            <a:pPr lvl="1"/>
            <a:endParaRPr lang="fr-FR" dirty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44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FBA7BB49-1F9E-4F11-8E5D-5EF0DFAE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203" y="0"/>
            <a:ext cx="3317594" cy="958275"/>
          </a:xfrm>
        </p:spPr>
        <p:txBody>
          <a:bodyPr/>
          <a:lstStyle/>
          <a:p>
            <a:r>
              <a:rPr lang="fr-FR" dirty="0"/>
              <a:t>@</a:t>
            </a:r>
            <a:r>
              <a:rPr lang="fr-FR" dirty="0" err="1"/>
              <a:t>context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9A11EC-DD3F-4BE7-866A-A942708D7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4"/>
          <a:stretch/>
        </p:blipFill>
        <p:spPr>
          <a:xfrm>
            <a:off x="5490625" y="920405"/>
            <a:ext cx="6487620" cy="248803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F04CD8-BF3A-4ECB-B78E-A410CE447D72}"/>
              </a:ext>
            </a:extLst>
          </p:cNvPr>
          <p:cNvSpPr txBox="1"/>
          <p:nvPr/>
        </p:nvSpPr>
        <p:spPr>
          <a:xfrm>
            <a:off x="104698" y="1223013"/>
            <a:ext cx="52806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"@</a:t>
            </a:r>
            <a:r>
              <a:rPr lang="fr-FR" sz="1600" dirty="0" err="1"/>
              <a:t>context</a:t>
            </a:r>
            <a:r>
              <a:rPr lang="fr-FR" sz="1600" dirty="0"/>
              <a:t>": {</a:t>
            </a:r>
          </a:p>
          <a:p>
            <a:r>
              <a:rPr lang="fr-FR" sz="1600" dirty="0"/>
              <a:t>"@</a:t>
            </a:r>
            <a:r>
              <a:rPr lang="fr-FR" sz="1600" dirty="0" err="1"/>
              <a:t>vocab</a:t>
            </a:r>
            <a:r>
              <a:rPr lang="fr-FR" sz="1600" dirty="0"/>
              <a:t>":</a:t>
            </a:r>
          </a:p>
          <a:p>
            <a:r>
              <a:rPr lang="fr-FR" sz="1600" dirty="0"/>
              <a:t>"http://www.owl-ontologies.com/stations-velos.owl#",</a:t>
            </a:r>
          </a:p>
          <a:p>
            <a:endParaRPr lang="fr-FR" sz="1600" dirty="0"/>
          </a:p>
          <a:p>
            <a:r>
              <a:rPr lang="fr-FR" sz="1600" dirty="0">
                <a:solidFill>
                  <a:schemeClr val="accent1"/>
                </a:solidFill>
              </a:rPr>
              <a:t>"</a:t>
            </a:r>
            <a:r>
              <a:rPr lang="fr-FR" sz="1600" dirty="0" err="1">
                <a:solidFill>
                  <a:schemeClr val="accent1"/>
                </a:solidFill>
              </a:rPr>
              <a:t>stationcode</a:t>
            </a:r>
            <a:r>
              <a:rPr lang="fr-FR" sz="1600" dirty="0">
                <a:solidFill>
                  <a:schemeClr val="accent1"/>
                </a:solidFill>
              </a:rPr>
              <a:t>":"@id",</a:t>
            </a:r>
          </a:p>
          <a:p>
            <a:r>
              <a:rPr lang="fr-FR" sz="1600" dirty="0"/>
              <a:t>"</a:t>
            </a:r>
            <a:r>
              <a:rPr lang="fr-FR" sz="1600" dirty="0" err="1"/>
              <a:t>capacity</a:t>
            </a:r>
            <a:r>
              <a:rPr lang="fr-FR" sz="1600" dirty="0"/>
              <a:t>":"</a:t>
            </a:r>
            <a:r>
              <a:rPr lang="fr-FR" sz="1600" dirty="0" err="1"/>
              <a:t>capacity</a:t>
            </a:r>
            <a:r>
              <a:rPr lang="fr-FR" sz="1600" dirty="0"/>
              <a:t>",</a:t>
            </a:r>
          </a:p>
          <a:p>
            <a:r>
              <a:rPr lang="fr-FR" sz="1600" dirty="0"/>
              <a:t>"</a:t>
            </a:r>
            <a:r>
              <a:rPr lang="fr-FR" sz="1600" dirty="0" err="1"/>
              <a:t>numbikesavailable</a:t>
            </a:r>
            <a:r>
              <a:rPr lang="fr-FR" sz="1600" dirty="0"/>
              <a:t>":"</a:t>
            </a:r>
            <a:r>
              <a:rPr lang="fr-FR" sz="1600" dirty="0" err="1"/>
              <a:t>available_bikes</a:t>
            </a:r>
            <a:r>
              <a:rPr lang="fr-FR" sz="1600" dirty="0"/>
              <a:t>",</a:t>
            </a:r>
          </a:p>
          <a:p>
            <a:r>
              <a:rPr lang="fr-FR" sz="1600" dirty="0"/>
              <a:t>"coordonnees_</a:t>
            </a:r>
            <a:r>
              <a:rPr lang="fr-FR" sz="1600" dirty="0" err="1"/>
              <a:t>geo</a:t>
            </a:r>
            <a:r>
              <a:rPr lang="fr-FR" sz="1600" dirty="0"/>
              <a:t>":"</a:t>
            </a:r>
            <a:r>
              <a:rPr lang="fr-FR" sz="1600" dirty="0" err="1"/>
              <a:t>coordinate</a:t>
            </a:r>
            <a:r>
              <a:rPr lang="fr-FR" sz="1600" dirty="0"/>
              <a:t>",</a:t>
            </a:r>
          </a:p>
          <a:p>
            <a:r>
              <a:rPr lang="fr-FR" sz="1600" dirty="0"/>
              <a:t>"is_</a:t>
            </a:r>
            <a:r>
              <a:rPr lang="fr-FR" sz="1600" dirty="0" err="1"/>
              <a:t>installed</a:t>
            </a:r>
            <a:r>
              <a:rPr lang="fr-FR" sz="1600" dirty="0"/>
              <a:t>":"</a:t>
            </a:r>
            <a:r>
              <a:rPr lang="fr-FR" sz="1600" dirty="0" err="1"/>
              <a:t>status</a:t>
            </a:r>
            <a:r>
              <a:rPr lang="fr-FR" sz="1600" dirty="0"/>
              <a:t>",</a:t>
            </a:r>
          </a:p>
          <a:p>
            <a:r>
              <a:rPr lang="fr-FR" sz="1600" dirty="0"/>
              <a:t>"</a:t>
            </a:r>
            <a:r>
              <a:rPr lang="fr-FR" sz="1600" dirty="0" err="1"/>
              <a:t>numdocksavailable</a:t>
            </a:r>
            <a:r>
              <a:rPr lang="fr-FR" sz="1600" dirty="0"/>
              <a:t>":"</a:t>
            </a:r>
            <a:r>
              <a:rPr lang="fr-FR" sz="1600" dirty="0" err="1"/>
              <a:t>available_docks</a:t>
            </a:r>
            <a:r>
              <a:rPr lang="fr-FR" sz="1600" dirty="0"/>
              <a:t>",</a:t>
            </a:r>
          </a:p>
          <a:p>
            <a:r>
              <a:rPr lang="fr-FR" sz="1600" dirty="0"/>
              <a:t>"</a:t>
            </a:r>
            <a:r>
              <a:rPr lang="fr-FR" sz="1600" dirty="0" err="1"/>
              <a:t>nom_arrondissement_communes":"ville</a:t>
            </a:r>
            <a:r>
              <a:rPr lang="fr-FR" sz="1600" dirty="0"/>
              <a:t>",</a:t>
            </a:r>
          </a:p>
          <a:p>
            <a:endParaRPr lang="fr-FR" sz="1600" dirty="0"/>
          </a:p>
          <a:p>
            <a:r>
              <a:rPr lang="fr-FR" sz="1600" dirty="0"/>
              <a:t>"</a:t>
            </a:r>
            <a:r>
              <a:rPr lang="fr-FR" sz="1600" dirty="0" err="1"/>
              <a:t>fields</a:t>
            </a:r>
            <a:r>
              <a:rPr lang="fr-FR" sz="1600" dirty="0"/>
              <a:t>": </a:t>
            </a:r>
            <a:r>
              <a:rPr lang="fr-FR" sz="1600" dirty="0">
                <a:solidFill>
                  <a:schemeClr val="accent1"/>
                </a:solidFill>
              </a:rPr>
              <a:t>{ "@id": "_:</a:t>
            </a:r>
            <a:r>
              <a:rPr lang="fr-FR" sz="1600" dirty="0" err="1">
                <a:solidFill>
                  <a:schemeClr val="accent1"/>
                </a:solidFill>
              </a:rPr>
              <a:t>fields</a:t>
            </a:r>
            <a:r>
              <a:rPr lang="fr-FR" sz="1600" dirty="0">
                <a:solidFill>
                  <a:schemeClr val="accent1"/>
                </a:solidFill>
              </a:rPr>
              <a:t>", "@container": "@set"} ,</a:t>
            </a:r>
          </a:p>
          <a:p>
            <a:r>
              <a:rPr lang="fr-FR" sz="1600" dirty="0"/>
              <a:t>"</a:t>
            </a:r>
            <a:r>
              <a:rPr lang="fr-FR" sz="1600" dirty="0" err="1"/>
              <a:t>datasetid</a:t>
            </a:r>
            <a:r>
              <a:rPr lang="fr-FR" sz="1600" dirty="0"/>
              <a:t>":</a:t>
            </a:r>
            <a:r>
              <a:rPr lang="fr-FR" sz="1600" dirty="0" err="1"/>
              <a:t>null</a:t>
            </a:r>
            <a:r>
              <a:rPr lang="fr-FR" sz="1600" dirty="0"/>
              <a:t>, "is_</a:t>
            </a:r>
            <a:r>
              <a:rPr lang="fr-FR" sz="1600" dirty="0" err="1"/>
              <a:t>renting</a:t>
            </a:r>
            <a:r>
              <a:rPr lang="fr-FR" sz="1600" dirty="0"/>
              <a:t>":</a:t>
            </a:r>
            <a:r>
              <a:rPr lang="fr-FR" sz="1600" dirty="0" err="1"/>
              <a:t>null</a:t>
            </a:r>
            <a:r>
              <a:rPr lang="fr-FR" sz="1600" dirty="0"/>
              <a:t>,"is_</a:t>
            </a:r>
            <a:r>
              <a:rPr lang="fr-FR" sz="1600" dirty="0" err="1"/>
              <a:t>returning</a:t>
            </a:r>
            <a:r>
              <a:rPr lang="fr-FR" sz="1600" dirty="0"/>
              <a:t>":</a:t>
            </a:r>
            <a:r>
              <a:rPr lang="fr-FR" sz="1600" dirty="0" err="1"/>
              <a:t>null</a:t>
            </a:r>
            <a:r>
              <a:rPr lang="fr-FR" sz="1600" dirty="0"/>
              <a:t>,</a:t>
            </a:r>
          </a:p>
          <a:p>
            <a:r>
              <a:rPr lang="fr-FR" sz="1600" dirty="0">
                <a:solidFill>
                  <a:schemeClr val="accent1"/>
                </a:solidFill>
              </a:rPr>
              <a:t>"</a:t>
            </a:r>
            <a:r>
              <a:rPr lang="fr-FR" sz="1600" dirty="0" err="1">
                <a:solidFill>
                  <a:schemeClr val="accent1"/>
                </a:solidFill>
              </a:rPr>
              <a:t>geometry</a:t>
            </a:r>
            <a:r>
              <a:rPr lang="fr-FR" sz="1600" dirty="0">
                <a:solidFill>
                  <a:schemeClr val="accent1"/>
                </a:solidFill>
              </a:rPr>
              <a:t>":</a:t>
            </a:r>
            <a:r>
              <a:rPr lang="fr-FR" sz="1600" dirty="0" err="1">
                <a:solidFill>
                  <a:schemeClr val="accent1"/>
                </a:solidFill>
              </a:rPr>
              <a:t>null</a:t>
            </a:r>
            <a:r>
              <a:rPr lang="fr-FR" sz="1600" dirty="0"/>
              <a:t>,"</a:t>
            </a:r>
            <a:r>
              <a:rPr lang="fr-FR" sz="1600" dirty="0" err="1"/>
              <a:t>ebike</a:t>
            </a:r>
            <a:r>
              <a:rPr lang="fr-FR" sz="1600" dirty="0"/>
              <a:t>":</a:t>
            </a:r>
            <a:r>
              <a:rPr lang="fr-FR" sz="1600" dirty="0" err="1"/>
              <a:t>null</a:t>
            </a:r>
            <a:r>
              <a:rPr lang="fr-FR" sz="1600" dirty="0"/>
              <a:t>,"</a:t>
            </a:r>
            <a:r>
              <a:rPr lang="fr-FR" sz="1600" dirty="0" err="1"/>
              <a:t>duedate</a:t>
            </a:r>
            <a:r>
              <a:rPr lang="fr-FR" sz="1600" dirty="0"/>
              <a:t>":</a:t>
            </a:r>
            <a:r>
              <a:rPr lang="fr-FR" sz="1600" dirty="0" err="1"/>
              <a:t>null</a:t>
            </a:r>
            <a:r>
              <a:rPr lang="fr-FR" sz="1600" dirty="0"/>
              <a:t>,</a:t>
            </a:r>
          </a:p>
          <a:p>
            <a:r>
              <a:rPr lang="fr-FR" sz="1600" dirty="0"/>
              <a:t>"</a:t>
            </a:r>
            <a:r>
              <a:rPr lang="fr-FR" sz="1600" dirty="0" err="1"/>
              <a:t>mechanical</a:t>
            </a:r>
            <a:r>
              <a:rPr lang="fr-FR" sz="1600" dirty="0"/>
              <a:t>":</a:t>
            </a:r>
            <a:r>
              <a:rPr lang="fr-FR" sz="1600" dirty="0" err="1"/>
              <a:t>null</a:t>
            </a:r>
            <a:r>
              <a:rPr lang="fr-FR" sz="1600" dirty="0"/>
              <a:t>,"record_timestamp":</a:t>
            </a:r>
            <a:r>
              <a:rPr lang="fr-FR" sz="1600" dirty="0" err="1"/>
              <a:t>null</a:t>
            </a:r>
            <a:r>
              <a:rPr lang="fr-FR" sz="1600" dirty="0"/>
              <a:t>,</a:t>
            </a:r>
          </a:p>
          <a:p>
            <a:endParaRPr lang="fr-FR" sz="1600" dirty="0"/>
          </a:p>
          <a:p>
            <a:r>
              <a:rPr lang="fr-FR" sz="1600" dirty="0"/>
              <a:t>"records": </a:t>
            </a:r>
            <a:r>
              <a:rPr lang="fr-FR" sz="1600" dirty="0">
                <a:solidFill>
                  <a:schemeClr val="accent1"/>
                </a:solidFill>
              </a:rPr>
              <a:t>{ "@id": "_:records", "@container": "@</a:t>
            </a:r>
            <a:r>
              <a:rPr lang="fr-FR" sz="1600" dirty="0" err="1">
                <a:solidFill>
                  <a:schemeClr val="accent1"/>
                </a:solidFill>
              </a:rPr>
              <a:t>list</a:t>
            </a:r>
            <a:r>
              <a:rPr lang="fr-FR" sz="1600" dirty="0">
                <a:solidFill>
                  <a:schemeClr val="accent1"/>
                </a:solidFill>
              </a:rPr>
              <a:t>" },</a:t>
            </a:r>
          </a:p>
          <a:p>
            <a:r>
              <a:rPr lang="fr-FR" sz="1600" dirty="0"/>
              <a:t>"</a:t>
            </a:r>
            <a:r>
              <a:rPr lang="fr-FR" sz="1600" dirty="0" err="1"/>
              <a:t>recordid</a:t>
            </a:r>
            <a:r>
              <a:rPr lang="fr-FR" sz="1600" dirty="0"/>
              <a:t>":</a:t>
            </a:r>
            <a:r>
              <a:rPr lang="fr-FR" sz="1600" dirty="0" err="1"/>
              <a:t>null</a:t>
            </a:r>
            <a:r>
              <a:rPr lang="fr-FR" sz="1600" dirty="0"/>
              <a:t>,"</a:t>
            </a:r>
            <a:r>
              <a:rPr lang="fr-FR" sz="1600" dirty="0" err="1"/>
              <a:t>parameters</a:t>
            </a:r>
            <a:r>
              <a:rPr lang="fr-FR" sz="1600" dirty="0"/>
              <a:t>":</a:t>
            </a:r>
            <a:r>
              <a:rPr lang="fr-FR" sz="1600" dirty="0" err="1"/>
              <a:t>null</a:t>
            </a:r>
            <a:r>
              <a:rPr lang="fr-FR" sz="1600" dirty="0"/>
              <a:t>,"</a:t>
            </a:r>
            <a:r>
              <a:rPr lang="fr-FR" sz="1600" dirty="0" err="1"/>
              <a:t>nhits</a:t>
            </a:r>
            <a:r>
              <a:rPr lang="fr-FR" sz="1600" dirty="0"/>
              <a:t>":</a:t>
            </a:r>
            <a:r>
              <a:rPr lang="fr-FR" sz="1600" dirty="0" err="1"/>
              <a:t>null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0FDB61-8AE6-425D-932E-B1F1CEC637A2}"/>
              </a:ext>
            </a:extLst>
          </p:cNvPr>
          <p:cNvSpPr/>
          <p:nvPr/>
        </p:nvSpPr>
        <p:spPr>
          <a:xfrm>
            <a:off x="5287861" y="3864770"/>
            <a:ext cx="6799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"@base": "http://www.owl-ontologies.com/stations-velos.owl/"</a:t>
            </a:r>
          </a:p>
        </p:txBody>
      </p:sp>
      <p:sp>
        <p:nvSpPr>
          <p:cNvPr id="22" name="Signe Plus 21">
            <a:extLst>
              <a:ext uri="{FF2B5EF4-FFF2-40B4-BE49-F238E27FC236}">
                <a16:creationId xmlns:a16="http://schemas.microsoft.com/office/drawing/2014/main" id="{5320CC18-590A-4D35-8A1F-674770E85A29}"/>
              </a:ext>
            </a:extLst>
          </p:cNvPr>
          <p:cNvSpPr/>
          <p:nvPr/>
        </p:nvSpPr>
        <p:spPr>
          <a:xfrm>
            <a:off x="8638124" y="3127398"/>
            <a:ext cx="640100" cy="657300"/>
          </a:xfrm>
          <a:prstGeom prst="mathPlus">
            <a:avLst>
              <a:gd name="adj1" fmla="val 8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28060AA-024B-479A-923B-FAD6ACAC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624" y="4295058"/>
            <a:ext cx="6664533" cy="1845766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8B5DBE0A-F0C4-427B-9D34-FBE4215871DA}"/>
              </a:ext>
            </a:extLst>
          </p:cNvPr>
          <p:cNvSpPr/>
          <p:nvPr/>
        </p:nvSpPr>
        <p:spPr>
          <a:xfrm>
            <a:off x="6357407" y="4295058"/>
            <a:ext cx="4246277" cy="22637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04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08F5E-B990-4F61-B905-A6F71D22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604" y="0"/>
            <a:ext cx="1186791" cy="874385"/>
          </a:xfrm>
        </p:spPr>
        <p:txBody>
          <a:bodyPr/>
          <a:lstStyle/>
          <a:p>
            <a:r>
              <a:rPr lang="fr-FR" dirty="0"/>
              <a:t>RDF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817B2D-6A66-4D12-86DE-04AFC0FF0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1956" r="3676" b="3599"/>
          <a:stretch/>
        </p:blipFill>
        <p:spPr bwMode="auto">
          <a:xfrm>
            <a:off x="376516" y="874385"/>
            <a:ext cx="11438965" cy="53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BC18A2D-E4E2-4C25-91B5-291A4BE9CAB3}"/>
              </a:ext>
            </a:extLst>
          </p:cNvPr>
          <p:cNvSpPr/>
          <p:nvPr/>
        </p:nvSpPr>
        <p:spPr>
          <a:xfrm>
            <a:off x="606804" y="3973092"/>
            <a:ext cx="6624918" cy="104887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2C8D767-4069-4E58-A805-019007FCF0E6}"/>
              </a:ext>
            </a:extLst>
          </p:cNvPr>
          <p:cNvSpPr/>
          <p:nvPr/>
        </p:nvSpPr>
        <p:spPr>
          <a:xfrm>
            <a:off x="606804" y="5021962"/>
            <a:ext cx="6624918" cy="104887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6D4467-D721-4EFF-A1E7-DEBF3AD98FA1}"/>
              </a:ext>
            </a:extLst>
          </p:cNvPr>
          <p:cNvSpPr txBox="1"/>
          <p:nvPr/>
        </p:nvSpPr>
        <p:spPr>
          <a:xfrm>
            <a:off x="6095998" y="337016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idéal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FDCB8C-DC43-48BA-9025-FE9AF6B794CA}"/>
              </a:ext>
            </a:extLst>
          </p:cNvPr>
          <p:cNvSpPr txBox="1"/>
          <p:nvPr/>
        </p:nvSpPr>
        <p:spPr>
          <a:xfrm>
            <a:off x="6095998" y="6176760"/>
            <a:ext cx="16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Notre </a:t>
            </a:r>
            <a:r>
              <a:rPr lang="fr-FR" dirty="0" err="1"/>
              <a:t>resultat</a:t>
            </a:r>
            <a:r>
              <a:rPr lang="fr-FR" dirty="0"/>
              <a:t>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15C2CB1-D494-4E5B-8ECF-27F880F94781}"/>
              </a:ext>
            </a:extLst>
          </p:cNvPr>
          <p:cNvCxnSpPr/>
          <p:nvPr/>
        </p:nvCxnSpPr>
        <p:spPr>
          <a:xfrm flipH="1">
            <a:off x="6207853" y="3739498"/>
            <a:ext cx="247378" cy="23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74A7C43-D1C4-4418-B017-3ADC86E34B1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209563" y="6109441"/>
            <a:ext cx="886435" cy="25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91B79C9-4018-4E19-8720-EBB8312A676F}"/>
              </a:ext>
            </a:extLst>
          </p:cNvPr>
          <p:cNvSpPr/>
          <p:nvPr/>
        </p:nvSpPr>
        <p:spPr>
          <a:xfrm>
            <a:off x="7944373" y="3370165"/>
            <a:ext cx="998291" cy="25387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466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08F5E-B990-4F61-B905-A6F71D22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512" y="0"/>
            <a:ext cx="3440060" cy="874385"/>
          </a:xfrm>
        </p:spPr>
        <p:txBody>
          <a:bodyPr>
            <a:normAutofit/>
          </a:bodyPr>
          <a:lstStyle/>
          <a:p>
            <a:r>
              <a:rPr lang="fr-FR" dirty="0"/>
              <a:t>Temps-réel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E8989E-53F1-4B05-9F6C-A59EA8A6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69" y="687273"/>
            <a:ext cx="9948356" cy="6095932"/>
          </a:xfrm>
          <a:prstGeom prst="rect">
            <a:avLst/>
          </a:prstGeom>
        </p:spPr>
      </p:pic>
      <p:sp>
        <p:nvSpPr>
          <p:cNvPr id="9" name="Parenthèse fermante 8">
            <a:extLst>
              <a:ext uri="{FF2B5EF4-FFF2-40B4-BE49-F238E27FC236}">
                <a16:creationId xmlns:a16="http://schemas.microsoft.com/office/drawing/2014/main" id="{2E063E69-6C58-4FDD-9B10-44F0CFDD2704}"/>
              </a:ext>
            </a:extLst>
          </p:cNvPr>
          <p:cNvSpPr/>
          <p:nvPr/>
        </p:nvSpPr>
        <p:spPr>
          <a:xfrm>
            <a:off x="3489820" y="2441197"/>
            <a:ext cx="847288" cy="847288"/>
          </a:xfrm>
          <a:prstGeom prst="rightBracket">
            <a:avLst>
              <a:gd name="adj" fmla="val 162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arenthèse fermante 12">
            <a:extLst>
              <a:ext uri="{FF2B5EF4-FFF2-40B4-BE49-F238E27FC236}">
                <a16:creationId xmlns:a16="http://schemas.microsoft.com/office/drawing/2014/main" id="{ED26D898-5AF7-492B-BE14-C666210A3358}"/>
              </a:ext>
            </a:extLst>
          </p:cNvPr>
          <p:cNvSpPr/>
          <p:nvPr/>
        </p:nvSpPr>
        <p:spPr>
          <a:xfrm>
            <a:off x="8524613" y="4848837"/>
            <a:ext cx="847288" cy="444657"/>
          </a:xfrm>
          <a:prstGeom prst="rightBracket">
            <a:avLst>
              <a:gd name="adj" fmla="val 162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arenthèse fermante 13">
            <a:extLst>
              <a:ext uri="{FF2B5EF4-FFF2-40B4-BE49-F238E27FC236}">
                <a16:creationId xmlns:a16="http://schemas.microsoft.com/office/drawing/2014/main" id="{455973A8-55C9-4B94-BC57-C7BD24AACEB7}"/>
              </a:ext>
            </a:extLst>
          </p:cNvPr>
          <p:cNvSpPr/>
          <p:nvPr/>
        </p:nvSpPr>
        <p:spPr>
          <a:xfrm>
            <a:off x="8051572" y="1359018"/>
            <a:ext cx="847288" cy="738230"/>
          </a:xfrm>
          <a:prstGeom prst="rightBracket">
            <a:avLst>
              <a:gd name="adj" fmla="val 162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F0DF0882-77CD-4EE9-81EC-785390A21679}"/>
              </a:ext>
            </a:extLst>
          </p:cNvPr>
          <p:cNvSpPr/>
          <p:nvPr/>
        </p:nvSpPr>
        <p:spPr>
          <a:xfrm>
            <a:off x="3506598" y="3405286"/>
            <a:ext cx="847288" cy="1484872"/>
          </a:xfrm>
          <a:prstGeom prst="rightBracket">
            <a:avLst>
              <a:gd name="adj" fmla="val 162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arenthèse fermante 16">
            <a:extLst>
              <a:ext uri="{FF2B5EF4-FFF2-40B4-BE49-F238E27FC236}">
                <a16:creationId xmlns:a16="http://schemas.microsoft.com/office/drawing/2014/main" id="{90E6B8E4-E2BA-4D5F-98BB-C7CE0AB3EEF4}"/>
              </a:ext>
            </a:extLst>
          </p:cNvPr>
          <p:cNvSpPr/>
          <p:nvPr/>
        </p:nvSpPr>
        <p:spPr>
          <a:xfrm>
            <a:off x="10007737" y="5391951"/>
            <a:ext cx="847288" cy="1391254"/>
          </a:xfrm>
          <a:prstGeom prst="rightBracket">
            <a:avLst>
              <a:gd name="adj" fmla="val 162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F557649-05BD-4CE7-AA2F-7BA59E982967}"/>
              </a:ext>
            </a:extLst>
          </p:cNvPr>
          <p:cNvSpPr txBox="1"/>
          <p:nvPr/>
        </p:nvSpPr>
        <p:spPr>
          <a:xfrm>
            <a:off x="9019776" y="1585478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Set the envi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217B42-C9FF-4827-A38A-D26603CEC7AB}"/>
              </a:ext>
            </a:extLst>
          </p:cNvPr>
          <p:cNvSpPr txBox="1"/>
          <p:nvPr/>
        </p:nvSpPr>
        <p:spPr>
          <a:xfrm>
            <a:off x="4353886" y="268017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JSON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7721245-7BD5-4E40-85D9-F24A707FB81F}"/>
              </a:ext>
            </a:extLst>
          </p:cNvPr>
          <p:cNvSpPr txBox="1"/>
          <p:nvPr/>
        </p:nvSpPr>
        <p:spPr>
          <a:xfrm>
            <a:off x="4377770" y="396305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JSON-LD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789E4DA-8F46-44A2-AB6E-1D2ABF225830}"/>
              </a:ext>
            </a:extLst>
          </p:cNvPr>
          <p:cNvSpPr txBox="1"/>
          <p:nvPr/>
        </p:nvSpPr>
        <p:spPr>
          <a:xfrm>
            <a:off x="9457746" y="4886499"/>
            <a:ext cx="98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To RDF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7F18F6A-F16B-4D93-80AF-E8617E42F1BD}"/>
              </a:ext>
            </a:extLst>
          </p:cNvPr>
          <p:cNvSpPr txBox="1"/>
          <p:nvPr/>
        </p:nvSpPr>
        <p:spPr>
          <a:xfrm>
            <a:off x="8948257" y="6297267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Exécution 3 api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E39EA44-D914-4791-BCE7-7A2BB0D2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899" y="2678813"/>
            <a:ext cx="6125754" cy="162743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23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659</Words>
  <Application>Microsoft Office PowerPoint</Application>
  <PresentationFormat>Grand écran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Type de bois</vt:lpstr>
      <vt:lpstr>WeB sementic – VElo </vt:lpstr>
      <vt:lpstr>Présentation PowerPoint</vt:lpstr>
      <vt:lpstr>Ontologie</vt:lpstr>
      <vt:lpstr>JSON  ROWS MAX =500</vt:lpstr>
      <vt:lpstr>@context</vt:lpstr>
      <vt:lpstr>@context</vt:lpstr>
      <vt:lpstr>@context</vt:lpstr>
      <vt:lpstr>RDF</vt:lpstr>
      <vt:lpstr>Temps-réel</vt:lpstr>
      <vt:lpstr>Java Import </vt:lpstr>
      <vt:lpstr>Interface Console</vt:lpstr>
      <vt:lpstr>Interface Console</vt:lpstr>
      <vt:lpstr>Queries</vt:lpstr>
      <vt:lpstr>Fonctions</vt:lpstr>
      <vt:lpstr>Une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sementic – VElo </dc:title>
  <dc:creator>soumaya sabry</dc:creator>
  <cp:lastModifiedBy>soumaya sabry</cp:lastModifiedBy>
  <cp:revision>4</cp:revision>
  <dcterms:created xsi:type="dcterms:W3CDTF">2020-03-25T16:43:59Z</dcterms:created>
  <dcterms:modified xsi:type="dcterms:W3CDTF">2020-03-25T18:15:57Z</dcterms:modified>
</cp:coreProperties>
</file>