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114988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196591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220726-584D-4821-8C41-F3C6AAA5949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559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59034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220726-584D-4821-8C41-F3C6AAA5949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050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26548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126039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1777080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342227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340578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75FD-0208-4909-B99A-DE1CD305BE84}"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257321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58899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675FD-0208-4909-B99A-DE1CD305BE84}" type="datetimeFigureOut">
              <a:rPr lang="en-IN" smtClean="0"/>
              <a:t>12-12-2023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295014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C675FD-0208-4909-B99A-DE1CD305BE84}" type="datetimeFigureOut">
              <a:rPr lang="en-IN" smtClean="0"/>
              <a:t>12-12-2023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261501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675FD-0208-4909-B99A-DE1CD305BE84}" type="datetimeFigureOut">
              <a:rPr lang="en-IN" smtClean="0"/>
              <a:t>12-12-2023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72079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9272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75FD-0208-4909-B99A-DE1CD305BE84}"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220726-584D-4821-8C41-F3C6AAA5949E}" type="slidenum">
              <a:rPr lang="en-IN" smtClean="0"/>
              <a:t>‹#›</a:t>
            </a:fld>
            <a:endParaRPr lang="en-IN"/>
          </a:p>
        </p:txBody>
      </p:sp>
    </p:spTree>
    <p:extLst>
      <p:ext uri="{BB962C8B-B14F-4D97-AF65-F5344CB8AC3E}">
        <p14:creationId xmlns:p14="http://schemas.microsoft.com/office/powerpoint/2010/main" val="23506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C675FD-0208-4909-B99A-DE1CD305BE84}" type="datetimeFigureOut">
              <a:rPr lang="en-IN" smtClean="0"/>
              <a:t>12-12-2023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220726-584D-4821-8C41-F3C6AAA5949E}" type="slidenum">
              <a:rPr lang="en-IN" smtClean="0"/>
              <a:t>‹#›</a:t>
            </a:fld>
            <a:endParaRPr lang="en-IN"/>
          </a:p>
        </p:txBody>
      </p:sp>
    </p:spTree>
    <p:extLst>
      <p:ext uri="{BB962C8B-B14F-4D97-AF65-F5344CB8AC3E}">
        <p14:creationId xmlns:p14="http://schemas.microsoft.com/office/powerpoint/2010/main" val="2607721709"/>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531F-9D60-5AF4-FF74-D7AA9E3E41DD}"/>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DESKTOP ASSISTANT</a:t>
            </a:r>
          </a:p>
        </p:txBody>
      </p:sp>
      <p:sp>
        <p:nvSpPr>
          <p:cNvPr id="3" name="Subtitle 2">
            <a:extLst>
              <a:ext uri="{FF2B5EF4-FFF2-40B4-BE49-F238E27FC236}">
                <a16:creationId xmlns:a16="http://schemas.microsoft.com/office/drawing/2014/main" id="{079C709B-41AD-3E86-E41D-B16B182B4BBF}"/>
              </a:ext>
            </a:extLst>
          </p:cNvPr>
          <p:cNvSpPr>
            <a:spLocks noGrp="1"/>
          </p:cNvSpPr>
          <p:nvPr>
            <p:ph type="subTitle" idx="1"/>
          </p:nvPr>
        </p:nvSpPr>
        <p:spPr/>
        <p:txBody>
          <a:bodyPr/>
          <a:lstStyle/>
          <a:p>
            <a:pPr algn="ctr"/>
            <a:r>
              <a:rPr lang="en-IN" dirty="0">
                <a:latin typeface="Times New Roman" panose="02020603050405020304" pitchFamily="18" charset="0"/>
                <a:cs typeface="Times New Roman" panose="02020603050405020304" pitchFamily="18" charset="0"/>
              </a:rPr>
              <a:t>USING PUTHON VISUALSTUDIO</a:t>
            </a:r>
          </a:p>
        </p:txBody>
      </p:sp>
    </p:spTree>
    <p:extLst>
      <p:ext uri="{BB962C8B-B14F-4D97-AF65-F5344CB8AC3E}">
        <p14:creationId xmlns:p14="http://schemas.microsoft.com/office/powerpoint/2010/main" val="268470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CONCLUSION AND FUTURE SCOPE</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r>
              <a:rPr lang="en-US" sz="1600" dirty="0">
                <a:effectLst>
                  <a:outerShdw blurRad="38100" dist="38100" dir="2700000" algn="tl">
                    <a:srgbClr val="000000">
                      <a:alpha val="43137"/>
                    </a:srgbClr>
                  </a:outerShdw>
                </a:effectLst>
              </a:rPr>
              <a:t>The Desktop Assistant project, while showcasing remarkable effectiveness in time-saving conversational interactions, faces limitations in security, potential voice interference, accent-based misinterpretations, and the inability for external calls. However, it holds expansive prospects for future enhancements. Future developments may focus on bolstering security with voice command encryption, addressing background voice interference, and refining accent interpretation for accuracy. Advanced features could encompass improved natural language processing, broader third-party app support, and adaptive learning based on user habits. Expanding compatibility across operating systems and devices, potentially through mobile apps or web-based versions, aims to widen its user accessibility. Prioritizing user privacy via advanced authentication and encryption, alongside customizable experiences tailored to user preferences, stands as promising directions for future iterations of the Desktop Assistant.</a:t>
            </a:r>
          </a:p>
        </p:txBody>
      </p:sp>
    </p:spTree>
    <p:extLst>
      <p:ext uri="{BB962C8B-B14F-4D97-AF65-F5344CB8AC3E}">
        <p14:creationId xmlns:p14="http://schemas.microsoft.com/office/powerpoint/2010/main" val="8790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AACF9DE-7A98-3C58-0455-8892B3470B1C}"/>
              </a:ext>
            </a:extLst>
          </p:cNvPr>
          <p:cNvSpPr>
            <a:spLocks noGrp="1"/>
          </p:cNvSpPr>
          <p:nvPr>
            <p:ph type="body" sz="half" idx="2"/>
          </p:nvPr>
        </p:nvSpPr>
        <p:spPr>
          <a:xfrm>
            <a:off x="914400" y="1"/>
            <a:ext cx="10353675" cy="5797550"/>
          </a:xfrm>
        </p:spPr>
        <p:txBody>
          <a:bodyPr/>
          <a:lstStyle/>
          <a:p>
            <a:r>
              <a:rPr lang="en-IN" dirty="0"/>
              <a:t>NAME : ALBAR KHAN</a:t>
            </a:r>
          </a:p>
          <a:p>
            <a:r>
              <a:rPr lang="en-IN" dirty="0"/>
              <a:t>ROLL NO : 11</a:t>
            </a:r>
          </a:p>
          <a:p>
            <a:r>
              <a:rPr lang="en-IN" dirty="0"/>
              <a:t>SEAT NO : 2220031</a:t>
            </a:r>
          </a:p>
          <a:p>
            <a:r>
              <a:rPr lang="en-IN" dirty="0"/>
              <a:t>PROGRAM NAME : </a:t>
            </a:r>
            <a:r>
              <a:rPr lang="pt-BR" dirty="0"/>
              <a:t>REG-T.Y.B.SC. CS SEM-5 </a:t>
            </a:r>
            <a:endParaRPr lang="en-IN" dirty="0"/>
          </a:p>
          <a:p>
            <a:r>
              <a:rPr lang="en-US" dirty="0"/>
              <a:t>COLLEGE RIZVI COLLEGE OF ARTS SCIENCE AND COMMERCE</a:t>
            </a:r>
            <a:endParaRPr lang="en-IN" dirty="0"/>
          </a:p>
        </p:txBody>
      </p:sp>
    </p:spTree>
    <p:extLst>
      <p:ext uri="{BB962C8B-B14F-4D97-AF65-F5344CB8AC3E}">
        <p14:creationId xmlns:p14="http://schemas.microsoft.com/office/powerpoint/2010/main" val="296102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r>
              <a:rPr lang="en-US" sz="1800" dirty="0"/>
              <a:t>The evolution of voice-activated technology traces back to Radio Rex in 1922, a simple toy triggering actions through voice commands, predating modern computing by over two decades. Today, automation is rapidly replacing human interaction, primarily driven by technological advancements such as Machine Learning and Neural Networks. Python offers a significant library for creating virtual assistants like Siri, Alexa, and Cortana, leveraging tools like Sapi5 for Windows and </a:t>
            </a:r>
            <a:r>
              <a:rPr lang="en-US" sz="1800" dirty="0" err="1"/>
              <a:t>Espeak</a:t>
            </a:r>
            <a:r>
              <a:rPr lang="en-US" sz="1800" dirty="0"/>
              <a:t> for Linux to generate machine voices. Voice searches now surpass text searches, with mobile devices overtaking computer-based web searches, and it's predicted that 50% of searches will be voice-based by 2024. These advancements empower desktop assistants, streamlining daily tasks like displaying weather, setting reminders, and managing shopping lists, enhancing user productivity by effortlessly accessing information from online sources</a:t>
            </a:r>
            <a:endParaRPr lang="en-IN" sz="1800" dirty="0"/>
          </a:p>
        </p:txBody>
      </p:sp>
    </p:spTree>
    <p:extLst>
      <p:ext uri="{BB962C8B-B14F-4D97-AF65-F5344CB8AC3E}">
        <p14:creationId xmlns:p14="http://schemas.microsoft.com/office/powerpoint/2010/main" val="330347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REQUIREMENT SPECIFICATION</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r>
              <a:rPr lang="en-US" sz="1800" dirty="0"/>
              <a:t>To begin crafting the Desktop Assistant project, Python serves as the foundational programming language. Start by downloading Python from the official website, ensuring it's added to your system's PATH during installation for easy command-line access. Confirm the installation by checking the Python version in your terminal or command prompt. Visual Studio Code (VS Code) acts as the integrated development environment (IDE) for coding and managing the project. Download and install VS Code, and consider adding the Python extension for comprehensive language support and debugging capabilities. Additionally, install essential Python libraries like pyttsx3 for text-to-speech, datetime for time-related operations, </a:t>
            </a:r>
            <a:r>
              <a:rPr lang="en-US" sz="1800" dirty="0" err="1"/>
              <a:t>wikipedia</a:t>
            </a:r>
            <a:r>
              <a:rPr lang="en-US" sz="1800" dirty="0"/>
              <a:t> for knowledge retrieval, </a:t>
            </a:r>
            <a:r>
              <a:rPr lang="en-US" sz="1800" dirty="0" err="1"/>
              <a:t>webbrowser</a:t>
            </a:r>
            <a:r>
              <a:rPr lang="en-US" sz="1800" dirty="0"/>
              <a:t> for web interactions, </a:t>
            </a:r>
            <a:r>
              <a:rPr lang="en-US" sz="1800" dirty="0" err="1"/>
              <a:t>os</a:t>
            </a:r>
            <a:r>
              <a:rPr lang="en-US" sz="1800" dirty="0"/>
              <a:t> for system-level operations, requests for data fetching, time for task scheduling, </a:t>
            </a:r>
            <a:r>
              <a:rPr lang="en-US" sz="1800" dirty="0" err="1"/>
              <a:t>pyautogui</a:t>
            </a:r>
            <a:r>
              <a:rPr lang="en-US" sz="1800" dirty="0"/>
              <a:t> for visual interactions, and PyQt5 if a graphical user interface (GUI) is desired. These libraries collectively enable the assistant to perform a wide array of tasks, enhancing its functionality and user experience.</a:t>
            </a:r>
            <a:endParaRPr lang="en-IN" sz="1800" dirty="0"/>
          </a:p>
        </p:txBody>
      </p:sp>
    </p:spTree>
    <p:extLst>
      <p:ext uri="{BB962C8B-B14F-4D97-AF65-F5344CB8AC3E}">
        <p14:creationId xmlns:p14="http://schemas.microsoft.com/office/powerpoint/2010/main" val="233309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SYSTEM ANALYSIS</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r>
              <a:rPr lang="en-US" sz="1800" dirty="0"/>
              <a:t>System analysis for the Desktop Assistant project involves assessing the existing system's limitations, including the absence of monitoring, safety concerns, and reliance on manual alerts. This analysis drives the goal of surpassing user expectations by identifying areas for improvement. The proposed system aims to create a versatile digital assistant, focusing on key functionalities: effective voice interaction for executing commands, quick information retrieval from sources like Wikipedia, web browsing capabilities, managing applications through voice commands, and facilitating communication via messaging platforms and calls. The objective is to craft a user-centric assistant that seamlessly enhances daily tasks and interactions, aligning with the project's core objectives.</a:t>
            </a:r>
            <a:endParaRPr lang="en-IN" sz="1800" dirty="0"/>
          </a:p>
        </p:txBody>
      </p:sp>
    </p:spTree>
    <p:extLst>
      <p:ext uri="{BB962C8B-B14F-4D97-AF65-F5344CB8AC3E}">
        <p14:creationId xmlns:p14="http://schemas.microsoft.com/office/powerpoint/2010/main" val="7527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SURVEY OF TECHNOLOGY</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endParaRPr lang="en-US" sz="1800" dirty="0"/>
          </a:p>
          <a:p>
            <a:pPr algn="just"/>
            <a:r>
              <a:rPr lang="en-US" sz="1800" dirty="0"/>
              <a:t>Python stands as the linchpin of the Desktop Assistant project, revered for its simplicity, readability, and adaptability across various applications. Its "write once, run anywhere" ethos allows seamless code execution across platforms without recompilation. Embraced by a vast global developer community, Python's popularity spans diverse domains like web development, machine learning, and scientific computing due to its accessible syntax and extensive library support. Chosen for its user-friendly nature, Python empowers the assistant with versatile functionalities, from text-to-speech conversion through pyttsx3 to handling time-related operations via the datetime module. Modules like web browser and </a:t>
            </a:r>
            <a:r>
              <a:rPr lang="en-US" sz="1800" dirty="0" err="1"/>
              <a:t>os</a:t>
            </a:r>
            <a:r>
              <a:rPr lang="en-US" sz="1800" dirty="0"/>
              <a:t> facilitate web interactions and system control, while the requests library enhances data retrieval from external sources. Python's elegance and robust ecosystem serve as the foundation for creating a sophisticated, user-centric assistant, showcasing the integration of these modules and libraries to meet diverse user needs effortlessly.</a:t>
            </a:r>
            <a:endParaRPr lang="en-IN" sz="1800" dirty="0"/>
          </a:p>
        </p:txBody>
      </p:sp>
    </p:spTree>
    <p:extLst>
      <p:ext uri="{BB962C8B-B14F-4D97-AF65-F5344CB8AC3E}">
        <p14:creationId xmlns:p14="http://schemas.microsoft.com/office/powerpoint/2010/main" val="181694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SYSTEM DESIGN</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r>
              <a:rPr lang="en-US" sz="1800" dirty="0"/>
              <a:t>The Desktop Assistant is a voice-activated virtual assistant designed to provide users with a seamless and interactive experience while performing various tasks on their desktop computers. This system design document outlines the architecture, modules, data flow, user interface, security measures, performance considerations, error handling, integration with external services, and potential future enhancements of the Desktop Assistant.</a:t>
            </a:r>
          </a:p>
          <a:p>
            <a:pPr algn="just"/>
            <a:r>
              <a:rPr lang="pt-BR" sz="1600" dirty="0"/>
              <a:t>1. SYSTEM ARCHITECTURE</a:t>
            </a:r>
          </a:p>
          <a:p>
            <a:pPr algn="just"/>
            <a:r>
              <a:rPr lang="pt-BR" sz="1600" dirty="0"/>
              <a:t>2. DIAGRAM DATA FLOW </a:t>
            </a:r>
          </a:p>
          <a:p>
            <a:pPr algn="just"/>
            <a:r>
              <a:rPr lang="pt-BR" sz="1600" dirty="0"/>
              <a:t>3. DIAGRAM E-R DIAGRAM </a:t>
            </a:r>
          </a:p>
          <a:p>
            <a:pPr algn="just"/>
            <a:r>
              <a:rPr lang="pt-BR" sz="1600" dirty="0"/>
              <a:t>4. FLOWCHART</a:t>
            </a:r>
            <a:endParaRPr lang="en-IN" sz="1800" dirty="0"/>
          </a:p>
        </p:txBody>
      </p:sp>
    </p:spTree>
    <p:extLst>
      <p:ext uri="{BB962C8B-B14F-4D97-AF65-F5344CB8AC3E}">
        <p14:creationId xmlns:p14="http://schemas.microsoft.com/office/powerpoint/2010/main" val="49110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PROJECT IMPLEMENTATION</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r>
              <a:rPr lang="en-US" sz="1600" dirty="0">
                <a:effectLst>
                  <a:outerShdw blurRad="38100" dist="38100" dir="2700000" algn="tl">
                    <a:srgbClr val="000000">
                      <a:alpha val="43137"/>
                    </a:srgbClr>
                  </a:outerShdw>
                </a:effectLst>
              </a:rPr>
              <a:t>project implementation is the process of putting a project plan into action to produce the deliverables, otherwise known as the products or services, for clients or stakeholders. it takes place after the planning phase, during which a team determines the key objectives for the project, as well as the timeline and budget. implementation involves coordinating resources and measuring performance to ensure the project remains within its expected scope and budget. it also involves handling any unforeseen issues in a way that keeps a project running smoothly.</a:t>
            </a:r>
          </a:p>
        </p:txBody>
      </p:sp>
    </p:spTree>
    <p:extLst>
      <p:ext uri="{BB962C8B-B14F-4D97-AF65-F5344CB8AC3E}">
        <p14:creationId xmlns:p14="http://schemas.microsoft.com/office/powerpoint/2010/main" val="37599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823-728E-F736-22C5-5B6AFB8108D6}"/>
              </a:ext>
            </a:extLst>
          </p:cNvPr>
          <p:cNvSpPr>
            <a:spLocks noGrp="1"/>
          </p:cNvSpPr>
          <p:nvPr>
            <p:ph type="title"/>
          </p:nvPr>
        </p:nvSpPr>
        <p:spPr>
          <a:xfrm>
            <a:off x="1295401" y="189781"/>
            <a:ext cx="9590550" cy="681487"/>
          </a:xfrm>
        </p:spPr>
        <p:txBody>
          <a:bodyPr>
            <a:normAutofit fontScale="90000"/>
          </a:bodyPr>
          <a:lstStyle/>
          <a:p>
            <a:pPr algn="l"/>
            <a:r>
              <a:rPr lang="en-IN" dirty="0">
                <a:latin typeface="Times New Roman" panose="02020603050405020304" pitchFamily="18" charset="0"/>
                <a:cs typeface="Times New Roman" panose="02020603050405020304" pitchFamily="18" charset="0"/>
              </a:rPr>
              <a:t>GANNT CHART</a:t>
            </a:r>
          </a:p>
        </p:txBody>
      </p:sp>
      <p:sp>
        <p:nvSpPr>
          <p:cNvPr id="3" name="Text Placeholder 2">
            <a:extLst>
              <a:ext uri="{FF2B5EF4-FFF2-40B4-BE49-F238E27FC236}">
                <a16:creationId xmlns:a16="http://schemas.microsoft.com/office/drawing/2014/main" id="{DEB6CDBA-025D-6A7A-6BEC-56C240C4AC1A}"/>
              </a:ext>
            </a:extLst>
          </p:cNvPr>
          <p:cNvSpPr>
            <a:spLocks noGrp="1"/>
          </p:cNvSpPr>
          <p:nvPr>
            <p:ph type="body" idx="1"/>
          </p:nvPr>
        </p:nvSpPr>
        <p:spPr>
          <a:xfrm>
            <a:off x="1295401" y="940280"/>
            <a:ext cx="9590550" cy="5313872"/>
          </a:xfrm>
        </p:spPr>
        <p:txBody>
          <a:bodyPr>
            <a:normAutofit/>
          </a:bodyPr>
          <a:lstStyle/>
          <a:p>
            <a:pPr algn="just"/>
            <a:endParaRPr lang="en-US" sz="16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6E016CC-6808-0065-916D-4030FA2DBDA2}"/>
              </a:ext>
            </a:extLst>
          </p:cNvPr>
          <p:cNvPicPr/>
          <p:nvPr/>
        </p:nvPicPr>
        <p:blipFill>
          <a:blip r:embed="rId2"/>
          <a:stretch>
            <a:fillRect/>
          </a:stretch>
        </p:blipFill>
        <p:spPr>
          <a:xfrm>
            <a:off x="1371601" y="940281"/>
            <a:ext cx="8082950" cy="5115462"/>
          </a:xfrm>
          <a:prstGeom prst="rect">
            <a:avLst/>
          </a:prstGeom>
        </p:spPr>
      </p:pic>
    </p:spTree>
    <p:extLst>
      <p:ext uri="{BB962C8B-B14F-4D97-AF65-F5344CB8AC3E}">
        <p14:creationId xmlns:p14="http://schemas.microsoft.com/office/powerpoint/2010/main" val="10542337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48</TotalTime>
  <Words>971</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DESKTOP ASSISTANT</vt:lpstr>
      <vt:lpstr>PowerPoint Presentation</vt:lpstr>
      <vt:lpstr>INTRODUCTION</vt:lpstr>
      <vt:lpstr>REQUIREMENT SPECIFICATION</vt:lpstr>
      <vt:lpstr>SYSTEM ANALYSIS</vt:lpstr>
      <vt:lpstr>SURVEY OF TECHNOLOGY</vt:lpstr>
      <vt:lpstr>SYSTEM DESIGN</vt:lpstr>
      <vt:lpstr>PROJECT IMPLEMENTATION</vt:lpstr>
      <vt:lpstr>GANNT CHART</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ASSISTANT</dc:title>
  <dc:creator>Albar khan</dc:creator>
  <cp:lastModifiedBy>Albar khan</cp:lastModifiedBy>
  <cp:revision>1</cp:revision>
  <dcterms:created xsi:type="dcterms:W3CDTF">2023-12-12T13:24:59Z</dcterms:created>
  <dcterms:modified xsi:type="dcterms:W3CDTF">2023-12-12T14:13:28Z</dcterms:modified>
</cp:coreProperties>
</file>