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نمط متوسط 4 - تميي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en-US"/>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a:p>
        </p:txBody>
      </p:sp>
      <p:sp>
        <p:nvSpPr>
          <p:cNvPr id="4" name="عنصر نائب للتاريخ 3"/>
          <p:cNvSpPr>
            <a:spLocks noGrp="1"/>
          </p:cNvSpPr>
          <p:nvPr>
            <p:ph type="dt" sz="half" idx="10"/>
          </p:nvPr>
        </p:nvSpPr>
        <p:spPr/>
        <p:txBody>
          <a:bodyPr/>
          <a:lstStyle/>
          <a:p>
            <a:fld id="{CE6A7C1F-D74D-47D0-BB08-E2D16A12D931}" type="datetimeFigureOut">
              <a:rPr lang="en-US" smtClean="0"/>
              <a:t>10/2/2021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371853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CE6A7C1F-D74D-47D0-BB08-E2D16A12D931}" type="datetimeFigureOut">
              <a:rPr lang="en-US" smtClean="0"/>
              <a:t>10/2/2021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232030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CE6A7C1F-D74D-47D0-BB08-E2D16A12D931}" type="datetimeFigureOut">
              <a:rPr lang="en-US" smtClean="0"/>
              <a:t>10/2/2021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161680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p:txBody>
          <a:bodyPr/>
          <a:lstStyle/>
          <a:p>
            <a:fld id="{CE6A7C1F-D74D-47D0-BB08-E2D16A12D931}" type="datetimeFigureOut">
              <a:rPr lang="en-US" smtClean="0"/>
              <a:t>10/2/2021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117196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l">
              <a:defRPr sz="4000" b="1" cap="all"/>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CE6A7C1F-D74D-47D0-BB08-E2D16A12D931}" type="datetimeFigureOut">
              <a:rPr lang="en-US" smtClean="0"/>
              <a:t>10/2/2021</a:t>
            </a:fld>
            <a:endParaRPr lang="en-US"/>
          </a:p>
        </p:txBody>
      </p:sp>
      <p:sp>
        <p:nvSpPr>
          <p:cNvPr id="5" name="عنصر نائب للتذييل 4"/>
          <p:cNvSpPr>
            <a:spLocks noGrp="1"/>
          </p:cNvSpPr>
          <p:nvPr>
            <p:ph type="ftr" sz="quarter" idx="11"/>
          </p:nvPr>
        </p:nvSpPr>
        <p:spPr/>
        <p:txBody>
          <a:bodyPr/>
          <a:lstStyle/>
          <a:p>
            <a:endParaRPr lang="en-US"/>
          </a:p>
        </p:txBody>
      </p:sp>
      <p:sp>
        <p:nvSpPr>
          <p:cNvPr id="6" name="عنصر نائب لرقم الشريحة 5"/>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252711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تاريخ 4"/>
          <p:cNvSpPr>
            <a:spLocks noGrp="1"/>
          </p:cNvSpPr>
          <p:nvPr>
            <p:ph type="dt" sz="half" idx="10"/>
          </p:nvPr>
        </p:nvSpPr>
        <p:spPr/>
        <p:txBody>
          <a:bodyPr/>
          <a:lstStyle/>
          <a:p>
            <a:fld id="{CE6A7C1F-D74D-47D0-BB08-E2D16A12D931}" type="datetimeFigureOut">
              <a:rPr lang="en-US" smtClean="0"/>
              <a:t>10/2/2021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319620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عنصر نائب للتاريخ 6"/>
          <p:cNvSpPr>
            <a:spLocks noGrp="1"/>
          </p:cNvSpPr>
          <p:nvPr>
            <p:ph type="dt" sz="half" idx="10"/>
          </p:nvPr>
        </p:nvSpPr>
        <p:spPr/>
        <p:txBody>
          <a:bodyPr/>
          <a:lstStyle/>
          <a:p>
            <a:fld id="{CE6A7C1F-D74D-47D0-BB08-E2D16A12D931}" type="datetimeFigureOut">
              <a:rPr lang="en-US" smtClean="0"/>
              <a:t>10/2/2021</a:t>
            </a:fld>
            <a:endParaRPr lang="en-US"/>
          </a:p>
        </p:txBody>
      </p:sp>
      <p:sp>
        <p:nvSpPr>
          <p:cNvPr id="8" name="عنصر نائب للتذييل 7"/>
          <p:cNvSpPr>
            <a:spLocks noGrp="1"/>
          </p:cNvSpPr>
          <p:nvPr>
            <p:ph type="ftr" sz="quarter" idx="11"/>
          </p:nvPr>
        </p:nvSpPr>
        <p:spPr/>
        <p:txBody>
          <a:bodyPr/>
          <a:lstStyle/>
          <a:p>
            <a:endParaRPr lang="en-US"/>
          </a:p>
        </p:txBody>
      </p:sp>
      <p:sp>
        <p:nvSpPr>
          <p:cNvPr id="9" name="عنصر نائب لرقم الشريحة 8"/>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270269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en-US"/>
          </a:p>
        </p:txBody>
      </p:sp>
      <p:sp>
        <p:nvSpPr>
          <p:cNvPr id="3" name="عنصر نائب للتاريخ 2"/>
          <p:cNvSpPr>
            <a:spLocks noGrp="1"/>
          </p:cNvSpPr>
          <p:nvPr>
            <p:ph type="dt" sz="half" idx="10"/>
          </p:nvPr>
        </p:nvSpPr>
        <p:spPr/>
        <p:txBody>
          <a:bodyPr/>
          <a:lstStyle/>
          <a:p>
            <a:fld id="{CE6A7C1F-D74D-47D0-BB08-E2D16A12D931}" type="datetimeFigureOut">
              <a:rPr lang="en-US" smtClean="0"/>
              <a:t>10/2/2021</a:t>
            </a:fld>
            <a:endParaRPr lang="en-US"/>
          </a:p>
        </p:txBody>
      </p:sp>
      <p:sp>
        <p:nvSpPr>
          <p:cNvPr id="4" name="عنصر نائب للتذييل 3"/>
          <p:cNvSpPr>
            <a:spLocks noGrp="1"/>
          </p:cNvSpPr>
          <p:nvPr>
            <p:ph type="ftr" sz="quarter" idx="11"/>
          </p:nvPr>
        </p:nvSpPr>
        <p:spPr/>
        <p:txBody>
          <a:bodyPr/>
          <a:lstStyle/>
          <a:p>
            <a:endParaRPr lang="en-US"/>
          </a:p>
        </p:txBody>
      </p:sp>
      <p:sp>
        <p:nvSpPr>
          <p:cNvPr id="5" name="عنصر نائب لرقم الشريحة 4"/>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171506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CE6A7C1F-D74D-47D0-BB08-E2D16A12D931}" type="datetimeFigureOut">
              <a:rPr lang="en-US" smtClean="0"/>
              <a:t>10/2/2021</a:t>
            </a:fld>
            <a:endParaRPr lang="en-US"/>
          </a:p>
        </p:txBody>
      </p:sp>
      <p:sp>
        <p:nvSpPr>
          <p:cNvPr id="3" name="عنصر نائب للتذييل 2"/>
          <p:cNvSpPr>
            <a:spLocks noGrp="1"/>
          </p:cNvSpPr>
          <p:nvPr>
            <p:ph type="ftr" sz="quarter" idx="11"/>
          </p:nvPr>
        </p:nvSpPr>
        <p:spPr/>
        <p:txBody>
          <a:bodyPr/>
          <a:lstStyle/>
          <a:p>
            <a:endParaRPr lang="en-US"/>
          </a:p>
        </p:txBody>
      </p:sp>
      <p:sp>
        <p:nvSpPr>
          <p:cNvPr id="4" name="عنصر نائب لرقم الشريحة 3"/>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23986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CE6A7C1F-D74D-47D0-BB08-E2D16A12D931}" type="datetimeFigureOut">
              <a:rPr lang="en-US" smtClean="0"/>
              <a:t>10/2/2021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374109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l">
              <a:defRPr sz="2000" b="1"/>
            </a:lvl1pPr>
          </a:lstStyle>
          <a:p>
            <a:r>
              <a:rPr lang="ar-SA" smtClean="0"/>
              <a:t>انقر لتحرير نمط العنوان الرئيسي</a:t>
            </a:r>
            <a:endParaRPr lang="en-US"/>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CE6A7C1F-D74D-47D0-BB08-E2D16A12D931}" type="datetimeFigureOut">
              <a:rPr lang="en-US" smtClean="0"/>
              <a:t>10/2/2021</a:t>
            </a:fld>
            <a:endParaRPr lang="en-US"/>
          </a:p>
        </p:txBody>
      </p:sp>
      <p:sp>
        <p:nvSpPr>
          <p:cNvPr id="6" name="عنصر نائب للتذييل 5"/>
          <p:cNvSpPr>
            <a:spLocks noGrp="1"/>
          </p:cNvSpPr>
          <p:nvPr>
            <p:ph type="ftr" sz="quarter" idx="11"/>
          </p:nvPr>
        </p:nvSpPr>
        <p:spPr/>
        <p:txBody>
          <a:bodyPr/>
          <a:lstStyle/>
          <a:p>
            <a:endParaRPr lang="en-US"/>
          </a:p>
        </p:txBody>
      </p:sp>
      <p:sp>
        <p:nvSpPr>
          <p:cNvPr id="7" name="عنصر نائب لرقم الشريحة 6"/>
          <p:cNvSpPr>
            <a:spLocks noGrp="1"/>
          </p:cNvSpPr>
          <p:nvPr>
            <p:ph type="sldNum" sz="quarter" idx="12"/>
          </p:nvPr>
        </p:nvSpPr>
        <p:spPr/>
        <p:txBody>
          <a:bodyPr/>
          <a:lstStyle/>
          <a:p>
            <a:fld id="{7C9BDC41-24CD-48D9-8F6B-FBB052B8FEBB}" type="slidenum">
              <a:rPr lang="en-US" smtClean="0"/>
              <a:t>‹#›</a:t>
            </a:fld>
            <a:endParaRPr lang="en-US"/>
          </a:p>
        </p:txBody>
      </p:sp>
    </p:spTree>
    <p:extLst>
      <p:ext uri="{BB962C8B-B14F-4D97-AF65-F5344CB8AC3E}">
        <p14:creationId xmlns:p14="http://schemas.microsoft.com/office/powerpoint/2010/main" val="2116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l="-6000" r="-6000"/>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A7C1F-D74D-47D0-BB08-E2D16A12D931}" type="datetimeFigureOut">
              <a:rPr lang="en-US" smtClean="0"/>
              <a:t>10/2/2021</a:t>
            </a:fld>
            <a:endParaRPr lang="en-US"/>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عنصر نائب لرقم الشريحة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BDC41-24CD-48D9-8F6B-FBB052B8FEBB}" type="slidenum">
              <a:rPr lang="en-US" smtClean="0"/>
              <a:t>‹#›</a:t>
            </a:fld>
            <a:endParaRPr lang="en-US"/>
          </a:p>
        </p:txBody>
      </p:sp>
    </p:spTree>
    <p:extLst>
      <p:ext uri="{BB962C8B-B14F-4D97-AF65-F5344CB8AC3E}">
        <p14:creationId xmlns:p14="http://schemas.microsoft.com/office/powerpoint/2010/main" val="43481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l="-6000" r="-6000"/>
          </a:stretch>
        </a:blipFill>
        <a:effectLst/>
      </p:bgPr>
    </p:bg>
    <p:spTree>
      <p:nvGrpSpPr>
        <p:cNvPr id="1" name=""/>
        <p:cNvGrpSpPr/>
        <p:nvPr/>
      </p:nvGrpSpPr>
      <p:grpSpPr>
        <a:xfrm>
          <a:off x="0" y="0"/>
          <a:ext cx="0" cy="0"/>
          <a:chOff x="0" y="0"/>
          <a:chExt cx="0" cy="0"/>
        </a:xfrm>
      </p:grpSpPr>
      <p:sp>
        <p:nvSpPr>
          <p:cNvPr id="2" name="عنوان 1"/>
          <p:cNvSpPr>
            <a:spLocks noGrp="1"/>
          </p:cNvSpPr>
          <p:nvPr>
            <p:ph type="ctrTitle"/>
          </p:nvPr>
        </p:nvSpPr>
        <p:spPr>
          <a:xfrm>
            <a:off x="0" y="0"/>
            <a:ext cx="7772400" cy="1470025"/>
          </a:xfrm>
        </p:spPr>
        <p:txBody>
          <a:bodyPr>
            <a:normAutofit/>
          </a:bodyPr>
          <a:lstStyle/>
          <a:p>
            <a:r>
              <a:rPr lang="en-US" sz="5400" dirty="0" smtClean="0">
                <a:solidFill>
                  <a:schemeClr val="bg1"/>
                </a:solidFill>
              </a:rPr>
              <a:t>Space orbit prediction</a:t>
            </a:r>
            <a:endParaRPr lang="en-US" sz="5400" dirty="0">
              <a:solidFill>
                <a:schemeClr val="bg1"/>
              </a:solidFill>
            </a:endParaRPr>
          </a:p>
        </p:txBody>
      </p:sp>
      <p:sp>
        <p:nvSpPr>
          <p:cNvPr id="3" name="عنوان فرعي 2"/>
          <p:cNvSpPr>
            <a:spLocks noGrp="1"/>
          </p:cNvSpPr>
          <p:nvPr>
            <p:ph type="subTitle" idx="1"/>
          </p:nvPr>
        </p:nvSpPr>
        <p:spPr>
          <a:xfrm>
            <a:off x="228600" y="1905000"/>
            <a:ext cx="6400800" cy="2819400"/>
          </a:xfrm>
        </p:spPr>
        <p:txBody>
          <a:bodyPr>
            <a:normAutofit fontScale="92500" lnSpcReduction="20000"/>
          </a:bodyPr>
          <a:lstStyle/>
          <a:p>
            <a:pPr algn="l"/>
            <a:r>
              <a:rPr lang="en-US" dirty="0" smtClean="0">
                <a:solidFill>
                  <a:schemeClr val="bg1"/>
                </a:solidFill>
                <a:latin typeface="Arial" panose="020B0604020202020204" pitchFamily="34" charset="0"/>
                <a:cs typeface="Arial" panose="020B0604020202020204" pitchFamily="34" charset="0"/>
              </a:rPr>
              <a:t>By </a:t>
            </a:r>
          </a:p>
          <a:p>
            <a:pPr algn="l"/>
            <a:endParaRPr lang="en-US" dirty="0">
              <a:solidFill>
                <a:schemeClr val="bg1"/>
              </a:solidFill>
              <a:latin typeface="Arial" panose="020B0604020202020204" pitchFamily="34" charset="0"/>
              <a:cs typeface="Arial" panose="020B0604020202020204" pitchFamily="34" charset="0"/>
            </a:endParaRPr>
          </a:p>
          <a:p>
            <a:pPr algn="l"/>
            <a:r>
              <a:rPr lang="en-US" dirty="0" err="1" smtClean="0">
                <a:solidFill>
                  <a:schemeClr val="bg1"/>
                </a:solidFill>
                <a:latin typeface="Arial" panose="020B0604020202020204" pitchFamily="34" charset="0"/>
                <a:cs typeface="Arial" panose="020B0604020202020204" pitchFamily="34" charset="0"/>
              </a:rPr>
              <a:t>Albraa</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khayat</a:t>
            </a:r>
            <a:r>
              <a:rPr lang="en-US" dirty="0" smtClean="0">
                <a:solidFill>
                  <a:schemeClr val="bg1"/>
                </a:solidFill>
                <a:latin typeface="Arial" panose="020B0604020202020204" pitchFamily="34" charset="0"/>
                <a:cs typeface="Arial" panose="020B0604020202020204" pitchFamily="34" charset="0"/>
              </a:rPr>
              <a:t> </a:t>
            </a:r>
          </a:p>
          <a:p>
            <a:pPr algn="l"/>
            <a:r>
              <a:rPr lang="en-US" dirty="0" err="1" smtClean="0">
                <a:solidFill>
                  <a:schemeClr val="bg1"/>
                </a:solidFill>
                <a:latin typeface="Arial" panose="020B0604020202020204" pitchFamily="34" charset="0"/>
                <a:cs typeface="Arial" panose="020B0604020202020204" pitchFamily="34" charset="0"/>
              </a:rPr>
              <a:t>Linah</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ali</a:t>
            </a:r>
            <a:r>
              <a:rPr lang="en-US" dirty="0" smtClean="0">
                <a:solidFill>
                  <a:schemeClr val="bg1"/>
                </a:solidFill>
                <a:latin typeface="Arial" panose="020B0604020202020204" pitchFamily="34" charset="0"/>
                <a:cs typeface="Arial" panose="020B0604020202020204" pitchFamily="34" charset="0"/>
              </a:rPr>
              <a:t> </a:t>
            </a:r>
            <a:r>
              <a:rPr lang="en-US" dirty="0" err="1" smtClean="0">
                <a:solidFill>
                  <a:schemeClr val="bg1"/>
                </a:solidFill>
                <a:latin typeface="Arial" panose="020B0604020202020204" pitchFamily="34" charset="0"/>
                <a:cs typeface="Arial" panose="020B0604020202020204" pitchFamily="34" charset="0"/>
              </a:rPr>
              <a:t>abohajar</a:t>
            </a:r>
            <a:endParaRPr lang="en-US" dirty="0" smtClean="0">
              <a:solidFill>
                <a:schemeClr val="bg1"/>
              </a:solidFill>
              <a:latin typeface="Arial" panose="020B0604020202020204" pitchFamily="34" charset="0"/>
              <a:cs typeface="Arial" panose="020B0604020202020204" pitchFamily="34" charset="0"/>
            </a:endParaRPr>
          </a:p>
          <a:p>
            <a:pPr algn="l"/>
            <a:r>
              <a:rPr lang="en-US" dirty="0" smtClean="0">
                <a:solidFill>
                  <a:schemeClr val="bg1"/>
                </a:solidFill>
                <a:latin typeface="Arial" panose="020B0604020202020204" pitchFamily="34" charset="0"/>
                <a:cs typeface="Arial" panose="020B0604020202020204" pitchFamily="34" charset="0"/>
              </a:rPr>
              <a:t>Mohammed </a:t>
            </a:r>
            <a:r>
              <a:rPr lang="en-US" dirty="0" err="1" smtClean="0">
                <a:solidFill>
                  <a:schemeClr val="bg1"/>
                </a:solidFill>
                <a:latin typeface="Arial" panose="020B0604020202020204" pitchFamily="34" charset="0"/>
                <a:cs typeface="Arial" panose="020B0604020202020204" pitchFamily="34" charset="0"/>
              </a:rPr>
              <a:t>Abdulbari</a:t>
            </a:r>
            <a:endParaRPr lang="en-US" dirty="0" smtClean="0">
              <a:solidFill>
                <a:schemeClr val="bg1"/>
              </a:solidFill>
              <a:latin typeface="Arial" panose="020B0604020202020204" pitchFamily="34" charset="0"/>
              <a:cs typeface="Arial" panose="020B0604020202020204" pitchFamily="34" charset="0"/>
            </a:endParaRPr>
          </a:p>
          <a:p>
            <a:pPr algn="l"/>
            <a:r>
              <a:rPr lang="en-US" dirty="0" smtClean="0">
                <a:solidFill>
                  <a:schemeClr val="bg1"/>
                </a:solidFill>
                <a:latin typeface="Arial" panose="020B0604020202020204" pitchFamily="34" charset="0"/>
                <a:cs typeface="Arial" panose="020B0604020202020204" pitchFamily="34" charset="0"/>
              </a:rPr>
              <a:t>Amr </a:t>
            </a:r>
            <a:r>
              <a:rPr lang="en-US" dirty="0" err="1" smtClean="0">
                <a:solidFill>
                  <a:schemeClr val="bg1"/>
                </a:solidFill>
                <a:latin typeface="Arial" panose="020B0604020202020204" pitchFamily="34" charset="0"/>
                <a:cs typeface="Arial" panose="020B0604020202020204" pitchFamily="34" charset="0"/>
              </a:rPr>
              <a:t>Rubain</a:t>
            </a:r>
            <a:endParaRPr lang="en-US"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6569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solidFill>
                  <a:schemeClr val="bg1"/>
                </a:solidFill>
              </a:rPr>
              <a:t>Introduction</a:t>
            </a:r>
            <a:endParaRPr lang="en-US" dirty="0">
              <a:solidFill>
                <a:schemeClr val="bg1"/>
              </a:solidFill>
            </a:endParaRPr>
          </a:p>
        </p:txBody>
      </p:sp>
      <p:sp>
        <p:nvSpPr>
          <p:cNvPr id="3" name="عنصر نائب للمحتوى 2"/>
          <p:cNvSpPr>
            <a:spLocks noGrp="1"/>
          </p:cNvSpPr>
          <p:nvPr>
            <p:ph idx="1"/>
          </p:nvPr>
        </p:nvSpPr>
        <p:spPr>
          <a:xfrm>
            <a:off x="381000" y="1524000"/>
            <a:ext cx="8229600" cy="4876800"/>
          </a:xfrm>
        </p:spPr>
        <p:txBody>
          <a:bodyPr>
            <a:normAutofit/>
          </a:bodyPr>
          <a:lstStyle/>
          <a:p>
            <a:pPr marL="0" indent="0">
              <a:buNone/>
            </a:pPr>
            <a:r>
              <a:rPr lang="en-US" sz="3800" dirty="0" smtClean="0"/>
              <a:t>Why are satellites in "blue" orbit important to Earth observation? </a:t>
            </a:r>
          </a:p>
          <a:p>
            <a:pPr marL="0" indent="0">
              <a:buNone/>
            </a:pPr>
            <a:r>
              <a:rPr lang="en-US" dirty="0" smtClean="0"/>
              <a:t>It constantly monitors the Earth and sends data to ground stations. They help monitor the environment and changes on the Earth's surface, and their applications cover everything from urban planning to plant monitoring, etc. depending on resolution. </a:t>
            </a:r>
            <a:endParaRPr lang="en-US" dirty="0"/>
          </a:p>
        </p:txBody>
      </p:sp>
    </p:spTree>
    <p:extLst>
      <p:ext uri="{BB962C8B-B14F-4D97-AF65-F5344CB8AC3E}">
        <p14:creationId xmlns:p14="http://schemas.microsoft.com/office/powerpoint/2010/main" val="990924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How satellites look around earth</a:t>
            </a:r>
            <a:endParaRPr lang="en-US"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668" y="1600200"/>
            <a:ext cx="6404664" cy="4525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408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2400" y="152400"/>
            <a:ext cx="8229600" cy="1143000"/>
          </a:xfrm>
        </p:spPr>
        <p:txBody>
          <a:bodyPr/>
          <a:lstStyle/>
          <a:p>
            <a:r>
              <a:rPr lang="en-US" dirty="0" smtClean="0">
                <a:solidFill>
                  <a:schemeClr val="bg1"/>
                </a:solidFill>
              </a:rPr>
              <a:t>Satellite orbits </a:t>
            </a:r>
            <a:endParaRPr lang="en-US" dirty="0">
              <a:solidFill>
                <a:schemeClr val="bg1"/>
              </a:solidFill>
            </a:endParaRPr>
          </a:p>
        </p:txBody>
      </p:sp>
      <p:sp>
        <p:nvSpPr>
          <p:cNvPr id="3" name="عنصر نائب للمحتوى 2"/>
          <p:cNvSpPr>
            <a:spLocks noGrp="1"/>
          </p:cNvSpPr>
          <p:nvPr>
            <p:ph idx="1"/>
          </p:nvPr>
        </p:nvSpPr>
        <p:spPr>
          <a:xfrm>
            <a:off x="228600" y="1371600"/>
            <a:ext cx="4191000" cy="4952999"/>
          </a:xfrm>
        </p:spPr>
        <p:txBody>
          <a:bodyPr>
            <a:normAutofit fontScale="92500" lnSpcReduction="20000"/>
          </a:bodyPr>
          <a:lstStyle/>
          <a:p>
            <a:pPr marL="0" indent="0">
              <a:buNone/>
            </a:pPr>
            <a:r>
              <a:rPr lang="en-US" dirty="0" smtClean="0"/>
              <a:t>Most satellites orbit around the Earth often close to Earth at an altitude of about 500 km.  In this orbit, the satellite or the International Space Station completes a revolution every 90 minutes. On the other hand, we need to indicate all orbits in limited time period. </a:t>
            </a:r>
            <a:endParaRPr lang="en-US"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600200"/>
            <a:ext cx="4551219" cy="37753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652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solidFill>
                  <a:schemeClr val="bg1"/>
                </a:solidFill>
              </a:rPr>
              <a:t>Project Purpose</a:t>
            </a:r>
            <a:endParaRPr lang="en-US" dirty="0">
              <a:solidFill>
                <a:schemeClr val="bg1"/>
              </a:solidFill>
            </a:endParaRPr>
          </a:p>
        </p:txBody>
      </p:sp>
      <p:sp>
        <p:nvSpPr>
          <p:cNvPr id="3" name="عنصر نائب للمحتوى 2"/>
          <p:cNvSpPr>
            <a:spLocks noGrp="1"/>
          </p:cNvSpPr>
          <p:nvPr>
            <p:ph idx="1"/>
          </p:nvPr>
        </p:nvSpPr>
        <p:spPr/>
        <p:txBody>
          <a:bodyPr/>
          <a:lstStyle/>
          <a:p>
            <a:r>
              <a:rPr lang="en-US" dirty="0" smtClean="0"/>
              <a:t>Collect data from open resources</a:t>
            </a:r>
          </a:p>
          <a:p>
            <a:r>
              <a:rPr lang="en-US" dirty="0" smtClean="0"/>
              <a:t>Prediction of all orbits in short time</a:t>
            </a:r>
          </a:p>
          <a:p>
            <a:endParaRPr lang="en-US" dirty="0" smtClean="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54428"/>
            <a:ext cx="7315200" cy="24641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71761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38100" y="76200"/>
            <a:ext cx="8229600" cy="762000"/>
          </a:xfrm>
        </p:spPr>
        <p:txBody>
          <a:bodyPr/>
          <a:lstStyle/>
          <a:p>
            <a:r>
              <a:rPr lang="en-US" dirty="0" smtClean="0"/>
              <a:t>Illustrate output on the visualization map</a:t>
            </a:r>
          </a:p>
          <a:p>
            <a:endParaRPr lang="en-US"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18" y="1066800"/>
            <a:ext cx="6859040" cy="259921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818415"/>
            <a:ext cx="7239000" cy="3046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4716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148</Words>
  <Application>Microsoft Office PowerPoint</Application>
  <PresentationFormat>عرض على الشاشة (3:4)‏</PresentationFormat>
  <Paragraphs>17</Paragraphs>
  <Slides>6</Slides>
  <Notes>0</Notes>
  <HiddenSlides>0</HiddenSlides>
  <MMClips>0</MMClips>
  <ScaleCrop>false</ScaleCrop>
  <HeadingPairs>
    <vt:vector size="4" baseType="variant">
      <vt:variant>
        <vt:lpstr>نسق</vt:lpstr>
      </vt:variant>
      <vt:variant>
        <vt:i4>1</vt:i4>
      </vt:variant>
      <vt:variant>
        <vt:lpstr>عناوين الشرائح</vt:lpstr>
      </vt:variant>
      <vt:variant>
        <vt:i4>6</vt:i4>
      </vt:variant>
    </vt:vector>
  </HeadingPairs>
  <TitlesOfParts>
    <vt:vector size="7" baseType="lpstr">
      <vt:lpstr>نسق Office</vt:lpstr>
      <vt:lpstr>Space orbit prediction</vt:lpstr>
      <vt:lpstr>Introduction</vt:lpstr>
      <vt:lpstr>How satellites look around earth</vt:lpstr>
      <vt:lpstr>Satellite orbits </vt:lpstr>
      <vt:lpstr>Project Purpose</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orbit pridiction</dc:title>
  <dc:creator>Razanal_ghamdi</dc:creator>
  <cp:lastModifiedBy>Razanal_ghamdi</cp:lastModifiedBy>
  <cp:revision>10</cp:revision>
  <dcterms:created xsi:type="dcterms:W3CDTF">2021-10-02T09:28:21Z</dcterms:created>
  <dcterms:modified xsi:type="dcterms:W3CDTF">2021-10-02T10:57:01Z</dcterms:modified>
</cp:coreProperties>
</file>