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G-20231009-WA0003"/>
          <p:cNvPicPr>
            <a:picLocks noChangeAspect="1"/>
          </p:cNvPicPr>
          <p:nvPr/>
        </p:nvPicPr>
        <p:blipFill>
          <a:blip r:embed="rId1">
            <a:lum bright="12000" contrast="-6000"/>
          </a:blip>
          <a:stretch>
            <a:fillRect/>
          </a:stretch>
        </p:blipFill>
        <p:spPr>
          <a:xfrm>
            <a:off x="0" y="12065"/>
            <a:ext cx="12192635" cy="6845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Freeform 19"/>
          <p:cNvSpPr/>
          <p:nvPr/>
        </p:nvSpPr>
        <p:spPr>
          <a:xfrm>
            <a:off x="1859915" y="625475"/>
            <a:ext cx="7729855" cy="1480820"/>
          </a:xfrm>
          <a:custGeom>
            <a:avLst/>
            <a:gdLst>
              <a:gd name="connsiteX0" fmla="*/ 0 w 12173"/>
              <a:gd name="connsiteY0" fmla="*/ 0 h 2332"/>
              <a:gd name="connsiteX1" fmla="*/ 12173 w 12173"/>
              <a:gd name="connsiteY1" fmla="*/ 0 h 2332"/>
              <a:gd name="connsiteX2" fmla="*/ 12173 w 12173"/>
              <a:gd name="connsiteY2" fmla="*/ 2314 h 2332"/>
              <a:gd name="connsiteX3" fmla="*/ 2890 w 12173"/>
              <a:gd name="connsiteY3" fmla="*/ 2332 h 2332"/>
              <a:gd name="connsiteX4" fmla="*/ 0 w 12173"/>
              <a:gd name="connsiteY4" fmla="*/ 2314 h 2332"/>
              <a:gd name="connsiteX5" fmla="*/ 0 w 12173"/>
              <a:gd name="connsiteY5" fmla="*/ 0 h 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3" h="2332">
                <a:moveTo>
                  <a:pt x="0" y="0"/>
                </a:moveTo>
                <a:lnTo>
                  <a:pt x="12173" y="0"/>
                </a:lnTo>
                <a:lnTo>
                  <a:pt x="12173" y="2314"/>
                </a:lnTo>
                <a:lnTo>
                  <a:pt x="2890" y="2332"/>
                </a:lnTo>
                <a:lnTo>
                  <a:pt x="0" y="23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736205" y="968375"/>
            <a:ext cx="1590675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ENFERMEDAD</a:t>
            </a: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097520" y="2194560"/>
            <a:ext cx="891540" cy="447040"/>
          </a:xfrm>
          <a:custGeom>
            <a:avLst/>
            <a:gdLst>
              <a:gd name="connsiteX0" fmla="*/ 0 w 1404"/>
              <a:gd name="connsiteY0" fmla="*/ 344 h 704"/>
              <a:gd name="connsiteX1" fmla="*/ 240 w 1404"/>
              <a:gd name="connsiteY1" fmla="*/ 0 h 704"/>
              <a:gd name="connsiteX2" fmla="*/ 697 w 1404"/>
              <a:gd name="connsiteY2" fmla="*/ 1 h 704"/>
              <a:gd name="connsiteX3" fmla="*/ 1164 w 1404"/>
              <a:gd name="connsiteY3" fmla="*/ 0 h 704"/>
              <a:gd name="connsiteX4" fmla="*/ 1404 w 1404"/>
              <a:gd name="connsiteY4" fmla="*/ 344 h 704"/>
              <a:gd name="connsiteX5" fmla="*/ 1164 w 1404"/>
              <a:gd name="connsiteY5" fmla="*/ 688 h 704"/>
              <a:gd name="connsiteX6" fmla="*/ 679 w 1404"/>
              <a:gd name="connsiteY6" fmla="*/ 704 h 704"/>
              <a:gd name="connsiteX7" fmla="*/ 240 w 1404"/>
              <a:gd name="connsiteY7" fmla="*/ 688 h 704"/>
              <a:gd name="connsiteX8" fmla="*/ 0 w 1404"/>
              <a:gd name="connsiteY8" fmla="*/ 344 h 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" h="704">
                <a:moveTo>
                  <a:pt x="0" y="344"/>
                </a:moveTo>
                <a:lnTo>
                  <a:pt x="240" y="0"/>
                </a:lnTo>
                <a:lnTo>
                  <a:pt x="697" y="1"/>
                </a:lnTo>
                <a:lnTo>
                  <a:pt x="1164" y="0"/>
                </a:lnTo>
                <a:lnTo>
                  <a:pt x="1404" y="344"/>
                </a:lnTo>
                <a:lnTo>
                  <a:pt x="1164" y="688"/>
                </a:lnTo>
                <a:lnTo>
                  <a:pt x="679" y="704"/>
                </a:lnTo>
                <a:lnTo>
                  <a:pt x="240" y="688"/>
                </a:lnTo>
                <a:lnTo>
                  <a:pt x="0" y="344"/>
                </a:lnTo>
                <a:close/>
              </a:path>
            </a:pathLst>
          </a:custGeom>
          <a:solidFill>
            <a:srgbClr val="E749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Tipo</a:t>
            </a:r>
            <a:endParaRPr lang="en-US"/>
          </a:p>
        </p:txBody>
      </p:sp>
      <p:cxnSp>
        <p:nvCxnSpPr>
          <p:cNvPr id="7" name="Straight Connector 6"/>
          <p:cNvCxnSpPr>
            <a:stCxn id="5" idx="2"/>
            <a:endCxn id="6" idx="2"/>
          </p:cNvCxnSpPr>
          <p:nvPr/>
        </p:nvCxnSpPr>
        <p:spPr>
          <a:xfrm>
            <a:off x="8531860" y="1332865"/>
            <a:ext cx="8255" cy="862330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6882765" y="3047365"/>
            <a:ext cx="1590675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CONTAGIOSA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785225" y="2944495"/>
            <a:ext cx="1590675" cy="57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 CONTAGIOSA</a:t>
            </a:r>
            <a:endParaRPr lang="en-US"/>
          </a:p>
        </p:txBody>
      </p:sp>
      <p:cxnSp>
        <p:nvCxnSpPr>
          <p:cNvPr id="10" name="Straight Connector 9"/>
          <p:cNvCxnSpPr>
            <a:stCxn id="8" idx="0"/>
            <a:endCxn id="6" idx="6"/>
          </p:cNvCxnSpPr>
          <p:nvPr/>
        </p:nvCxnSpPr>
        <p:spPr>
          <a:xfrm flipV="1">
            <a:off x="7678420" y="2641600"/>
            <a:ext cx="850265" cy="405765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0"/>
            <a:endCxn id="6" idx="6"/>
          </p:cNvCxnSpPr>
          <p:nvPr/>
        </p:nvCxnSpPr>
        <p:spPr>
          <a:xfrm flipH="1" flipV="1">
            <a:off x="8528685" y="2641600"/>
            <a:ext cx="1052195" cy="302895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2912745" y="4202430"/>
            <a:ext cx="1590675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POLICLÍNICO</a:t>
            </a:r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2879090" y="3038475"/>
            <a:ext cx="1635760" cy="5645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200"/>
              <a:t>Ser identificado</a:t>
            </a:r>
            <a:endParaRPr lang="en-US" sz="1200"/>
          </a:p>
        </p:txBody>
      </p:sp>
      <p:cxnSp>
        <p:nvCxnSpPr>
          <p:cNvPr id="27" name="Straight Connector 26"/>
          <p:cNvCxnSpPr>
            <a:stCxn id="26" idx="0"/>
            <a:endCxn id="20" idx="3"/>
          </p:cNvCxnSpPr>
          <p:nvPr/>
        </p:nvCxnSpPr>
        <p:spPr>
          <a:xfrm flipH="1" flipV="1">
            <a:off x="3695065" y="2106295"/>
            <a:ext cx="1905" cy="9321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2"/>
            <a:endCxn id="25" idx="0"/>
          </p:cNvCxnSpPr>
          <p:nvPr/>
        </p:nvCxnSpPr>
        <p:spPr>
          <a:xfrm>
            <a:off x="3696970" y="3602990"/>
            <a:ext cx="11430" cy="59944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5201285" y="3138805"/>
            <a:ext cx="1035050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FECHA</a:t>
            </a:r>
            <a:endParaRPr lang="en-US"/>
          </a:p>
        </p:txBody>
      </p:sp>
      <p:cxnSp>
        <p:nvCxnSpPr>
          <p:cNvPr id="30" name="Straight Connector 29"/>
          <p:cNvCxnSpPr>
            <a:stCxn id="26" idx="3"/>
            <a:endCxn id="29" idx="1"/>
          </p:cNvCxnSpPr>
          <p:nvPr/>
        </p:nvCxnSpPr>
        <p:spPr>
          <a:xfrm>
            <a:off x="4514850" y="3321050"/>
            <a:ext cx="68643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3206750" y="5487670"/>
            <a:ext cx="1002665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SECTOR</a:t>
            </a:r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2983865" y="4810125"/>
            <a:ext cx="1448435" cy="4343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200"/>
              <a:t>Pertenecer</a:t>
            </a:r>
            <a:endParaRPr lang="en-US" sz="1200"/>
          </a:p>
        </p:txBody>
      </p:sp>
      <p:cxnSp>
        <p:nvCxnSpPr>
          <p:cNvPr id="33" name="Straight Connector 32"/>
          <p:cNvCxnSpPr>
            <a:stCxn id="32" idx="0"/>
            <a:endCxn id="25" idx="2"/>
          </p:cNvCxnSpPr>
          <p:nvPr/>
        </p:nvCxnSpPr>
        <p:spPr>
          <a:xfrm flipV="1">
            <a:off x="3708400" y="4566920"/>
            <a:ext cx="0" cy="24320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31" idx="0"/>
          </p:cNvCxnSpPr>
          <p:nvPr/>
        </p:nvCxnSpPr>
        <p:spPr>
          <a:xfrm>
            <a:off x="3708400" y="5244465"/>
            <a:ext cx="0" cy="24320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3303905" y="269938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3314700" y="387604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3312795" y="448246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312795" y="517461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5005070" y="4091305"/>
            <a:ext cx="1448435" cy="5867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200"/>
              <a:t>Estar ubicado</a:t>
            </a:r>
            <a:endParaRPr lang="en-US" sz="1200"/>
          </a:p>
        </p:txBody>
      </p:sp>
      <p:sp>
        <p:nvSpPr>
          <p:cNvPr id="40" name="Rectangles 39"/>
          <p:cNvSpPr/>
          <p:nvPr/>
        </p:nvSpPr>
        <p:spPr>
          <a:xfrm>
            <a:off x="6955155" y="4202430"/>
            <a:ext cx="1325880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MUNICIPIO</a:t>
            </a:r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8782685" y="4091305"/>
            <a:ext cx="1448435" cy="5867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200"/>
              <a:t>Estar localizada</a:t>
            </a:r>
            <a:endParaRPr lang="en-US" sz="1200"/>
          </a:p>
        </p:txBody>
      </p:sp>
      <p:sp>
        <p:nvSpPr>
          <p:cNvPr id="42" name="Rectangles 41"/>
          <p:cNvSpPr/>
          <p:nvPr/>
        </p:nvSpPr>
        <p:spPr>
          <a:xfrm>
            <a:off x="8844280" y="5123180"/>
            <a:ext cx="1325880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PROVINCIA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4732020" y="303784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cxnSp>
        <p:nvCxnSpPr>
          <p:cNvPr id="44" name="Straight Connector 43"/>
          <p:cNvCxnSpPr>
            <a:stCxn id="25" idx="3"/>
            <a:endCxn id="39" idx="1"/>
          </p:cNvCxnSpPr>
          <p:nvPr/>
        </p:nvCxnSpPr>
        <p:spPr>
          <a:xfrm>
            <a:off x="4503420" y="4384675"/>
            <a:ext cx="5016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4465320" y="409130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6523990" y="409130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cxnSp>
        <p:nvCxnSpPr>
          <p:cNvPr id="47" name="Straight Connector 46"/>
          <p:cNvCxnSpPr>
            <a:stCxn id="39" idx="3"/>
            <a:endCxn id="40" idx="1"/>
          </p:cNvCxnSpPr>
          <p:nvPr/>
        </p:nvCxnSpPr>
        <p:spPr>
          <a:xfrm>
            <a:off x="6453505" y="4384675"/>
            <a:ext cx="5016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3"/>
            <a:endCxn id="41" idx="1"/>
          </p:cNvCxnSpPr>
          <p:nvPr/>
        </p:nvCxnSpPr>
        <p:spPr>
          <a:xfrm>
            <a:off x="8281035" y="4384675"/>
            <a:ext cx="5016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8223250" y="409130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cxnSp>
        <p:nvCxnSpPr>
          <p:cNvPr id="50" name="Straight Connector 49"/>
          <p:cNvCxnSpPr>
            <a:stCxn id="42" idx="0"/>
            <a:endCxn id="41" idx="2"/>
          </p:cNvCxnSpPr>
          <p:nvPr/>
        </p:nvCxnSpPr>
        <p:spPr>
          <a:xfrm flipV="1">
            <a:off x="9507220" y="4678045"/>
            <a:ext cx="0" cy="44513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9121140" y="484314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2244725" y="873125"/>
            <a:ext cx="140589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PERSONA ASOCIADA</a:t>
            </a:r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4300220" y="868680"/>
            <a:ext cx="1238885" cy="5645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200"/>
              <a:t>Presentar</a:t>
            </a:r>
            <a:endParaRPr lang="en-US" sz="1200"/>
          </a:p>
        </p:txBody>
      </p:sp>
      <p:cxnSp>
        <p:nvCxnSpPr>
          <p:cNvPr id="54" name="Straight Connector 53"/>
          <p:cNvCxnSpPr>
            <a:stCxn id="52" idx="3"/>
            <a:endCxn id="53" idx="1"/>
          </p:cNvCxnSpPr>
          <p:nvPr/>
        </p:nvCxnSpPr>
        <p:spPr>
          <a:xfrm flipV="1">
            <a:off x="3650615" y="1151255"/>
            <a:ext cx="649605" cy="190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" idx="1"/>
            <a:endCxn id="53" idx="3"/>
          </p:cNvCxnSpPr>
          <p:nvPr/>
        </p:nvCxnSpPr>
        <p:spPr>
          <a:xfrm flipH="1">
            <a:off x="5539105" y="1150620"/>
            <a:ext cx="2197100" cy="63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3586480" y="1499870"/>
            <a:ext cx="2750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ASOCIADO CONTAGIADO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7266940" y="86868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3602355" y="87312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1480820" y="5355590"/>
            <a:ext cx="127952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EMPRESA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6445250" y="4286250"/>
            <a:ext cx="127952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ALMACEN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6408420" y="4248785"/>
            <a:ext cx="1352550" cy="5143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6445250" y="6229350"/>
            <a:ext cx="131572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PROVINCIA</a:t>
            </a:r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640580" y="4274820"/>
            <a:ext cx="1056640" cy="4464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Tener</a:t>
            </a:r>
            <a:endParaRPr lang="en-US" sz="1400"/>
          </a:p>
        </p:txBody>
      </p:sp>
      <p:cxnSp>
        <p:nvCxnSpPr>
          <p:cNvPr id="6" name="Straight Connector 5"/>
          <p:cNvCxnSpPr>
            <a:stCxn id="10" idx="3"/>
            <a:endCxn id="5" idx="1"/>
          </p:cNvCxnSpPr>
          <p:nvPr/>
        </p:nvCxnSpPr>
        <p:spPr>
          <a:xfrm flipV="1">
            <a:off x="2760345" y="4498340"/>
            <a:ext cx="1880235" cy="106934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1"/>
            <a:endCxn id="5" idx="3"/>
          </p:cNvCxnSpPr>
          <p:nvPr/>
        </p:nvCxnSpPr>
        <p:spPr>
          <a:xfrm flipH="1" flipV="1">
            <a:off x="5697220" y="4498340"/>
            <a:ext cx="711200" cy="762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6442710" y="5175250"/>
            <a:ext cx="1306830" cy="6419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Estar ubicado</a:t>
            </a:r>
            <a:endParaRPr lang="en-US" sz="1400"/>
          </a:p>
        </p:txBody>
      </p:sp>
      <p:cxnSp>
        <p:nvCxnSpPr>
          <p:cNvPr id="9" name="Straight Connector 8"/>
          <p:cNvCxnSpPr>
            <a:stCxn id="28" idx="2"/>
            <a:endCxn id="8" idx="0"/>
          </p:cNvCxnSpPr>
          <p:nvPr/>
        </p:nvCxnSpPr>
        <p:spPr>
          <a:xfrm>
            <a:off x="7084695" y="4763135"/>
            <a:ext cx="11430" cy="4121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9" idx="0"/>
            <a:endCxn id="8" idx="2"/>
          </p:cNvCxnSpPr>
          <p:nvPr/>
        </p:nvCxnSpPr>
        <p:spPr>
          <a:xfrm flipH="1" flipV="1">
            <a:off x="7096125" y="5817235"/>
            <a:ext cx="6985" cy="4121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6357620" y="5137150"/>
            <a:ext cx="1491615" cy="718185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973445" y="413766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760345" y="520700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0,1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103110" y="478536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103110" y="591820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6518275" y="3375025"/>
            <a:ext cx="1132205" cy="4464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Guadar</a:t>
            </a:r>
            <a:endParaRPr lang="en-US" sz="1400"/>
          </a:p>
        </p:txBody>
      </p:sp>
      <p:cxnSp>
        <p:nvCxnSpPr>
          <p:cNvPr id="20" name="Straight Connector 19"/>
          <p:cNvCxnSpPr>
            <a:stCxn id="28" idx="0"/>
            <a:endCxn id="18" idx="2"/>
          </p:cNvCxnSpPr>
          <p:nvPr/>
        </p:nvCxnSpPr>
        <p:spPr>
          <a:xfrm flipV="1">
            <a:off x="7084695" y="3821430"/>
            <a:ext cx="0" cy="4273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39" idx="2"/>
          </p:cNvCxnSpPr>
          <p:nvPr/>
        </p:nvCxnSpPr>
        <p:spPr>
          <a:xfrm flipH="1" flipV="1">
            <a:off x="7066915" y="2849245"/>
            <a:ext cx="17780" cy="5257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1418590" y="4248785"/>
            <a:ext cx="1403985" cy="6419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Firmar Convenio</a:t>
            </a:r>
            <a:endParaRPr lang="en-US" sz="1400"/>
          </a:p>
        </p:txBody>
      </p:sp>
      <p:sp>
        <p:nvSpPr>
          <p:cNvPr id="23" name="Rectangles 22"/>
          <p:cNvSpPr/>
          <p:nvPr/>
        </p:nvSpPr>
        <p:spPr>
          <a:xfrm>
            <a:off x="1350645" y="3044190"/>
            <a:ext cx="1541145" cy="63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FABRICANTE EXTRANGERO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103110" y="391795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7066915" y="281114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10" idx="0"/>
          </p:cNvCxnSpPr>
          <p:nvPr/>
        </p:nvCxnSpPr>
        <p:spPr>
          <a:xfrm>
            <a:off x="2120900" y="4890770"/>
            <a:ext cx="0" cy="46482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3" idx="2"/>
          </p:cNvCxnSpPr>
          <p:nvPr/>
        </p:nvCxnSpPr>
        <p:spPr>
          <a:xfrm flipV="1">
            <a:off x="2120900" y="3675380"/>
            <a:ext cx="635" cy="57340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124710" y="367538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0,1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7010" y="4194810"/>
            <a:ext cx="902970" cy="3917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Fecha</a:t>
            </a:r>
            <a:endParaRPr lang="en-US" sz="1400"/>
          </a:p>
        </p:txBody>
      </p:sp>
      <p:sp>
        <p:nvSpPr>
          <p:cNvPr id="33" name="Oval 32"/>
          <p:cNvSpPr/>
          <p:nvPr/>
        </p:nvSpPr>
        <p:spPr>
          <a:xfrm>
            <a:off x="207010" y="4810125"/>
            <a:ext cx="1273175" cy="3917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Duración</a:t>
            </a:r>
            <a:endParaRPr lang="en-US" sz="1400"/>
          </a:p>
        </p:txBody>
      </p:sp>
      <p:cxnSp>
        <p:nvCxnSpPr>
          <p:cNvPr id="34" name="Straight Connector 33"/>
          <p:cNvCxnSpPr>
            <a:stCxn id="32" idx="6"/>
            <a:endCxn id="22" idx="1"/>
          </p:cNvCxnSpPr>
          <p:nvPr/>
        </p:nvCxnSpPr>
        <p:spPr>
          <a:xfrm>
            <a:off x="1109980" y="4391025"/>
            <a:ext cx="30861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33" idx="7"/>
          </p:cNvCxnSpPr>
          <p:nvPr/>
        </p:nvCxnSpPr>
        <p:spPr>
          <a:xfrm flipH="1">
            <a:off x="1293495" y="4570095"/>
            <a:ext cx="125095" cy="2971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2120900" y="501396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5173345" y="328295"/>
            <a:ext cx="156464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PRODUCTO</a:t>
            </a:r>
            <a:endParaRPr lang="en-US"/>
          </a:p>
        </p:txBody>
      </p:sp>
      <p:sp>
        <p:nvSpPr>
          <p:cNvPr id="38" name="Hexagon 37"/>
          <p:cNvSpPr/>
          <p:nvPr/>
        </p:nvSpPr>
        <p:spPr>
          <a:xfrm>
            <a:off x="5185410" y="1188085"/>
            <a:ext cx="1036955" cy="563880"/>
          </a:xfrm>
          <a:prstGeom prst="hexagon">
            <a:avLst>
              <a:gd name="adj" fmla="val 49324"/>
              <a:gd name="vf" fmla="val 115470"/>
            </a:avLst>
          </a:prstGeom>
          <a:solidFill>
            <a:srgbClr val="E7499F"/>
          </a:solidFill>
          <a:ln>
            <a:solidFill>
              <a:srgbClr val="E74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Tipo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6284595" y="2273935"/>
            <a:ext cx="1564640" cy="57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PRODUCTO GUARDADO</a:t>
            </a:r>
            <a:endParaRPr lang="en-US"/>
          </a:p>
        </p:txBody>
      </p:sp>
      <p:cxnSp>
        <p:nvCxnSpPr>
          <p:cNvPr id="40" name="Straight Connector 39"/>
          <p:cNvCxnSpPr>
            <a:stCxn id="38" idx="5"/>
            <a:endCxn id="37" idx="2"/>
          </p:cNvCxnSpPr>
          <p:nvPr/>
        </p:nvCxnSpPr>
        <p:spPr>
          <a:xfrm flipV="1">
            <a:off x="5944235" y="752475"/>
            <a:ext cx="11430" cy="435610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1"/>
            <a:endCxn id="39" idx="0"/>
          </p:cNvCxnSpPr>
          <p:nvPr/>
        </p:nvCxnSpPr>
        <p:spPr>
          <a:xfrm>
            <a:off x="5944235" y="1751965"/>
            <a:ext cx="1122680" cy="521970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s 41"/>
          <p:cNvSpPr/>
          <p:nvPr/>
        </p:nvSpPr>
        <p:spPr>
          <a:xfrm>
            <a:off x="1342390" y="1177290"/>
            <a:ext cx="1564640" cy="57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PRODUCTO DISPONIBLE</a:t>
            </a:r>
            <a:endParaRPr lang="en-US"/>
          </a:p>
        </p:txBody>
      </p:sp>
      <p:cxnSp>
        <p:nvCxnSpPr>
          <p:cNvPr id="43" name="Straight Connector 42"/>
          <p:cNvCxnSpPr>
            <a:stCxn id="38" idx="3"/>
            <a:endCxn id="42" idx="3"/>
          </p:cNvCxnSpPr>
          <p:nvPr/>
        </p:nvCxnSpPr>
        <p:spPr>
          <a:xfrm flipH="1" flipV="1">
            <a:off x="2907030" y="1464945"/>
            <a:ext cx="2278380" cy="5080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1466215" y="2175510"/>
            <a:ext cx="1310005" cy="4464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Producir</a:t>
            </a:r>
            <a:endParaRPr lang="en-US" sz="1400"/>
          </a:p>
        </p:txBody>
      </p:sp>
      <p:cxnSp>
        <p:nvCxnSpPr>
          <p:cNvPr id="45" name="Straight Connector 44"/>
          <p:cNvCxnSpPr>
            <a:stCxn id="44" idx="2"/>
            <a:endCxn id="23" idx="0"/>
          </p:cNvCxnSpPr>
          <p:nvPr/>
        </p:nvCxnSpPr>
        <p:spPr>
          <a:xfrm>
            <a:off x="2121535" y="2621915"/>
            <a:ext cx="0" cy="42227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0"/>
            <a:endCxn id="42" idx="2"/>
          </p:cNvCxnSpPr>
          <p:nvPr/>
        </p:nvCxnSpPr>
        <p:spPr>
          <a:xfrm flipV="1">
            <a:off x="2121535" y="1752600"/>
            <a:ext cx="3175" cy="42291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2118995" y="274129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2124710" y="168211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8942705" y="3625850"/>
            <a:ext cx="156464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CLIENTE</a:t>
            </a:r>
            <a:endParaRPr lang="en-US"/>
          </a:p>
        </p:txBody>
      </p:sp>
      <p:sp>
        <p:nvSpPr>
          <p:cNvPr id="50" name="Hexagon 49"/>
          <p:cNvSpPr/>
          <p:nvPr/>
        </p:nvSpPr>
        <p:spPr>
          <a:xfrm>
            <a:off x="9206865" y="4415790"/>
            <a:ext cx="1036955" cy="563880"/>
          </a:xfrm>
          <a:prstGeom prst="hexagon">
            <a:avLst>
              <a:gd name="adj" fmla="val 49324"/>
              <a:gd name="vf" fmla="val 115470"/>
            </a:avLst>
          </a:prstGeom>
          <a:solidFill>
            <a:srgbClr val="E7499F"/>
          </a:solidFill>
          <a:ln>
            <a:solidFill>
              <a:srgbClr val="E74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Tipo</a:t>
            </a:r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9719945" y="4050030"/>
            <a:ext cx="11430" cy="435610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s 52"/>
          <p:cNvSpPr/>
          <p:nvPr/>
        </p:nvSpPr>
        <p:spPr>
          <a:xfrm>
            <a:off x="9968865" y="5347970"/>
            <a:ext cx="156464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NACIONAL</a:t>
            </a:r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8166735" y="5347970"/>
            <a:ext cx="156464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INTERNAC</a:t>
            </a:r>
            <a:endParaRPr lang="en-US"/>
          </a:p>
        </p:txBody>
      </p:sp>
      <p:cxnSp>
        <p:nvCxnSpPr>
          <p:cNvPr id="55" name="Straight Connector 54"/>
          <p:cNvCxnSpPr>
            <a:stCxn id="50" idx="2"/>
            <a:endCxn id="54" idx="0"/>
          </p:cNvCxnSpPr>
          <p:nvPr/>
        </p:nvCxnSpPr>
        <p:spPr>
          <a:xfrm flipH="1">
            <a:off x="8949055" y="4979670"/>
            <a:ext cx="535940" cy="368300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1"/>
            <a:endCxn id="53" idx="0"/>
          </p:cNvCxnSpPr>
          <p:nvPr/>
        </p:nvCxnSpPr>
        <p:spPr>
          <a:xfrm>
            <a:off x="9965690" y="4979670"/>
            <a:ext cx="785495" cy="368300"/>
          </a:xfrm>
          <a:prstGeom prst="line">
            <a:avLst/>
          </a:prstGeom>
          <a:ln w="28575">
            <a:solidFill>
              <a:srgbClr val="E74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9084945" y="1464945"/>
            <a:ext cx="127952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EMPRESA</a:t>
            </a:r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9159875" y="2321560"/>
            <a:ext cx="1132205" cy="4464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Vender</a:t>
            </a:r>
            <a:endParaRPr lang="en-US" sz="1400"/>
          </a:p>
        </p:txBody>
      </p:sp>
      <p:cxnSp>
        <p:nvCxnSpPr>
          <p:cNvPr id="60" name="Straight Connector 59"/>
          <p:cNvCxnSpPr>
            <a:stCxn id="59" idx="1"/>
            <a:endCxn id="39" idx="3"/>
          </p:cNvCxnSpPr>
          <p:nvPr/>
        </p:nvCxnSpPr>
        <p:spPr>
          <a:xfrm flipH="1">
            <a:off x="7849235" y="2545080"/>
            <a:ext cx="1310640" cy="1651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0"/>
            <a:endCxn id="58" idx="2"/>
          </p:cNvCxnSpPr>
          <p:nvPr/>
        </p:nvCxnSpPr>
        <p:spPr>
          <a:xfrm flipH="1" flipV="1">
            <a:off x="9725025" y="1889125"/>
            <a:ext cx="1270" cy="43243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2"/>
            <a:endCxn id="49" idx="0"/>
          </p:cNvCxnSpPr>
          <p:nvPr/>
        </p:nvCxnSpPr>
        <p:spPr>
          <a:xfrm flipH="1">
            <a:off x="9725025" y="2767965"/>
            <a:ext cx="1270" cy="85788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10766425" y="2321560"/>
            <a:ext cx="127952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FECHA</a:t>
            </a:r>
            <a:endParaRPr lang="en-US"/>
          </a:p>
        </p:txBody>
      </p:sp>
      <p:cxnSp>
        <p:nvCxnSpPr>
          <p:cNvPr id="64" name="Straight Connector 63"/>
          <p:cNvCxnSpPr>
            <a:stCxn id="59" idx="3"/>
            <a:endCxn id="63" idx="1"/>
          </p:cNvCxnSpPr>
          <p:nvPr/>
        </p:nvCxnSpPr>
        <p:spPr>
          <a:xfrm flipV="1">
            <a:off x="10292080" y="2533650"/>
            <a:ext cx="474345" cy="114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251825" y="1929765"/>
            <a:ext cx="1233170" cy="3917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Importe</a:t>
            </a:r>
            <a:endParaRPr lang="en-US" sz="1400"/>
          </a:p>
        </p:txBody>
      </p:sp>
      <p:sp>
        <p:nvSpPr>
          <p:cNvPr id="66" name="Oval 65"/>
          <p:cNvSpPr/>
          <p:nvPr/>
        </p:nvSpPr>
        <p:spPr>
          <a:xfrm>
            <a:off x="9965690" y="2915920"/>
            <a:ext cx="1273175" cy="3917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Cantidad</a:t>
            </a:r>
            <a:endParaRPr lang="en-US" sz="1400"/>
          </a:p>
        </p:txBody>
      </p:sp>
      <p:cxnSp>
        <p:nvCxnSpPr>
          <p:cNvPr id="67" name="Straight Connector 66"/>
          <p:cNvCxnSpPr>
            <a:stCxn id="65" idx="5"/>
            <a:endCxn id="59" idx="0"/>
          </p:cNvCxnSpPr>
          <p:nvPr/>
        </p:nvCxnSpPr>
        <p:spPr>
          <a:xfrm>
            <a:off x="9304655" y="2264410"/>
            <a:ext cx="421640" cy="571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1"/>
            <a:endCxn id="59" idx="2"/>
          </p:cNvCxnSpPr>
          <p:nvPr/>
        </p:nvCxnSpPr>
        <p:spPr>
          <a:xfrm flipH="1" flipV="1">
            <a:off x="9726295" y="2767965"/>
            <a:ext cx="426085" cy="2051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/>
          <p:cNvSpPr/>
          <p:nvPr/>
        </p:nvSpPr>
        <p:spPr>
          <a:xfrm>
            <a:off x="1364615" y="6093460"/>
            <a:ext cx="1542415" cy="4464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Contratar</a:t>
            </a:r>
            <a:endParaRPr lang="en-US" sz="1400"/>
          </a:p>
        </p:txBody>
      </p:sp>
      <p:sp>
        <p:nvSpPr>
          <p:cNvPr id="70" name="Rectangles 69"/>
          <p:cNvSpPr/>
          <p:nvPr/>
        </p:nvSpPr>
        <p:spPr>
          <a:xfrm>
            <a:off x="3524250" y="6115685"/>
            <a:ext cx="146812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ESPECIALISTA</a:t>
            </a:r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3839845" y="5325745"/>
            <a:ext cx="1558925" cy="4464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36195" rIns="0" bIns="36195" rtlCol="0" anchor="ctr"/>
          <a:p>
            <a:pPr algn="ctr"/>
            <a:r>
              <a:rPr lang="en-US" sz="1400"/>
              <a:t>Supervisar</a:t>
            </a:r>
            <a:endParaRPr lang="en-US" sz="1400"/>
          </a:p>
        </p:txBody>
      </p:sp>
      <p:cxnSp>
        <p:nvCxnSpPr>
          <p:cNvPr id="72" name="Straight Connector 71"/>
          <p:cNvCxnSpPr>
            <a:stCxn id="10" idx="2"/>
            <a:endCxn id="69" idx="0"/>
          </p:cNvCxnSpPr>
          <p:nvPr/>
        </p:nvCxnSpPr>
        <p:spPr>
          <a:xfrm>
            <a:off x="2120900" y="5779770"/>
            <a:ext cx="15240" cy="31369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1"/>
            <a:endCxn id="69" idx="3"/>
          </p:cNvCxnSpPr>
          <p:nvPr/>
        </p:nvCxnSpPr>
        <p:spPr>
          <a:xfrm flipH="1" flipV="1">
            <a:off x="2907030" y="6316980"/>
            <a:ext cx="617220" cy="1079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10367645" y="221488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9772650" y="184658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7941945" y="253365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78" name="Text Box 77"/>
          <p:cNvSpPr txBox="1"/>
          <p:nvPr/>
        </p:nvSpPr>
        <p:spPr>
          <a:xfrm>
            <a:off x="9731375" y="330708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2118995" y="572516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3054985" y="594868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cxnSp>
        <p:nvCxnSpPr>
          <p:cNvPr id="81" name="Straight Connector 80"/>
          <p:cNvCxnSpPr>
            <a:stCxn id="71" idx="3"/>
            <a:endCxn id="70" idx="3"/>
          </p:cNvCxnSpPr>
          <p:nvPr/>
        </p:nvCxnSpPr>
        <p:spPr>
          <a:xfrm flipH="1">
            <a:off x="4992370" y="5549265"/>
            <a:ext cx="406400" cy="77851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2"/>
            <a:endCxn id="70" idx="0"/>
          </p:cNvCxnSpPr>
          <p:nvPr/>
        </p:nvCxnSpPr>
        <p:spPr>
          <a:xfrm flipH="1">
            <a:off x="4258310" y="5772150"/>
            <a:ext cx="361315" cy="34353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82"/>
          <p:cNvSpPr txBox="1"/>
          <p:nvPr/>
        </p:nvSpPr>
        <p:spPr>
          <a:xfrm>
            <a:off x="5126355" y="5725160"/>
            <a:ext cx="1154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supervisor</a:t>
            </a:r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3336925" y="5549900"/>
            <a:ext cx="130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supervisado</a:t>
            </a:r>
            <a:endParaRPr lang="en-US"/>
          </a:p>
        </p:txBody>
      </p:sp>
      <p:sp>
        <p:nvSpPr>
          <p:cNvPr id="85" name="Text Box 84"/>
          <p:cNvSpPr txBox="1"/>
          <p:nvPr/>
        </p:nvSpPr>
        <p:spPr>
          <a:xfrm>
            <a:off x="4992370" y="609346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932815" y="1656715"/>
            <a:ext cx="1564640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PRODUCTO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" y="1188720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Nombre</a:t>
            </a:r>
            <a:endParaRPr lang="en-US" sz="1200"/>
          </a:p>
        </p:txBody>
      </p:sp>
      <p:cxnSp>
        <p:nvCxnSpPr>
          <p:cNvPr id="7" name="Straight Connector 6"/>
          <p:cNvCxnSpPr>
            <a:stCxn id="6" idx="5"/>
            <a:endCxn id="5" idx="0"/>
          </p:cNvCxnSpPr>
          <p:nvPr/>
        </p:nvCxnSpPr>
        <p:spPr>
          <a:xfrm>
            <a:off x="1647825" y="1461770"/>
            <a:ext cx="67310" cy="1949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2460" y="1188720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id_Mod</a:t>
            </a:r>
            <a:endParaRPr lang="en-US" sz="1200" u="sng"/>
          </a:p>
        </p:txBody>
      </p:sp>
      <p:cxnSp>
        <p:nvCxnSpPr>
          <p:cNvPr id="9" name="Straight Connector 8"/>
          <p:cNvCxnSpPr>
            <a:stCxn id="8" idx="3"/>
            <a:endCxn id="5" idx="0"/>
          </p:cNvCxnSpPr>
          <p:nvPr/>
        </p:nvCxnSpPr>
        <p:spPr>
          <a:xfrm flipH="1">
            <a:off x="1715135" y="1461770"/>
            <a:ext cx="335280" cy="1949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3840480" y="1612900"/>
            <a:ext cx="127952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EMPRESA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69640" y="1140460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Nombre</a:t>
            </a:r>
            <a:endParaRPr lang="en-US" sz="1200"/>
          </a:p>
        </p:txBody>
      </p:sp>
      <p:cxnSp>
        <p:nvCxnSpPr>
          <p:cNvPr id="12" name="Straight Connector 11"/>
          <p:cNvCxnSpPr>
            <a:stCxn id="11" idx="5"/>
            <a:endCxn id="10" idx="0"/>
          </p:cNvCxnSpPr>
          <p:nvPr/>
        </p:nvCxnSpPr>
        <p:spPr>
          <a:xfrm>
            <a:off x="4332605" y="1413510"/>
            <a:ext cx="147955" cy="1993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87240" y="1140460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id_Emp</a:t>
            </a:r>
            <a:endParaRPr lang="en-US" sz="1200" u="sng"/>
          </a:p>
        </p:txBody>
      </p:sp>
      <p:cxnSp>
        <p:nvCxnSpPr>
          <p:cNvPr id="14" name="Straight Connector 13"/>
          <p:cNvCxnSpPr>
            <a:stCxn id="13" idx="3"/>
            <a:endCxn id="10" idx="0"/>
          </p:cNvCxnSpPr>
          <p:nvPr/>
        </p:nvCxnSpPr>
        <p:spPr>
          <a:xfrm flipH="1">
            <a:off x="4480560" y="1413510"/>
            <a:ext cx="254635" cy="1993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73755" y="2189480"/>
            <a:ext cx="110617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Direccion</a:t>
            </a:r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4700905" y="2189480"/>
            <a:ext cx="110617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Website</a:t>
            </a:r>
            <a:endParaRPr lang="en-US" sz="1200"/>
          </a:p>
        </p:txBody>
      </p:sp>
      <p:cxnSp>
        <p:nvCxnSpPr>
          <p:cNvPr id="17" name="Straight Connector 16"/>
          <p:cNvCxnSpPr>
            <a:stCxn id="16" idx="1"/>
            <a:endCxn id="10" idx="2"/>
          </p:cNvCxnSpPr>
          <p:nvPr/>
        </p:nvCxnSpPr>
        <p:spPr>
          <a:xfrm flipH="1" flipV="1">
            <a:off x="4480560" y="2037080"/>
            <a:ext cx="382270" cy="1993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15" idx="7"/>
          </p:cNvCxnSpPr>
          <p:nvPr/>
        </p:nvCxnSpPr>
        <p:spPr>
          <a:xfrm flipH="1">
            <a:off x="4318000" y="2037080"/>
            <a:ext cx="162560" cy="1993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8634095" y="1656715"/>
            <a:ext cx="127952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ALMACEN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37650" y="1188720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id_Alm</a:t>
            </a:r>
            <a:endParaRPr lang="en-US" sz="1200" u="sng"/>
          </a:p>
        </p:txBody>
      </p:sp>
      <p:cxnSp>
        <p:nvCxnSpPr>
          <p:cNvPr id="23" name="Straight Connector 22"/>
          <p:cNvCxnSpPr>
            <a:stCxn id="22" idx="3"/>
            <a:endCxn id="19" idx="0"/>
          </p:cNvCxnSpPr>
          <p:nvPr/>
        </p:nvCxnSpPr>
        <p:spPr>
          <a:xfrm flipH="1">
            <a:off x="9274175" y="1461770"/>
            <a:ext cx="11430" cy="1949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301105" y="2133600"/>
            <a:ext cx="110617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Nombre</a:t>
            </a:r>
            <a:endParaRPr lang="en-US" sz="1200"/>
          </a:p>
        </p:txBody>
      </p:sp>
      <p:cxnSp>
        <p:nvCxnSpPr>
          <p:cNvPr id="27" name="Straight Connector 26"/>
          <p:cNvCxnSpPr>
            <a:stCxn id="29" idx="2"/>
            <a:endCxn id="24" idx="7"/>
          </p:cNvCxnSpPr>
          <p:nvPr/>
        </p:nvCxnSpPr>
        <p:spPr>
          <a:xfrm flipH="1">
            <a:off x="7245350" y="2034540"/>
            <a:ext cx="122555" cy="1460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8597265" y="1619250"/>
            <a:ext cx="1352550" cy="5143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6727825" y="1610360"/>
            <a:ext cx="1279525" cy="42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PROVINCIA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62445" y="1139825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id_Prov</a:t>
            </a:r>
            <a:endParaRPr lang="en-US" sz="1200" u="sng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7367905" y="1459865"/>
            <a:ext cx="0" cy="1504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910590" y="3906520"/>
            <a:ext cx="1541145" cy="63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FABRICANTE EXTRANGERO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4215" y="3485515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Nombre</a:t>
            </a:r>
            <a:endParaRPr lang="en-US" sz="1200"/>
          </a:p>
        </p:txBody>
      </p:sp>
      <p:cxnSp>
        <p:nvCxnSpPr>
          <p:cNvPr id="35" name="Straight Connector 34"/>
          <p:cNvCxnSpPr>
            <a:stCxn id="34" idx="5"/>
            <a:endCxn id="32" idx="0"/>
          </p:cNvCxnSpPr>
          <p:nvPr/>
        </p:nvCxnSpPr>
        <p:spPr>
          <a:xfrm>
            <a:off x="1567180" y="3758565"/>
            <a:ext cx="114300" cy="1479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21815" y="3485515"/>
            <a:ext cx="101092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id_Fab</a:t>
            </a:r>
            <a:endParaRPr lang="en-US" sz="1200" u="sng"/>
          </a:p>
        </p:txBody>
      </p:sp>
      <p:cxnSp>
        <p:nvCxnSpPr>
          <p:cNvPr id="37" name="Straight Connector 36"/>
          <p:cNvCxnSpPr>
            <a:stCxn id="36" idx="3"/>
            <a:endCxn id="32" idx="0"/>
          </p:cNvCxnSpPr>
          <p:nvPr/>
        </p:nvCxnSpPr>
        <p:spPr>
          <a:xfrm flipH="1">
            <a:off x="1681480" y="3758565"/>
            <a:ext cx="288290" cy="1479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35025" y="4638675"/>
            <a:ext cx="812800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País</a:t>
            </a:r>
            <a:endParaRPr lang="en-US" sz="1200"/>
          </a:p>
        </p:txBody>
      </p:sp>
      <p:sp>
        <p:nvSpPr>
          <p:cNvPr id="41" name="Oval 40"/>
          <p:cNvSpPr/>
          <p:nvPr/>
        </p:nvSpPr>
        <p:spPr>
          <a:xfrm>
            <a:off x="1774190" y="4689475"/>
            <a:ext cx="909955" cy="32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Email</a:t>
            </a:r>
            <a:endParaRPr lang="en-US" sz="1200"/>
          </a:p>
        </p:txBody>
      </p:sp>
      <p:cxnSp>
        <p:nvCxnSpPr>
          <p:cNvPr id="42" name="Straight Connector 41"/>
          <p:cNvCxnSpPr>
            <a:stCxn id="41" idx="1"/>
            <a:endCxn id="32" idx="2"/>
          </p:cNvCxnSpPr>
          <p:nvPr/>
        </p:nvCxnSpPr>
        <p:spPr>
          <a:xfrm flipH="1" flipV="1">
            <a:off x="1681480" y="4537710"/>
            <a:ext cx="226060" cy="1987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2"/>
            <a:endCxn id="40" idx="7"/>
          </p:cNvCxnSpPr>
          <p:nvPr/>
        </p:nvCxnSpPr>
        <p:spPr>
          <a:xfrm flipH="1">
            <a:off x="1529080" y="4537710"/>
            <a:ext cx="152400" cy="1479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Presentation</Application>
  <PresentationFormat>Widescreen</PresentationFormat>
  <Paragraphs>182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Alfredo</cp:lastModifiedBy>
  <cp:revision>2</cp:revision>
  <dcterms:created xsi:type="dcterms:W3CDTF">2023-10-10T15:46:00Z</dcterms:created>
  <dcterms:modified xsi:type="dcterms:W3CDTF">2023-10-11T01:37:51Z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30B910D90D1C4F7CB6779B4860FE8C8B</vt:lpwstr>
  </property>
  <property fmtid="{D5CDD505-2E9C-101B-9397-08002B2CF9AE}" pid="3" name="KSOProductBuildVer">
    <vt:lpwstr>1033-11.2.0.11417</vt:lpwstr>
  </property>
</Properties>
</file>