
<file path=[Content_Types].xml><?xml version="1.0" encoding="utf-8"?>
<Types xmlns="http://schemas.openxmlformats.org/package/2006/content-types">
  <Default Extension="png" ContentType="image/png"/>
  <Default Extension="jpeg" ContentType="image/jpeg"/>
  <Default Extension="JPG" ContentType="image/.jp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68" r:id="rId5"/>
    <p:sldId id="259" r:id="rId6"/>
    <p:sldId id="280" r:id="rId7"/>
    <p:sldId id="281" r:id="rId8"/>
    <p:sldId id="270" r:id="rId9"/>
    <p:sldId id="271" r:id="rId10"/>
    <p:sldId id="272" r:id="rId11"/>
    <p:sldId id="274" r:id="rId12"/>
    <p:sldId id="273" r:id="rId13"/>
    <p:sldId id="278"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dgm:catLst/>
</dgm:colorsDef>
</file>

<file path=ppt/diagrams/colors2.xml><?xml version="1.0" encoding="utf-8"?>
<dgm:colorsDef xmlns:dgm="http://schemas.openxmlformats.org/drawingml/2006/diagram" xmlns:a="http://schemas.openxmlformats.org/drawingml/2006/main">
  <dgm:catLst/>
</dgm:colorsDef>
</file>

<file path=ppt/diagrams/data1.xml><?xml version="1.0" encoding="utf-8"?>
<dgm:dataModel xmlns:dgm="http://schemas.openxmlformats.org/drawingml/2006/diagram" xmlns:a="http://schemas.openxmlformats.org/drawingml/2006/main">
  <dgm:ptLst>
    <dgm:pt modelId="{FDD2EF9E-9A7F-4F3F-BD40-39C050E0585B}"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C8890BEB-80E9-4257-A5A0-BFB9C9084A75}">
      <dgm:prSet/>
      <dgm:spPr/>
      <dgm:t>
        <a:bodyPr/>
        <a:lstStyle/>
        <a:p>
          <a:r>
            <a:rPr lang="en-US"/>
            <a:t>Total power consumption ......kilowatt</a:t>
          </a:r>
        </a:p>
      </dgm:t>
    </dgm:pt>
    <dgm:pt modelId="{45F638BF-F5B3-4E82-A32E-449F134CD3DA}" cxnId="{F4C9D588-4A7F-40BA-A7A7-352923097DFF}" type="parTrans">
      <dgm:prSet/>
      <dgm:spPr/>
      <dgm:t>
        <a:bodyPr/>
        <a:lstStyle/>
        <a:p>
          <a:endParaRPr lang="en-US"/>
        </a:p>
      </dgm:t>
    </dgm:pt>
    <dgm:pt modelId="{83BE2AC6-149F-45FD-8A55-B1EB73A7D265}" cxnId="{F4C9D588-4A7F-40BA-A7A7-352923097DFF}" type="sibTrans">
      <dgm:prSet/>
      <dgm:spPr/>
      <dgm:t>
        <a:bodyPr/>
        <a:lstStyle/>
        <a:p>
          <a:endParaRPr lang="en-US"/>
        </a:p>
      </dgm:t>
    </dgm:pt>
    <dgm:pt modelId="{C74F93EE-3B38-43CA-BF1C-99E3A3D53E27}">
      <dgm:prSet/>
      <dgm:spPr/>
      <dgm:t>
        <a:bodyPr/>
        <a:lstStyle/>
        <a:p>
          <a:r>
            <a:rPr lang="en-US"/>
            <a:t>Generator ....... kilowatt</a:t>
          </a:r>
        </a:p>
      </dgm:t>
    </dgm:pt>
    <dgm:pt modelId="{F1BC5B82-A714-4859-8C69-03FE4EDB8379}" cxnId="{90A99396-DC2D-4A56-B61D-AC481E682077}" type="parTrans">
      <dgm:prSet/>
      <dgm:spPr/>
      <dgm:t>
        <a:bodyPr/>
        <a:lstStyle/>
        <a:p>
          <a:endParaRPr lang="en-US"/>
        </a:p>
      </dgm:t>
    </dgm:pt>
    <dgm:pt modelId="{F2010BB0-1D23-4909-B908-042C4C0BBD3B}" cxnId="{90A99396-DC2D-4A56-B61D-AC481E682077}" type="sibTrans">
      <dgm:prSet/>
      <dgm:spPr/>
      <dgm:t>
        <a:bodyPr/>
        <a:lstStyle/>
        <a:p>
          <a:endParaRPr lang="en-US"/>
        </a:p>
      </dgm:t>
    </dgm:pt>
    <dgm:pt modelId="{ABC8ADEC-22F0-4742-B490-A0E9511EEE0E}" type="pres">
      <dgm:prSet presAssocID="{FDD2EF9E-9A7F-4F3F-BD40-39C050E0585B}" presName="vert0" presStyleCnt="0">
        <dgm:presLayoutVars>
          <dgm:dir/>
          <dgm:animOne val="branch"/>
          <dgm:animLvl val="lvl"/>
        </dgm:presLayoutVars>
      </dgm:prSet>
      <dgm:spPr/>
    </dgm:pt>
    <dgm:pt modelId="{5AE8510E-35CF-4FE7-B0B0-A435B5AD51DE}" type="pres">
      <dgm:prSet presAssocID="{C8890BEB-80E9-4257-A5A0-BFB9C9084A75}" presName="thickLine" presStyleLbl="alignNode1" presStyleIdx="0" presStyleCnt="2"/>
      <dgm:spPr/>
    </dgm:pt>
    <dgm:pt modelId="{5549CFA0-F120-43D9-99AC-03A6DB4807C4}" type="pres">
      <dgm:prSet presAssocID="{C8890BEB-80E9-4257-A5A0-BFB9C9084A75}" presName="horz1" presStyleCnt="0"/>
      <dgm:spPr/>
    </dgm:pt>
    <dgm:pt modelId="{2CA10133-373F-4BCC-8A73-4EA1CD2E19A8}" type="pres">
      <dgm:prSet presAssocID="{C8890BEB-80E9-4257-A5A0-BFB9C9084A75}" presName="tx1" presStyleLbl="revTx" presStyleIdx="0" presStyleCnt="2"/>
      <dgm:spPr/>
    </dgm:pt>
    <dgm:pt modelId="{65713D72-FC86-46A6-9D83-FD7DD8F63E09}" type="pres">
      <dgm:prSet presAssocID="{C8890BEB-80E9-4257-A5A0-BFB9C9084A75}" presName="vert1" presStyleCnt="0"/>
      <dgm:spPr/>
    </dgm:pt>
    <dgm:pt modelId="{3FC9DAA9-3BB4-40FC-A3E2-AFCF82BFCB18}" type="pres">
      <dgm:prSet presAssocID="{C74F93EE-3B38-43CA-BF1C-99E3A3D53E27}" presName="thickLine" presStyleLbl="alignNode1" presStyleIdx="1" presStyleCnt="2"/>
      <dgm:spPr/>
    </dgm:pt>
    <dgm:pt modelId="{94626129-E4D7-497B-ADAE-F442722626F8}" type="pres">
      <dgm:prSet presAssocID="{C74F93EE-3B38-43CA-BF1C-99E3A3D53E27}" presName="horz1" presStyleCnt="0"/>
      <dgm:spPr/>
    </dgm:pt>
    <dgm:pt modelId="{1B46927B-54F1-4A65-ACF7-0950685037BE}" type="pres">
      <dgm:prSet presAssocID="{C74F93EE-3B38-43CA-BF1C-99E3A3D53E27}" presName="tx1" presStyleLbl="revTx" presStyleIdx="1" presStyleCnt="2"/>
      <dgm:spPr/>
    </dgm:pt>
    <dgm:pt modelId="{59D366C2-E674-4382-BB3E-963C42831A51}" type="pres">
      <dgm:prSet presAssocID="{C74F93EE-3B38-43CA-BF1C-99E3A3D53E27}" presName="vert1" presStyleCnt="0"/>
      <dgm:spPr/>
    </dgm:pt>
  </dgm:ptLst>
  <dgm:cxnLst>
    <dgm:cxn modelId="{B60F7D88-5672-4CA9-A790-14AC4AFA134A}" type="presOf" srcId="{C8890BEB-80E9-4257-A5A0-BFB9C9084A75}" destId="{2CA10133-373F-4BCC-8A73-4EA1CD2E19A8}" srcOrd="0" destOrd="0" presId="urn:microsoft.com/office/officeart/2008/layout/LinedList"/>
    <dgm:cxn modelId="{F4C9D588-4A7F-40BA-A7A7-352923097DFF}" srcId="{FDD2EF9E-9A7F-4F3F-BD40-39C050E0585B}" destId="{C8890BEB-80E9-4257-A5A0-BFB9C9084A75}" srcOrd="0" destOrd="0" parTransId="{45F638BF-F5B3-4E82-A32E-449F134CD3DA}" sibTransId="{83BE2AC6-149F-45FD-8A55-B1EB73A7D265}"/>
    <dgm:cxn modelId="{90A99396-DC2D-4A56-B61D-AC481E682077}" srcId="{FDD2EF9E-9A7F-4F3F-BD40-39C050E0585B}" destId="{C74F93EE-3B38-43CA-BF1C-99E3A3D53E27}" srcOrd="1" destOrd="0" parTransId="{F1BC5B82-A714-4859-8C69-03FE4EDB8379}" sibTransId="{F2010BB0-1D23-4909-B908-042C4C0BBD3B}"/>
    <dgm:cxn modelId="{CF8BF4A3-CADD-40AF-BAF7-47CD8CE733B2}" type="presOf" srcId="{C74F93EE-3B38-43CA-BF1C-99E3A3D53E27}" destId="{1B46927B-54F1-4A65-ACF7-0950685037BE}" srcOrd="0" destOrd="0" presId="urn:microsoft.com/office/officeart/2008/layout/LinedList"/>
    <dgm:cxn modelId="{101E49D4-50F4-46A7-AC7E-A4C45AF02F09}" type="presOf" srcId="{FDD2EF9E-9A7F-4F3F-BD40-39C050E0585B}" destId="{ABC8ADEC-22F0-4742-B490-A0E9511EEE0E}" srcOrd="0" destOrd="0" presId="urn:microsoft.com/office/officeart/2008/layout/LinedList"/>
    <dgm:cxn modelId="{5A246A7E-4F91-476B-A86E-0FEB945F6252}" type="presParOf" srcId="{ABC8ADEC-22F0-4742-B490-A0E9511EEE0E}" destId="{5AE8510E-35CF-4FE7-B0B0-A435B5AD51DE}" srcOrd="0" destOrd="0" presId="urn:microsoft.com/office/officeart/2008/layout/LinedList"/>
    <dgm:cxn modelId="{09BC1F6D-AC90-4468-8348-3F3289E45BCB}" type="presParOf" srcId="{ABC8ADEC-22F0-4742-B490-A0E9511EEE0E}" destId="{5549CFA0-F120-43D9-99AC-03A6DB4807C4}" srcOrd="1" destOrd="0" presId="urn:microsoft.com/office/officeart/2008/layout/LinedList"/>
    <dgm:cxn modelId="{16CEEB28-A655-428D-A5D7-713F79B5E498}" type="presParOf" srcId="{5549CFA0-F120-43D9-99AC-03A6DB4807C4}" destId="{2CA10133-373F-4BCC-8A73-4EA1CD2E19A8}" srcOrd="0" destOrd="0" presId="urn:microsoft.com/office/officeart/2008/layout/LinedList"/>
    <dgm:cxn modelId="{A046BF96-AEA9-4E38-A769-714D1861A1C0}" type="presParOf" srcId="{5549CFA0-F120-43D9-99AC-03A6DB4807C4}" destId="{65713D72-FC86-46A6-9D83-FD7DD8F63E09}" srcOrd="1" destOrd="0" presId="urn:microsoft.com/office/officeart/2008/layout/LinedList"/>
    <dgm:cxn modelId="{D6453B0B-71A1-4972-9D72-0807408DA827}" type="presParOf" srcId="{ABC8ADEC-22F0-4742-B490-A0E9511EEE0E}" destId="{3FC9DAA9-3BB4-40FC-A3E2-AFCF82BFCB18}" srcOrd="2" destOrd="0" presId="urn:microsoft.com/office/officeart/2008/layout/LinedList"/>
    <dgm:cxn modelId="{DE1E3114-411D-4059-92B8-42CB067F20E1}" type="presParOf" srcId="{ABC8ADEC-22F0-4742-B490-A0E9511EEE0E}" destId="{94626129-E4D7-497B-ADAE-F442722626F8}" srcOrd="3" destOrd="0" presId="urn:microsoft.com/office/officeart/2008/layout/LinedList"/>
    <dgm:cxn modelId="{3F7872F1-A172-46FF-81AE-FF2F582F11A1}" type="presParOf" srcId="{94626129-E4D7-497B-ADAE-F442722626F8}" destId="{1B46927B-54F1-4A65-ACF7-0950685037BE}" srcOrd="0" destOrd="0" presId="urn:microsoft.com/office/officeart/2008/layout/LinedList"/>
    <dgm:cxn modelId="{E7C53C01-0C52-4784-8EE7-31E4195B64AA}" type="presParOf" srcId="{94626129-E4D7-497B-ADAE-F442722626F8}" destId="{59D366C2-E674-4382-BB3E-963C42831A5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EBCAF9-B80B-4F61-A32E-702A492A9F00}"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203CA82E-E7E1-4233-ADB3-95DE4F6AA84C}">
      <dgm:prSet/>
      <dgm:spPr/>
      <dgm:t>
        <a:bodyPr/>
        <a:lstStyle/>
        <a:p>
          <a:r>
            <a:rPr lang="en-US"/>
            <a:t>Engineering Drafting Tool. AutoCAD has the possibility to produce very accurate designs.</a:t>
          </a:r>
        </a:p>
      </dgm:t>
    </dgm:pt>
    <dgm:pt modelId="{B81D6C8B-A8AE-467E-92CD-5C11C6856403}" cxnId="{4200FDE0-7997-439F-8389-C47164EB4348}" type="parTrans">
      <dgm:prSet/>
      <dgm:spPr/>
      <dgm:t>
        <a:bodyPr/>
        <a:lstStyle/>
        <a:p>
          <a:endParaRPr lang="en-US"/>
        </a:p>
      </dgm:t>
    </dgm:pt>
    <dgm:pt modelId="{CD939FD1-3297-4F53-89BE-D1618A5256C1}" cxnId="{4200FDE0-7997-439F-8389-C47164EB4348}" type="sibTrans">
      <dgm:prSet/>
      <dgm:spPr/>
      <dgm:t>
        <a:bodyPr/>
        <a:lstStyle/>
        <a:p>
          <a:endParaRPr lang="en-US"/>
        </a:p>
      </dgm:t>
    </dgm:pt>
    <dgm:pt modelId="{7ACEB4B6-59CC-485A-8307-82EF619C38FA}">
      <dgm:prSet/>
      <dgm:spPr/>
      <dgm:t>
        <a:bodyPr/>
        <a:lstStyle/>
        <a:p>
          <a:r>
            <a:rPr lang="en-US"/>
            <a:t>Architectural Planning Tool.</a:t>
          </a:r>
        </a:p>
      </dgm:t>
    </dgm:pt>
    <dgm:pt modelId="{0F109A03-B759-4684-A490-4A675E98B65E}" cxnId="{A35D0751-1D13-46AA-9094-1540434F93A4}" type="parTrans">
      <dgm:prSet/>
      <dgm:spPr/>
      <dgm:t>
        <a:bodyPr/>
        <a:lstStyle/>
        <a:p>
          <a:endParaRPr lang="en-US"/>
        </a:p>
      </dgm:t>
    </dgm:pt>
    <dgm:pt modelId="{2167005C-3577-4415-A145-AF7CF1AB95AB}" cxnId="{A35D0751-1D13-46AA-9094-1540434F93A4}" type="sibTrans">
      <dgm:prSet/>
      <dgm:spPr/>
      <dgm:t>
        <a:bodyPr/>
        <a:lstStyle/>
        <a:p>
          <a:endParaRPr lang="en-US"/>
        </a:p>
      </dgm:t>
    </dgm:pt>
    <dgm:pt modelId="{AD3537B6-90A7-4F5B-B812-965CEFD4A385}">
      <dgm:prSet/>
      <dgm:spPr/>
      <dgm:t>
        <a:bodyPr/>
        <a:lstStyle/>
        <a:p>
          <a:r>
            <a:rPr lang="en-US"/>
            <a:t>3D Printing.</a:t>
          </a:r>
        </a:p>
      </dgm:t>
    </dgm:pt>
    <dgm:pt modelId="{FC3454D9-57B1-4C46-BD96-F04250727DCF}" cxnId="{764F5184-A8D9-4F32-8113-C8678EE95CD6}" type="parTrans">
      <dgm:prSet/>
      <dgm:spPr/>
      <dgm:t>
        <a:bodyPr/>
        <a:lstStyle/>
        <a:p>
          <a:endParaRPr lang="en-US"/>
        </a:p>
      </dgm:t>
    </dgm:pt>
    <dgm:pt modelId="{233CFABC-1C09-409D-A994-96D62CC1365E}" cxnId="{764F5184-A8D9-4F32-8113-C8678EE95CD6}" type="sibTrans">
      <dgm:prSet/>
      <dgm:spPr/>
      <dgm:t>
        <a:bodyPr/>
        <a:lstStyle/>
        <a:p>
          <a:endParaRPr lang="en-US"/>
        </a:p>
      </dgm:t>
    </dgm:pt>
    <dgm:pt modelId="{D5053CD5-4060-4B31-B63F-01C5E6A9ADD5}">
      <dgm:prSet/>
      <dgm:spPr/>
      <dgm:t>
        <a:bodyPr/>
        <a:lstStyle/>
        <a:p>
          <a:r>
            <a:rPr lang="en-US"/>
            <a:t>Fashion Industry. </a:t>
          </a:r>
        </a:p>
      </dgm:t>
    </dgm:pt>
    <dgm:pt modelId="{BC7E15EB-8A4F-4ED9-B18E-4134666AAA17}" cxnId="{24C2E64D-70FB-4DB4-A57C-CB094D12F9DC}" type="parTrans">
      <dgm:prSet/>
      <dgm:spPr/>
      <dgm:t>
        <a:bodyPr/>
        <a:lstStyle/>
        <a:p>
          <a:endParaRPr lang="en-US"/>
        </a:p>
      </dgm:t>
    </dgm:pt>
    <dgm:pt modelId="{517B93AC-CF30-4F76-83B6-1628C232C730}" cxnId="{24C2E64D-70FB-4DB4-A57C-CB094D12F9DC}" type="sibTrans">
      <dgm:prSet/>
      <dgm:spPr/>
      <dgm:t>
        <a:bodyPr/>
        <a:lstStyle/>
        <a:p>
          <a:endParaRPr lang="en-US"/>
        </a:p>
      </dgm:t>
    </dgm:pt>
    <dgm:pt modelId="{72CE0D32-0332-4662-8C5F-E2AA9CDDC178}">
      <dgm:prSet/>
      <dgm:spPr/>
      <dgm:t>
        <a:bodyPr/>
        <a:lstStyle/>
        <a:p>
          <a:r>
            <a:rPr lang="en-US"/>
            <a:t>Mechanical Industry.</a:t>
          </a:r>
        </a:p>
      </dgm:t>
    </dgm:pt>
    <dgm:pt modelId="{CA9D8CCE-E0ED-4145-9F70-54CBC4B6CBCA}" cxnId="{F64AC533-F431-4C4A-AB87-1BDA72BE3005}" type="parTrans">
      <dgm:prSet/>
      <dgm:spPr/>
      <dgm:t>
        <a:bodyPr/>
        <a:lstStyle/>
        <a:p>
          <a:endParaRPr lang="en-US"/>
        </a:p>
      </dgm:t>
    </dgm:pt>
    <dgm:pt modelId="{FAEA1D42-1077-4F80-8C07-A0D7910CAEB5}" cxnId="{F64AC533-F431-4C4A-AB87-1BDA72BE3005}" type="sibTrans">
      <dgm:prSet/>
      <dgm:spPr/>
      <dgm:t>
        <a:bodyPr/>
        <a:lstStyle/>
        <a:p>
          <a:endParaRPr lang="en-US"/>
        </a:p>
      </dgm:t>
    </dgm:pt>
    <dgm:pt modelId="{EC4BBB3E-628E-4FFD-91D5-0A84F3CA9F0B}" type="pres">
      <dgm:prSet presAssocID="{6DEBCAF9-B80B-4F61-A32E-702A492A9F00}" presName="vert0" presStyleCnt="0">
        <dgm:presLayoutVars>
          <dgm:dir/>
          <dgm:animOne val="branch"/>
          <dgm:animLvl val="lvl"/>
        </dgm:presLayoutVars>
      </dgm:prSet>
      <dgm:spPr/>
    </dgm:pt>
    <dgm:pt modelId="{971AD784-7406-41DD-BD30-730B9BD3FC06}" type="pres">
      <dgm:prSet presAssocID="{203CA82E-E7E1-4233-ADB3-95DE4F6AA84C}" presName="thickLine" presStyleLbl="alignNode1" presStyleIdx="0" presStyleCnt="5"/>
      <dgm:spPr/>
    </dgm:pt>
    <dgm:pt modelId="{7C08A69F-F0EB-4839-8BBF-D553C39CC0B1}" type="pres">
      <dgm:prSet presAssocID="{203CA82E-E7E1-4233-ADB3-95DE4F6AA84C}" presName="horz1" presStyleCnt="0"/>
      <dgm:spPr/>
    </dgm:pt>
    <dgm:pt modelId="{FB17398F-6300-435C-8C38-6362F948631E}" type="pres">
      <dgm:prSet presAssocID="{203CA82E-E7E1-4233-ADB3-95DE4F6AA84C}" presName="tx1" presStyleLbl="revTx" presStyleIdx="0" presStyleCnt="5"/>
      <dgm:spPr/>
    </dgm:pt>
    <dgm:pt modelId="{FE4D5BCB-2E98-49EB-AA70-F660A371024A}" type="pres">
      <dgm:prSet presAssocID="{203CA82E-E7E1-4233-ADB3-95DE4F6AA84C}" presName="vert1" presStyleCnt="0"/>
      <dgm:spPr/>
    </dgm:pt>
    <dgm:pt modelId="{096B4F18-03FE-44A5-8DE2-2373A3212BEE}" type="pres">
      <dgm:prSet presAssocID="{7ACEB4B6-59CC-485A-8307-82EF619C38FA}" presName="thickLine" presStyleLbl="alignNode1" presStyleIdx="1" presStyleCnt="5"/>
      <dgm:spPr/>
    </dgm:pt>
    <dgm:pt modelId="{6C194465-48D4-43B0-88B5-BCFF835F7CBA}" type="pres">
      <dgm:prSet presAssocID="{7ACEB4B6-59CC-485A-8307-82EF619C38FA}" presName="horz1" presStyleCnt="0"/>
      <dgm:spPr/>
    </dgm:pt>
    <dgm:pt modelId="{564579B5-C162-44A7-BC2F-226F934437BD}" type="pres">
      <dgm:prSet presAssocID="{7ACEB4B6-59CC-485A-8307-82EF619C38FA}" presName="tx1" presStyleLbl="revTx" presStyleIdx="1" presStyleCnt="5"/>
      <dgm:spPr/>
    </dgm:pt>
    <dgm:pt modelId="{95B20247-E21F-4442-9CF3-B2428EC52C48}" type="pres">
      <dgm:prSet presAssocID="{7ACEB4B6-59CC-485A-8307-82EF619C38FA}" presName="vert1" presStyleCnt="0"/>
      <dgm:spPr/>
    </dgm:pt>
    <dgm:pt modelId="{CE0CF3F2-C1DC-46E0-86ED-A15AB7E55120}" type="pres">
      <dgm:prSet presAssocID="{AD3537B6-90A7-4F5B-B812-965CEFD4A385}" presName="thickLine" presStyleLbl="alignNode1" presStyleIdx="2" presStyleCnt="5"/>
      <dgm:spPr/>
    </dgm:pt>
    <dgm:pt modelId="{90C85A8C-85B4-4425-90B3-F66E541271FC}" type="pres">
      <dgm:prSet presAssocID="{AD3537B6-90A7-4F5B-B812-965CEFD4A385}" presName="horz1" presStyleCnt="0"/>
      <dgm:spPr/>
    </dgm:pt>
    <dgm:pt modelId="{E9923C99-DDEA-46D1-A3B4-F782DF2D5106}" type="pres">
      <dgm:prSet presAssocID="{AD3537B6-90A7-4F5B-B812-965CEFD4A385}" presName="tx1" presStyleLbl="revTx" presStyleIdx="2" presStyleCnt="5"/>
      <dgm:spPr/>
    </dgm:pt>
    <dgm:pt modelId="{F27CD486-05D5-4C43-9CD7-1AE42F3CE876}" type="pres">
      <dgm:prSet presAssocID="{AD3537B6-90A7-4F5B-B812-965CEFD4A385}" presName="vert1" presStyleCnt="0"/>
      <dgm:spPr/>
    </dgm:pt>
    <dgm:pt modelId="{5052B501-1E1F-41A7-AB04-481DD977EA86}" type="pres">
      <dgm:prSet presAssocID="{D5053CD5-4060-4B31-B63F-01C5E6A9ADD5}" presName="thickLine" presStyleLbl="alignNode1" presStyleIdx="3" presStyleCnt="5"/>
      <dgm:spPr/>
    </dgm:pt>
    <dgm:pt modelId="{DA8D1C50-1B45-4E34-95A2-F8A5E45B30FB}" type="pres">
      <dgm:prSet presAssocID="{D5053CD5-4060-4B31-B63F-01C5E6A9ADD5}" presName="horz1" presStyleCnt="0"/>
      <dgm:spPr/>
    </dgm:pt>
    <dgm:pt modelId="{79328013-D1F4-43BD-98C4-5DB857DA7AFA}" type="pres">
      <dgm:prSet presAssocID="{D5053CD5-4060-4B31-B63F-01C5E6A9ADD5}" presName="tx1" presStyleLbl="revTx" presStyleIdx="3" presStyleCnt="5"/>
      <dgm:spPr/>
    </dgm:pt>
    <dgm:pt modelId="{7A79EB1F-5BF5-4F32-955D-09C0A5AC51BF}" type="pres">
      <dgm:prSet presAssocID="{D5053CD5-4060-4B31-B63F-01C5E6A9ADD5}" presName="vert1" presStyleCnt="0"/>
      <dgm:spPr/>
    </dgm:pt>
    <dgm:pt modelId="{06D1E38B-4FD3-49FD-BFD2-4F0D14BAA7A9}" type="pres">
      <dgm:prSet presAssocID="{72CE0D32-0332-4662-8C5F-E2AA9CDDC178}" presName="thickLine" presStyleLbl="alignNode1" presStyleIdx="4" presStyleCnt="5"/>
      <dgm:spPr/>
    </dgm:pt>
    <dgm:pt modelId="{CE6AC7A9-D277-4FE4-92D2-C6FC3BEC4CA4}" type="pres">
      <dgm:prSet presAssocID="{72CE0D32-0332-4662-8C5F-E2AA9CDDC178}" presName="horz1" presStyleCnt="0"/>
      <dgm:spPr/>
    </dgm:pt>
    <dgm:pt modelId="{69E413C5-023A-4584-B17D-8B777DE0A16B}" type="pres">
      <dgm:prSet presAssocID="{72CE0D32-0332-4662-8C5F-E2AA9CDDC178}" presName="tx1" presStyleLbl="revTx" presStyleIdx="4" presStyleCnt="5"/>
      <dgm:spPr/>
    </dgm:pt>
    <dgm:pt modelId="{F2C10A65-F37B-403F-87DC-D8782CDB47AF}" type="pres">
      <dgm:prSet presAssocID="{72CE0D32-0332-4662-8C5F-E2AA9CDDC178}" presName="vert1" presStyleCnt="0"/>
      <dgm:spPr/>
    </dgm:pt>
  </dgm:ptLst>
  <dgm:cxnLst>
    <dgm:cxn modelId="{00D6DA24-B6BD-4805-9100-D3DE56BDFFE2}" type="presOf" srcId="{6DEBCAF9-B80B-4F61-A32E-702A492A9F00}" destId="{EC4BBB3E-628E-4FFD-91D5-0A84F3CA9F0B}" srcOrd="0" destOrd="0" presId="urn:microsoft.com/office/officeart/2008/layout/LinedList"/>
    <dgm:cxn modelId="{F64AC533-F431-4C4A-AB87-1BDA72BE3005}" srcId="{6DEBCAF9-B80B-4F61-A32E-702A492A9F00}" destId="{72CE0D32-0332-4662-8C5F-E2AA9CDDC178}" srcOrd="4" destOrd="0" parTransId="{CA9D8CCE-E0ED-4145-9F70-54CBC4B6CBCA}" sibTransId="{FAEA1D42-1077-4F80-8C07-A0D7910CAEB5}"/>
    <dgm:cxn modelId="{BD638743-B3A9-4299-B0D2-6D023187200D}" type="presOf" srcId="{AD3537B6-90A7-4F5B-B812-965CEFD4A385}" destId="{E9923C99-DDEA-46D1-A3B4-F782DF2D5106}" srcOrd="0" destOrd="0" presId="urn:microsoft.com/office/officeart/2008/layout/LinedList"/>
    <dgm:cxn modelId="{24C2E64D-70FB-4DB4-A57C-CB094D12F9DC}" srcId="{6DEBCAF9-B80B-4F61-A32E-702A492A9F00}" destId="{D5053CD5-4060-4B31-B63F-01C5E6A9ADD5}" srcOrd="3" destOrd="0" parTransId="{BC7E15EB-8A4F-4ED9-B18E-4134666AAA17}" sibTransId="{517B93AC-CF30-4F76-83B6-1628C232C730}"/>
    <dgm:cxn modelId="{A35D0751-1D13-46AA-9094-1540434F93A4}" srcId="{6DEBCAF9-B80B-4F61-A32E-702A492A9F00}" destId="{7ACEB4B6-59CC-485A-8307-82EF619C38FA}" srcOrd="1" destOrd="0" parTransId="{0F109A03-B759-4684-A490-4A675E98B65E}" sibTransId="{2167005C-3577-4415-A145-AF7CF1AB95AB}"/>
    <dgm:cxn modelId="{764F5184-A8D9-4F32-8113-C8678EE95CD6}" srcId="{6DEBCAF9-B80B-4F61-A32E-702A492A9F00}" destId="{AD3537B6-90A7-4F5B-B812-965CEFD4A385}" srcOrd="2" destOrd="0" parTransId="{FC3454D9-57B1-4C46-BD96-F04250727DCF}" sibTransId="{233CFABC-1C09-409D-A994-96D62CC1365E}"/>
    <dgm:cxn modelId="{55A6E1BF-44BB-4F22-81A5-7652538DFCC7}" type="presOf" srcId="{D5053CD5-4060-4B31-B63F-01C5E6A9ADD5}" destId="{79328013-D1F4-43BD-98C4-5DB857DA7AFA}" srcOrd="0" destOrd="0" presId="urn:microsoft.com/office/officeart/2008/layout/LinedList"/>
    <dgm:cxn modelId="{4F2958C1-5217-4FFA-8F21-A09164657543}" type="presOf" srcId="{72CE0D32-0332-4662-8C5F-E2AA9CDDC178}" destId="{69E413C5-023A-4584-B17D-8B777DE0A16B}" srcOrd="0" destOrd="0" presId="urn:microsoft.com/office/officeart/2008/layout/LinedList"/>
    <dgm:cxn modelId="{6E49AFCA-7D5C-4835-BBF7-DF15A47D786E}" type="presOf" srcId="{203CA82E-E7E1-4233-ADB3-95DE4F6AA84C}" destId="{FB17398F-6300-435C-8C38-6362F948631E}" srcOrd="0" destOrd="0" presId="urn:microsoft.com/office/officeart/2008/layout/LinedList"/>
    <dgm:cxn modelId="{4200FDE0-7997-439F-8389-C47164EB4348}" srcId="{6DEBCAF9-B80B-4F61-A32E-702A492A9F00}" destId="{203CA82E-E7E1-4233-ADB3-95DE4F6AA84C}" srcOrd="0" destOrd="0" parTransId="{B81D6C8B-A8AE-467E-92CD-5C11C6856403}" sibTransId="{CD939FD1-3297-4F53-89BE-D1618A5256C1}"/>
    <dgm:cxn modelId="{4AB9C1E9-4441-4C91-BFA3-CEA1F5EF9FA5}" type="presOf" srcId="{7ACEB4B6-59CC-485A-8307-82EF619C38FA}" destId="{564579B5-C162-44A7-BC2F-226F934437BD}" srcOrd="0" destOrd="0" presId="urn:microsoft.com/office/officeart/2008/layout/LinedList"/>
    <dgm:cxn modelId="{1335C9C8-B58A-46A6-910A-8C26F180D8CE}" type="presParOf" srcId="{EC4BBB3E-628E-4FFD-91D5-0A84F3CA9F0B}" destId="{971AD784-7406-41DD-BD30-730B9BD3FC06}" srcOrd="0" destOrd="0" presId="urn:microsoft.com/office/officeart/2008/layout/LinedList"/>
    <dgm:cxn modelId="{0984651A-1329-4911-824A-1747FB611F35}" type="presParOf" srcId="{EC4BBB3E-628E-4FFD-91D5-0A84F3CA9F0B}" destId="{7C08A69F-F0EB-4839-8BBF-D553C39CC0B1}" srcOrd="1" destOrd="0" presId="urn:microsoft.com/office/officeart/2008/layout/LinedList"/>
    <dgm:cxn modelId="{3C7ADDE2-396A-4923-ACF9-4253F4B2B016}" type="presParOf" srcId="{7C08A69F-F0EB-4839-8BBF-D553C39CC0B1}" destId="{FB17398F-6300-435C-8C38-6362F948631E}" srcOrd="0" destOrd="0" presId="urn:microsoft.com/office/officeart/2008/layout/LinedList"/>
    <dgm:cxn modelId="{50E26BBF-73A0-4AC4-80F6-F7BA353939A0}" type="presParOf" srcId="{7C08A69F-F0EB-4839-8BBF-D553C39CC0B1}" destId="{FE4D5BCB-2E98-49EB-AA70-F660A371024A}" srcOrd="1" destOrd="0" presId="urn:microsoft.com/office/officeart/2008/layout/LinedList"/>
    <dgm:cxn modelId="{3BE6AFFA-F8AB-4E87-A0C8-75D05019A460}" type="presParOf" srcId="{EC4BBB3E-628E-4FFD-91D5-0A84F3CA9F0B}" destId="{096B4F18-03FE-44A5-8DE2-2373A3212BEE}" srcOrd="2" destOrd="0" presId="urn:microsoft.com/office/officeart/2008/layout/LinedList"/>
    <dgm:cxn modelId="{0FE4517C-C216-4A5E-86B8-35BD6838FC4B}" type="presParOf" srcId="{EC4BBB3E-628E-4FFD-91D5-0A84F3CA9F0B}" destId="{6C194465-48D4-43B0-88B5-BCFF835F7CBA}" srcOrd="3" destOrd="0" presId="urn:microsoft.com/office/officeart/2008/layout/LinedList"/>
    <dgm:cxn modelId="{E01E47DD-0684-4F0C-B31F-FE188402F5DE}" type="presParOf" srcId="{6C194465-48D4-43B0-88B5-BCFF835F7CBA}" destId="{564579B5-C162-44A7-BC2F-226F934437BD}" srcOrd="0" destOrd="0" presId="urn:microsoft.com/office/officeart/2008/layout/LinedList"/>
    <dgm:cxn modelId="{DBAFD51A-EE7E-4869-A11B-0736A84EFBD8}" type="presParOf" srcId="{6C194465-48D4-43B0-88B5-BCFF835F7CBA}" destId="{95B20247-E21F-4442-9CF3-B2428EC52C48}" srcOrd="1" destOrd="0" presId="urn:microsoft.com/office/officeart/2008/layout/LinedList"/>
    <dgm:cxn modelId="{9247B592-88DB-44FB-B04D-7EC231173714}" type="presParOf" srcId="{EC4BBB3E-628E-4FFD-91D5-0A84F3CA9F0B}" destId="{CE0CF3F2-C1DC-46E0-86ED-A15AB7E55120}" srcOrd="4" destOrd="0" presId="urn:microsoft.com/office/officeart/2008/layout/LinedList"/>
    <dgm:cxn modelId="{803A0738-0C0C-41CD-8691-A49733795B1B}" type="presParOf" srcId="{EC4BBB3E-628E-4FFD-91D5-0A84F3CA9F0B}" destId="{90C85A8C-85B4-4425-90B3-F66E541271FC}" srcOrd="5" destOrd="0" presId="urn:microsoft.com/office/officeart/2008/layout/LinedList"/>
    <dgm:cxn modelId="{9AB0D063-9454-4B02-B560-6BC7314C8B1D}" type="presParOf" srcId="{90C85A8C-85B4-4425-90B3-F66E541271FC}" destId="{E9923C99-DDEA-46D1-A3B4-F782DF2D5106}" srcOrd="0" destOrd="0" presId="urn:microsoft.com/office/officeart/2008/layout/LinedList"/>
    <dgm:cxn modelId="{DA016CCC-32E8-493C-A4AD-7343A8B25EDD}" type="presParOf" srcId="{90C85A8C-85B4-4425-90B3-F66E541271FC}" destId="{F27CD486-05D5-4C43-9CD7-1AE42F3CE876}" srcOrd="1" destOrd="0" presId="urn:microsoft.com/office/officeart/2008/layout/LinedList"/>
    <dgm:cxn modelId="{4D02B1AD-1418-4F06-8A4A-1B01BADF8332}" type="presParOf" srcId="{EC4BBB3E-628E-4FFD-91D5-0A84F3CA9F0B}" destId="{5052B501-1E1F-41A7-AB04-481DD977EA86}" srcOrd="6" destOrd="0" presId="urn:microsoft.com/office/officeart/2008/layout/LinedList"/>
    <dgm:cxn modelId="{B1CC8FDC-9889-4218-82E4-EAADF3BBD997}" type="presParOf" srcId="{EC4BBB3E-628E-4FFD-91D5-0A84F3CA9F0B}" destId="{DA8D1C50-1B45-4E34-95A2-F8A5E45B30FB}" srcOrd="7" destOrd="0" presId="urn:microsoft.com/office/officeart/2008/layout/LinedList"/>
    <dgm:cxn modelId="{ABFE5F61-9EE7-464B-8B67-EC62A752AFCD}" type="presParOf" srcId="{DA8D1C50-1B45-4E34-95A2-F8A5E45B30FB}" destId="{79328013-D1F4-43BD-98C4-5DB857DA7AFA}" srcOrd="0" destOrd="0" presId="urn:microsoft.com/office/officeart/2008/layout/LinedList"/>
    <dgm:cxn modelId="{C3A42E60-E500-466A-825C-B32CF44EBB2D}" type="presParOf" srcId="{DA8D1C50-1B45-4E34-95A2-F8A5E45B30FB}" destId="{7A79EB1F-5BF5-4F32-955D-09C0A5AC51BF}" srcOrd="1" destOrd="0" presId="urn:microsoft.com/office/officeart/2008/layout/LinedList"/>
    <dgm:cxn modelId="{AB83C968-B11D-4B6F-9A95-9B0E762D78DD}" type="presParOf" srcId="{EC4BBB3E-628E-4FFD-91D5-0A84F3CA9F0B}" destId="{06D1E38B-4FD3-49FD-BFD2-4F0D14BAA7A9}" srcOrd="8" destOrd="0" presId="urn:microsoft.com/office/officeart/2008/layout/LinedList"/>
    <dgm:cxn modelId="{1A99ACEF-C0B3-4FD7-BD3C-666BA655B1D8}" type="presParOf" srcId="{EC4BBB3E-628E-4FFD-91D5-0A84F3CA9F0B}" destId="{CE6AC7A9-D277-4FE4-92D2-C6FC3BEC4CA4}" srcOrd="9" destOrd="0" presId="urn:microsoft.com/office/officeart/2008/layout/LinedList"/>
    <dgm:cxn modelId="{2B877D56-59FD-4CF6-9721-39248B441090}" type="presParOf" srcId="{CE6AC7A9-D277-4FE4-92D2-C6FC3BEC4CA4}" destId="{69E413C5-023A-4584-B17D-8B777DE0A16B}" srcOrd="0" destOrd="0" presId="urn:microsoft.com/office/officeart/2008/layout/LinedList"/>
    <dgm:cxn modelId="{BA9A545E-43E2-4B0C-972C-44B22DF00A09}" type="presParOf" srcId="{CE6AC7A9-D277-4FE4-92D2-C6FC3BEC4CA4}" destId="{F2C10A65-F37B-403F-87DC-D8782CDB47AF}" srcOrd="1" destOrd="0" presId="urn:microsoft.com/office/officeart/2008/layout/Lined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3650278" cy="3759253"/>
        <a:chOff x="0" y="0"/>
        <a:chExt cx="3650278" cy="3759253"/>
      </a:xfrm>
    </dsp:grpSpPr>
    <dsp:sp modelId="{5AE8510E-35CF-4FE7-B0B0-A435B5AD51DE}">
      <dsp:nvSpPr>
        <dsp:cNvPr id="3" name="Straight Connector 2"/>
        <dsp:cNvSpPr/>
      </dsp:nvSpPr>
      <dsp:spPr bwMode="white">
        <a:xfrm>
          <a:off x="0" y="0"/>
          <a:ext cx="3650278" cy="0"/>
        </a:xfrm>
        <a:prstGeom prst="line">
          <a:avLst/>
        </a:prstGeom>
      </dsp:spPr>
      <dsp:txXfrm>
        <a:off x="0" y="0"/>
        <a:ext cx="3650278" cy="0"/>
      </dsp:txXfrm>
    </dsp:sp>
    <dsp:sp modelId="{2CA10133-373F-4BCC-8A73-4EA1CD2E19A8}">
      <dsp:nvSpPr>
        <dsp:cNvPr id="4" name="Rectangles 3"/>
        <dsp:cNvSpPr/>
      </dsp:nvSpPr>
      <dsp:spPr bwMode="white">
        <a:xfrm>
          <a:off x="0" y="0"/>
          <a:ext cx="3650278" cy="1879627"/>
        </a:xfrm>
        <a:prstGeom prst="rect">
          <a:avLst/>
        </a:prstGeom>
      </dsp:spPr>
      <dsp:txBody>
        <a:bodyPr lIns="91439" tIns="91439" rIns="91439"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a:t>Total power consumption ......kilowatt</a:t>
          </a:r>
        </a:p>
      </dsp:txBody>
      <dsp:txXfrm>
        <a:off x="0" y="0"/>
        <a:ext cx="3650278" cy="1879627"/>
      </dsp:txXfrm>
    </dsp:sp>
    <dsp:sp modelId="{3FC9DAA9-3BB4-40FC-A3E2-AFCF82BFCB18}">
      <dsp:nvSpPr>
        <dsp:cNvPr id="5" name="Straight Connector 4"/>
        <dsp:cNvSpPr/>
      </dsp:nvSpPr>
      <dsp:spPr bwMode="white">
        <a:xfrm>
          <a:off x="0" y="1879627"/>
          <a:ext cx="3650278" cy="0"/>
        </a:xfrm>
        <a:prstGeom prst="line">
          <a:avLst/>
        </a:prstGeom>
      </dsp:spPr>
      <dsp:txXfrm>
        <a:off x="0" y="1879627"/>
        <a:ext cx="3650278" cy="0"/>
      </dsp:txXfrm>
    </dsp:sp>
    <dsp:sp modelId="{1B46927B-54F1-4A65-ACF7-0950685037BE}">
      <dsp:nvSpPr>
        <dsp:cNvPr id="6" name="Rectangles 5"/>
        <dsp:cNvSpPr/>
      </dsp:nvSpPr>
      <dsp:spPr bwMode="white">
        <a:xfrm>
          <a:off x="0" y="1879627"/>
          <a:ext cx="3650278" cy="1879627"/>
        </a:xfrm>
        <a:prstGeom prst="rect">
          <a:avLst/>
        </a:prstGeom>
      </dsp:spPr>
      <dsp:txBody>
        <a:bodyPr lIns="91439" tIns="91439" rIns="91439" bIns="91439" anchor="t"/>
        <a:lstStyle>
          <a:lvl1pPr algn="l">
            <a:defRPr sz="24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pPr lvl="0">
            <a:lnSpc>
              <a:spcPct val="100000"/>
            </a:lnSpc>
            <a:spcBef>
              <a:spcPct val="0"/>
            </a:spcBef>
            <a:spcAft>
              <a:spcPct val="35000"/>
            </a:spcAft>
          </a:pPr>
          <a:r>
            <a:rPr lang="en-US"/>
            <a:t>Generator ....... kilowatt</a:t>
          </a:r>
        </a:p>
      </dsp:txBody>
      <dsp:txXfrm>
        <a:off x="0" y="1879627"/>
        <a:ext cx="3650278" cy="187962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file>

<file path=ppt/diagrams/quickStyle1.xml><?xml version="1.0" encoding="utf-8"?>
<dgm:styleDef xmlns:dgm="http://schemas.openxmlformats.org/drawingml/2006/diagram" xmlns:a="http://schemas.openxmlformats.org/drawingml/2006/main">
  <dgm:catLst/>
</dgm:styleDef>
</file>

<file path=ppt/diagrams/quickStyle2.xml><?xml version="1.0" encoding="utf-8"?>
<dgm:styleDef xmlns:dgm="http://schemas.openxmlformats.org/drawingml/2006/diagram" xmlns:a="http://schemas.openxmlformats.org/drawingml/2006/main">
  <dgm:catLst/>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endParaRPr lang="en-US" sz="8000" baseline="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endParaRPr lang="en-US" sz="8000" baseline="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endParaRPr lang="en-US" sz="8000" baseline="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solidFill>
                <a:effectLst/>
                <a:latin typeface="Arial" panose="020B0604020202020204"/>
              </a:rPr>
              <a:t>”</a:t>
            </a:r>
            <a:endParaRPr lang="en-US" sz="8000" baseline="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firstfloorplan.com/2020/02/house-plans-two-units-1500-to-2000-3-4-5-decimal.html" TargetMode="External"/></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0.jpeg"/><Relationship Id="rId7" Type="http://schemas.microsoft.com/office/2007/relationships/media" Target="ppt/media/media2.mp4" TargetMode="External"/><Relationship Id="rId6" Type="http://schemas.openxmlformats.org/officeDocument/2006/relationships/video" Target="ppt/media/media2.mp4" TargetMode="Externa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microsoft.com/office/2007/relationships/media" Target="ppt/media/media3.mp4" TargetMode="External"/><Relationship Id="rId1" Type="http://schemas.openxmlformats.org/officeDocument/2006/relationships/video" Target="ppt/media/media3.mp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66" y="766986"/>
            <a:ext cx="8186871" cy="2264636"/>
          </a:xfrm>
        </p:spPr>
        <p:txBody>
          <a:bodyPr>
            <a:normAutofit/>
          </a:bodyPr>
          <a:lstStyle/>
          <a:p>
            <a:pPr marL="685800" indent="-685800" algn="ctr">
              <a:buFont typeface="Wingdings" panose="05000000000000000000" pitchFamily="2" charset="2"/>
              <a:buChar char="q"/>
            </a:pPr>
            <a:r>
              <a:rPr lang="en-US" sz="4800">
                <a:latin typeface="Colonna MT" panose="04020805060202030203" pitchFamily="82" charset="0"/>
              </a:rPr>
              <a:t>OBE ASSIGNMENT </a:t>
            </a:r>
            <a:r>
              <a:rPr lang="en-US" sz="2800">
                <a:latin typeface="Colonna MT" panose="04020805060202030203" pitchFamily="82" charset="0"/>
              </a:rPr>
              <a:t>ON</a:t>
            </a:r>
            <a:r>
              <a:rPr lang="en-US" sz="4800">
                <a:latin typeface="Colonna MT" panose="04020805060202030203" pitchFamily="82" charset="0"/>
              </a:rPr>
              <a:t> </a:t>
            </a:r>
            <a:br>
              <a:rPr lang="en-US">
                <a:latin typeface="Colonna MT" panose="04020805060202030203" pitchFamily="82" charset="0"/>
              </a:rPr>
            </a:br>
            <a:endParaRPr lang="en-US">
              <a:latin typeface="Colonna MT" panose="04020805060202030203" pitchFamily="82" charset="0"/>
            </a:endParaRPr>
          </a:p>
        </p:txBody>
      </p:sp>
      <p:sp>
        <p:nvSpPr>
          <p:cNvPr id="3" name="Subtitle 2"/>
          <p:cNvSpPr>
            <a:spLocks noGrp="1"/>
          </p:cNvSpPr>
          <p:nvPr>
            <p:ph type="subTitle" idx="1"/>
          </p:nvPr>
        </p:nvSpPr>
        <p:spPr>
          <a:xfrm>
            <a:off x="2164080" y="2369030"/>
            <a:ext cx="6507480" cy="2385849"/>
          </a:xfrm>
        </p:spPr>
        <p:txBody>
          <a:bodyPr>
            <a:normAutofit fontScale="25000" lnSpcReduction="20000"/>
          </a:bodyPr>
          <a:lstStyle/>
          <a:p>
            <a:pPr algn="ctr"/>
            <a:r>
              <a:rPr lang="en-US" sz="14400">
                <a:effectLst>
                  <a:outerShdw blurRad="38100" dist="38100" dir="2700000" algn="tl">
                    <a:srgbClr val="000000">
                      <a:alpha val="43137"/>
                    </a:srgbClr>
                  </a:outerShdw>
                </a:effectLst>
                <a:latin typeface="Snap ITC" panose="04040A07060A02020202" pitchFamily="82" charset="0"/>
              </a:rPr>
              <a:t>COMPUTER </a:t>
            </a:r>
            <a:endParaRPr lang="en-US" sz="14400">
              <a:effectLst>
                <a:outerShdw blurRad="38100" dist="38100" dir="2700000" algn="tl">
                  <a:srgbClr val="000000">
                    <a:alpha val="43137"/>
                  </a:srgbClr>
                </a:outerShdw>
              </a:effectLst>
              <a:latin typeface="Snap ITC" panose="04040A07060A02020202" pitchFamily="82" charset="0"/>
            </a:endParaRPr>
          </a:p>
          <a:p>
            <a:pPr algn="ctr"/>
            <a:r>
              <a:rPr lang="en-US" sz="14400">
                <a:effectLst>
                  <a:outerShdw blurRad="38100" dist="38100" dir="2700000" algn="tl">
                    <a:srgbClr val="000000">
                      <a:alpha val="43137"/>
                    </a:srgbClr>
                  </a:outerShdw>
                </a:effectLst>
                <a:latin typeface="Snap ITC" panose="04040A07060A02020202" pitchFamily="82" charset="0"/>
              </a:rPr>
              <a:t>AIDED DESIGN </a:t>
            </a:r>
            <a:endParaRPr lang="en-US" sz="14400">
              <a:effectLst>
                <a:outerShdw blurRad="38100" dist="38100" dir="2700000" algn="tl">
                  <a:srgbClr val="000000">
                    <a:alpha val="43137"/>
                  </a:srgbClr>
                </a:outerShdw>
              </a:effectLst>
              <a:latin typeface="Snap ITC" panose="04040A07060A02020202" pitchFamily="82" charset="0"/>
            </a:endParaRPr>
          </a:p>
          <a:p>
            <a:pPr algn="ctr"/>
            <a:r>
              <a:rPr lang="en-US" sz="14400">
                <a:effectLst>
                  <a:outerShdw blurRad="38100" dist="38100" dir="2700000" algn="tl">
                    <a:srgbClr val="000000">
                      <a:alpha val="43137"/>
                    </a:srgbClr>
                  </a:outerShdw>
                </a:effectLst>
                <a:latin typeface="Snap ITC" panose="04040A07060A02020202" pitchFamily="82" charset="0"/>
              </a:rPr>
              <a:t>AND </a:t>
            </a:r>
            <a:endParaRPr lang="en-US" sz="14400">
              <a:effectLst>
                <a:outerShdw blurRad="38100" dist="38100" dir="2700000" algn="tl">
                  <a:srgbClr val="000000">
                    <a:alpha val="43137"/>
                  </a:srgbClr>
                </a:outerShdw>
              </a:effectLst>
              <a:latin typeface="Snap ITC" panose="04040A07060A02020202" pitchFamily="82" charset="0"/>
            </a:endParaRPr>
          </a:p>
          <a:p>
            <a:pPr algn="ctr"/>
            <a:r>
              <a:rPr lang="en-US" sz="14400">
                <a:effectLst>
                  <a:outerShdw blurRad="38100" dist="38100" dir="2700000" algn="tl">
                    <a:srgbClr val="000000">
                      <a:alpha val="43137"/>
                    </a:srgbClr>
                  </a:outerShdw>
                </a:effectLst>
                <a:latin typeface="Snap ITC" panose="04040A07060A02020202" pitchFamily="82" charset="0"/>
              </a:rPr>
              <a:t>DRAFTING</a:t>
            </a:r>
            <a:br>
              <a:rPr lang="en-US"/>
            </a:br>
            <a:endParaRPr lang="en-US"/>
          </a:p>
        </p:txBody>
      </p:sp>
      <p:pic>
        <p:nvPicPr>
          <p:cNvPr id="1030" name="Picture 6" descr="What is computer-aided design (CAD)? - Definition and mea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57349" y="3156313"/>
            <a:ext cx="5371811" cy="3532411"/>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Effect transition="in" filter="randombar(horizontal)">
                                      <p:cBhvr>
                                        <p:cTn id="7" dur="500"/>
                                        <p:tgtEl>
                                          <p:spTgt spid="10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p:cTn id="1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20" dur="1000"/>
                                        <p:tgtEl>
                                          <p:spTgt spid="3">
                                            <p:txEl>
                                              <p:pRg st="0" end="0"/>
                                            </p:txEl>
                                          </p:spTgt>
                                        </p:tgtEl>
                                      </p:cBhvr>
                                    </p:animEffect>
                                  </p:childTnLst>
                                </p:cTn>
                              </p:par>
                              <p:par>
                                <p:cTn id="21" presetID="31" presetClass="entr" presetSubtype="0"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6" dur="1000"/>
                                        <p:tgtEl>
                                          <p:spTgt spid="3">
                                            <p:txEl>
                                              <p:pRg st="1" end="1"/>
                                            </p:txEl>
                                          </p:spTgt>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p:cTn id="2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3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3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2" dur="1000"/>
                                        <p:tgtEl>
                                          <p:spTgt spid="3">
                                            <p:txEl>
                                              <p:pRg st="2" end="2"/>
                                            </p:txEl>
                                          </p:spTgt>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312125" y="313510"/>
            <a:ext cx="8516983" cy="679267"/>
          </a:xfrm>
        </p:spPr>
        <p:txBody>
          <a:bodyPr>
            <a:normAutofit/>
          </a:bodyPr>
          <a:lstStyle/>
          <a:p>
            <a:r>
              <a:rPr lang="en-US" b="1">
                <a:solidFill>
                  <a:srgbClr val="0070C0"/>
                </a:solidFill>
              </a:rPr>
              <a:t>         Load calculation</a:t>
            </a:r>
            <a:endParaRPr lang="en-US" b="1">
              <a:solidFill>
                <a:srgbClr val="0070C0"/>
              </a:solidFill>
            </a:endParaRPr>
          </a:p>
        </p:txBody>
      </p:sp>
      <p:sp>
        <p:nvSpPr>
          <p:cNvPr id="34" name="Rectangle 33"/>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313509" y="1815737"/>
            <a:ext cx="11207931" cy="4872445"/>
          </a:xfrm>
        </p:spPr>
        <p:txBody>
          <a:bodyPr vert="horz" lIns="91440" tIns="45720" rIns="91440" bIns="45720" rtlCol="0">
            <a:normAutofit/>
          </a:bodyPr>
          <a:lstStyle/>
          <a:p>
            <a:endParaRPr lang="en-US"/>
          </a:p>
          <a:p>
            <a:pPr>
              <a:buNone/>
            </a:pPr>
            <a:endParaRPr lang="en-US"/>
          </a:p>
        </p:txBody>
      </p:sp>
      <p:graphicFrame>
        <p:nvGraphicFramePr>
          <p:cNvPr id="7" name="Table 6"/>
          <p:cNvGraphicFramePr>
            <a:graphicFrameLocks noGrp="1"/>
          </p:cNvGraphicFramePr>
          <p:nvPr/>
        </p:nvGraphicFramePr>
        <p:xfrm>
          <a:off x="2162628" y="2025951"/>
          <a:ext cx="8128000" cy="4414040"/>
        </p:xfrm>
        <a:graphic>
          <a:graphicData uri="http://schemas.openxmlformats.org/drawingml/2006/table">
            <a:tbl>
              <a:tblPr firstRow="1" bandRow="1">
                <a:tableStyleId>{5C22544A-7EE6-4342-B048-85BDC9FD1C3A}</a:tableStyleId>
              </a:tblPr>
              <a:tblGrid>
                <a:gridCol w="812800"/>
                <a:gridCol w="812800"/>
                <a:gridCol w="812800"/>
                <a:gridCol w="812800"/>
                <a:gridCol w="812800"/>
                <a:gridCol w="812800"/>
                <a:gridCol w="812800"/>
                <a:gridCol w="812800"/>
                <a:gridCol w="812800"/>
                <a:gridCol w="812800"/>
              </a:tblGrid>
              <a:tr h="55175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75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75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75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75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75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75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551755">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6019" y="942108"/>
            <a:ext cx="3256550" cy="4969113"/>
          </a:xfrm>
        </p:spPr>
        <p:txBody>
          <a:bodyPr anchor="ctr">
            <a:normAutofit/>
          </a:bodyPr>
          <a:lstStyle/>
          <a:p>
            <a:endParaRPr lang="en-US">
              <a:solidFill>
                <a:schemeClr val="tx2">
                  <a:lumMod val="75000"/>
                </a:schemeClr>
              </a:solidFill>
            </a:endParaRPr>
          </a:p>
          <a:p>
            <a:r>
              <a:rPr lang="en-US">
                <a:ea typeface="+mj-lt"/>
                <a:cs typeface="+mj-lt"/>
              </a:rPr>
              <a:t>Research on topic</a:t>
            </a:r>
            <a:endParaRPr lang="en-US"/>
          </a:p>
        </p:txBody>
      </p:sp>
      <p:sp>
        <p:nvSpPr>
          <p:cNvPr id="10" name="Rectangle 9"/>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a:cxnSpLocks noGrp="1" noRot="1" noChangeAspect="1" noMove="1" noResize="1" noEditPoints="1" noAdjustHandles="1" noChangeArrowheads="1" noChangeShapeType="1"/>
          </p:cNvCxnSpPr>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p:cNvGrpSpPr>
            <a:grpSpLocks noGrp="1" noRot="1" noChangeAspect="1" noMove="1" noResize="1" noUngrp="1"/>
          </p:cNvGrpSpPr>
          <p:nvPr/>
        </p:nvGrpSpPr>
        <p:grpSpPr>
          <a:xfrm flipH="1">
            <a:off x="6009967" y="0"/>
            <a:ext cx="6176982" cy="6853245"/>
            <a:chOff x="2487613" y="285750"/>
            <a:chExt cx="2428876" cy="5654676"/>
          </a:xfrm>
          <a:solidFill>
            <a:schemeClr val="bg1">
              <a:alpha val="30000"/>
            </a:schemeClr>
          </a:solidFill>
        </p:grpSpPr>
        <p:sp>
          <p:nvSpPr>
            <p:cNvPr id="15"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p:cNvSpPr/>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3" name="Content Placeholder 2"/>
          <p:cNvSpPr>
            <a:spLocks noGrp="1"/>
          </p:cNvSpPr>
          <p:nvPr>
            <p:ph idx="1"/>
          </p:nvPr>
        </p:nvSpPr>
        <p:spPr>
          <a:xfrm>
            <a:off x="5049062" y="942108"/>
            <a:ext cx="6455549" cy="4969114"/>
          </a:xfrm>
        </p:spPr>
        <p:txBody>
          <a:bodyPr anchor="ctr">
            <a:normAutofit/>
          </a:bodyPr>
          <a:lstStyle/>
          <a:p>
            <a:r>
              <a:rPr lang="en-US">
                <a:ea typeface="+mn-lt"/>
                <a:cs typeface="+mn-lt"/>
                <a:hlinkClick r:id="rId1"/>
              </a:rPr>
              <a:t>https://www.firstfloorplan.com/2020/02/house-plans-two-units-1500-to-2000-3-4-5-decimal.html#gsc.tab=0</a:t>
            </a:r>
            <a:endParaRPr lang="en-US">
              <a:solidFill>
                <a:srgbClr val="59533F"/>
              </a:solidFill>
              <a:ea typeface="+mn-lt"/>
              <a:cs typeface="+mn-lt"/>
            </a:endParaRPr>
          </a:p>
          <a:p>
            <a:r>
              <a:rPr lang="en-US">
                <a:solidFill>
                  <a:srgbClr val="404040"/>
                </a:solidFill>
              </a:rPr>
              <a:t>First Floor Plan</a:t>
            </a:r>
            <a:endParaRPr lang="en-US">
              <a:solidFill>
                <a:srgbClr val="404040"/>
              </a:solidFill>
            </a:endParaRPr>
          </a:p>
          <a:p>
            <a:r>
              <a:rPr lang="en-US">
                <a:solidFill>
                  <a:srgbClr val="404040"/>
                </a:solidFill>
              </a:rPr>
              <a:t>Design Basis LLC</a:t>
            </a:r>
            <a:endParaRPr lang="en-US">
              <a:solidFill>
                <a:srgbClr val="40404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46019" y="942108"/>
            <a:ext cx="3256550" cy="4969113"/>
          </a:xfrm>
        </p:spPr>
        <p:txBody>
          <a:bodyPr anchor="ctr">
            <a:normAutofit/>
          </a:bodyPr>
          <a:lstStyle/>
          <a:p>
            <a:r>
              <a:rPr lang="en-US">
                <a:solidFill>
                  <a:schemeClr val="tx2">
                    <a:lumMod val="75000"/>
                  </a:schemeClr>
                </a:solidFill>
              </a:rPr>
              <a:t>Some Uses </a:t>
            </a:r>
            <a:br>
              <a:rPr lang="en-US">
                <a:solidFill>
                  <a:schemeClr val="tx2">
                    <a:lumMod val="75000"/>
                  </a:schemeClr>
                </a:solidFill>
              </a:rPr>
            </a:br>
            <a:r>
              <a:rPr lang="en-US">
                <a:solidFill>
                  <a:schemeClr val="tx2">
                    <a:lumMod val="75000"/>
                  </a:schemeClr>
                </a:solidFill>
              </a:rPr>
              <a:t>Of Auto cad</a:t>
            </a:r>
            <a:endParaRPr lang="en-US">
              <a:solidFill>
                <a:schemeClr val="tx2">
                  <a:lumMod val="75000"/>
                </a:schemeClr>
              </a:solidFill>
            </a:endParaRPr>
          </a:p>
        </p:txBody>
      </p:sp>
      <p:sp>
        <p:nvSpPr>
          <p:cNvPr id="10" name="Rectangle 9"/>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2" name="Straight Connector 11"/>
          <p:cNvCxnSpPr>
            <a:cxnSpLocks noGrp="1" noRot="1" noChangeAspect="1" noMove="1" noResize="1" noEditPoints="1" noAdjustHandles="1" noChangeArrowheads="1" noChangeShapeType="1"/>
          </p:cNvCxnSpPr>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4" name="Group 13"/>
          <p:cNvGrpSpPr>
            <a:grpSpLocks noGrp="1" noRot="1" noChangeAspect="1" noMove="1" noResize="1" noUngrp="1"/>
          </p:cNvGrpSpPr>
          <p:nvPr/>
        </p:nvGrpSpPr>
        <p:grpSpPr>
          <a:xfrm flipH="1">
            <a:off x="6009967" y="0"/>
            <a:ext cx="6176982" cy="6853245"/>
            <a:chOff x="2487613" y="285750"/>
            <a:chExt cx="2428876" cy="5654676"/>
          </a:xfrm>
          <a:solidFill>
            <a:schemeClr val="bg1">
              <a:alpha val="30000"/>
            </a:schemeClr>
          </a:solidFill>
        </p:grpSpPr>
        <p:sp>
          <p:nvSpPr>
            <p:cNvPr id="15"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6"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7"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8"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9"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0"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21"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22"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23" name="Freeform 19"/>
            <p:cNvSpPr/>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24"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25"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26"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aphicFrame>
        <p:nvGraphicFramePr>
          <p:cNvPr id="28" name="Content Placeholder 2"/>
          <p:cNvGraphicFramePr>
            <a:graphicFrameLocks noGrp="1"/>
          </p:cNvGraphicFramePr>
          <p:nvPr>
            <p:ph idx="1"/>
          </p:nvPr>
        </p:nvGraphicFramePr>
        <p:xfrm>
          <a:off x="5049062" y="942108"/>
          <a:ext cx="6455549" cy="496911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3" name="WhatsApp Video 2021-04-14 at 10.42.07 PM">
            <a:hlinkClick r:id="" action="ppaction://media"/>
          </p:cNvPr>
          <p:cNvPicPr>
            <a:picLocks noChangeAspect="1"/>
          </p:cNvPicPr>
          <p:nvPr>
            <a:videoFile r:link="rId6"/>
            <p:extLst>
              <p:ext uri="{DAA4B4D4-6D71-4841-9C94-3DE7FCFB9230}">
                <p14:media xmlns:p14="http://schemas.microsoft.com/office/powerpoint/2010/main" r:link="rId7"/>
              </p:ext>
            </p:extLst>
          </p:nvPr>
        </p:nvPicPr>
        <p:blipFill>
          <a:blip r:embed="rId8"/>
          <a:stretch>
            <a:fillRect/>
          </a:stretch>
        </p:blipFill>
        <p:spPr>
          <a:xfrm>
            <a:off x="315299" y="4378036"/>
            <a:ext cx="2141573" cy="24165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4668"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Conclusion</a:t>
            </a:r>
            <a:endParaRPr lang="en-US"/>
          </a:p>
        </p:txBody>
      </p:sp>
      <p:sp>
        <p:nvSpPr>
          <p:cNvPr id="3" name="Content Placeholder 2"/>
          <p:cNvSpPr>
            <a:spLocks noGrp="1"/>
          </p:cNvSpPr>
          <p:nvPr>
            <p:ph idx="1"/>
          </p:nvPr>
        </p:nvSpPr>
        <p:spPr>
          <a:xfrm>
            <a:off x="2589212" y="2133600"/>
            <a:ext cx="8915400" cy="4181033"/>
          </a:xfrm>
        </p:spPr>
        <p:txBody>
          <a:bodyPr vert="horz" lIns="91440" tIns="45720" rIns="91440" bIns="45720" rtlCol="0" anchor="t">
            <a:normAutofit/>
          </a:bodyPr>
          <a:lstStyle/>
          <a:p>
            <a:r>
              <a:rPr lang="en-US" sz="2400">
                <a:ea typeface="+mn-lt"/>
                <a:cs typeface="+mn-lt"/>
              </a:rPr>
              <a:t>AutoCAD is a computer-aided design software developed by the company Autodesk . It allows you to draw and edit digital 2D and 3D designs more quickly and easily than you could by hand. The files can also be easily saved and stored in the cloud, so they be accessed anywhere at any time .</a:t>
            </a:r>
            <a:endParaRPr lang="en-US" sz="2400">
              <a:ea typeface="+mn-lt"/>
              <a:cs typeface="+mn-lt"/>
            </a:endParaRPr>
          </a:p>
          <a:p>
            <a:endParaRPr lang="en-US"/>
          </a:p>
        </p:txBody>
      </p:sp>
      <p:pic>
        <p:nvPicPr>
          <p:cNvPr id="4" name="WhatsApp Video 2021-04-14 at 10.42.30 PM">
            <a:hlinkClick r:id="" action="ppaction://media"/>
          </p:cNvPr>
          <p:cNvPicPr>
            <a:picLocks noChangeAspect="1"/>
          </p:cNvPicPr>
          <p:nvPr>
            <a:videoFile r:link="rId1"/>
            <p:extLst>
              <p:ext uri="{DAA4B4D4-6D71-4841-9C94-3DE7FCFB9230}">
                <p14:media xmlns:p14="http://schemas.microsoft.com/office/powerpoint/2010/main" r:link="rId2"/>
              </p:ext>
            </p:extLst>
          </p:nvPr>
        </p:nvPicPr>
        <p:blipFill>
          <a:blip r:embed="rId3"/>
          <a:stretch>
            <a:fillRect/>
          </a:stretch>
        </p:blipFill>
        <p:spPr>
          <a:xfrm>
            <a:off x="9509125" y="4147127"/>
            <a:ext cx="2682875" cy="271087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275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7" name="Group 6"/>
          <p:cNvGrpSpPr>
            <a:grpSpLocks noGrp="1" noRot="1" noChangeAspect="1" noMove="1" noResize="1" noUngrp="1"/>
          </p:cNvGrpSpPr>
          <p:nvPr/>
        </p:nvGrpSpPr>
        <p:grpSpPr>
          <a:xfrm>
            <a:off x="9" y="228600"/>
            <a:ext cx="2851523" cy="6638625"/>
            <a:chOff x="2487613" y="285750"/>
            <a:chExt cx="2428875" cy="5654676"/>
          </a:xfrm>
        </p:grpSpPr>
        <p:sp>
          <p:nvSpPr>
            <p:cNvPr id="8"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9"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1"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2"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3"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4"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5"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6"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7"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18"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19"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1" name="Group 20"/>
          <p:cNvGrpSpPr>
            <a:grpSpLocks noGrp="1" noRot="1" noChangeAspect="1" noMove="1" noResize="1" noUngrp="1"/>
          </p:cNvGrpSpPr>
          <p:nvPr/>
        </p:nvGrpSpPr>
        <p:grpSpPr>
          <a:xfrm>
            <a:off x="27224" y="-786"/>
            <a:ext cx="2356675" cy="6854040"/>
            <a:chOff x="6627813" y="194833"/>
            <a:chExt cx="1952625" cy="5678918"/>
          </a:xfrm>
        </p:grpSpPr>
        <p:sp>
          <p:nvSpPr>
            <p:cNvPr id="22"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3"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4"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5"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6"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7"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28"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29"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0"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1"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2"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3"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5" name="Rectangle 34"/>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7" name="Freeform 6"/>
          <p:cNvSpPr>
            <a:spLocks noGrp="1" noRot="1" noChangeAspect="1" noMove="1" noResize="1" noEditPoints="1" noAdjustHandles="1" noChangeArrowheads="1" noChangeShapeType="1" noTextEdit="1"/>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useBgFill="1">
        <p:nvSpPr>
          <p:cNvPr id="39" name="Rectangle 38"/>
          <p:cNvSpPr>
            <a:spLocks noGrp="1" noRot="1" noChangeAspect="1" noMove="1" noResize="1" noEditPoints="1" noAdjustHandles="1" noChangeArrowheads="1" noChangeShapeType="1" noTextEdit="1"/>
          </p:cNvSpPr>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grpSp>
        <p:nvGrpSpPr>
          <p:cNvPr id="43" name="Group 42"/>
          <p:cNvGrpSpPr>
            <a:grpSpLocks noGrp="1" noRot="1" noChangeAspect="1" noMove="1" noResize="1" noUngrp="1"/>
          </p:cNvGrpSpPr>
          <p:nvPr/>
        </p:nvGrpSpPr>
        <p:grpSpPr>
          <a:xfrm flipH="1">
            <a:off x="6009967" y="0"/>
            <a:ext cx="6176982" cy="6853245"/>
            <a:chOff x="2487613" y="285750"/>
            <a:chExt cx="2428876" cy="5654676"/>
          </a:xfrm>
          <a:solidFill>
            <a:schemeClr val="bg2">
              <a:lumMod val="90000"/>
            </a:schemeClr>
          </a:solidFill>
        </p:grpSpPr>
        <p:sp>
          <p:nvSpPr>
            <p:cNvPr id="4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4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4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4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4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4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5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5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52" name="Freeform 19"/>
            <p:cNvSpPr/>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5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5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5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2" name="Title 1"/>
          <p:cNvSpPr>
            <a:spLocks noGrp="1"/>
          </p:cNvSpPr>
          <p:nvPr>
            <p:ph type="title"/>
          </p:nvPr>
        </p:nvSpPr>
        <p:spPr>
          <a:xfrm>
            <a:off x="1304103" y="1318591"/>
            <a:ext cx="5800929" cy="4220820"/>
          </a:xfrm>
        </p:spPr>
        <p:txBody>
          <a:bodyPr vert="horz" lIns="91440" tIns="45720" rIns="91440" bIns="45720" rtlCol="0" anchor="ctr">
            <a:normAutofit/>
          </a:bodyPr>
          <a:lstStyle/>
          <a:p>
            <a:pPr algn="r"/>
            <a:r>
              <a:rPr lang="en-US" sz="6600">
                <a:solidFill>
                  <a:schemeClr val="tx2">
                    <a:lumMod val="75000"/>
                  </a:schemeClr>
                </a:solidFill>
              </a:rPr>
              <a:t>Thank You</a:t>
            </a:r>
            <a:endParaRPr lang="en-US" sz="6600">
              <a:solidFill>
                <a:schemeClr val="tx2">
                  <a:lumMod val="75000"/>
                </a:schemeClr>
              </a:solidFill>
            </a:endParaRPr>
          </a:p>
        </p:txBody>
      </p:sp>
      <p:cxnSp>
        <p:nvCxnSpPr>
          <p:cNvPr id="57" name="Straight Connector 56"/>
          <p:cNvCxnSpPr>
            <a:cxnSpLocks noGrp="1" noRot="1" noChangeAspect="1" noMove="1" noResize="1" noEditPoints="1" noAdjustHandles="1" noChangeArrowheads="1" noChangeShapeType="1"/>
          </p:cNvCxnSpPr>
          <p:nvPr/>
        </p:nvCxnSpPr>
        <p:spPr>
          <a:xfrm>
            <a:off x="7537196" y="1871831"/>
            <a:ext cx="0" cy="3200400"/>
          </a:xfrm>
          <a:prstGeom prst="line">
            <a:avLst/>
          </a:prstGeom>
          <a:ln w="15875">
            <a:solidFill>
              <a:schemeClr val="accent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42283" y="128188"/>
            <a:ext cx="8915399" cy="3170489"/>
          </a:xfrm>
        </p:spPr>
        <p:txBody>
          <a:bodyPr>
            <a:normAutofit/>
          </a:bodyPr>
          <a:lstStyle/>
          <a:p>
            <a:pPr marL="685800" indent="-685800">
              <a:buFont typeface="Wingdings" panose="05000000000000000000" pitchFamily="2" charset="2"/>
              <a:buChar char="q"/>
            </a:pPr>
            <a:r>
              <a:rPr lang="en-US">
                <a:solidFill>
                  <a:schemeClr val="accent6">
                    <a:lumMod val="50000"/>
                  </a:schemeClr>
                </a:solidFill>
                <a:effectLst>
                  <a:outerShdw blurRad="38100" dist="38100" dir="2700000" algn="tl">
                    <a:srgbClr val="000000">
                      <a:alpha val="43137"/>
                    </a:srgbClr>
                  </a:outerShdw>
                </a:effectLst>
                <a:latin typeface="Lucida Calligraphy" panose="03010101010101010101" pitchFamily="66" charset="0"/>
              </a:rPr>
              <a:t>Presented by,</a:t>
            </a:r>
            <a:br>
              <a:rPr lang="en-US"/>
            </a:br>
            <a:endParaRPr lang="en-US"/>
          </a:p>
        </p:txBody>
      </p:sp>
      <p:sp>
        <p:nvSpPr>
          <p:cNvPr id="3" name="Subtitle 2"/>
          <p:cNvSpPr>
            <a:spLocks noGrp="1"/>
          </p:cNvSpPr>
          <p:nvPr>
            <p:ph type="subTitle" idx="1"/>
          </p:nvPr>
        </p:nvSpPr>
        <p:spPr>
          <a:xfrm>
            <a:off x="3526971" y="2685943"/>
            <a:ext cx="8464731" cy="2826583"/>
          </a:xfrm>
          <a:ln>
            <a:noFill/>
          </a:ln>
          <a:effectLst>
            <a:softEdge rad="63500"/>
          </a:effectLst>
          <a:scene3d>
            <a:camera prst="orthographicFront">
              <a:rot lat="0" lon="0" rev="0"/>
            </a:camera>
            <a:lightRig rig="chilly" dir="t">
              <a:rot lat="0" lon="0" rev="18480000"/>
            </a:lightRig>
          </a:scene3d>
          <a:sp3d prstMaterial="clear">
            <a:bevelT h="63500"/>
          </a:sp3d>
        </p:spPr>
        <p:style>
          <a:lnRef idx="1">
            <a:schemeClr val="accent2"/>
          </a:lnRef>
          <a:fillRef idx="2">
            <a:schemeClr val="accent2"/>
          </a:fillRef>
          <a:effectRef idx="1">
            <a:schemeClr val="accent2"/>
          </a:effectRef>
          <a:fontRef idx="minor">
            <a:schemeClr val="dk1"/>
          </a:fontRef>
        </p:style>
        <p:txBody>
          <a:bodyPr>
            <a:normAutofit/>
          </a:bodyPr>
          <a:lstStyle/>
          <a:p>
            <a:pPr marL="457200" indent="-457200">
              <a:buFont typeface="Arial" panose="020B0604020202020204" pitchFamily="34" charset="0"/>
              <a:buChar char="•"/>
            </a:pPr>
            <a:endParaRPr lang="en-US" sz="2800">
              <a:solidFill>
                <a:schemeClr val="accent4">
                  <a:lumMod val="50000"/>
                </a:schemeClr>
              </a:solidFill>
              <a:latin typeface="Baskerville Old Face" panose="02020602080505020303" pitchFamily="18" charset="0"/>
            </a:endParaRPr>
          </a:p>
          <a:p>
            <a:pPr marL="457200" indent="-457200">
              <a:buFont typeface="Arial" panose="020B0604020202020204" pitchFamily="34" charset="0"/>
              <a:buChar char="•"/>
            </a:pPr>
            <a:endParaRPr lang="en-US" sz="2800">
              <a:solidFill>
                <a:schemeClr val="accent4">
                  <a:lumMod val="50000"/>
                </a:schemeClr>
              </a:solidFill>
              <a:latin typeface="Baskerville Old Face" panose="02020602080505020303"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bg/>
                                          </p:spTgt>
                                        </p:tgtEl>
                                        <p:attrNameLst>
                                          <p:attrName>style.visibility</p:attrName>
                                        </p:attrNameLst>
                                      </p:cBhvr>
                                      <p:to>
                                        <p:strVal val="visible"/>
                                      </p:to>
                                    </p:set>
                                    <p:animEffect transition="in" filter="randombar(horizontal)">
                                      <p:cBhvr>
                                        <p:cTn id="25" dur="500"/>
                                        <p:tgtEl>
                                          <p:spTgt spid="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41417" y="195944"/>
            <a:ext cx="9914709" cy="888273"/>
          </a:xfrm>
        </p:spPr>
        <p:txBody>
          <a:bodyPr>
            <a:normAutofit fontScale="90000"/>
          </a:bodyPr>
          <a:lstStyle/>
          <a:p>
            <a:br>
              <a:rPr lang="en-US">
                <a:latin typeface="Berlin Sans FB Demi" panose="020E0802020502020306" pitchFamily="34" charset="0"/>
              </a:rPr>
            </a:br>
            <a:r>
              <a:rPr lang="en-US">
                <a:latin typeface="Berlin Sans FB Demi" panose="020E0802020502020306" pitchFamily="34" charset="0"/>
              </a:rPr>
              <a:t>              </a:t>
            </a:r>
            <a:r>
              <a:rPr lang="en-US">
                <a:solidFill>
                  <a:schemeClr val="accent1">
                    <a:lumMod val="75000"/>
                  </a:schemeClr>
                </a:solidFill>
                <a:latin typeface="Berlin Sans FB Demi" panose="020E0802020502020306" pitchFamily="34" charset="0"/>
              </a:rPr>
              <a:t>INTRODUCTION</a:t>
            </a:r>
            <a:endParaRPr lang="en-US">
              <a:latin typeface="Berlin Sans FB Demi" panose="020E0802020502020306" pitchFamily="34" charset="0"/>
            </a:endParaRPr>
          </a:p>
        </p:txBody>
      </p:sp>
      <p:sp>
        <p:nvSpPr>
          <p:cNvPr id="3" name="Subtitle 2"/>
          <p:cNvSpPr>
            <a:spLocks noGrp="1"/>
          </p:cNvSpPr>
          <p:nvPr>
            <p:ph type="subTitle" idx="1"/>
          </p:nvPr>
        </p:nvSpPr>
        <p:spPr>
          <a:xfrm>
            <a:off x="1828800" y="1214846"/>
            <a:ext cx="9444446" cy="5303520"/>
          </a:xfrm>
        </p:spPr>
        <p:txBody>
          <a:bodyPr/>
          <a:lstStyle/>
          <a:p>
            <a:r>
              <a:rPr lang="en-US" sz="2000" b="1" u="sng">
                <a:solidFill>
                  <a:schemeClr val="accent1"/>
                </a:solidFill>
                <a:latin typeface="Arial Black" panose="020B0A04020102020204" pitchFamily="34" charset="0"/>
              </a:rPr>
              <a:t>What is AutoCAD ?  </a:t>
            </a:r>
            <a:endParaRPr lang="en-US" sz="2000" b="1" u="sng">
              <a:solidFill>
                <a:schemeClr val="accent1"/>
              </a:solidFill>
              <a:latin typeface="Arial Black" panose="020B0A04020102020204" pitchFamily="34" charset="0"/>
            </a:endParaRPr>
          </a:p>
          <a:p>
            <a:r>
              <a:rPr lang="en-US" sz="2400" b="1">
                <a:solidFill>
                  <a:schemeClr val="tx1">
                    <a:lumMod val="50000"/>
                    <a:lumOff val="50000"/>
                  </a:schemeClr>
                </a:solidFill>
                <a:latin typeface="Baskerville Old Face" panose="02020602080505020303" pitchFamily="18" charset="0"/>
                <a:ea typeface="Arial Unicode MS" panose="020B0604020202020204" pitchFamily="34" charset="-128"/>
                <a:cs typeface="Arial Unicode MS" panose="020B0604020202020204" pitchFamily="34" charset="-128"/>
              </a:rPr>
              <a:t>AUTOCAD  is a computer aided design drafting software program. It is used for creating blueprints for buildings, bridges, computer chips, electric design etc.</a:t>
            </a:r>
            <a:endParaRPr lang="en-US" sz="2400">
              <a:solidFill>
                <a:schemeClr val="tx1">
                  <a:lumMod val="50000"/>
                  <a:lumOff val="50000"/>
                </a:schemeClr>
              </a:solidFill>
              <a:latin typeface="Baskerville Old Face" panose="02020602080505020303" pitchFamily="18" charset="0"/>
              <a:ea typeface="Arial Unicode MS" panose="020B0604020202020204" pitchFamily="34" charset="-128"/>
              <a:cs typeface="Arial Unicode MS" panose="020B0604020202020204" pitchFamily="34" charset="-128"/>
            </a:endParaRPr>
          </a:p>
          <a:p>
            <a:endParaRPr lang="en-US" sz="2400" b="1">
              <a:solidFill>
                <a:schemeClr val="tx1">
                  <a:lumMod val="50000"/>
                  <a:lumOff val="50000"/>
                </a:schemeClr>
              </a:solidFill>
              <a:latin typeface="Baskerville Old Face" panose="02020602080505020303" pitchFamily="18" charset="0"/>
              <a:ea typeface="Arial Unicode MS" panose="020B0604020202020204" pitchFamily="34" charset="-128"/>
              <a:cs typeface="Arial Unicode MS" panose="020B0604020202020204" pitchFamily="34" charset="-128"/>
            </a:endParaRPr>
          </a:p>
          <a:p>
            <a:r>
              <a:rPr lang="en-US" sz="2400" b="1">
                <a:solidFill>
                  <a:schemeClr val="tx1">
                    <a:lumMod val="50000"/>
                    <a:lumOff val="50000"/>
                  </a:schemeClr>
                </a:solidFill>
                <a:latin typeface="Baskerville Old Face" panose="02020602080505020303" pitchFamily="18" charset="0"/>
                <a:ea typeface="Arial Unicode MS" panose="020B0604020202020204" pitchFamily="34" charset="-128"/>
                <a:cs typeface="Arial Unicode MS" panose="020B0604020202020204" pitchFamily="34" charset="-128"/>
              </a:rPr>
              <a:t>Though auto cad is used mainly by drafters, but often time the usage of this program software is common with engineers, surveyors and architects.</a:t>
            </a:r>
            <a:endParaRPr lang="en-US" sz="2400" b="1">
              <a:solidFill>
                <a:schemeClr val="tx1">
                  <a:lumMod val="50000"/>
                  <a:lumOff val="50000"/>
                </a:schemeClr>
              </a:solidFill>
              <a:latin typeface="Baskerville Old Face" panose="02020602080505020303" pitchFamily="18" charset="0"/>
              <a:ea typeface="Arial Unicode MS" panose="020B0604020202020204" pitchFamily="34" charset="-128"/>
              <a:cs typeface="Arial Unicode MS" panose="020B0604020202020204" pitchFamily="34" charset="-128"/>
            </a:endParaRPr>
          </a:p>
          <a:p>
            <a:endParaRPr lang="en-US" sz="2400" b="1">
              <a:solidFill>
                <a:schemeClr val="tx1">
                  <a:lumMod val="50000"/>
                  <a:lumOff val="50000"/>
                </a:schemeClr>
              </a:solidFill>
              <a:latin typeface="Baskerville Old Face" panose="02020602080505020303" pitchFamily="18" charset="0"/>
              <a:ea typeface="Arial Unicode MS" panose="020B0604020202020204" pitchFamily="34" charset="-128"/>
              <a:cs typeface="Arial Unicode MS" panose="020B0604020202020204" pitchFamily="34" charset="-128"/>
            </a:endParaRPr>
          </a:p>
          <a:p>
            <a:r>
              <a:rPr lang="en-US" sz="2400" b="1">
                <a:solidFill>
                  <a:schemeClr val="tx1">
                    <a:lumMod val="50000"/>
                    <a:lumOff val="50000"/>
                  </a:schemeClr>
                </a:solidFill>
                <a:latin typeface="Baskerville Old Face" panose="02020602080505020303" pitchFamily="18" charset="0"/>
                <a:ea typeface="Arial Unicode MS" panose="020B0604020202020204" pitchFamily="34" charset="-128"/>
                <a:cs typeface="Arial Unicode MS" panose="020B0604020202020204" pitchFamily="34" charset="-128"/>
              </a:rPr>
              <a:t>As its name implies AutoCAD stands for AUTOMATED COMPUTER AIDED DESIGN. A program  developed and owed by Autodesk incorporation.</a:t>
            </a:r>
            <a:endParaRPr lang="en-US" sz="2400" b="1">
              <a:solidFill>
                <a:schemeClr val="tx1">
                  <a:lumMod val="50000"/>
                  <a:lumOff val="50000"/>
                </a:schemeClr>
              </a:solidFill>
              <a:latin typeface="Baskerville Old Face" panose="02020602080505020303" pitchFamily="18" charset="0"/>
              <a:ea typeface="Arial Unicode MS" panose="020B0604020202020204" pitchFamily="34" charset="-128"/>
              <a:cs typeface="Arial Unicode MS" panose="020B0604020202020204" pitchFamily="34" charset="-128"/>
            </a:endParaRPr>
          </a:p>
          <a:p>
            <a:endParaRPr lang="en-US" b="1">
              <a:solidFill>
                <a:schemeClr val="tx1">
                  <a:lumMod val="50000"/>
                  <a:lumOff val="50000"/>
                </a:schemeClr>
              </a:solidFill>
              <a:latin typeface="Baskerville Old Face" panose="02020602080505020303" pitchFamily="18" charset="0"/>
              <a:ea typeface="Arial Unicode MS" panose="020B0604020202020204" pitchFamily="34" charset="-128"/>
              <a:cs typeface="Arial Unicode MS" panose="020B0604020202020204" pitchFamily="34" charset="-128"/>
            </a:endParaRPr>
          </a:p>
          <a:p>
            <a:endParaRPr lang="en-US" b="1">
              <a:solidFill>
                <a:schemeClr val="tx1">
                  <a:lumMod val="50000"/>
                  <a:lumOff val="50000"/>
                </a:schemeClr>
              </a:solidFill>
              <a:latin typeface="Arial Black" panose="020B0A04020102020204" pitchFamily="34" charset="0"/>
            </a:endParaRPr>
          </a:p>
          <a:p>
            <a:endParaRPr lang="en-US" b="1">
              <a:solidFill>
                <a:schemeClr val="tx1">
                  <a:lumMod val="50000"/>
                  <a:lumOff val="50000"/>
                </a:schemeClr>
              </a:solidFill>
              <a:latin typeface="Arial Black" panose="020B0A040201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3045" y="668383"/>
            <a:ext cx="9477693" cy="548640"/>
          </a:xfrm>
        </p:spPr>
        <p:txBody>
          <a:bodyPr>
            <a:noAutofit/>
          </a:bodyPr>
          <a:lstStyle/>
          <a:p>
            <a:pPr marL="857250" indent="-857250" algn="ctr">
              <a:buFont typeface="Wingdings" panose="05000000000000000000" pitchFamily="2" charset="2"/>
              <a:buChar char="q"/>
            </a:pPr>
            <a:r>
              <a:rPr lang="en-US" sz="6000">
                <a:solidFill>
                  <a:schemeClr val="accent6">
                    <a:lumMod val="50000"/>
                  </a:schemeClr>
                </a:solidFill>
                <a:effectLst>
                  <a:outerShdw blurRad="38100" dist="38100" dir="2700000" algn="tl">
                    <a:srgbClr val="000000">
                      <a:alpha val="43137"/>
                    </a:srgbClr>
                  </a:outerShdw>
                </a:effectLst>
                <a:latin typeface="GothicE" panose="00000400000000000000"/>
                <a:cs typeface="GothicE" panose="00000400000000000000" pitchFamily="2" charset="0"/>
              </a:rPr>
              <a:t>Planning Design</a:t>
            </a:r>
            <a:endParaRPr lang="en-US" sz="6000">
              <a:solidFill>
                <a:schemeClr val="accent6">
                  <a:lumMod val="50000"/>
                </a:schemeClr>
              </a:solidFill>
              <a:effectLst>
                <a:outerShdw blurRad="38100" dist="38100" dir="2700000" algn="tl">
                  <a:srgbClr val="000000">
                    <a:alpha val="43137"/>
                  </a:srgbClr>
                </a:outerShdw>
              </a:effectLst>
              <a:latin typeface="GothicE" panose="00000400000000000000" pitchFamily="2" charset="0"/>
              <a:cs typeface="GothicE" panose="00000400000000000000" pitchFamily="2" charset="0"/>
            </a:endParaRPr>
          </a:p>
        </p:txBody>
      </p:sp>
      <p:sp>
        <p:nvSpPr>
          <p:cNvPr id="4" name="Text Placeholder 3"/>
          <p:cNvSpPr>
            <a:spLocks noGrp="1"/>
          </p:cNvSpPr>
          <p:nvPr>
            <p:ph type="body" sz="half" idx="2"/>
          </p:nvPr>
        </p:nvSpPr>
        <p:spPr>
          <a:xfrm>
            <a:off x="2589213" y="6061166"/>
            <a:ext cx="8915400" cy="796833"/>
          </a:xfrm>
        </p:spPr>
        <p:txBody>
          <a:bodyPr>
            <a:noAutofit/>
          </a:bodyPr>
          <a:lstStyle/>
          <a:p>
            <a:pPr algn="ctr"/>
            <a:r>
              <a:rPr lang="en-US" sz="3600" b="1">
                <a:solidFill>
                  <a:schemeClr val="tx2">
                    <a:lumMod val="75000"/>
                  </a:schemeClr>
                </a:solidFill>
                <a:latin typeface="Colonna MT" panose="04020805060202030203" pitchFamily="82" charset="0"/>
              </a:rPr>
              <a:t>UNIT - B</a:t>
            </a:r>
            <a:endParaRPr lang="en-US" sz="3600" b="1">
              <a:solidFill>
                <a:schemeClr val="tx2">
                  <a:lumMod val="75000"/>
                </a:schemeClr>
              </a:solidFill>
              <a:latin typeface="Colonna MT" panose="04020805060202030203" pitchFamily="82" charset="0"/>
            </a:endParaRPr>
          </a:p>
        </p:txBody>
      </p:sp>
      <p:pic>
        <p:nvPicPr>
          <p:cNvPr id="10" name="Picture 9" descr="11 cad (2).PNG"/>
          <p:cNvPicPr>
            <a:picLocks noChangeAspect="1"/>
          </p:cNvPicPr>
          <p:nvPr/>
        </p:nvPicPr>
        <p:blipFill>
          <a:blip r:embed="rId1"/>
          <a:stretch>
            <a:fillRect/>
          </a:stretch>
        </p:blipFill>
        <p:spPr>
          <a:xfrm rot="21289293">
            <a:off x="3103069" y="1534690"/>
            <a:ext cx="7601824" cy="414877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down)">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4561" y="624110"/>
            <a:ext cx="9310052" cy="616861"/>
          </a:xfrm>
        </p:spPr>
        <p:txBody>
          <a:bodyPr>
            <a:normAutofit fontScale="90000"/>
          </a:bodyPr>
          <a:lstStyle/>
          <a:p>
            <a:r>
              <a:rPr lang="en-US">
                <a:latin typeface="Book Antiqua" panose="02040602050305030304" pitchFamily="18" charset="0"/>
              </a:rPr>
              <a:t>           </a:t>
            </a:r>
            <a:r>
              <a:rPr lang="en-US" sz="4000">
                <a:solidFill>
                  <a:schemeClr val="accent6">
                    <a:lumMod val="50000"/>
                  </a:schemeClr>
                </a:solidFill>
                <a:latin typeface="Book Antiqua" panose="02040602050305030304" pitchFamily="18" charset="0"/>
              </a:rPr>
              <a:t>Some</a:t>
            </a:r>
            <a:r>
              <a:rPr lang="en-US">
                <a:solidFill>
                  <a:schemeClr val="accent6">
                    <a:lumMod val="50000"/>
                  </a:schemeClr>
                </a:solidFill>
                <a:latin typeface="Book Antiqua" panose="02040602050305030304" pitchFamily="18" charset="0"/>
              </a:rPr>
              <a:t>  AutoCAD commands</a:t>
            </a:r>
            <a:endParaRPr lang="en-US"/>
          </a:p>
        </p:txBody>
      </p:sp>
      <p:sp>
        <p:nvSpPr>
          <p:cNvPr id="3" name="Content Placeholder 2"/>
          <p:cNvSpPr>
            <a:spLocks noGrp="1"/>
          </p:cNvSpPr>
          <p:nvPr>
            <p:ph idx="1"/>
          </p:nvPr>
        </p:nvSpPr>
        <p:spPr>
          <a:xfrm>
            <a:off x="326571" y="1685109"/>
            <a:ext cx="11865429" cy="5172891"/>
          </a:xfrm>
        </p:spPr>
        <p:txBody>
          <a:bodyPr>
            <a:normAutofit lnSpcReduction="10000"/>
          </a:bodyPr>
          <a:lstStyle/>
          <a:p>
            <a:pPr>
              <a:buNone/>
            </a:pPr>
            <a:r>
              <a:rPr lang="en-US" b="1">
                <a:solidFill>
                  <a:schemeClr val="accent1"/>
                </a:solidFill>
                <a:latin typeface="Arial Black" panose="020B0A04020102020204" pitchFamily="34" charset="0"/>
              </a:rPr>
              <a:t>Trim command </a:t>
            </a:r>
            <a:r>
              <a:rPr lang="en-US" b="1">
                <a:latin typeface="Book Antiqua" panose="02040602050305030304" pitchFamily="18" charset="0"/>
              </a:rPr>
              <a:t>- Type “</a:t>
            </a:r>
            <a:r>
              <a:rPr lang="en-US" b="1" err="1">
                <a:latin typeface="Book Antiqua" panose="02040602050305030304" pitchFamily="18" charset="0"/>
              </a:rPr>
              <a:t>Tr</a:t>
            </a:r>
            <a:r>
              <a:rPr lang="en-US" b="1">
                <a:latin typeface="Book Antiqua" panose="02040602050305030304" pitchFamily="18" charset="0"/>
              </a:rPr>
              <a:t>” than double enter in command prompt : </a:t>
            </a:r>
            <a:endParaRPr lang="en-US" b="1">
              <a:latin typeface="Book Antiqua" panose="02040602050305030304" pitchFamily="18" charset="0"/>
            </a:endParaRPr>
          </a:p>
          <a:p>
            <a:pPr>
              <a:buNone/>
            </a:pPr>
            <a:r>
              <a:rPr lang="en-US" b="1">
                <a:latin typeface="Book Antiqua" panose="02040602050305030304" pitchFamily="18" charset="0"/>
              </a:rPr>
              <a:t>Trim command modify the edge of the shapes or trimmed, </a:t>
            </a:r>
            <a:endParaRPr lang="en-US" b="1">
              <a:latin typeface="Book Antiqua" panose="02040602050305030304" pitchFamily="18" charset="0"/>
            </a:endParaRPr>
          </a:p>
          <a:p>
            <a:pPr>
              <a:buNone/>
            </a:pPr>
            <a:r>
              <a:rPr lang="en-US" b="1">
                <a:latin typeface="Book Antiqua" panose="02040602050305030304" pitchFamily="18" charset="0"/>
              </a:rPr>
              <a:t>Trim command apply the enter-</a:t>
            </a:r>
            <a:endParaRPr lang="en-US" b="1">
              <a:latin typeface="Book Antiqua" panose="02040602050305030304" pitchFamily="18" charset="0"/>
            </a:endParaRPr>
          </a:p>
          <a:p>
            <a:pPr>
              <a:buNone/>
            </a:pPr>
            <a:r>
              <a:rPr lang="en-US" b="1">
                <a:latin typeface="Book Antiqua" panose="02040602050305030304" pitchFamily="18" charset="0"/>
              </a:rPr>
              <a:t>set objects which boundary are trim</a:t>
            </a:r>
            <a:r>
              <a:rPr lang="en-US">
                <a:latin typeface="Book Antiqua" panose="02040602050305030304" pitchFamily="18" charset="0"/>
              </a:rPr>
              <a:t>.</a:t>
            </a:r>
            <a:endParaRPr lang="en-US">
              <a:latin typeface="Book Antiqua" panose="02040602050305030304" pitchFamily="18" charset="0"/>
            </a:endParaRPr>
          </a:p>
          <a:p>
            <a:pPr>
              <a:buNone/>
            </a:pPr>
            <a:endParaRPr lang="en-US">
              <a:latin typeface="Book Antiqua" panose="02040602050305030304" pitchFamily="18" charset="0"/>
            </a:endParaRPr>
          </a:p>
          <a:p>
            <a:pPr>
              <a:buNone/>
            </a:pPr>
            <a:r>
              <a:rPr lang="en-US">
                <a:solidFill>
                  <a:schemeClr val="accent1"/>
                </a:solidFill>
                <a:latin typeface="Arial Black" panose="020B0A04020102020204" pitchFamily="34" charset="0"/>
              </a:rPr>
              <a:t>Extend command - </a:t>
            </a:r>
            <a:r>
              <a:rPr lang="en-US" b="1">
                <a:latin typeface="Book Antiqua" panose="02040602050305030304" pitchFamily="18" charset="0"/>
              </a:rPr>
              <a:t>Type “Ex” than double enter in command promote:</a:t>
            </a:r>
            <a:endParaRPr lang="en-US" b="1">
              <a:latin typeface="Book Antiqua" panose="02040602050305030304" pitchFamily="18" charset="0"/>
            </a:endParaRPr>
          </a:p>
          <a:p>
            <a:pPr>
              <a:buNone/>
            </a:pPr>
            <a:r>
              <a:rPr lang="en-US" b="1">
                <a:latin typeface="Book Antiqua" panose="02040602050305030304" pitchFamily="18" charset="0"/>
              </a:rPr>
              <a:t>Extend command to use the any one line to extend, first select </a:t>
            </a:r>
            <a:endParaRPr lang="en-US" b="1">
              <a:latin typeface="Book Antiqua" panose="02040602050305030304" pitchFamily="18" charset="0"/>
            </a:endParaRPr>
          </a:p>
          <a:p>
            <a:pPr>
              <a:buNone/>
            </a:pPr>
            <a:r>
              <a:rPr lang="en-US" b="1">
                <a:latin typeface="Book Antiqua" panose="02040602050305030304" pitchFamily="18" charset="0"/>
              </a:rPr>
              <a:t>a line and define the source and boundary edge.</a:t>
            </a:r>
            <a:endParaRPr lang="en-US" b="1">
              <a:latin typeface="Book Antiqua" panose="02040602050305030304" pitchFamily="18" charset="0"/>
            </a:endParaRPr>
          </a:p>
          <a:p>
            <a:pPr>
              <a:buNone/>
            </a:pPr>
            <a:endParaRPr lang="en-US" b="1">
              <a:latin typeface="Book Antiqua" panose="02040602050305030304" pitchFamily="18" charset="0"/>
            </a:endParaRPr>
          </a:p>
          <a:p>
            <a:pPr>
              <a:buNone/>
            </a:pPr>
            <a:r>
              <a:rPr lang="en-US" b="1">
                <a:solidFill>
                  <a:schemeClr val="accent1"/>
                </a:solidFill>
                <a:latin typeface="Arial Black" panose="020B0A04020102020204" pitchFamily="34" charset="0"/>
              </a:rPr>
              <a:t>Multiple copy command </a:t>
            </a:r>
            <a:r>
              <a:rPr lang="en-US" b="1">
                <a:latin typeface="Book Antiqua" panose="02040602050305030304" pitchFamily="18" charset="0"/>
              </a:rPr>
              <a:t>- Type “Co Or Cp” than enter in command prompt:</a:t>
            </a:r>
            <a:endParaRPr lang="en-US" b="1">
              <a:latin typeface="Book Antiqua" panose="02040602050305030304" pitchFamily="18" charset="0"/>
            </a:endParaRPr>
          </a:p>
          <a:p>
            <a:pPr>
              <a:buNone/>
            </a:pPr>
            <a:r>
              <a:rPr lang="en-US" b="1">
                <a:latin typeface="Book Antiqua" panose="02040602050305030304" pitchFamily="18" charset="0"/>
              </a:rPr>
              <a:t>If I want the multiple objects so I can select the copy command</a:t>
            </a:r>
            <a:endParaRPr lang="en-US" b="1">
              <a:latin typeface="Book Antiqua" panose="02040602050305030304" pitchFamily="18" charset="0"/>
            </a:endParaRPr>
          </a:p>
          <a:p>
            <a:pPr>
              <a:buNone/>
            </a:pPr>
            <a:r>
              <a:rPr lang="en-US" b="1">
                <a:latin typeface="Book Antiqua" panose="02040602050305030304" pitchFamily="18" charset="0"/>
              </a:rPr>
              <a:t> and click the objects and</a:t>
            </a:r>
            <a:endParaRPr lang="en-US" b="1">
              <a:latin typeface="Book Antiqua" panose="02040602050305030304" pitchFamily="18" charset="0"/>
            </a:endParaRPr>
          </a:p>
          <a:p>
            <a:pPr>
              <a:buNone/>
            </a:pPr>
            <a:r>
              <a:rPr lang="en-US" b="1">
                <a:latin typeface="Book Antiqua" panose="02040602050305030304" pitchFamily="18" charset="0"/>
              </a:rPr>
              <a:t>give a base point and create a objects</a:t>
            </a:r>
            <a:endParaRPr lang="en-US"/>
          </a:p>
        </p:txBody>
      </p:sp>
      <p:pic>
        <p:nvPicPr>
          <p:cNvPr id="4" name="Picture 3" descr="trim commandf.png"/>
          <p:cNvPicPr>
            <a:picLocks noChangeAspect="1"/>
          </p:cNvPicPr>
          <p:nvPr/>
        </p:nvPicPr>
        <p:blipFill>
          <a:blip r:embed="rId1"/>
          <a:stretch>
            <a:fillRect/>
          </a:stretch>
        </p:blipFill>
        <p:spPr>
          <a:xfrm>
            <a:off x="8445191" y="1936705"/>
            <a:ext cx="2824109" cy="1381262"/>
          </a:xfrm>
          <a:prstGeom prst="rect">
            <a:avLst/>
          </a:prstGeom>
        </p:spPr>
      </p:pic>
      <p:pic>
        <p:nvPicPr>
          <p:cNvPr id="5" name="Picture 4" descr="extend.png"/>
          <p:cNvPicPr>
            <a:picLocks noChangeAspect="1"/>
          </p:cNvPicPr>
          <p:nvPr/>
        </p:nvPicPr>
        <p:blipFill>
          <a:blip r:embed="rId2"/>
          <a:stretch>
            <a:fillRect/>
          </a:stretch>
        </p:blipFill>
        <p:spPr>
          <a:xfrm>
            <a:off x="8332216" y="3856129"/>
            <a:ext cx="3372648" cy="1081632"/>
          </a:xfrm>
          <a:prstGeom prst="rect">
            <a:avLst/>
          </a:prstGeom>
        </p:spPr>
      </p:pic>
      <p:pic>
        <p:nvPicPr>
          <p:cNvPr id="6" name="Picture 5" descr="multiple.gif"/>
          <p:cNvPicPr>
            <a:picLocks noChangeAspect="1"/>
          </p:cNvPicPr>
          <p:nvPr/>
        </p:nvPicPr>
        <p:blipFill>
          <a:blip r:embed="rId3"/>
          <a:stretch>
            <a:fillRect/>
          </a:stretch>
        </p:blipFill>
        <p:spPr>
          <a:xfrm>
            <a:off x="8085908" y="5571319"/>
            <a:ext cx="3921578" cy="110380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grpSp>
        <p:nvGrpSpPr>
          <p:cNvPr id="9" name="Group 8"/>
          <p:cNvGrpSpPr>
            <a:grpSpLocks noGrp="1" noRot="1" noChangeAspect="1" noMove="1" noResize="1" noUngrp="1"/>
          </p:cNvGrpSpPr>
          <p:nvPr/>
        </p:nvGrpSpPr>
        <p:grpSpPr>
          <a:xfrm>
            <a:off x="9" y="228600"/>
            <a:ext cx="2851523" cy="6638625"/>
            <a:chOff x="2487613" y="285750"/>
            <a:chExt cx="2428875" cy="5654676"/>
          </a:xfrm>
        </p:grpSpPr>
        <p:sp>
          <p:nvSpPr>
            <p:cNvPr id="10"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11"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2"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13"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4"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15"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16"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17"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18"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19"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20"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21"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23" name="Group 22"/>
          <p:cNvGrpSpPr>
            <a:grpSpLocks noGrp="1" noRot="1" noChangeAspect="1" noMove="1" noResize="1" noUngrp="1"/>
          </p:cNvGrpSpPr>
          <p:nvPr/>
        </p:nvGrpSpPr>
        <p:grpSpPr>
          <a:xfrm>
            <a:off x="27224" y="-786"/>
            <a:ext cx="2356675" cy="6854040"/>
            <a:chOff x="6627813" y="194833"/>
            <a:chExt cx="1952625" cy="5678918"/>
          </a:xfrm>
        </p:grpSpPr>
        <p:sp>
          <p:nvSpPr>
            <p:cNvPr id="24"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25"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26"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27"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28"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29"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30"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31"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32"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33"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34"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35"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37" name="Rectangle 36"/>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9" name="Freeform 11"/>
          <p:cNvSpPr>
            <a:spLocks noGrp="1" noRot="1" noChangeAspect="1" noMove="1" noResize="1" noEditPoints="1" noAdjustHandles="1" noChangeArrowheads="1" noChangeShapeType="1" noTextEdit="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41" name="Rectangle 40"/>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 name="TextBox 2"/>
          <p:cNvSpPr txBox="1"/>
          <p:nvPr/>
        </p:nvSpPr>
        <p:spPr>
          <a:xfrm>
            <a:off x="660431" y="1450041"/>
            <a:ext cx="3650278" cy="3759253"/>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marL="285750" indent="-285750">
              <a:spcBef>
                <a:spcPts val="1000"/>
              </a:spcBef>
              <a:buClr>
                <a:schemeClr val="accent1"/>
              </a:buClr>
              <a:buFont typeface="Arial" panose="020B0604020202020204" charset="2"/>
              <a:buChar char="•"/>
            </a:pPr>
            <a:r>
              <a:rPr lang="en-US" sz="3600" b="1">
                <a:ea typeface="+mn-lt"/>
                <a:cs typeface="+mn-lt"/>
              </a:rPr>
              <a:t>Final Design:</a:t>
            </a:r>
            <a:endParaRPr lang="en-US" sz="3600" b="1">
              <a:ea typeface="+mn-lt"/>
              <a:cs typeface="+mn-lt"/>
            </a:endParaRPr>
          </a:p>
          <a:p>
            <a:pPr marL="285750" indent="-285750">
              <a:spcBef>
                <a:spcPts val="1000"/>
              </a:spcBef>
              <a:buClr>
                <a:schemeClr val="accent1"/>
              </a:buClr>
              <a:buFont typeface="Arial" panose="020B0604020202020204" charset="2"/>
              <a:buChar char="•"/>
            </a:pPr>
            <a:endParaRPr lang="en-US">
              <a:solidFill>
                <a:srgbClr val="000000"/>
              </a:solidFill>
            </a:endParaRPr>
          </a:p>
        </p:txBody>
      </p:sp>
      <p:pic>
        <p:nvPicPr>
          <p:cNvPr id="2" name="Picture 2" descr="Graphical user interface, diagram&#10;&#10;Description automatically generated"/>
          <p:cNvPicPr>
            <a:picLocks noChangeAspect="1"/>
          </p:cNvPicPr>
          <p:nvPr/>
        </p:nvPicPr>
        <p:blipFill>
          <a:blip r:embed="rId1"/>
          <a:stretch>
            <a:fillRect/>
          </a:stretch>
        </p:blipFill>
        <p:spPr>
          <a:xfrm>
            <a:off x="4619543" y="1041322"/>
            <a:ext cx="6953577" cy="4450288"/>
          </a:xfrm>
          <a:prstGeom prst="rect">
            <a:avLst/>
          </a:prstGeom>
        </p:spPr>
      </p:pic>
      <p:sp>
        <p:nvSpPr>
          <p:cNvPr id="45" name="Freeform 11"/>
          <p:cNvSpPr>
            <a:spLocks noGrp="1" noRot="1" noChangeAspect="1" noMove="1" noResize="1" noEditPoints="1" noAdjustHandles="1" noChangeArrowheads="1" noChangeShapeType="1" noTextEdit="1"/>
          </p:cNvSpPr>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553510" y="1225363"/>
            <a:ext cx="274320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b="1">
                <a:ea typeface="+mn-lt"/>
                <a:cs typeface="+mn-lt"/>
              </a:rPr>
              <a:t>Final Design:</a:t>
            </a:r>
            <a:endParaRPr lang="en-US" sz="2800" b="1">
              <a:ea typeface="+mn-lt"/>
              <a:cs typeface="+mn-lt"/>
            </a:endParaRPr>
          </a:p>
          <a:p>
            <a:pPr algn="l"/>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7" name="Rectangle 9"/>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vert="horz" lIns="91440" tIns="45720" rIns="91440" bIns="45720" rtlCol="0" anchor="t">
            <a:normAutofit/>
          </a:bodyPr>
          <a:lstStyle/>
          <a:p>
            <a:r>
              <a:rPr lang="en-US"/>
              <a:t>Waring</a:t>
            </a:r>
            <a:endParaRPr lang="en-US"/>
          </a:p>
        </p:txBody>
      </p:sp>
      <p:sp>
        <p:nvSpPr>
          <p:cNvPr id="8" name="Rectangle 11"/>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4" name="TextBox 3"/>
          <p:cNvSpPr txBox="1"/>
          <p:nvPr/>
        </p:nvSpPr>
        <p:spPr>
          <a:xfrm>
            <a:off x="649225" y="2133600"/>
            <a:ext cx="3650278" cy="3759253"/>
          </a:xfrm>
          <a:prstGeom prst="rect">
            <a:avLst/>
          </a:prstGeom>
        </p:spPr>
        <p:txBody>
          <a:bodyPr rot="0" spcFirstLastPara="0" vertOverflow="overflow" horzOverflow="overflow" vert="horz" lIns="91440" tIns="45720" rIns="91440" bIns="45720" numCol="1" spcCol="0" rtlCol="0" fromWordArt="0" anchorCtr="0" forceAA="0" compatLnSpc="1">
            <a:normAutofit/>
          </a:bodyPr>
          <a:lstStyle/>
          <a:p>
            <a:pPr>
              <a:spcBef>
                <a:spcPts val="1000"/>
              </a:spcBef>
              <a:buClr>
                <a:schemeClr val="accent1"/>
              </a:buClr>
              <a:buFont typeface="Wingdings 3" panose="05040102010807070707" charset="2"/>
              <a:buChar char=""/>
            </a:pPr>
            <a:r>
              <a:rPr lang="en-US" b="1">
                <a:solidFill>
                  <a:schemeClr val="tx1">
                    <a:lumMod val="75000"/>
                    <a:lumOff val="25000"/>
                  </a:schemeClr>
                </a:solidFill>
              </a:rPr>
              <a:t>Conduct layout</a:t>
            </a:r>
            <a:endParaRPr lang="en-US" b="1">
              <a:solidFill>
                <a:schemeClr val="tx1">
                  <a:lumMod val="75000"/>
                  <a:lumOff val="25000"/>
                </a:schemeClr>
              </a:solidFill>
            </a:endParaRPr>
          </a:p>
          <a:p>
            <a:pPr>
              <a:spcBef>
                <a:spcPts val="1000"/>
              </a:spcBef>
              <a:buClr>
                <a:schemeClr val="accent1"/>
              </a:buClr>
              <a:buFont typeface="Wingdings 3" panose="05040102010807070707" charset="2"/>
              <a:buChar char=""/>
            </a:pPr>
            <a:endParaRPr lang="en-US" b="1">
              <a:solidFill>
                <a:schemeClr val="tx1">
                  <a:lumMod val="75000"/>
                  <a:lumOff val="25000"/>
                </a:schemeClr>
              </a:solidFill>
            </a:endParaRPr>
          </a:p>
          <a:p>
            <a:pPr marL="285750" indent="-285750">
              <a:spcBef>
                <a:spcPts val="1000"/>
              </a:spcBef>
              <a:buClr>
                <a:schemeClr val="accent1"/>
              </a:buClr>
              <a:buFont typeface="Wingdings 3" panose="05040102010807070707" charset="2"/>
              <a:buChar char=""/>
            </a:pPr>
            <a:r>
              <a:rPr lang="en-US">
                <a:solidFill>
                  <a:schemeClr val="accent1"/>
                </a:solidFill>
              </a:rPr>
              <a:t>Red- light load</a:t>
            </a:r>
            <a:endParaRPr lang="en-US">
              <a:solidFill>
                <a:schemeClr val="accent1"/>
              </a:solidFill>
            </a:endParaRPr>
          </a:p>
          <a:p>
            <a:pPr marL="285750" indent="-285750">
              <a:spcBef>
                <a:spcPts val="1000"/>
              </a:spcBef>
              <a:buClr>
                <a:schemeClr val="accent1"/>
              </a:buClr>
              <a:buFont typeface="Wingdings 3" panose="05040102010807070707" charset="2"/>
              <a:buChar char=""/>
            </a:pPr>
            <a:endParaRPr lang="en-US">
              <a:solidFill>
                <a:schemeClr val="tx1">
                  <a:lumMod val="75000"/>
                  <a:lumOff val="25000"/>
                </a:schemeClr>
              </a:solidFill>
            </a:endParaRPr>
          </a:p>
          <a:p>
            <a:pPr marL="285750" indent="-285750">
              <a:spcBef>
                <a:spcPts val="1000"/>
              </a:spcBef>
              <a:buClr>
                <a:schemeClr val="accent1"/>
              </a:buClr>
              <a:buFont typeface="Wingdings 3" panose="05040102010807070707" charset="2"/>
              <a:buChar char=""/>
            </a:pPr>
            <a:r>
              <a:rPr lang="en-US">
                <a:solidFill>
                  <a:srgbClr val="0070C0"/>
                </a:solidFill>
              </a:rPr>
              <a:t>Blue- medium load</a:t>
            </a:r>
            <a:endParaRPr lang="en-US">
              <a:solidFill>
                <a:srgbClr val="0070C0"/>
              </a:solidFill>
            </a:endParaRPr>
          </a:p>
          <a:p>
            <a:pPr marL="285750" indent="-285750">
              <a:spcBef>
                <a:spcPts val="1000"/>
              </a:spcBef>
              <a:buClr>
                <a:schemeClr val="accent1"/>
              </a:buClr>
              <a:buFont typeface="Wingdings 3" panose="05040102010807070707" charset="2"/>
              <a:buChar char=""/>
            </a:pPr>
            <a:endParaRPr lang="en-US">
              <a:solidFill>
                <a:schemeClr val="tx1">
                  <a:lumMod val="75000"/>
                  <a:lumOff val="25000"/>
                </a:schemeClr>
              </a:solidFill>
            </a:endParaRPr>
          </a:p>
          <a:p>
            <a:pPr marL="285750" indent="-285750">
              <a:spcBef>
                <a:spcPts val="1000"/>
              </a:spcBef>
              <a:buClr>
                <a:schemeClr val="accent1"/>
              </a:buClr>
              <a:buFont typeface="Wingdings 3" panose="05040102010807070707" charset="2"/>
              <a:buChar char=""/>
            </a:pPr>
            <a:r>
              <a:rPr lang="en-US">
                <a:solidFill>
                  <a:srgbClr val="FFC000"/>
                </a:solidFill>
              </a:rPr>
              <a:t>Yellow- heavy load</a:t>
            </a:r>
            <a:endParaRPr lang="en-US">
              <a:solidFill>
                <a:srgbClr val="FFC000"/>
              </a:solidFill>
            </a:endParaRPr>
          </a:p>
          <a:p>
            <a:pPr marL="285750" indent="-285750">
              <a:spcBef>
                <a:spcPts val="1000"/>
              </a:spcBef>
              <a:buClr>
                <a:schemeClr val="accent1"/>
              </a:buClr>
              <a:buFont typeface="Wingdings 3" panose="05040102010807070707" charset="2"/>
              <a:buChar char=""/>
            </a:pPr>
            <a:endParaRPr lang="en-US">
              <a:solidFill>
                <a:schemeClr val="tx1">
                  <a:lumMod val="75000"/>
                  <a:lumOff val="25000"/>
                </a:schemeClr>
              </a:solidFill>
            </a:endParaRPr>
          </a:p>
        </p:txBody>
      </p:sp>
      <p:pic>
        <p:nvPicPr>
          <p:cNvPr id="5" name="Picture 5" descr="Graphical user interface, diagram&#10;&#10;Description automatically generated"/>
          <p:cNvPicPr>
            <a:picLocks noGrp="1" noChangeAspect="1"/>
          </p:cNvPicPr>
          <p:nvPr>
            <p:ph idx="1"/>
          </p:nvPr>
        </p:nvPicPr>
        <p:blipFill rotWithShape="1">
          <a:blip r:embed="rId1"/>
          <a:srcRect t="831" b="3850"/>
          <a:stretch>
            <a:fillRect/>
          </a:stretch>
        </p:blipFill>
        <p:spPr>
          <a:xfrm>
            <a:off x="4619543" y="640080"/>
            <a:ext cx="6953577" cy="5252773"/>
          </a:xfrm>
          <a:prstGeom prst="rect">
            <a:avLst/>
          </a:prstGeom>
        </p:spPr>
      </p:pic>
      <p:sp>
        <p:nvSpPr>
          <p:cNvPr id="14" name="Freeform 11"/>
          <p:cNvSpPr>
            <a:spLocks noGrp="1" noRot="1" noChangeAspect="1" noMove="1" noResize="1" noEditPoints="1" noAdjustHandles="1" noChangeArrowheads="1" noChangeShapeType="1" noTextEdit="1"/>
          </p:cNvSpPr>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pic>
        <p:nvPicPr>
          <p:cNvPr id="6" name="Picture 5" descr="Wind farm at twilight"/>
          <p:cNvPicPr>
            <a:picLocks noChangeAspect="1"/>
          </p:cNvPicPr>
          <p:nvPr/>
        </p:nvPicPr>
        <p:blipFill rotWithShape="1">
          <a:blip r:embed="rId1"/>
          <a:srcRect l="9996" r="16963"/>
          <a:stretch>
            <a:fillRect/>
          </a:stretch>
        </p:blipFill>
        <p:spPr>
          <a:xfrm>
            <a:off x="4485557" y="10"/>
            <a:ext cx="7706443" cy="6857990"/>
          </a:xfrm>
          <a:prstGeom prst="rect">
            <a:avLst/>
          </a:prstGeom>
        </p:spPr>
      </p:pic>
      <p:sp>
        <p:nvSpPr>
          <p:cNvPr id="2" name="Title 1"/>
          <p:cNvSpPr>
            <a:spLocks noGrp="1"/>
          </p:cNvSpPr>
          <p:nvPr>
            <p:ph type="title"/>
          </p:nvPr>
        </p:nvSpPr>
        <p:spPr>
          <a:xfrm>
            <a:off x="535525" y="624110"/>
            <a:ext cx="4623955" cy="1280890"/>
          </a:xfrm>
        </p:spPr>
        <p:txBody>
          <a:bodyPr>
            <a:normAutofit/>
          </a:bodyPr>
          <a:lstStyle/>
          <a:p>
            <a:r>
              <a:rPr lang="en-US"/>
              <a:t>Power distribution :</a:t>
            </a:r>
            <a:endParaRPr lang="en-US"/>
          </a:p>
        </p:txBody>
      </p:sp>
      <p:sp>
        <p:nvSpPr>
          <p:cNvPr id="49" name="Rectangle 48"/>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26" name="Rectangle 25"/>
          <p:cNvSpPr>
            <a:spLocks noGrp="1" noRot="1" noChangeAspect="1" noMove="1" noResize="1" noEditPoints="1" noAdjustHandles="1" noChangeArrowheads="1" noChangeShapeType="1" noTextEdit="1"/>
          </p:cNvSpPr>
          <p:nvPr/>
        </p:nvSpPr>
        <p:spPr>
          <a:xfrm>
            <a:off x="0" y="-786"/>
            <a:ext cx="12192000" cy="68540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9224" y="645106"/>
            <a:ext cx="3650279" cy="1259894"/>
          </a:xfrm>
        </p:spPr>
        <p:txBody>
          <a:bodyPr>
            <a:normAutofit/>
          </a:bodyPr>
          <a:lstStyle/>
          <a:p>
            <a:r>
              <a:rPr lang="en-US"/>
              <a:t>Generator </a:t>
            </a:r>
            <a:endParaRPr lang="en-US"/>
          </a:p>
        </p:txBody>
      </p:sp>
      <p:sp>
        <p:nvSpPr>
          <p:cNvPr id="28" name="Rectangle 27"/>
          <p:cNvSpPr>
            <a:spLocks noGrp="1" noRot="1" noChangeAspect="1" noMove="1" noResize="1" noEditPoints="1" noAdjustHandles="1" noChangeArrowheads="1" noChangeShapeType="1" noTextEdit="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pic>
        <p:nvPicPr>
          <p:cNvPr id="21" name="Picture 21" descr="Text&#10;&#10;Description automatically generated"/>
          <p:cNvPicPr>
            <a:picLocks noChangeAspect="1"/>
          </p:cNvPicPr>
          <p:nvPr/>
        </p:nvPicPr>
        <p:blipFill>
          <a:blip r:embed="rId1"/>
          <a:stretch>
            <a:fillRect/>
          </a:stretch>
        </p:blipFill>
        <p:spPr>
          <a:xfrm>
            <a:off x="5852879" y="1110727"/>
            <a:ext cx="5551462" cy="4625244"/>
          </a:xfrm>
          <a:prstGeom prst="rect">
            <a:avLst/>
          </a:prstGeom>
        </p:spPr>
      </p:pic>
      <p:sp>
        <p:nvSpPr>
          <p:cNvPr id="30" name="Freeform 11"/>
          <p:cNvSpPr>
            <a:spLocks noGrp="1" noRot="1" noChangeAspect="1" noMove="1" noResize="1" noEditPoints="1" noAdjustHandles="1" noChangeArrowheads="1" noChangeShapeType="1" noTextEdit="1"/>
          </p:cNvSpPr>
          <p:nvPr/>
        </p:nvSpPr>
        <p:spPr>
          <a:xfrm>
            <a:off x="-1" y="6061223"/>
            <a:ext cx="1038036" cy="506277"/>
          </a:xfrm>
          <a:custGeom>
            <a:avLst/>
            <a:gdLst>
              <a:gd name="connsiteX0" fmla="*/ 0 w 1038036"/>
              <a:gd name="connsiteY0" fmla="*/ 0 h 506277"/>
              <a:gd name="connsiteX1" fmla="*/ 182880 w 1038036"/>
              <a:gd name="connsiteY1" fmla="*/ 0 h 506277"/>
              <a:gd name="connsiteX2" fmla="*/ 291705 w 1038036"/>
              <a:gd name="connsiteY2" fmla="*/ 0 h 506277"/>
              <a:gd name="connsiteX3" fmla="*/ 291705 w 1038036"/>
              <a:gd name="connsiteY3" fmla="*/ 151 h 506277"/>
              <a:gd name="connsiteX4" fmla="*/ 692049 w 1038036"/>
              <a:gd name="connsiteY4" fmla="*/ 705 h 506277"/>
              <a:gd name="connsiteX5" fmla="*/ 782744 w 1038036"/>
              <a:gd name="connsiteY5" fmla="*/ 705 h 506277"/>
              <a:gd name="connsiteX6" fmla="*/ 797001 w 1038036"/>
              <a:gd name="connsiteY6" fmla="*/ 5473 h 506277"/>
              <a:gd name="connsiteX7" fmla="*/ 801982 w 1038036"/>
              <a:gd name="connsiteY7" fmla="*/ 10242 h 506277"/>
              <a:gd name="connsiteX8" fmla="*/ 1030951 w 1038036"/>
              <a:gd name="connsiteY8" fmla="*/ 239185 h 506277"/>
              <a:gd name="connsiteX9" fmla="*/ 1030951 w 1038036"/>
              <a:gd name="connsiteY9" fmla="*/ 267797 h 506277"/>
              <a:gd name="connsiteX10" fmla="*/ 801982 w 1038036"/>
              <a:gd name="connsiteY10" fmla="*/ 496740 h 506277"/>
              <a:gd name="connsiteX11" fmla="*/ 797001 w 1038036"/>
              <a:gd name="connsiteY11" fmla="*/ 501508 h 506277"/>
              <a:gd name="connsiteX12" fmla="*/ 782744 w 1038036"/>
              <a:gd name="connsiteY12" fmla="*/ 506277 h 506277"/>
              <a:gd name="connsiteX13" fmla="*/ 692049 w 1038036"/>
              <a:gd name="connsiteY13" fmla="*/ 506277 h 506277"/>
              <a:gd name="connsiteX14" fmla="*/ 291705 w 1038036"/>
              <a:gd name="connsiteY14" fmla="*/ 505140 h 506277"/>
              <a:gd name="connsiteX15" fmla="*/ 291705 w 1038036"/>
              <a:gd name="connsiteY15" fmla="*/ 506277 h 506277"/>
              <a:gd name="connsiteX16" fmla="*/ 0 w 1038036"/>
              <a:gd name="connsiteY16" fmla="*/ 506277 h 5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38036" h="506277">
                <a:moveTo>
                  <a:pt x="0" y="0"/>
                </a:moveTo>
                <a:lnTo>
                  <a:pt x="182880" y="0"/>
                </a:lnTo>
                <a:lnTo>
                  <a:pt x="291705" y="0"/>
                </a:lnTo>
                <a:lnTo>
                  <a:pt x="291705" y="151"/>
                </a:lnTo>
                <a:lnTo>
                  <a:pt x="692049" y="705"/>
                </a:lnTo>
                <a:lnTo>
                  <a:pt x="782744" y="705"/>
                </a:lnTo>
                <a:cubicBezTo>
                  <a:pt x="787553" y="705"/>
                  <a:pt x="792363" y="5473"/>
                  <a:pt x="797001" y="5473"/>
                </a:cubicBezTo>
                <a:cubicBezTo>
                  <a:pt x="797001" y="10242"/>
                  <a:pt x="801982" y="10242"/>
                  <a:pt x="801982" y="10242"/>
                </a:cubicBezTo>
                <a:lnTo>
                  <a:pt x="1030951" y="239185"/>
                </a:lnTo>
                <a:cubicBezTo>
                  <a:pt x="1040398" y="248722"/>
                  <a:pt x="1040398" y="258259"/>
                  <a:pt x="1030951" y="267797"/>
                </a:cubicBezTo>
                <a:lnTo>
                  <a:pt x="801982" y="496740"/>
                </a:lnTo>
                <a:cubicBezTo>
                  <a:pt x="800436" y="498363"/>
                  <a:pt x="798547" y="499885"/>
                  <a:pt x="797001" y="501508"/>
                </a:cubicBezTo>
                <a:cubicBezTo>
                  <a:pt x="792363" y="506277"/>
                  <a:pt x="787553" y="506277"/>
                  <a:pt x="782744" y="506277"/>
                </a:cubicBezTo>
                <a:lnTo>
                  <a:pt x="692049" y="506277"/>
                </a:lnTo>
                <a:lnTo>
                  <a:pt x="291705" y="505140"/>
                </a:lnTo>
                <a:lnTo>
                  <a:pt x="291705" y="506277"/>
                </a:lnTo>
                <a:lnTo>
                  <a:pt x="0" y="506277"/>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3"/>
          <p:cNvGraphicFramePr/>
          <p:nvPr/>
        </p:nvGraphicFramePr>
        <p:xfrm>
          <a:off x="649225" y="2133600"/>
          <a:ext cx="3650278" cy="3759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1787</Words>
  <Application>WPS Presentation</Application>
  <PresentationFormat/>
  <Paragraphs>83</Paragraphs>
  <Slides>14</Slides>
  <Notes>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14</vt:i4>
      </vt:variant>
    </vt:vector>
  </HeadingPairs>
  <TitlesOfParts>
    <vt:vector size="35" baseType="lpstr">
      <vt:lpstr>Arial</vt:lpstr>
      <vt:lpstr>SimSun</vt:lpstr>
      <vt:lpstr>Wingdings</vt:lpstr>
      <vt:lpstr>Wingdings 3</vt:lpstr>
      <vt:lpstr>Arial</vt:lpstr>
      <vt:lpstr>Colonna MT</vt:lpstr>
      <vt:lpstr>Snap ITC</vt:lpstr>
      <vt:lpstr>Lucida Calligraphy</vt:lpstr>
      <vt:lpstr>Baskerville Old Face</vt:lpstr>
      <vt:lpstr>Berlin Sans FB Demi</vt:lpstr>
      <vt:lpstr>Arial Black</vt:lpstr>
      <vt:lpstr>Arial Unicode MS</vt:lpstr>
      <vt:lpstr>GothicE</vt:lpstr>
      <vt:lpstr>GothicE</vt:lpstr>
      <vt:lpstr>Book Antiqua</vt:lpstr>
      <vt:lpstr>Arial</vt:lpstr>
      <vt:lpstr>Century Gothic</vt:lpstr>
      <vt:lpstr>Microsoft YaHei</vt:lpstr>
      <vt:lpstr>Arial Unicode MS</vt:lpstr>
      <vt:lpstr>Calibri</vt:lpstr>
      <vt:lpstr>Wisp</vt:lpstr>
      <vt:lpstr>OBE ASSIGNMENT ON  </vt:lpstr>
      <vt:lpstr>Presented by, </vt:lpstr>
      <vt:lpstr>               INTRODUCTION</vt:lpstr>
      <vt:lpstr>Planning Design</vt:lpstr>
      <vt:lpstr>           Some  AutoCAD commands</vt:lpstr>
      <vt:lpstr>PowerPoint 演示文稿</vt:lpstr>
      <vt:lpstr>Waring</vt:lpstr>
      <vt:lpstr>Power distribution :</vt:lpstr>
      <vt:lpstr>Generator </vt:lpstr>
      <vt:lpstr>         Load calculation</vt:lpstr>
      <vt:lpstr>Research on topic</vt:lpstr>
      <vt:lpstr>Some Uses  Of Auto cad</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OBE ASSIGNMENT ON  </dc:title>
  <dc:creator/>
  <cp:lastModifiedBy>Sadi</cp:lastModifiedBy>
  <cp:revision>2</cp:revision>
  <dcterms:created xsi:type="dcterms:W3CDTF">2021-04-16T04:52:10Z</dcterms:created>
  <dcterms:modified xsi:type="dcterms:W3CDTF">2021-04-16T05:12:20Z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1033-11.2.0.10101</vt:lpwstr>
  </property>
</Properties>
</file>