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2940" autoAdjust="0"/>
  </p:normalViewPr>
  <p:slideViewPr>
    <p:cSldViewPr snapToGrid="0">
      <p:cViewPr varScale="1">
        <p:scale>
          <a:sx n="64" d="100"/>
          <a:sy n="64" d="100"/>
        </p:scale>
        <p:origin x="1426"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B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93F158-5648-4A7A-B403-668845E8677E}" type="datetimeFigureOut">
              <a:rPr lang="fr-BE" smtClean="0"/>
              <a:t>11-11-20</a:t>
            </a:fld>
            <a:endParaRPr lang="fr-B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B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B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B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C37A1A9-F6F7-4320-947E-24C3109AEEC7}" type="slidenum">
              <a:rPr lang="fr-BE" smtClean="0"/>
              <a:t>‹#›</a:t>
            </a:fld>
            <a:endParaRPr lang="fr-BE"/>
          </a:p>
        </p:txBody>
      </p:sp>
    </p:spTree>
    <p:extLst>
      <p:ext uri="{BB962C8B-B14F-4D97-AF65-F5344CB8AC3E}">
        <p14:creationId xmlns:p14="http://schemas.microsoft.com/office/powerpoint/2010/main" val="11702263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fr-BE" dirty="0"/>
              <a:t>Les premiers ordinateurs, considérés comme tels étaient des machines à calculer. On considère que 9 ordinateurs se retrouvent nommés comme étant le premier ordinateurs de l’histoire. 7 d’entre eux étaient des machines à calculer, tandis que les deux autres ont servis plutôt dans un contexte militaire. L’un des deux a servi au déchiffrage des messages secrets allemands tandis que l’autre a servi à calculer des trajectoires balistiques.</a:t>
            </a:r>
          </a:p>
          <a:p>
            <a:pPr marL="171450" indent="-171450">
              <a:buFont typeface="Arial" panose="020B0604020202020204" pitchFamily="34" charset="0"/>
              <a:buChar char="•"/>
            </a:pPr>
            <a:r>
              <a:rPr lang="fr-BE" dirty="0"/>
              <a:t>Les tours d’ordinateur sont déjà une belle avancée en matière de technologie vu que l’on a réussi à réduire drastiquement la taille des anciens ordinateurs. Mais ce que vous ne savez peut-être pas c’est qu’il existe d’autre tailles d’ordinateurs, il y a les mini ordinateurs, les micro-ordinateurs (dont font partie vos laptops) et les nano-ordinateurs. </a:t>
            </a:r>
          </a:p>
          <a:p>
            <a:pPr marL="171450" indent="-171450">
              <a:buFont typeface="Arial" panose="020B0604020202020204" pitchFamily="34" charset="0"/>
              <a:buChar char="•"/>
            </a:pPr>
            <a:r>
              <a:rPr lang="fr-BE" dirty="0"/>
              <a:t>Aujourd’hui je vais m’attarder sur les nano-ordinateurs et vous expliquer leur fonctionnement. </a:t>
            </a:r>
          </a:p>
        </p:txBody>
      </p:sp>
      <p:sp>
        <p:nvSpPr>
          <p:cNvPr id="4" name="Slide Number Placeholder 3"/>
          <p:cNvSpPr>
            <a:spLocks noGrp="1"/>
          </p:cNvSpPr>
          <p:nvPr>
            <p:ph type="sldNum" sz="quarter" idx="5"/>
          </p:nvPr>
        </p:nvSpPr>
        <p:spPr/>
        <p:txBody>
          <a:bodyPr/>
          <a:lstStyle/>
          <a:p>
            <a:fld id="{5C37A1A9-F6F7-4320-947E-24C3109AEEC7}" type="slidenum">
              <a:rPr lang="fr-BE" smtClean="0"/>
              <a:t>2</a:t>
            </a:fld>
            <a:endParaRPr lang="fr-BE"/>
          </a:p>
        </p:txBody>
      </p:sp>
    </p:spTree>
    <p:extLst>
      <p:ext uri="{BB962C8B-B14F-4D97-AF65-F5344CB8AC3E}">
        <p14:creationId xmlns:p14="http://schemas.microsoft.com/office/powerpoint/2010/main" val="17524935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BE" dirty="0"/>
              <a:t>Les ordinateurs à leur débuts dans les années 1980, possédaient des circuits gravés dont l’échelle se comptaient en micron. Un micron c’est un millionième de mètre. Depuis 2017, les circuits gravés font 10 nanomètres, un nanomètre c’est l’équivalent d’un millième de micron. Donc les circuits gravés sont devenus 100 fois plus petits qu’en 1980.</a:t>
            </a:r>
          </a:p>
          <a:p>
            <a:r>
              <a:rPr lang="fr-BE" dirty="0"/>
              <a:t>Un nano-ordinateur ne possède pas d’écran, c’est un micro-processeur de la taille d’une carte de crédit avec des ports USB et HDMI sur lesquels on peut raccorder un écran et une multitude de composants. C’est une </a:t>
            </a:r>
            <a:r>
              <a:rPr lang="fr-BE" dirty="0" err="1"/>
              <a:t>mini-centrale</a:t>
            </a:r>
            <a:r>
              <a:rPr lang="fr-BE" dirty="0"/>
              <a:t> que l’on peut transporter partout. Le nano-ordinateur peut tout à fait comme un pc faire tourner un système d’exploitation tel que Windows, Linux ou Android. Le nano-ordinateur possède un espace de stockage, mais celui-ci est très petit, dans le cas où vous voudriez l’utiliser, il est conseiller d’avoir un stockage externe qu’il soit physique ou non. L’avantage d’un nano-ordinateur est qu’il est très abordable et très petit.</a:t>
            </a:r>
          </a:p>
          <a:p>
            <a:r>
              <a:rPr lang="fr-BE" dirty="0"/>
              <a:t>Vous pouvez tout à fait vous imaginer en train de jouer à des jeux-vidéos gourmands en utilisant le cloud gaming.</a:t>
            </a:r>
          </a:p>
          <a:p>
            <a:r>
              <a:rPr lang="fr-BE" dirty="0"/>
              <a:t>Vous vous demandez peut-être pourquoi il y a une framboise dans le coin supérieur de chacune de mes slides, ils s’agit du logo d’une des marques les plus répandues au niveau des nano-ordinateurs, je parle bien entendu de la marque Raspberry.</a:t>
            </a:r>
          </a:p>
          <a:p>
            <a:endParaRPr lang="fr-BE" dirty="0"/>
          </a:p>
          <a:p>
            <a:endParaRPr lang="fr-BE" dirty="0"/>
          </a:p>
        </p:txBody>
      </p:sp>
      <p:sp>
        <p:nvSpPr>
          <p:cNvPr id="4" name="Slide Number Placeholder 3"/>
          <p:cNvSpPr>
            <a:spLocks noGrp="1"/>
          </p:cNvSpPr>
          <p:nvPr>
            <p:ph type="sldNum" sz="quarter" idx="5"/>
          </p:nvPr>
        </p:nvSpPr>
        <p:spPr/>
        <p:txBody>
          <a:bodyPr/>
          <a:lstStyle/>
          <a:p>
            <a:fld id="{5C37A1A9-F6F7-4320-947E-24C3109AEEC7}" type="slidenum">
              <a:rPr lang="fr-BE" smtClean="0"/>
              <a:t>3</a:t>
            </a:fld>
            <a:endParaRPr lang="fr-BE"/>
          </a:p>
        </p:txBody>
      </p:sp>
    </p:spTree>
    <p:extLst>
      <p:ext uri="{BB962C8B-B14F-4D97-AF65-F5344CB8AC3E}">
        <p14:creationId xmlns:p14="http://schemas.microsoft.com/office/powerpoint/2010/main" val="6592056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BE" dirty="0"/>
              <a:t>Le Raspberry Pi fut créé pour ouvrir les portes de l’informatique a tout un chacun et de rendre les ordinateurs plus accessibles à n’importe qui. En effet le </a:t>
            </a:r>
            <a:r>
              <a:rPr lang="fr-BE" dirty="0" err="1"/>
              <a:t>raspberry</a:t>
            </a:r>
            <a:r>
              <a:rPr lang="fr-BE" dirty="0"/>
              <a:t> Pi est très abordable d’un point de vue financier, le dernier nano-ordinateur de la gamme est obtenable pour 35 dollars.</a:t>
            </a:r>
          </a:p>
          <a:p>
            <a:r>
              <a:rPr lang="fr-BE" dirty="0"/>
              <a:t>Le </a:t>
            </a:r>
            <a:r>
              <a:rPr lang="fr-BE" dirty="0" err="1"/>
              <a:t>raspberry</a:t>
            </a:r>
            <a:r>
              <a:rPr lang="fr-BE" dirty="0"/>
              <a:t> Pi 4 vous permet de vous faire un setup avec deux écrans avec une résolution 4K. Vous pouvez vous-même décider de la taille de la RAM sur votre nano-ordinateur, celle-ci va de 2 giga de ram jusqu’à 8 giga. La carte comprend aussi des ports USB 2.0, USB 3.0 et USB-C, ainsi que deux micro-ports HDMI. Elle est reliable à internet par un port Ethernet.</a:t>
            </a:r>
          </a:p>
        </p:txBody>
      </p:sp>
      <p:sp>
        <p:nvSpPr>
          <p:cNvPr id="4" name="Slide Number Placeholder 3"/>
          <p:cNvSpPr>
            <a:spLocks noGrp="1"/>
          </p:cNvSpPr>
          <p:nvPr>
            <p:ph type="sldNum" sz="quarter" idx="5"/>
          </p:nvPr>
        </p:nvSpPr>
        <p:spPr/>
        <p:txBody>
          <a:bodyPr/>
          <a:lstStyle/>
          <a:p>
            <a:fld id="{5C37A1A9-F6F7-4320-947E-24C3109AEEC7}" type="slidenum">
              <a:rPr lang="fr-BE" smtClean="0"/>
              <a:t>4</a:t>
            </a:fld>
            <a:endParaRPr lang="fr-BE"/>
          </a:p>
        </p:txBody>
      </p:sp>
    </p:spTree>
    <p:extLst>
      <p:ext uri="{BB962C8B-B14F-4D97-AF65-F5344CB8AC3E}">
        <p14:creationId xmlns:p14="http://schemas.microsoft.com/office/powerpoint/2010/main" val="42181324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BE" dirty="0"/>
              <a:t>Même si sa taille et ses capacités ont de quoi séduire le plus grand nombre, il est toutefois déconseillé aux novices de l’informatique de s’y aventurer. Il faut un minimum de connaissances informatiques avant de se lancer dedans. Ils peuvent servir à la formation des étudiants en informatique, et sont utilisés pour raccorder des capteurs dans la domotique.</a:t>
            </a:r>
          </a:p>
          <a:p>
            <a:r>
              <a:rPr lang="fr-BE" dirty="0"/>
              <a:t>Un nano-ordinateur peut servir comme base domotique dans le déclenchement d’actions, pour générer des rapports et analyser des événements.</a:t>
            </a:r>
          </a:p>
          <a:p>
            <a:r>
              <a:rPr lang="fr-BE" dirty="0"/>
              <a:t>On peut tout à fait aussi retrouver les nano-ordinateurs dans le secteur de la robotique.</a:t>
            </a:r>
          </a:p>
        </p:txBody>
      </p:sp>
      <p:sp>
        <p:nvSpPr>
          <p:cNvPr id="4" name="Slide Number Placeholder 3"/>
          <p:cNvSpPr>
            <a:spLocks noGrp="1"/>
          </p:cNvSpPr>
          <p:nvPr>
            <p:ph type="sldNum" sz="quarter" idx="5"/>
          </p:nvPr>
        </p:nvSpPr>
        <p:spPr/>
        <p:txBody>
          <a:bodyPr/>
          <a:lstStyle/>
          <a:p>
            <a:fld id="{5C37A1A9-F6F7-4320-947E-24C3109AEEC7}" type="slidenum">
              <a:rPr lang="fr-BE" smtClean="0"/>
              <a:t>5</a:t>
            </a:fld>
            <a:endParaRPr lang="fr-BE"/>
          </a:p>
        </p:txBody>
      </p:sp>
    </p:spTree>
    <p:extLst>
      <p:ext uri="{BB962C8B-B14F-4D97-AF65-F5344CB8AC3E}">
        <p14:creationId xmlns:p14="http://schemas.microsoft.com/office/powerpoint/2010/main" val="5771155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BE" dirty="0"/>
              <a:t>Pour vous en procurer un rien de plus simple, une simple recherche google et vous tomberez directement sur plusieurs sites vous permettant d’en acheter, un des premiers sites que vous trouverez sera certainement celui de Raspberry vu qu’il est le leader du marché. Plus qu’à vous procurez un écran, un clavier et une souris et vous n’aurez plus qu’à configurer votre nano-ordinateur.</a:t>
            </a:r>
          </a:p>
        </p:txBody>
      </p:sp>
      <p:sp>
        <p:nvSpPr>
          <p:cNvPr id="4" name="Slide Number Placeholder 3"/>
          <p:cNvSpPr>
            <a:spLocks noGrp="1"/>
          </p:cNvSpPr>
          <p:nvPr>
            <p:ph type="sldNum" sz="quarter" idx="5"/>
          </p:nvPr>
        </p:nvSpPr>
        <p:spPr/>
        <p:txBody>
          <a:bodyPr/>
          <a:lstStyle/>
          <a:p>
            <a:fld id="{5C37A1A9-F6F7-4320-947E-24C3109AEEC7}" type="slidenum">
              <a:rPr lang="fr-BE" smtClean="0"/>
              <a:t>6</a:t>
            </a:fld>
            <a:endParaRPr lang="fr-BE"/>
          </a:p>
        </p:txBody>
      </p:sp>
    </p:spTree>
    <p:extLst>
      <p:ext uri="{BB962C8B-B14F-4D97-AF65-F5344CB8AC3E}">
        <p14:creationId xmlns:p14="http://schemas.microsoft.com/office/powerpoint/2010/main" val="21804782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9B0F7D69-D93C-4C38-A23D-76E000D691CD}"/>
              </a:ext>
            </a:extLst>
          </p:cNvPr>
          <p:cNvSpPr/>
          <p:nvPr/>
        </p:nvSpPr>
        <p:spPr>
          <a:xfrm>
            <a:off x="0" y="0"/>
            <a:ext cx="3496422" cy="6858000"/>
          </a:xfrm>
          <a:custGeom>
            <a:avLst/>
            <a:gdLst>
              <a:gd name="connsiteX0" fmla="*/ 0 w 3496422"/>
              <a:gd name="connsiteY0" fmla="*/ 0 h 6858000"/>
              <a:gd name="connsiteX1" fmla="*/ 1873399 w 3496422"/>
              <a:gd name="connsiteY1" fmla="*/ 0 h 6858000"/>
              <a:gd name="connsiteX2" fmla="*/ 1895523 w 3496422"/>
              <a:gd name="connsiteY2" fmla="*/ 14997 h 6858000"/>
              <a:gd name="connsiteX3" fmla="*/ 3496422 w 3496422"/>
              <a:gd name="connsiteY3" fmla="*/ 3621656 h 6858000"/>
              <a:gd name="connsiteX4" fmla="*/ 1622072 w 3496422"/>
              <a:gd name="connsiteY4" fmla="*/ 6374814 h 6858000"/>
              <a:gd name="connsiteX5" fmla="*/ 1105424 w 3496422"/>
              <a:gd name="connsiteY5" fmla="*/ 6780599 h 6858000"/>
              <a:gd name="connsiteX6" fmla="*/ 993668 w 3496422"/>
              <a:gd name="connsiteY6" fmla="*/ 6858000 h 6858000"/>
              <a:gd name="connsiteX7" fmla="*/ 0 w 349642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p:cNvSpPr>
            <a:spLocks noGrp="1"/>
          </p:cNvSpPr>
          <p:nvPr>
            <p:ph type="ctrTitle"/>
          </p:nvPr>
        </p:nvSpPr>
        <p:spPr>
          <a:xfrm>
            <a:off x="4654295" y="1346268"/>
            <a:ext cx="7060135" cy="3285207"/>
          </a:xfrm>
        </p:spPr>
        <p:txBody>
          <a:bodyPr anchor="b">
            <a:noAutofit/>
          </a:bodyPr>
          <a:lstStyle>
            <a:lvl1pPr algn="l">
              <a:lnSpc>
                <a:spcPct val="120000"/>
              </a:lnSpc>
              <a:defRPr sz="540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4662312" y="4631475"/>
            <a:ext cx="7052117" cy="1150200"/>
          </a:xfrm>
        </p:spPr>
        <p:txBody>
          <a:bodyPr lIns="109728" tIns="109728" rIns="109728" bIns="91440" anchor="t">
            <a:normAutofit/>
          </a:bodyPr>
          <a:lstStyle>
            <a:lvl1pPr marL="0" indent="0" algn="l">
              <a:lnSpc>
                <a:spcPct val="130000"/>
              </a:lnSpc>
              <a:buNone/>
              <a:defRPr sz="2400" baseline="0">
                <a:solidFill>
                  <a:schemeClr val="tx1">
                    <a:lumMod val="85000"/>
                    <a:lumOff val="1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0" name="Date Placeholder 9">
            <a:extLst>
              <a:ext uri="{FF2B5EF4-FFF2-40B4-BE49-F238E27FC236}">
                <a16:creationId xmlns:a16="http://schemas.microsoft.com/office/drawing/2014/main" id="{123E5C65-E22A-4865-9449-10140D62B655}"/>
              </a:ext>
            </a:extLst>
          </p:cNvPr>
          <p:cNvSpPr>
            <a:spLocks noGrp="1"/>
          </p:cNvSpPr>
          <p:nvPr>
            <p:ph type="dt" sz="half" idx="10"/>
          </p:nvPr>
        </p:nvSpPr>
        <p:spPr>
          <a:xfrm>
            <a:off x="4654295" y="617415"/>
            <a:ext cx="7123723" cy="457200"/>
          </a:xfrm>
        </p:spPr>
        <p:txBody>
          <a:bodyPr/>
          <a:lstStyle>
            <a:lvl1pPr algn="l">
              <a:defRPr/>
            </a:lvl1pPr>
          </a:lstStyle>
          <a:p>
            <a:fld id="{12241623-A064-4BED-B073-BA4D61433402}" type="datetime1">
              <a:rPr lang="en-US" smtClean="0"/>
              <a:t>11/11/2020</a:t>
            </a:fld>
            <a:endParaRPr lang="en-US" dirty="0"/>
          </a:p>
        </p:txBody>
      </p:sp>
      <p:sp>
        <p:nvSpPr>
          <p:cNvPr id="24" name="Footer Placeholder 23">
            <a:extLst>
              <a:ext uri="{FF2B5EF4-FFF2-40B4-BE49-F238E27FC236}">
                <a16:creationId xmlns:a16="http://schemas.microsoft.com/office/drawing/2014/main" id="{EF9C3DE0-E7F5-4B4D-B5AF-CDE724CE79A3}"/>
              </a:ext>
            </a:extLst>
          </p:cNvPr>
          <p:cNvSpPr>
            <a:spLocks noGrp="1"/>
          </p:cNvSpPr>
          <p:nvPr>
            <p:ph type="ftr" sz="quarter" idx="11"/>
          </p:nvPr>
        </p:nvSpPr>
        <p:spPr>
          <a:xfrm>
            <a:off x="4654295" y="6170490"/>
            <a:ext cx="5588349" cy="457200"/>
          </a:xfrm>
        </p:spPr>
        <p:txBody>
          <a:bodyPr/>
          <a:lstStyle/>
          <a:p>
            <a:endParaRPr lang="en-US" dirty="0"/>
          </a:p>
        </p:txBody>
      </p:sp>
      <p:sp>
        <p:nvSpPr>
          <p:cNvPr id="25" name="Slide Number Placeholder 24">
            <a:extLst>
              <a:ext uri="{FF2B5EF4-FFF2-40B4-BE49-F238E27FC236}">
                <a16:creationId xmlns:a16="http://schemas.microsoft.com/office/drawing/2014/main" id="{48C1E146-840A-4217-B63E-62E5CF8909C2}"/>
              </a:ext>
            </a:extLst>
          </p:cNvPr>
          <p:cNvSpPr>
            <a:spLocks noGrp="1"/>
          </p:cNvSpPr>
          <p:nvPr>
            <p:ph type="sldNum" sz="quarter" idx="12"/>
          </p:nvPr>
        </p:nvSpPr>
        <p:spPr>
          <a:xfrm>
            <a:off x="10515600" y="6170490"/>
            <a:ext cx="1198829" cy="457200"/>
          </a:xfrm>
        </p:spPr>
        <p:txBody>
          <a:bodyPr/>
          <a:lstStyle>
            <a:lvl1pPr algn="r">
              <a:defRPr/>
            </a:lvl1pPr>
          </a:lstStyle>
          <a:p>
            <a:fld id="{FAEF9944-A4F6-4C59-AEBD-678D6480B8EA}" type="slidenum">
              <a:rPr lang="en-US" smtClean="0"/>
              <a:pPr/>
              <a:t>‹#›</a:t>
            </a:fld>
            <a:endParaRPr lang="en-US" dirty="0"/>
          </a:p>
        </p:txBody>
      </p:sp>
      <p:sp>
        <p:nvSpPr>
          <p:cNvPr id="4" name="Freeform: Shape 3">
            <a:extLst>
              <a:ext uri="{FF2B5EF4-FFF2-40B4-BE49-F238E27FC236}">
                <a16:creationId xmlns:a16="http://schemas.microsoft.com/office/drawing/2014/main" id="{8CD419D4-EA9D-42D9-BF62-B07F0B7B672B}"/>
              </a:ext>
            </a:extLst>
          </p:cNvPr>
          <p:cNvSpPr/>
          <p:nvPr/>
        </p:nvSpPr>
        <p:spPr>
          <a:xfrm>
            <a:off x="1375409"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5" name="Freeform: Shape 4">
            <a:extLst>
              <a:ext uri="{FF2B5EF4-FFF2-40B4-BE49-F238E27FC236}">
                <a16:creationId xmlns:a16="http://schemas.microsoft.com/office/drawing/2014/main" id="{1C6FEC9B-9608-4181-A9E5-A1B80E72021C}"/>
              </a:ext>
            </a:extLst>
          </p:cNvPr>
          <p:cNvSpPr/>
          <p:nvPr/>
        </p:nvSpPr>
        <p:spPr>
          <a:xfrm>
            <a:off x="1155402"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6" name="Freeform: Shape 5">
            <a:extLst>
              <a:ext uri="{FF2B5EF4-FFF2-40B4-BE49-F238E27FC236}">
                <a16:creationId xmlns:a16="http://schemas.microsoft.com/office/drawing/2014/main" id="{AB1564ED-F26F-451D-97D6-A6EC3E83FD55}"/>
              </a:ext>
            </a:extLst>
          </p:cNvPr>
          <p:cNvSpPr/>
          <p:nvPr/>
        </p:nvSpPr>
        <p:spPr>
          <a:xfrm>
            <a:off x="924161" y="0"/>
            <a:ext cx="2261351"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Tree>
    <p:extLst>
      <p:ext uri="{BB962C8B-B14F-4D97-AF65-F5344CB8AC3E}">
        <p14:creationId xmlns:p14="http://schemas.microsoft.com/office/powerpoint/2010/main" val="17763522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6397E4A-EB6A-4FA6-AA4F-69EA0C70FDC9}"/>
              </a:ext>
            </a:extLst>
          </p:cNvPr>
          <p:cNvSpPr>
            <a:spLocks noGrp="1"/>
          </p:cNvSpPr>
          <p:nvPr>
            <p:ph type="dt" sz="half" idx="10"/>
          </p:nvPr>
        </p:nvSpPr>
        <p:spPr/>
        <p:txBody>
          <a:bodyPr/>
          <a:lstStyle/>
          <a:p>
            <a:fld id="{6F86ED0C-1DA7-41F0-94CF-6218B1FEDFF1}" type="datetime1">
              <a:rPr lang="en-US" smtClean="0"/>
              <a:t>11/11/2020</a:t>
            </a:fld>
            <a:endParaRPr lang="en-US" dirty="0"/>
          </a:p>
        </p:txBody>
      </p:sp>
      <p:sp>
        <p:nvSpPr>
          <p:cNvPr id="8" name="Footer Placeholder 7">
            <a:extLst>
              <a:ext uri="{FF2B5EF4-FFF2-40B4-BE49-F238E27FC236}">
                <a16:creationId xmlns:a16="http://schemas.microsoft.com/office/drawing/2014/main" id="{051A2F5D-7AC4-4F91-965A-7B6A45D6F414}"/>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D26E8B86-CDB8-482F-9D9F-1BFDA3638B3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3086220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77965" y="507037"/>
            <a:ext cx="1571626" cy="533993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9277965" y="6296615"/>
            <a:ext cx="2505996" cy="365125"/>
          </a:xfrm>
        </p:spPr>
        <p:txBody>
          <a:bodyPr/>
          <a:lstStyle/>
          <a:p>
            <a:fld id="{EECF02AB-6034-4B88-BC5A-7C17CB0EF809}" type="datetime1">
              <a:rPr lang="en-US" smtClean="0"/>
              <a:t>11/11/2020</a:t>
            </a:fld>
            <a:endParaRPr lang="en-US" dirty="0"/>
          </a:p>
        </p:txBody>
      </p:sp>
      <p:sp>
        <p:nvSpPr>
          <p:cNvPr id="5" name="Footer Placeholder 4"/>
          <p:cNvSpPr>
            <a:spLocks noGrp="1"/>
          </p:cNvSpPr>
          <p:nvPr>
            <p:ph type="ftr" sz="quarter" idx="11"/>
          </p:nvPr>
        </p:nvSpPr>
        <p:spPr>
          <a:xfrm>
            <a:off x="2933699" y="6296615"/>
            <a:ext cx="5959577" cy="365125"/>
          </a:xfrm>
        </p:spPr>
        <p:txBody>
          <a:bodyPr/>
          <a:lstStyle/>
          <a:p>
            <a:endParaRPr lang="en-US" dirty="0"/>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FAEF9944-A4F6-4C59-AEBD-678D6480B8EA}" type="slidenum">
              <a:rPr lang="en-US" smtClean="0"/>
              <a:pPr/>
              <a:t>‹#›</a:t>
            </a:fld>
            <a:endParaRPr lang="en-US" dirty="0"/>
          </a:p>
        </p:txBody>
      </p:sp>
      <p:cxnSp>
        <p:nvCxnSpPr>
          <p:cNvPr id="7" name="Straight Connector 6" title="Rule Line">
            <a:extLst>
              <a:ext uri="{FF2B5EF4-FFF2-40B4-BE49-F238E27FC236}">
                <a16:creationId xmlns:a16="http://schemas.microsoft.com/office/drawing/2014/main" id="{A1005B08-D2D4-455C-AA62-1200E43E7AF9}"/>
              </a:ext>
            </a:extLst>
          </p:cNvPr>
          <p:cNvCxnSpPr/>
          <p:nvPr/>
        </p:nvCxnSpPr>
        <p:spPr>
          <a:xfrm>
            <a:off x="9111582" y="571502"/>
            <a:ext cx="0" cy="5275467"/>
          </a:xfrm>
          <a:prstGeom prst="line">
            <a:avLst/>
          </a:prstGeom>
          <a:ln w="381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79389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6923EF53-7767-4C94-BEF6-D452927945DA}"/>
              </a:ext>
            </a:extLst>
          </p:cNvPr>
          <p:cNvSpPr>
            <a:spLocks noGrp="1"/>
          </p:cNvSpPr>
          <p:nvPr>
            <p:ph type="dt" sz="half" idx="10"/>
          </p:nvPr>
        </p:nvSpPr>
        <p:spPr/>
        <p:txBody>
          <a:bodyPr/>
          <a:lstStyle/>
          <a:p>
            <a:fld id="{22F3E5F3-28EE-488F-BD53-B744C06C3DEC}" type="datetime1">
              <a:rPr lang="en-US" smtClean="0"/>
              <a:t>11/11/2020</a:t>
            </a:fld>
            <a:endParaRPr lang="en-US" dirty="0"/>
          </a:p>
        </p:txBody>
      </p:sp>
      <p:sp>
        <p:nvSpPr>
          <p:cNvPr id="11" name="Footer Placeholder 10">
            <a:extLst>
              <a:ext uri="{FF2B5EF4-FFF2-40B4-BE49-F238E27FC236}">
                <a16:creationId xmlns:a16="http://schemas.microsoft.com/office/drawing/2014/main" id="{ACF12700-F905-4CFA-970C-C81E05A64D5B}"/>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DA1B1EE2-BCA3-432B-A32D-B04C7F1DD93F}"/>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18565450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B84A89F5-6982-40AE-8108-88B93E85C8FF}"/>
              </a:ext>
            </a:extLst>
          </p:cNvPr>
          <p:cNvGrpSpPr/>
          <p:nvPr/>
        </p:nvGrpSpPr>
        <p:grpSpPr>
          <a:xfrm>
            <a:off x="3124577" y="0"/>
            <a:ext cx="4389519" cy="2916937"/>
            <a:chOff x="3124577" y="0"/>
            <a:chExt cx="4389519" cy="2916937"/>
          </a:xfrm>
        </p:grpSpPr>
        <p:sp>
          <p:nvSpPr>
            <p:cNvPr id="49" name="Freeform: Shape 48">
              <a:extLst>
                <a:ext uri="{FF2B5EF4-FFF2-40B4-BE49-F238E27FC236}">
                  <a16:creationId xmlns:a16="http://schemas.microsoft.com/office/drawing/2014/main" id="{B80BED93-E30B-4492-A268-84C33CA4F067}"/>
                </a:ext>
              </a:extLst>
            </p:cNvPr>
            <p:cNvSpPr/>
            <p:nvPr/>
          </p:nvSpPr>
          <p:spPr>
            <a:xfrm>
              <a:off x="3320637" y="0"/>
              <a:ext cx="4013331" cy="2742133"/>
            </a:xfrm>
            <a:custGeom>
              <a:avLst/>
              <a:gdLst>
                <a:gd name="connsiteX0" fmla="*/ 294151 w 4013331"/>
                <a:gd name="connsiteY0" fmla="*/ 0 h 2742133"/>
                <a:gd name="connsiteX1" fmla="*/ 3844057 w 4013331"/>
                <a:gd name="connsiteY1" fmla="*/ 0 h 2742133"/>
                <a:gd name="connsiteX2" fmla="*/ 3892490 w 4013331"/>
                <a:gd name="connsiteY2" fmla="*/ 131440 h 2742133"/>
                <a:gd name="connsiteX3" fmla="*/ 4013331 w 4013331"/>
                <a:gd name="connsiteY3" fmla="*/ 941251 h 2742133"/>
                <a:gd name="connsiteX4" fmla="*/ 3804827 w 4013331"/>
                <a:gd name="connsiteY4" fmla="*/ 1540292 h 2742133"/>
                <a:gd name="connsiteX5" fmla="*/ 3187498 w 4013331"/>
                <a:gd name="connsiteY5" fmla="*/ 2098087 h 2742133"/>
                <a:gd name="connsiteX6" fmla="*/ 3051769 w 4013331"/>
                <a:gd name="connsiteY6" fmla="*/ 2204787 h 2742133"/>
                <a:gd name="connsiteX7" fmla="*/ 1936476 w 4013331"/>
                <a:gd name="connsiteY7" fmla="*/ 2742133 h 2742133"/>
                <a:gd name="connsiteX8" fmla="*/ 467303 w 4013331"/>
                <a:gd name="connsiteY8" fmla="*/ 1868695 h 2742133"/>
                <a:gd name="connsiteX9" fmla="*/ 310732 w 4013331"/>
                <a:gd name="connsiteY9" fmla="*/ 1645244 h 2742133"/>
                <a:gd name="connsiteX10" fmla="*/ 0 w 4013331"/>
                <a:gd name="connsiteY10" fmla="*/ 941251 h 2742133"/>
                <a:gd name="connsiteX11" fmla="*/ 187749 w 4013331"/>
                <a:gd name="connsiteY11" fmla="*/ 183076 h 2742133"/>
                <a:gd name="connsiteX12" fmla="*/ 288888 w 4013331"/>
                <a:gd name="connsiteY12" fmla="*/ 7329 h 2742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013331" h="2742133">
                  <a:moveTo>
                    <a:pt x="294151" y="0"/>
                  </a:moveTo>
                  <a:lnTo>
                    <a:pt x="3844057" y="0"/>
                  </a:lnTo>
                  <a:lnTo>
                    <a:pt x="3892490" y="131440"/>
                  </a:lnTo>
                  <a:cubicBezTo>
                    <a:pt x="3971777" y="378867"/>
                    <a:pt x="4013331" y="652783"/>
                    <a:pt x="4013331" y="941251"/>
                  </a:cubicBezTo>
                  <a:cubicBezTo>
                    <a:pt x="4013331" y="1171430"/>
                    <a:pt x="3948997" y="1356167"/>
                    <a:pt x="3804827" y="1540292"/>
                  </a:cubicBezTo>
                  <a:cubicBezTo>
                    <a:pt x="3654026" y="1732895"/>
                    <a:pt x="3427436" y="1910292"/>
                    <a:pt x="3187498" y="2098087"/>
                  </a:cubicBezTo>
                  <a:cubicBezTo>
                    <a:pt x="3143231" y="2132693"/>
                    <a:pt x="3097499" y="2168522"/>
                    <a:pt x="3051769" y="2204787"/>
                  </a:cubicBezTo>
                  <a:cubicBezTo>
                    <a:pt x="2642425" y="2529345"/>
                    <a:pt x="2343664" y="2742133"/>
                    <a:pt x="1936476" y="2742133"/>
                  </a:cubicBezTo>
                  <a:cubicBezTo>
                    <a:pt x="1316045" y="2742133"/>
                    <a:pt x="876647" y="2480932"/>
                    <a:pt x="467303" y="1868695"/>
                  </a:cubicBezTo>
                  <a:cubicBezTo>
                    <a:pt x="413736" y="1788559"/>
                    <a:pt x="361372" y="1715679"/>
                    <a:pt x="310732" y="1645244"/>
                  </a:cubicBezTo>
                  <a:cubicBezTo>
                    <a:pt x="100850" y="1353195"/>
                    <a:pt x="0" y="1201315"/>
                    <a:pt x="0" y="941251"/>
                  </a:cubicBezTo>
                  <a:cubicBezTo>
                    <a:pt x="0" y="683021"/>
                    <a:pt x="63214" y="427935"/>
                    <a:pt x="187749" y="183076"/>
                  </a:cubicBezTo>
                  <a:cubicBezTo>
                    <a:pt x="218215" y="123194"/>
                    <a:pt x="251953" y="64578"/>
                    <a:pt x="288888" y="7329"/>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0" name="Freeform: Shape 49">
              <a:extLst>
                <a:ext uri="{FF2B5EF4-FFF2-40B4-BE49-F238E27FC236}">
                  <a16:creationId xmlns:a16="http://schemas.microsoft.com/office/drawing/2014/main" id="{965F60C1-CD8B-4326-9B24-3D197CF382A6}"/>
                </a:ext>
              </a:extLst>
            </p:cNvPr>
            <p:cNvSpPr/>
            <p:nvPr/>
          </p:nvSpPr>
          <p:spPr>
            <a:xfrm>
              <a:off x="3566319" y="0"/>
              <a:ext cx="3401415" cy="2440484"/>
            </a:xfrm>
            <a:custGeom>
              <a:avLst/>
              <a:gdLst>
                <a:gd name="connsiteX0" fmla="*/ 332917 w 3401415"/>
                <a:gd name="connsiteY0" fmla="*/ 0 h 2440484"/>
                <a:gd name="connsiteX1" fmla="*/ 3207137 w 3401415"/>
                <a:gd name="connsiteY1" fmla="*/ 0 h 2440484"/>
                <a:gd name="connsiteX2" fmla="*/ 3242654 w 3401415"/>
                <a:gd name="connsiteY2" fmla="*/ 74937 h 2440484"/>
                <a:gd name="connsiteX3" fmla="*/ 3401415 w 3401415"/>
                <a:gd name="connsiteY3" fmla="*/ 914184 h 2440484"/>
                <a:gd name="connsiteX4" fmla="*/ 3224702 w 3401415"/>
                <a:gd name="connsiteY4" fmla="*/ 1421888 h 2440484"/>
                <a:gd name="connsiteX5" fmla="*/ 2701498 w 3401415"/>
                <a:gd name="connsiteY5" fmla="*/ 1894635 h 2440484"/>
                <a:gd name="connsiteX6" fmla="*/ 2586463 w 3401415"/>
                <a:gd name="connsiteY6" fmla="*/ 1985068 h 2440484"/>
                <a:gd name="connsiteX7" fmla="*/ 1641219 w 3401415"/>
                <a:gd name="connsiteY7" fmla="*/ 2440484 h 2440484"/>
                <a:gd name="connsiteX8" fmla="*/ 396053 w 3401415"/>
                <a:gd name="connsiteY8" fmla="*/ 1700219 h 2440484"/>
                <a:gd name="connsiteX9" fmla="*/ 263354 w 3401415"/>
                <a:gd name="connsiteY9" fmla="*/ 1510839 h 2440484"/>
                <a:gd name="connsiteX10" fmla="*/ 0 w 3401415"/>
                <a:gd name="connsiteY10" fmla="*/ 914184 h 2440484"/>
                <a:gd name="connsiteX11" fmla="*/ 159122 w 3401415"/>
                <a:gd name="connsiteY11" fmla="*/ 271610 h 2440484"/>
                <a:gd name="connsiteX12" fmla="*/ 244841 w 3401415"/>
                <a:gd name="connsiteY12" fmla="*/ 122658 h 2440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1415" h="2440484">
                  <a:moveTo>
                    <a:pt x="332917" y="0"/>
                  </a:moveTo>
                  <a:lnTo>
                    <a:pt x="3207137" y="0"/>
                  </a:lnTo>
                  <a:lnTo>
                    <a:pt x="3242654" y="74937"/>
                  </a:lnTo>
                  <a:cubicBezTo>
                    <a:pt x="3346386" y="322243"/>
                    <a:pt x="3401415" y="608579"/>
                    <a:pt x="3401415" y="914184"/>
                  </a:cubicBezTo>
                  <a:cubicBezTo>
                    <a:pt x="3401415" y="1109268"/>
                    <a:pt x="3346890" y="1265837"/>
                    <a:pt x="3224702" y="1421888"/>
                  </a:cubicBezTo>
                  <a:cubicBezTo>
                    <a:pt x="3096894" y="1585125"/>
                    <a:pt x="2904852" y="1735475"/>
                    <a:pt x="2701498" y="1894635"/>
                  </a:cubicBezTo>
                  <a:cubicBezTo>
                    <a:pt x="2663980" y="1923966"/>
                    <a:pt x="2625221" y="1954332"/>
                    <a:pt x="2586463" y="1985068"/>
                  </a:cubicBezTo>
                  <a:cubicBezTo>
                    <a:pt x="2239532" y="2260140"/>
                    <a:pt x="1986324" y="2440484"/>
                    <a:pt x="1641219" y="2440484"/>
                  </a:cubicBezTo>
                  <a:cubicBezTo>
                    <a:pt x="1115386" y="2440484"/>
                    <a:pt x="742984" y="2219109"/>
                    <a:pt x="396053" y="1700219"/>
                  </a:cubicBezTo>
                  <a:cubicBezTo>
                    <a:pt x="350653" y="1632303"/>
                    <a:pt x="306273" y="1570535"/>
                    <a:pt x="263354" y="1510839"/>
                  </a:cubicBezTo>
                  <a:cubicBezTo>
                    <a:pt x="85473" y="1263318"/>
                    <a:pt x="0" y="1134597"/>
                    <a:pt x="0" y="914184"/>
                  </a:cubicBezTo>
                  <a:cubicBezTo>
                    <a:pt x="0" y="695327"/>
                    <a:pt x="53576" y="479135"/>
                    <a:pt x="159122" y="271610"/>
                  </a:cubicBezTo>
                  <a:cubicBezTo>
                    <a:pt x="184943" y="220858"/>
                    <a:pt x="213538" y="171179"/>
                    <a:pt x="244841" y="122658"/>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1" name="Freeform: Shape 50">
              <a:extLst>
                <a:ext uri="{FF2B5EF4-FFF2-40B4-BE49-F238E27FC236}">
                  <a16:creationId xmlns:a16="http://schemas.microsoft.com/office/drawing/2014/main" id="{69511D06-104E-440E-8049-4CDCE4B87E96}"/>
                </a:ext>
              </a:extLst>
            </p:cNvPr>
            <p:cNvSpPr/>
            <p:nvPr/>
          </p:nvSpPr>
          <p:spPr>
            <a:xfrm>
              <a:off x="3232490" y="0"/>
              <a:ext cx="4164597" cy="2817185"/>
            </a:xfrm>
            <a:custGeom>
              <a:avLst/>
              <a:gdLst>
                <a:gd name="connsiteX0" fmla="*/ 237339 w 4130517"/>
                <a:gd name="connsiteY0" fmla="*/ 0 h 2806419"/>
                <a:gd name="connsiteX1" fmla="*/ 3997489 w 4130517"/>
                <a:gd name="connsiteY1" fmla="*/ 0 h 2806419"/>
                <a:gd name="connsiteX2" fmla="*/ 4006148 w 4130517"/>
                <a:gd name="connsiteY2" fmla="*/ 24333 h 2806419"/>
                <a:gd name="connsiteX3" fmla="*/ 4130517 w 4130517"/>
                <a:gd name="connsiteY3" fmla="*/ 887307 h 2806419"/>
                <a:gd name="connsiteX4" fmla="*/ 3915925 w 4130517"/>
                <a:gd name="connsiteY4" fmla="*/ 1525677 h 2806419"/>
                <a:gd name="connsiteX5" fmla="*/ 3280571 w 4130517"/>
                <a:gd name="connsiteY5" fmla="*/ 2120090 h 2806419"/>
                <a:gd name="connsiteX6" fmla="*/ 3140878 w 4130517"/>
                <a:gd name="connsiteY6" fmla="*/ 2233796 h 2806419"/>
                <a:gd name="connsiteX7" fmla="*/ 1993019 w 4130517"/>
                <a:gd name="connsiteY7" fmla="*/ 2806419 h 2806419"/>
                <a:gd name="connsiteX8" fmla="*/ 480948 w 4130517"/>
                <a:gd name="connsiteY8" fmla="*/ 1875638 h 2806419"/>
                <a:gd name="connsiteX9" fmla="*/ 319805 w 4130517"/>
                <a:gd name="connsiteY9" fmla="*/ 1637519 h 2806419"/>
                <a:gd name="connsiteX10" fmla="*/ 0 w 4130517"/>
                <a:gd name="connsiteY10" fmla="*/ 887307 h 2806419"/>
                <a:gd name="connsiteX11" fmla="*/ 193231 w 4130517"/>
                <a:gd name="connsiteY11" fmla="*/ 79360 h 2806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130517" h="2806419">
                  <a:moveTo>
                    <a:pt x="237339" y="0"/>
                  </a:moveTo>
                  <a:lnTo>
                    <a:pt x="3997489" y="0"/>
                  </a:lnTo>
                  <a:lnTo>
                    <a:pt x="4006148" y="24333"/>
                  </a:lnTo>
                  <a:cubicBezTo>
                    <a:pt x="4087750" y="288004"/>
                    <a:pt x="4130517" y="579903"/>
                    <a:pt x="4130517" y="887307"/>
                  </a:cubicBezTo>
                  <a:cubicBezTo>
                    <a:pt x="4130517" y="1132599"/>
                    <a:pt x="4064304" y="1329464"/>
                    <a:pt x="3915925" y="1525677"/>
                  </a:cubicBezTo>
                  <a:cubicBezTo>
                    <a:pt x="3760721" y="1730924"/>
                    <a:pt x="3527514" y="1919967"/>
                    <a:pt x="3280571" y="2120090"/>
                  </a:cubicBezTo>
                  <a:cubicBezTo>
                    <a:pt x="3235011" y="2156968"/>
                    <a:pt x="3187944" y="2195151"/>
                    <a:pt x="3140878" y="2233796"/>
                  </a:cubicBezTo>
                  <a:cubicBezTo>
                    <a:pt x="2719582" y="2579662"/>
                    <a:pt x="2412097" y="2806419"/>
                    <a:pt x="1993019" y="2806419"/>
                  </a:cubicBezTo>
                  <a:cubicBezTo>
                    <a:pt x="1354472" y="2806419"/>
                    <a:pt x="902244" y="2528070"/>
                    <a:pt x="480948" y="1875638"/>
                  </a:cubicBezTo>
                  <a:cubicBezTo>
                    <a:pt x="425816" y="1790244"/>
                    <a:pt x="371924" y="1712578"/>
                    <a:pt x="319805" y="1637519"/>
                  </a:cubicBezTo>
                  <a:cubicBezTo>
                    <a:pt x="103795" y="1326296"/>
                    <a:pt x="0" y="1164446"/>
                    <a:pt x="0" y="887307"/>
                  </a:cubicBezTo>
                  <a:cubicBezTo>
                    <a:pt x="0" y="612125"/>
                    <a:pt x="65060" y="340293"/>
                    <a:pt x="193231" y="7936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2" name="Freeform: Shape 51">
              <a:extLst>
                <a:ext uri="{FF2B5EF4-FFF2-40B4-BE49-F238E27FC236}">
                  <a16:creationId xmlns:a16="http://schemas.microsoft.com/office/drawing/2014/main" id="{164F6B39-7B0A-4839-9F52-1FFA2044F248}"/>
                </a:ext>
              </a:extLst>
            </p:cNvPr>
            <p:cNvSpPr/>
            <p:nvPr/>
          </p:nvSpPr>
          <p:spPr>
            <a:xfrm>
              <a:off x="3124577" y="0"/>
              <a:ext cx="4389519" cy="2916937"/>
            </a:xfrm>
            <a:custGeom>
              <a:avLst/>
              <a:gdLst>
                <a:gd name="connsiteX0" fmla="*/ 208215 w 4389519"/>
                <a:gd name="connsiteY0" fmla="*/ 0 h 2916937"/>
                <a:gd name="connsiteX1" fmla="*/ 4284014 w 4389519"/>
                <a:gd name="connsiteY1" fmla="*/ 0 h 2916937"/>
                <a:gd name="connsiteX2" fmla="*/ 4335794 w 4389519"/>
                <a:gd name="connsiteY2" fmla="*/ 207911 h 2916937"/>
                <a:gd name="connsiteX3" fmla="*/ 4376420 w 4389519"/>
                <a:gd name="connsiteY3" fmla="*/ 1078865 h 2916937"/>
                <a:gd name="connsiteX4" fmla="*/ 4090147 w 4389519"/>
                <a:gd name="connsiteY4" fmla="*/ 1734728 h 2916937"/>
                <a:gd name="connsiteX5" fmla="*/ 3362552 w 4389519"/>
                <a:gd name="connsiteY5" fmla="*/ 2305097 h 2916937"/>
                <a:gd name="connsiteX6" fmla="*/ 3204152 w 4389519"/>
                <a:gd name="connsiteY6" fmla="*/ 2412521 h 2916937"/>
                <a:gd name="connsiteX7" fmla="*/ 1936072 w 4389519"/>
                <a:gd name="connsiteY7" fmla="*/ 2912360 h 2916937"/>
                <a:gd name="connsiteX8" fmla="*/ 421690 w 4389519"/>
                <a:gd name="connsiteY8" fmla="*/ 1787063 h 2916937"/>
                <a:gd name="connsiteX9" fmla="*/ 273167 w 4389519"/>
                <a:gd name="connsiteY9" fmla="*/ 1520080 h 2916937"/>
                <a:gd name="connsiteX10" fmla="*/ 4118 w 4389519"/>
                <a:gd name="connsiteY10" fmla="*/ 696338 h 2916937"/>
                <a:gd name="connsiteX11" fmla="*/ 175984 w 4389519"/>
                <a:gd name="connsiteY11" fmla="*/ 60381 h 2916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89519" h="2916937">
                  <a:moveTo>
                    <a:pt x="208215" y="0"/>
                  </a:moveTo>
                  <a:lnTo>
                    <a:pt x="4284014" y="0"/>
                  </a:lnTo>
                  <a:lnTo>
                    <a:pt x="4335794" y="207911"/>
                  </a:lnTo>
                  <a:cubicBezTo>
                    <a:pt x="4388748" y="479686"/>
                    <a:pt x="4403109" y="773803"/>
                    <a:pt x="4376420" y="1078865"/>
                  </a:cubicBezTo>
                  <a:cubicBezTo>
                    <a:pt x="4353703" y="1338514"/>
                    <a:pt x="4265383" y="1540772"/>
                    <a:pt x="4090147" y="1734728"/>
                  </a:cubicBezTo>
                  <a:cubicBezTo>
                    <a:pt x="3906850" y="1937616"/>
                    <a:pt x="3642485" y="2116128"/>
                    <a:pt x="3362552" y="2305097"/>
                  </a:cubicBezTo>
                  <a:cubicBezTo>
                    <a:pt x="3310910" y="2339914"/>
                    <a:pt x="3257553" y="2375972"/>
                    <a:pt x="3204152" y="2412521"/>
                  </a:cubicBezTo>
                  <a:cubicBezTo>
                    <a:pt x="2726165" y="2739616"/>
                    <a:pt x="2379682" y="2951171"/>
                    <a:pt x="1936072" y="2912360"/>
                  </a:cubicBezTo>
                  <a:cubicBezTo>
                    <a:pt x="1260148" y="2853224"/>
                    <a:pt x="807225" y="2516700"/>
                    <a:pt x="421690" y="1787063"/>
                  </a:cubicBezTo>
                  <a:cubicBezTo>
                    <a:pt x="371240" y="1691563"/>
                    <a:pt x="321385" y="1604361"/>
                    <a:pt x="273167" y="1520080"/>
                  </a:cubicBezTo>
                  <a:cubicBezTo>
                    <a:pt x="73334" y="1170636"/>
                    <a:pt x="-21548" y="989700"/>
                    <a:pt x="4118" y="696338"/>
                  </a:cubicBezTo>
                  <a:cubicBezTo>
                    <a:pt x="23232" y="477870"/>
                    <a:pt x="80908" y="264786"/>
                    <a:pt x="175984" y="60381"/>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pSp>
      <p:grpSp>
        <p:nvGrpSpPr>
          <p:cNvPr id="8" name="Group 7">
            <a:extLst>
              <a:ext uri="{FF2B5EF4-FFF2-40B4-BE49-F238E27FC236}">
                <a16:creationId xmlns:a16="http://schemas.microsoft.com/office/drawing/2014/main" id="{03099122-D80B-4389-A1CF-52C635217F4B}"/>
              </a:ext>
            </a:extLst>
          </p:cNvPr>
          <p:cNvGrpSpPr/>
          <p:nvPr/>
        </p:nvGrpSpPr>
        <p:grpSpPr>
          <a:xfrm>
            <a:off x="8122942" y="0"/>
            <a:ext cx="4069058" cy="3547008"/>
            <a:chOff x="8122942" y="0"/>
            <a:chExt cx="4069058" cy="3547008"/>
          </a:xfrm>
        </p:grpSpPr>
        <p:sp>
          <p:nvSpPr>
            <p:cNvPr id="54" name="Freeform: Shape 53">
              <a:extLst>
                <a:ext uri="{FF2B5EF4-FFF2-40B4-BE49-F238E27FC236}">
                  <a16:creationId xmlns:a16="http://schemas.microsoft.com/office/drawing/2014/main" id="{CA535D59-CDAA-4AA9-84AC-A6142E857FE2}"/>
                </a:ext>
              </a:extLst>
            </p:cNvPr>
            <p:cNvSpPr/>
            <p:nvPr/>
          </p:nvSpPr>
          <p:spPr>
            <a:xfrm>
              <a:off x="8122942" y="0"/>
              <a:ext cx="4069058" cy="3547008"/>
            </a:xfrm>
            <a:custGeom>
              <a:avLst/>
              <a:gdLst>
                <a:gd name="connsiteX0" fmla="*/ 305212 w 4069058"/>
                <a:gd name="connsiteY0" fmla="*/ 0 h 3547008"/>
                <a:gd name="connsiteX1" fmla="*/ 4069058 w 4069058"/>
                <a:gd name="connsiteY1" fmla="*/ 0 h 3547008"/>
                <a:gd name="connsiteX2" fmla="*/ 4069058 w 4069058"/>
                <a:gd name="connsiteY2" fmla="*/ 2865785 h 3547008"/>
                <a:gd name="connsiteX3" fmla="*/ 3996814 w 4069058"/>
                <a:gd name="connsiteY3" fmla="*/ 2947457 h 3547008"/>
                <a:gd name="connsiteX4" fmla="*/ 2732780 w 4069058"/>
                <a:gd name="connsiteY4" fmla="*/ 3541640 h 3547008"/>
                <a:gd name="connsiteX5" fmla="*/ 1317550 w 4069058"/>
                <a:gd name="connsiteY5" fmla="*/ 3015110 h 3547008"/>
                <a:gd name="connsiteX6" fmla="*/ 1140977 w 4069058"/>
                <a:gd name="connsiteY6" fmla="*/ 2901419 h 3547008"/>
                <a:gd name="connsiteX7" fmla="*/ 330269 w 4069058"/>
                <a:gd name="connsiteY7" fmla="*/ 2297252 h 3547008"/>
                <a:gd name="connsiteX8" fmla="*/ 13299 w 4069058"/>
                <a:gd name="connsiteY8" fmla="*/ 1599966 h 3547008"/>
                <a:gd name="connsiteX9" fmla="*/ 217457 w 4069058"/>
                <a:gd name="connsiteY9" fmla="*/ 178659 h 3547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69058" h="3547008">
                  <a:moveTo>
                    <a:pt x="305212" y="0"/>
                  </a:moveTo>
                  <a:lnTo>
                    <a:pt x="4069058" y="0"/>
                  </a:lnTo>
                  <a:lnTo>
                    <a:pt x="4069058" y="2865785"/>
                  </a:lnTo>
                  <a:lnTo>
                    <a:pt x="3996814" y="2947457"/>
                  </a:lnTo>
                  <a:cubicBezTo>
                    <a:pt x="3654887" y="3311545"/>
                    <a:pt x="3252443" y="3496175"/>
                    <a:pt x="2732780" y="3541640"/>
                  </a:cubicBezTo>
                  <a:cubicBezTo>
                    <a:pt x="2236701" y="3585041"/>
                    <a:pt x="1850359" y="3361306"/>
                    <a:pt x="1317550" y="3015110"/>
                  </a:cubicBezTo>
                  <a:cubicBezTo>
                    <a:pt x="1258026" y="2976425"/>
                    <a:pt x="1198546" y="2938265"/>
                    <a:pt x="1140977" y="2901419"/>
                  </a:cubicBezTo>
                  <a:cubicBezTo>
                    <a:pt x="828927" y="2701433"/>
                    <a:pt x="534230" y="2512513"/>
                    <a:pt x="330269" y="2297252"/>
                  </a:cubicBezTo>
                  <a:cubicBezTo>
                    <a:pt x="135278" y="2091465"/>
                    <a:pt x="37487" y="1876435"/>
                    <a:pt x="13299" y="1599966"/>
                  </a:cubicBezTo>
                  <a:cubicBezTo>
                    <a:pt x="-32170" y="1080250"/>
                    <a:pt x="39709" y="589889"/>
                    <a:pt x="217457" y="178659"/>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5" name="Freeform: Shape 54">
              <a:extLst>
                <a:ext uri="{FF2B5EF4-FFF2-40B4-BE49-F238E27FC236}">
                  <a16:creationId xmlns:a16="http://schemas.microsoft.com/office/drawing/2014/main" id="{CD6948CC-6D51-4092-887C-B0664DC102C7}"/>
                </a:ext>
              </a:extLst>
            </p:cNvPr>
            <p:cNvSpPr/>
            <p:nvPr/>
          </p:nvSpPr>
          <p:spPr>
            <a:xfrm flipH="1">
              <a:off x="8319994" y="0"/>
              <a:ext cx="3872006" cy="3321595"/>
            </a:xfrm>
            <a:custGeom>
              <a:avLst/>
              <a:gdLst>
                <a:gd name="connsiteX0" fmla="*/ 3466434 w 3872006"/>
                <a:gd name="connsiteY0" fmla="*/ 0 h 3321595"/>
                <a:gd name="connsiteX1" fmla="*/ 65800 w 3872006"/>
                <a:gd name="connsiteY1" fmla="*/ 0 h 3321595"/>
                <a:gd name="connsiteX2" fmla="*/ 0 w 3872006"/>
                <a:gd name="connsiteY2" fmla="*/ 59511 h 3321595"/>
                <a:gd name="connsiteX3" fmla="*/ 0 w 3872006"/>
                <a:gd name="connsiteY3" fmla="*/ 2518435 h 3321595"/>
                <a:gd name="connsiteX4" fmla="*/ 80122 w 3872006"/>
                <a:gd name="connsiteY4" fmla="*/ 2618704 h 3321595"/>
                <a:gd name="connsiteX5" fmla="*/ 1549501 w 3872006"/>
                <a:gd name="connsiteY5" fmla="*/ 3321595 h 3321595"/>
                <a:gd name="connsiteX6" fmla="*/ 2796711 w 3872006"/>
                <a:gd name="connsiteY6" fmla="*/ 2749441 h 3321595"/>
                <a:gd name="connsiteX7" fmla="*/ 2948494 w 3872006"/>
                <a:gd name="connsiteY7" fmla="*/ 2635829 h 3321595"/>
                <a:gd name="connsiteX8" fmla="*/ 3638840 w 3872006"/>
                <a:gd name="connsiteY8" fmla="*/ 2041901 h 3321595"/>
                <a:gd name="connsiteX9" fmla="*/ 3872006 w 3872006"/>
                <a:gd name="connsiteY9" fmla="*/ 1404055 h 3321595"/>
                <a:gd name="connsiteX10" fmla="*/ 3467973 w 3872006"/>
                <a:gd name="connsiteY10" fmla="*/ 1974 h 3321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872006" h="3321595">
                  <a:moveTo>
                    <a:pt x="3466434" y="0"/>
                  </a:moveTo>
                  <a:lnTo>
                    <a:pt x="65800" y="0"/>
                  </a:lnTo>
                  <a:lnTo>
                    <a:pt x="0" y="59511"/>
                  </a:lnTo>
                  <a:lnTo>
                    <a:pt x="0" y="2518435"/>
                  </a:lnTo>
                  <a:lnTo>
                    <a:pt x="80122" y="2618704"/>
                  </a:lnTo>
                  <a:cubicBezTo>
                    <a:pt x="490323" y="3108658"/>
                    <a:pt x="942414" y="3321595"/>
                    <a:pt x="1549501" y="3321595"/>
                  </a:cubicBezTo>
                  <a:cubicBezTo>
                    <a:pt x="2004852" y="3321595"/>
                    <a:pt x="2338950" y="3095023"/>
                    <a:pt x="2796711" y="2749441"/>
                  </a:cubicBezTo>
                  <a:cubicBezTo>
                    <a:pt x="2847850" y="2710827"/>
                    <a:pt x="2898991" y="2672676"/>
                    <a:pt x="2948494" y="2635829"/>
                  </a:cubicBezTo>
                  <a:cubicBezTo>
                    <a:pt x="3216812" y="2435869"/>
                    <a:pt x="3470203" y="2246981"/>
                    <a:pt x="3638840" y="2041901"/>
                  </a:cubicBezTo>
                  <a:cubicBezTo>
                    <a:pt x="3800062" y="1845849"/>
                    <a:pt x="3872006" y="1649145"/>
                    <a:pt x="3872006" y="1404055"/>
                  </a:cubicBezTo>
                  <a:cubicBezTo>
                    <a:pt x="3872006" y="866538"/>
                    <a:pt x="3729694" y="376466"/>
                    <a:pt x="3467973" y="1974"/>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6" name="Freeform: Shape 55">
              <a:extLst>
                <a:ext uri="{FF2B5EF4-FFF2-40B4-BE49-F238E27FC236}">
                  <a16:creationId xmlns:a16="http://schemas.microsoft.com/office/drawing/2014/main" id="{F5F9FD94-99CC-42AD-8E66-CF99E8FD5A94}"/>
                </a:ext>
              </a:extLst>
            </p:cNvPr>
            <p:cNvSpPr/>
            <p:nvPr/>
          </p:nvSpPr>
          <p:spPr>
            <a:xfrm flipH="1">
              <a:off x="8729240" y="9274"/>
              <a:ext cx="3462454" cy="3010961"/>
            </a:xfrm>
            <a:custGeom>
              <a:avLst/>
              <a:gdLst>
                <a:gd name="connsiteX0" fmla="*/ 2953507 w 3462454"/>
                <a:gd name="connsiteY0" fmla="*/ 0 h 3010961"/>
                <a:gd name="connsiteX1" fmla="*/ 477652 w 3462454"/>
                <a:gd name="connsiteY1" fmla="*/ 0 h 3010961"/>
                <a:gd name="connsiteX2" fmla="*/ 327396 w 3462454"/>
                <a:gd name="connsiteY2" fmla="*/ 113681 h 3010961"/>
                <a:gd name="connsiteX3" fmla="*/ 46554 w 3462454"/>
                <a:gd name="connsiteY3" fmla="*/ 391785 h 3010961"/>
                <a:gd name="connsiteX4" fmla="*/ 0 w 3462454"/>
                <a:gd name="connsiteY4" fmla="*/ 453516 h 3010961"/>
                <a:gd name="connsiteX5" fmla="*/ 0 w 3462454"/>
                <a:gd name="connsiteY5" fmla="*/ 2083461 h 3010961"/>
                <a:gd name="connsiteX6" fmla="*/ 26382 w 3462454"/>
                <a:gd name="connsiteY6" fmla="*/ 2118637 h 3010961"/>
                <a:gd name="connsiteX7" fmla="*/ 101620 w 3462454"/>
                <a:gd name="connsiteY7" fmla="*/ 2222744 h 3010961"/>
                <a:gd name="connsiteX8" fmla="*/ 1494064 w 3462454"/>
                <a:gd name="connsiteY8" fmla="*/ 3010961 h 3010961"/>
                <a:gd name="connsiteX9" fmla="*/ 2551110 w 3462454"/>
                <a:gd name="connsiteY9" fmla="*/ 2526044 h 3010961"/>
                <a:gd name="connsiteX10" fmla="*/ 2679751 w 3462454"/>
                <a:gd name="connsiteY10" fmla="*/ 2429754 h 3010961"/>
                <a:gd name="connsiteX11" fmla="*/ 3264840 w 3462454"/>
                <a:gd name="connsiteY11" fmla="*/ 1926383 h 3010961"/>
                <a:gd name="connsiteX12" fmla="*/ 3462454 w 3462454"/>
                <a:gd name="connsiteY12" fmla="*/ 1385790 h 3010961"/>
                <a:gd name="connsiteX13" fmla="*/ 3018820 w 3462454"/>
                <a:gd name="connsiteY13" fmla="*/ 67626 h 30109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462454" h="3010961">
                  <a:moveTo>
                    <a:pt x="2953507" y="0"/>
                  </a:moveTo>
                  <a:lnTo>
                    <a:pt x="477652" y="0"/>
                  </a:lnTo>
                  <a:lnTo>
                    <a:pt x="327396" y="113681"/>
                  </a:lnTo>
                  <a:cubicBezTo>
                    <a:pt x="222344" y="200626"/>
                    <a:pt x="128536" y="293564"/>
                    <a:pt x="46554" y="391785"/>
                  </a:cubicBezTo>
                  <a:lnTo>
                    <a:pt x="0" y="453516"/>
                  </a:lnTo>
                  <a:lnTo>
                    <a:pt x="0" y="2083461"/>
                  </a:lnTo>
                  <a:lnTo>
                    <a:pt x="26382" y="2118637"/>
                  </a:lnTo>
                  <a:cubicBezTo>
                    <a:pt x="51135" y="2152065"/>
                    <a:pt x="76235" y="2186586"/>
                    <a:pt x="101620" y="2222744"/>
                  </a:cubicBezTo>
                  <a:cubicBezTo>
                    <a:pt x="489585" y="2775245"/>
                    <a:pt x="906035" y="3010961"/>
                    <a:pt x="1494064" y="3010961"/>
                  </a:cubicBezTo>
                  <a:cubicBezTo>
                    <a:pt x="1879987" y="3010961"/>
                    <a:pt x="2163144" y="2818935"/>
                    <a:pt x="2551110" y="2526044"/>
                  </a:cubicBezTo>
                  <a:cubicBezTo>
                    <a:pt x="2594452" y="2493317"/>
                    <a:pt x="2637795" y="2460984"/>
                    <a:pt x="2679751" y="2429754"/>
                  </a:cubicBezTo>
                  <a:cubicBezTo>
                    <a:pt x="2907158" y="2260282"/>
                    <a:pt x="3121914" y="2100194"/>
                    <a:pt x="3264840" y="1926383"/>
                  </a:cubicBezTo>
                  <a:cubicBezTo>
                    <a:pt x="3401480" y="1760224"/>
                    <a:pt x="3462454" y="1593511"/>
                    <a:pt x="3462454" y="1385790"/>
                  </a:cubicBezTo>
                  <a:cubicBezTo>
                    <a:pt x="3462454" y="865148"/>
                    <a:pt x="3304918" y="397028"/>
                    <a:pt x="3018820" y="67626"/>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7" name="Freeform: Shape 56">
              <a:extLst>
                <a:ext uri="{FF2B5EF4-FFF2-40B4-BE49-F238E27FC236}">
                  <a16:creationId xmlns:a16="http://schemas.microsoft.com/office/drawing/2014/main" id="{F47D3E70-A759-410D-B5DB-855218E138C3}"/>
                </a:ext>
              </a:extLst>
            </p:cNvPr>
            <p:cNvSpPr/>
            <p:nvPr/>
          </p:nvSpPr>
          <p:spPr>
            <a:xfrm flipH="1">
              <a:off x="8243247" y="9274"/>
              <a:ext cx="3948447" cy="3411460"/>
            </a:xfrm>
            <a:custGeom>
              <a:avLst/>
              <a:gdLst>
                <a:gd name="connsiteX0" fmla="*/ 3564894 w 3904481"/>
                <a:gd name="connsiteY0" fmla="*/ 0 h 3411460"/>
                <a:gd name="connsiteX1" fmla="*/ 0 w 3904481"/>
                <a:gd name="connsiteY1" fmla="*/ 0 h 3411460"/>
                <a:gd name="connsiteX2" fmla="*/ 0 w 3904481"/>
                <a:gd name="connsiteY2" fmla="*/ 2659993 h 3411460"/>
                <a:gd name="connsiteX3" fmla="*/ 1876 w 3904481"/>
                <a:gd name="connsiteY3" fmla="*/ 2662425 h 3411460"/>
                <a:gd name="connsiteX4" fmla="*/ 1514161 w 3904481"/>
                <a:gd name="connsiteY4" fmla="*/ 3411460 h 3411460"/>
                <a:gd name="connsiteX5" fmla="*/ 2797788 w 3904481"/>
                <a:gd name="connsiteY5" fmla="*/ 2801744 h 3411460"/>
                <a:gd name="connsiteX6" fmla="*/ 2954004 w 3904481"/>
                <a:gd name="connsiteY6" fmla="*/ 2680673 h 3411460"/>
                <a:gd name="connsiteX7" fmla="*/ 3664508 w 3904481"/>
                <a:gd name="connsiteY7" fmla="*/ 2047754 h 3411460"/>
                <a:gd name="connsiteX8" fmla="*/ 3904481 w 3904481"/>
                <a:gd name="connsiteY8" fmla="*/ 1368033 h 3411460"/>
                <a:gd name="connsiteX9" fmla="*/ 3596499 w 3904481"/>
                <a:gd name="connsiteY9" fmla="*/ 52268 h 3411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04481" h="3411460">
                  <a:moveTo>
                    <a:pt x="3564894" y="0"/>
                  </a:moveTo>
                  <a:lnTo>
                    <a:pt x="0" y="0"/>
                  </a:lnTo>
                  <a:lnTo>
                    <a:pt x="0" y="2659993"/>
                  </a:lnTo>
                  <a:lnTo>
                    <a:pt x="1876" y="2662425"/>
                  </a:lnTo>
                  <a:cubicBezTo>
                    <a:pt x="424055" y="3184544"/>
                    <a:pt x="889346" y="3411460"/>
                    <a:pt x="1514161" y="3411460"/>
                  </a:cubicBezTo>
                  <a:cubicBezTo>
                    <a:pt x="1982808" y="3411460"/>
                    <a:pt x="2326661" y="3170014"/>
                    <a:pt x="2797788" y="2801744"/>
                  </a:cubicBezTo>
                  <a:cubicBezTo>
                    <a:pt x="2850420" y="2760595"/>
                    <a:pt x="2903054" y="2719940"/>
                    <a:pt x="2954004" y="2680673"/>
                  </a:cubicBezTo>
                  <a:cubicBezTo>
                    <a:pt x="3230156" y="2467586"/>
                    <a:pt x="3490946" y="2266297"/>
                    <a:pt x="3664508" y="2047754"/>
                  </a:cubicBezTo>
                  <a:cubicBezTo>
                    <a:pt x="3830437" y="1838832"/>
                    <a:pt x="3904481" y="1629214"/>
                    <a:pt x="3904481" y="1368033"/>
                  </a:cubicBezTo>
                  <a:cubicBezTo>
                    <a:pt x="3904481" y="877057"/>
                    <a:pt x="3796872" y="423228"/>
                    <a:pt x="3596499" y="52268"/>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9" name="Group 8">
            <a:extLst>
              <a:ext uri="{FF2B5EF4-FFF2-40B4-BE49-F238E27FC236}">
                <a16:creationId xmlns:a16="http://schemas.microsoft.com/office/drawing/2014/main" id="{90302A25-2D4F-4AD5-B0E9-C12184C3599E}"/>
              </a:ext>
            </a:extLst>
          </p:cNvPr>
          <p:cNvGrpSpPr/>
          <p:nvPr/>
        </p:nvGrpSpPr>
        <p:grpSpPr>
          <a:xfrm>
            <a:off x="-1" y="1355238"/>
            <a:ext cx="4381339" cy="5510713"/>
            <a:chOff x="0" y="1347287"/>
            <a:chExt cx="4259808" cy="5510713"/>
          </a:xfrm>
        </p:grpSpPr>
        <p:sp>
          <p:nvSpPr>
            <p:cNvPr id="59" name="Freeform: Shape 58">
              <a:extLst>
                <a:ext uri="{FF2B5EF4-FFF2-40B4-BE49-F238E27FC236}">
                  <a16:creationId xmlns:a16="http://schemas.microsoft.com/office/drawing/2014/main" id="{E227AF03-773A-4B1E-8FED-67198038E60D}"/>
                </a:ext>
              </a:extLst>
            </p:cNvPr>
            <p:cNvSpPr/>
            <p:nvPr/>
          </p:nvSpPr>
          <p:spPr>
            <a:xfrm>
              <a:off x="0" y="1676545"/>
              <a:ext cx="4174269" cy="5181455"/>
            </a:xfrm>
            <a:custGeom>
              <a:avLst/>
              <a:gdLst>
                <a:gd name="connsiteX0" fmla="*/ 1155130 w 4174269"/>
                <a:gd name="connsiteY0" fmla="*/ 990 h 5181455"/>
                <a:gd name="connsiteX1" fmla="*/ 2396955 w 4174269"/>
                <a:gd name="connsiteY1" fmla="*/ 367328 h 5181455"/>
                <a:gd name="connsiteX2" fmla="*/ 3827960 w 4174269"/>
                <a:gd name="connsiteY2" fmla="*/ 4749328 h 5181455"/>
                <a:gd name="connsiteX3" fmla="*/ 3561502 w 4174269"/>
                <a:gd name="connsiteY3" fmla="*/ 5090948 h 5181455"/>
                <a:gd name="connsiteX4" fmla="*/ 3452726 w 4174269"/>
                <a:gd name="connsiteY4" fmla="*/ 5181455 h 5181455"/>
                <a:gd name="connsiteX5" fmla="*/ 0 w 4174269"/>
                <a:gd name="connsiteY5" fmla="*/ 5181455 h 5181455"/>
                <a:gd name="connsiteX6" fmla="*/ 0 w 4174269"/>
                <a:gd name="connsiteY6" fmla="*/ 251605 h 5181455"/>
                <a:gd name="connsiteX7" fmla="*/ 157396 w 4174269"/>
                <a:gd name="connsiteY7" fmla="*/ 182600 h 5181455"/>
                <a:gd name="connsiteX8" fmla="*/ 1155130 w 4174269"/>
                <a:gd name="connsiteY8" fmla="*/ 990 h 5181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74269" h="5181455">
                  <a:moveTo>
                    <a:pt x="1155130" y="990"/>
                  </a:moveTo>
                  <a:cubicBezTo>
                    <a:pt x="1564667" y="12730"/>
                    <a:pt x="1984593" y="129250"/>
                    <a:pt x="2396955" y="367328"/>
                  </a:cubicBezTo>
                  <a:cubicBezTo>
                    <a:pt x="3871760" y="1218807"/>
                    <a:pt x="4678347" y="3276416"/>
                    <a:pt x="3827960" y="4749328"/>
                  </a:cubicBezTo>
                  <a:cubicBezTo>
                    <a:pt x="3748235" y="4887417"/>
                    <a:pt x="3658928" y="4998272"/>
                    <a:pt x="3561502" y="5090948"/>
                  </a:cubicBezTo>
                  <a:lnTo>
                    <a:pt x="3452726" y="5181455"/>
                  </a:lnTo>
                  <a:lnTo>
                    <a:pt x="0" y="5181455"/>
                  </a:lnTo>
                  <a:lnTo>
                    <a:pt x="0" y="251605"/>
                  </a:lnTo>
                  <a:lnTo>
                    <a:pt x="157396" y="182600"/>
                  </a:lnTo>
                  <a:cubicBezTo>
                    <a:pt x="475610" y="54980"/>
                    <a:pt x="811718" y="-8854"/>
                    <a:pt x="1155130" y="990"/>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60" name="Freeform: Shape 59">
              <a:extLst>
                <a:ext uri="{FF2B5EF4-FFF2-40B4-BE49-F238E27FC236}">
                  <a16:creationId xmlns:a16="http://schemas.microsoft.com/office/drawing/2014/main" id="{D6FE8FAD-8A4A-49E1-AFAF-A074482295A9}"/>
                </a:ext>
              </a:extLst>
            </p:cNvPr>
            <p:cNvSpPr/>
            <p:nvPr/>
          </p:nvSpPr>
          <p:spPr>
            <a:xfrm>
              <a:off x="0" y="1347287"/>
              <a:ext cx="4259808" cy="5510713"/>
            </a:xfrm>
            <a:custGeom>
              <a:avLst/>
              <a:gdLst>
                <a:gd name="connsiteX0" fmla="*/ 948905 w 4259808"/>
                <a:gd name="connsiteY0" fmla="*/ 1556 h 5510713"/>
                <a:gd name="connsiteX1" fmla="*/ 2304106 w 4259808"/>
                <a:gd name="connsiteY1" fmla="*/ 405867 h 5510713"/>
                <a:gd name="connsiteX2" fmla="*/ 3890982 w 4259808"/>
                <a:gd name="connsiteY2" fmla="*/ 5156588 h 5510713"/>
                <a:gd name="connsiteX3" fmla="*/ 3680329 w 4259808"/>
                <a:gd name="connsiteY3" fmla="*/ 5445948 h 5510713"/>
                <a:gd name="connsiteX4" fmla="*/ 3616504 w 4259808"/>
                <a:gd name="connsiteY4" fmla="*/ 5510713 h 5510713"/>
                <a:gd name="connsiteX5" fmla="*/ 0 w 4259808"/>
                <a:gd name="connsiteY5" fmla="*/ 5510713 h 5510713"/>
                <a:gd name="connsiteX6" fmla="*/ 0 w 4259808"/>
                <a:gd name="connsiteY6" fmla="*/ 144797 h 5510713"/>
                <a:gd name="connsiteX7" fmla="*/ 164164 w 4259808"/>
                <a:gd name="connsiteY7" fmla="*/ 92266 h 5510713"/>
                <a:gd name="connsiteX8" fmla="*/ 948905 w 4259808"/>
                <a:gd name="connsiteY8" fmla="*/ 1556 h 5510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59808" h="5510713">
                  <a:moveTo>
                    <a:pt x="948905" y="1556"/>
                  </a:moveTo>
                  <a:cubicBezTo>
                    <a:pt x="1395136" y="16867"/>
                    <a:pt x="1853354" y="145625"/>
                    <a:pt x="2304106" y="405867"/>
                  </a:cubicBezTo>
                  <a:cubicBezTo>
                    <a:pt x="3916211" y="1336616"/>
                    <a:pt x="4808028" y="3568218"/>
                    <a:pt x="3890982" y="5156588"/>
                  </a:cubicBezTo>
                  <a:cubicBezTo>
                    <a:pt x="3826502" y="5268272"/>
                    <a:pt x="3756052" y="5363347"/>
                    <a:pt x="3680329" y="5445948"/>
                  </a:cubicBezTo>
                  <a:lnTo>
                    <a:pt x="3616504" y="5510713"/>
                  </a:lnTo>
                  <a:lnTo>
                    <a:pt x="0" y="5510713"/>
                  </a:lnTo>
                  <a:lnTo>
                    <a:pt x="0" y="144797"/>
                  </a:lnTo>
                  <a:lnTo>
                    <a:pt x="164164" y="92266"/>
                  </a:lnTo>
                  <a:cubicBezTo>
                    <a:pt x="418657" y="23914"/>
                    <a:pt x="681631" y="-7614"/>
                    <a:pt x="948905" y="1556"/>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61" name="Freeform: Shape 60">
              <a:extLst>
                <a:ext uri="{FF2B5EF4-FFF2-40B4-BE49-F238E27FC236}">
                  <a16:creationId xmlns:a16="http://schemas.microsoft.com/office/drawing/2014/main" id="{0A7C4DFB-FDFD-4F28-8B00-287EB75C79EB}"/>
                </a:ext>
              </a:extLst>
            </p:cNvPr>
            <p:cNvSpPr/>
            <p:nvPr/>
          </p:nvSpPr>
          <p:spPr>
            <a:xfrm>
              <a:off x="0" y="1592806"/>
              <a:ext cx="4029221" cy="5265194"/>
            </a:xfrm>
            <a:custGeom>
              <a:avLst/>
              <a:gdLst>
                <a:gd name="connsiteX0" fmla="*/ 812878 w 4029221"/>
                <a:gd name="connsiteY0" fmla="*/ 840 h 5265194"/>
                <a:gd name="connsiteX1" fmla="*/ 960980 w 4029221"/>
                <a:gd name="connsiteY1" fmla="*/ 1442 h 5265194"/>
                <a:gd name="connsiteX2" fmla="*/ 2216856 w 4029221"/>
                <a:gd name="connsiteY2" fmla="*/ 376120 h 5265194"/>
                <a:gd name="connsiteX3" fmla="*/ 3687427 w 4029221"/>
                <a:gd name="connsiteY3" fmla="*/ 4778650 h 5265194"/>
                <a:gd name="connsiteX4" fmla="*/ 3267677 w 4029221"/>
                <a:gd name="connsiteY4" fmla="*/ 5245601 h 5265194"/>
                <a:gd name="connsiteX5" fmla="*/ 3237167 w 4029221"/>
                <a:gd name="connsiteY5" fmla="*/ 5265194 h 5265194"/>
                <a:gd name="connsiteX6" fmla="*/ 0 w 4029221"/>
                <a:gd name="connsiteY6" fmla="*/ 5265194 h 5265194"/>
                <a:gd name="connsiteX7" fmla="*/ 0 w 4029221"/>
                <a:gd name="connsiteY7" fmla="*/ 162790 h 5265194"/>
                <a:gd name="connsiteX8" fmla="*/ 58408 w 4029221"/>
                <a:gd name="connsiteY8" fmla="*/ 139352 h 5265194"/>
                <a:gd name="connsiteX9" fmla="*/ 812878 w 4029221"/>
                <a:gd name="connsiteY9" fmla="*/ 840 h 5265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29221" h="5265194">
                  <a:moveTo>
                    <a:pt x="812878" y="840"/>
                  </a:moveTo>
                  <a:cubicBezTo>
                    <a:pt x="862065" y="-449"/>
                    <a:pt x="911443" y="-258"/>
                    <a:pt x="960980" y="1442"/>
                  </a:cubicBezTo>
                  <a:cubicBezTo>
                    <a:pt x="1374507" y="15631"/>
                    <a:pt x="1799140" y="134952"/>
                    <a:pt x="2216856" y="376120"/>
                  </a:cubicBezTo>
                  <a:cubicBezTo>
                    <a:pt x="3710806" y="1238652"/>
                    <a:pt x="4537261" y="3306696"/>
                    <a:pt x="3687427" y="4778650"/>
                  </a:cubicBezTo>
                  <a:cubicBezTo>
                    <a:pt x="3567917" y="4985647"/>
                    <a:pt x="3426282" y="5131074"/>
                    <a:pt x="3267677" y="5245601"/>
                  </a:cubicBezTo>
                  <a:lnTo>
                    <a:pt x="3237167" y="5265194"/>
                  </a:lnTo>
                  <a:lnTo>
                    <a:pt x="0" y="5265194"/>
                  </a:lnTo>
                  <a:lnTo>
                    <a:pt x="0" y="162790"/>
                  </a:lnTo>
                  <a:lnTo>
                    <a:pt x="58408" y="139352"/>
                  </a:lnTo>
                  <a:cubicBezTo>
                    <a:pt x="301661" y="55163"/>
                    <a:pt x="554646" y="7607"/>
                    <a:pt x="812878" y="840"/>
                  </a:cubicBezTo>
                  <a:close/>
                </a:path>
              </a:pathLst>
            </a:custGeom>
            <a:noFill/>
            <a:ln w="19050">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62" name="Freeform: Shape 61">
              <a:extLst>
                <a:ext uri="{FF2B5EF4-FFF2-40B4-BE49-F238E27FC236}">
                  <a16:creationId xmlns:a16="http://schemas.microsoft.com/office/drawing/2014/main" id="{B6E867DF-0B62-429A-A554-CBE585048439}"/>
                </a:ext>
              </a:extLst>
            </p:cNvPr>
            <p:cNvSpPr/>
            <p:nvPr/>
          </p:nvSpPr>
          <p:spPr>
            <a:xfrm>
              <a:off x="0" y="2147333"/>
              <a:ext cx="3702048" cy="4710667"/>
            </a:xfrm>
            <a:custGeom>
              <a:avLst/>
              <a:gdLst>
                <a:gd name="connsiteX0" fmla="*/ 1057511 w 3702048"/>
                <a:gd name="connsiteY0" fmla="*/ 1243 h 4710667"/>
                <a:gd name="connsiteX1" fmla="*/ 2139959 w 3702048"/>
                <a:gd name="connsiteY1" fmla="*/ 324180 h 4710667"/>
                <a:gd name="connsiteX2" fmla="*/ 3407455 w 3702048"/>
                <a:gd name="connsiteY2" fmla="*/ 4118750 h 4710667"/>
                <a:gd name="connsiteX3" fmla="*/ 2754080 w 3702048"/>
                <a:gd name="connsiteY3" fmla="*/ 4690965 h 4710667"/>
                <a:gd name="connsiteX4" fmla="*/ 2711405 w 3702048"/>
                <a:gd name="connsiteY4" fmla="*/ 4710667 h 4710667"/>
                <a:gd name="connsiteX5" fmla="*/ 0 w 3702048"/>
                <a:gd name="connsiteY5" fmla="*/ 4710667 h 4710667"/>
                <a:gd name="connsiteX6" fmla="*/ 0 w 3702048"/>
                <a:gd name="connsiteY6" fmla="*/ 239601 h 4710667"/>
                <a:gd name="connsiteX7" fmla="*/ 72857 w 3702048"/>
                <a:gd name="connsiteY7" fmla="*/ 203063 h 4710667"/>
                <a:gd name="connsiteX8" fmla="*/ 1057511 w 3702048"/>
                <a:gd name="connsiteY8" fmla="*/ 1243 h 4710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02048" h="4710667">
                  <a:moveTo>
                    <a:pt x="1057511" y="1243"/>
                  </a:moveTo>
                  <a:cubicBezTo>
                    <a:pt x="1413932" y="13473"/>
                    <a:pt x="1779927" y="116316"/>
                    <a:pt x="2139959" y="324180"/>
                  </a:cubicBezTo>
                  <a:cubicBezTo>
                    <a:pt x="3427605" y="1067603"/>
                    <a:pt x="4139931" y="2850064"/>
                    <a:pt x="3407455" y="4118750"/>
                  </a:cubicBezTo>
                  <a:cubicBezTo>
                    <a:pt x="3235777" y="4416105"/>
                    <a:pt x="3011128" y="4566048"/>
                    <a:pt x="2754080" y="4690965"/>
                  </a:cubicBezTo>
                  <a:lnTo>
                    <a:pt x="2711405" y="4710667"/>
                  </a:lnTo>
                  <a:lnTo>
                    <a:pt x="0" y="4710667"/>
                  </a:lnTo>
                  <a:lnTo>
                    <a:pt x="0" y="239601"/>
                  </a:lnTo>
                  <a:lnTo>
                    <a:pt x="72857" y="203063"/>
                  </a:lnTo>
                  <a:cubicBezTo>
                    <a:pt x="383165" y="61024"/>
                    <a:pt x="715942" y="-10476"/>
                    <a:pt x="1057511" y="1243"/>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sp>
        <p:nvSpPr>
          <p:cNvPr id="2" name="Title 1"/>
          <p:cNvSpPr>
            <a:spLocks noGrp="1"/>
          </p:cNvSpPr>
          <p:nvPr>
            <p:ph type="title"/>
          </p:nvPr>
        </p:nvSpPr>
        <p:spPr>
          <a:xfrm>
            <a:off x="4654296" y="3420734"/>
            <a:ext cx="6665976" cy="2129674"/>
          </a:xfrm>
        </p:spPr>
        <p:txBody>
          <a:bodyPr anchor="b">
            <a:noAutofit/>
          </a:bodyPr>
          <a:lstStyle>
            <a:lvl1pPr algn="l">
              <a:lnSpc>
                <a:spcPct val="110000"/>
              </a:lnSpc>
              <a:defRPr sz="4800" cap="none" baseline="0">
                <a:solidFill>
                  <a:schemeClr val="tx1">
                    <a:lumMod val="75000"/>
                    <a:lumOff val="25000"/>
                  </a:schemeClr>
                </a:solidFill>
              </a:defRPr>
            </a:lvl1pPr>
          </a:lstStyle>
          <a:p>
            <a:r>
              <a:rPr lang="en-US"/>
              <a:t>Click to edit Master title style</a:t>
            </a:r>
            <a:endParaRPr lang="en-US" dirty="0"/>
          </a:p>
        </p:txBody>
      </p:sp>
      <p:sp>
        <p:nvSpPr>
          <p:cNvPr id="23" name="Footer Placeholder 22">
            <a:extLst>
              <a:ext uri="{FF2B5EF4-FFF2-40B4-BE49-F238E27FC236}">
                <a16:creationId xmlns:a16="http://schemas.microsoft.com/office/drawing/2014/main" id="{E197B67B-BA44-4D2A-B31D-35A89323C4B1}"/>
              </a:ext>
            </a:extLst>
          </p:cNvPr>
          <p:cNvSpPr>
            <a:spLocks noGrp="1"/>
          </p:cNvSpPr>
          <p:nvPr>
            <p:ph type="ftr" sz="quarter" idx="11"/>
          </p:nvPr>
        </p:nvSpPr>
        <p:spPr>
          <a:xfrm>
            <a:off x="4654296" y="6170490"/>
            <a:ext cx="5713314" cy="457200"/>
          </a:xfrm>
        </p:spPr>
        <p:txBody>
          <a:bodyPr/>
          <a:lstStyle/>
          <a:p>
            <a:endParaRPr lang="en-US" dirty="0"/>
          </a:p>
        </p:txBody>
      </p:sp>
      <p:sp>
        <p:nvSpPr>
          <p:cNvPr id="27" name="Slide Number Placeholder 26">
            <a:extLst>
              <a:ext uri="{FF2B5EF4-FFF2-40B4-BE49-F238E27FC236}">
                <a16:creationId xmlns:a16="http://schemas.microsoft.com/office/drawing/2014/main" id="{1D718595-24D3-4517-A62E-C1F493407AA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
        <p:nvSpPr>
          <p:cNvPr id="3" name="Text Placeholder 2"/>
          <p:cNvSpPr>
            <a:spLocks noGrp="1"/>
          </p:cNvSpPr>
          <p:nvPr>
            <p:ph type="body" idx="1"/>
          </p:nvPr>
        </p:nvSpPr>
        <p:spPr>
          <a:xfrm>
            <a:off x="4654295" y="5550408"/>
            <a:ext cx="6665975" cy="512064"/>
          </a:xfrm>
        </p:spPr>
        <p:txBody>
          <a:bodyPr>
            <a:normAutofit/>
          </a:bodyPr>
          <a:lstStyle>
            <a:lvl1pPr marL="0" indent="0" algn="l">
              <a:lnSpc>
                <a:spcPct val="130000"/>
              </a:lnSpc>
              <a:spcBef>
                <a:spcPts val="0"/>
              </a:spcBef>
              <a:buNone/>
              <a:defRPr sz="200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8" name="Date Placeholder 17">
            <a:extLst>
              <a:ext uri="{FF2B5EF4-FFF2-40B4-BE49-F238E27FC236}">
                <a16:creationId xmlns:a16="http://schemas.microsoft.com/office/drawing/2014/main" id="{3C6217BB-A228-414D-92D9-E1D1EFEB8BE6}"/>
              </a:ext>
            </a:extLst>
          </p:cNvPr>
          <p:cNvSpPr>
            <a:spLocks noGrp="1"/>
          </p:cNvSpPr>
          <p:nvPr>
            <p:ph type="dt" sz="half" idx="10"/>
          </p:nvPr>
        </p:nvSpPr>
        <p:spPr>
          <a:xfrm>
            <a:off x="640080" y="6170491"/>
            <a:ext cx="2840083" cy="457200"/>
          </a:xfrm>
        </p:spPr>
        <p:txBody>
          <a:bodyPr/>
          <a:lstStyle>
            <a:lvl1pPr algn="l">
              <a:defRPr/>
            </a:lvl1pPr>
          </a:lstStyle>
          <a:p>
            <a:fld id="{E72EB70D-CD01-44DA-83B3-8FEB3383D307}" type="datetime1">
              <a:rPr lang="en-US" smtClean="0"/>
              <a:t>11/11/2020</a:t>
            </a:fld>
            <a:endParaRPr lang="en-US" dirty="0"/>
          </a:p>
        </p:txBody>
      </p:sp>
    </p:spTree>
    <p:extLst>
      <p:ext uri="{BB962C8B-B14F-4D97-AF65-F5344CB8AC3E}">
        <p14:creationId xmlns:p14="http://schemas.microsoft.com/office/powerpoint/2010/main" val="39574523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920240"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30290"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C1D6427-F07F-4D50-B151-455100AF70FF}"/>
              </a:ext>
            </a:extLst>
          </p:cNvPr>
          <p:cNvSpPr>
            <a:spLocks noGrp="1"/>
          </p:cNvSpPr>
          <p:nvPr>
            <p:ph type="dt" sz="half" idx="10"/>
          </p:nvPr>
        </p:nvSpPr>
        <p:spPr/>
        <p:txBody>
          <a:bodyPr/>
          <a:lstStyle/>
          <a:p>
            <a:fld id="{D0158CFD-9357-46BE-A189-D637A67C8730}" type="datetime1">
              <a:rPr lang="en-US" smtClean="0"/>
              <a:t>11/11/2020</a:t>
            </a:fld>
            <a:endParaRPr lang="en-US" dirty="0"/>
          </a:p>
        </p:txBody>
      </p:sp>
      <p:sp>
        <p:nvSpPr>
          <p:cNvPr id="9" name="Footer Placeholder 8">
            <a:extLst>
              <a:ext uri="{FF2B5EF4-FFF2-40B4-BE49-F238E27FC236}">
                <a16:creationId xmlns:a16="http://schemas.microsoft.com/office/drawing/2014/main" id="{479EFBB2-C5E0-4D57-AB1D-3AA907ECFD72}"/>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7AE6B7E1-F60B-4D08-9052-423D6FBFAD64}"/>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37153719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920241" y="2456408"/>
            <a:ext cx="4160520" cy="823912"/>
          </a:xfrm>
        </p:spPr>
        <p:txBody>
          <a:bodyPr anchor="b">
            <a:normAutofit/>
          </a:bodyPr>
          <a:lstStyle>
            <a:lvl1pPr marL="0" indent="0">
              <a:lnSpc>
                <a:spcPct val="130000"/>
              </a:lnSpc>
              <a:buNone/>
              <a:defRPr sz="1800" b="1"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920241"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30290" y="2456408"/>
            <a:ext cx="4160520" cy="823912"/>
          </a:xfrm>
        </p:spPr>
        <p:txBody>
          <a:bodyPr anchor="b">
            <a:normAutofit/>
          </a:bodyPr>
          <a:lstStyle>
            <a:lvl1pPr marL="0" indent="0">
              <a:lnSpc>
                <a:spcPct val="99000"/>
              </a:lnSpc>
              <a:buNone/>
              <a:defRPr lang="en-US" sz="1800" b="1" kern="1200" cap="all" spc="150"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30000"/>
              </a:lnSpc>
              <a:spcBef>
                <a:spcPts val="930"/>
              </a:spcBef>
              <a:buFont typeface="Corbel" panose="020B0503020204020204" pitchFamily="34" charset="0"/>
              <a:buNone/>
            </a:pPr>
            <a:r>
              <a:rPr lang="en-US"/>
              <a:t>Click to edit Master text styles</a:t>
            </a:r>
          </a:p>
        </p:txBody>
      </p:sp>
      <p:sp>
        <p:nvSpPr>
          <p:cNvPr id="6" name="Content Placeholder 5"/>
          <p:cNvSpPr>
            <a:spLocks noGrp="1"/>
          </p:cNvSpPr>
          <p:nvPr>
            <p:ph sz="quarter" idx="4"/>
          </p:nvPr>
        </p:nvSpPr>
        <p:spPr>
          <a:xfrm>
            <a:off x="6530290"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3771BF97-4D2A-43A4-8CDC-2250017EB045}"/>
              </a:ext>
            </a:extLst>
          </p:cNvPr>
          <p:cNvSpPr>
            <a:spLocks noGrp="1"/>
          </p:cNvSpPr>
          <p:nvPr>
            <p:ph type="dt" sz="half" idx="10"/>
          </p:nvPr>
        </p:nvSpPr>
        <p:spPr/>
        <p:txBody>
          <a:bodyPr/>
          <a:lstStyle/>
          <a:p>
            <a:fld id="{7B4742EE-B331-4632-BD10-A82FED6B6FC0}" type="datetime1">
              <a:rPr lang="en-US" smtClean="0"/>
              <a:t>11/11/2020</a:t>
            </a:fld>
            <a:endParaRPr lang="en-US" dirty="0"/>
          </a:p>
        </p:txBody>
      </p:sp>
      <p:sp>
        <p:nvSpPr>
          <p:cNvPr id="11" name="Footer Placeholder 10">
            <a:extLst>
              <a:ext uri="{FF2B5EF4-FFF2-40B4-BE49-F238E27FC236}">
                <a16:creationId xmlns:a16="http://schemas.microsoft.com/office/drawing/2014/main" id="{6020661A-DA07-4679-9226-945B5DD2480C}"/>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EEFCE38B-E087-4988-BC3A-FE3B55E70D7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
        <p:nvSpPr>
          <p:cNvPr id="13" name="Title 12">
            <a:extLst>
              <a:ext uri="{FF2B5EF4-FFF2-40B4-BE49-F238E27FC236}">
                <a16:creationId xmlns:a16="http://schemas.microsoft.com/office/drawing/2014/main" id="{D3BC439C-E995-4E1F-8DE9-75C32785E00F}"/>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23749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CF30096C-3491-4EF2-ABB2-D57F3F4B5BD5}"/>
              </a:ext>
            </a:extLst>
          </p:cNvPr>
          <p:cNvSpPr>
            <a:spLocks noGrp="1"/>
          </p:cNvSpPr>
          <p:nvPr>
            <p:ph type="dt" sz="half" idx="10"/>
          </p:nvPr>
        </p:nvSpPr>
        <p:spPr/>
        <p:txBody>
          <a:bodyPr/>
          <a:lstStyle/>
          <a:p>
            <a:fld id="{451BA835-D13F-49F4-8F11-5D576AC65FAD}" type="datetime1">
              <a:rPr lang="en-US" smtClean="0"/>
              <a:t>11/11/2020</a:t>
            </a:fld>
            <a:endParaRPr lang="en-US" dirty="0"/>
          </a:p>
        </p:txBody>
      </p:sp>
      <p:sp>
        <p:nvSpPr>
          <p:cNvPr id="7" name="Footer Placeholder 6">
            <a:extLst>
              <a:ext uri="{FF2B5EF4-FFF2-40B4-BE49-F238E27FC236}">
                <a16:creationId xmlns:a16="http://schemas.microsoft.com/office/drawing/2014/main" id="{79DA3A85-7147-4F32-944A-B079AF5147E2}"/>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EEDDF50D-95C0-4DA2-BBC6-41774FAC1404}"/>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14087471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209BEFCA-6D6F-4F26-823F-C86CA694B830}"/>
              </a:ext>
            </a:extLst>
          </p:cNvPr>
          <p:cNvSpPr>
            <a:spLocks noGrp="1"/>
          </p:cNvSpPr>
          <p:nvPr>
            <p:ph type="dt" sz="half" idx="10"/>
          </p:nvPr>
        </p:nvSpPr>
        <p:spPr/>
        <p:txBody>
          <a:bodyPr/>
          <a:lstStyle/>
          <a:p>
            <a:fld id="{ADBD1799-ACB5-4CB2-86A2-5C574F1C8706}" type="datetime1">
              <a:rPr lang="en-US" smtClean="0"/>
              <a:t>11/11/2020</a:t>
            </a:fld>
            <a:endParaRPr lang="en-US" dirty="0"/>
          </a:p>
        </p:txBody>
      </p:sp>
      <p:sp>
        <p:nvSpPr>
          <p:cNvPr id="6" name="Footer Placeholder 5">
            <a:extLst>
              <a:ext uri="{FF2B5EF4-FFF2-40B4-BE49-F238E27FC236}">
                <a16:creationId xmlns:a16="http://schemas.microsoft.com/office/drawing/2014/main" id="{BC2EE2C9-E87D-4495-9EDA-6BC0EDC2709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E5557A9-903F-4B36-8B06-D9EADF230508}"/>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24693260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76488" y="640080"/>
            <a:ext cx="3227715" cy="2551751"/>
          </a:xfrm>
        </p:spPr>
        <p:txBody>
          <a:bodyPr anchor="b">
            <a:normAutofit/>
          </a:bodyPr>
          <a:lstStyle>
            <a:lvl1pPr>
              <a:lnSpc>
                <a:spcPct val="104000"/>
              </a:lnSpc>
              <a:defRPr sz="3400"/>
            </a:lvl1pPr>
          </a:lstStyle>
          <a:p>
            <a:r>
              <a:rPr lang="en-US"/>
              <a:t>Click to edit Master title style</a:t>
            </a:r>
            <a:endParaRPr lang="en-US" dirty="0"/>
          </a:p>
        </p:txBody>
      </p:sp>
      <p:sp>
        <p:nvSpPr>
          <p:cNvPr id="3" name="Content Placeholder 2"/>
          <p:cNvSpPr>
            <a:spLocks noGrp="1"/>
          </p:cNvSpPr>
          <p:nvPr>
            <p:ph idx="1"/>
          </p:nvPr>
        </p:nvSpPr>
        <p:spPr>
          <a:xfrm>
            <a:off x="1280160" y="640080"/>
            <a:ext cx="6949440" cy="5455919"/>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76488" y="3223803"/>
            <a:ext cx="3227715" cy="2872197"/>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BB904BE8-2080-4FFA-9239-A8929E28FAD9}"/>
              </a:ext>
            </a:extLst>
          </p:cNvPr>
          <p:cNvSpPr>
            <a:spLocks noGrp="1"/>
          </p:cNvSpPr>
          <p:nvPr>
            <p:ph type="dt" sz="half" idx="10"/>
          </p:nvPr>
        </p:nvSpPr>
        <p:spPr>
          <a:xfrm>
            <a:off x="8476488" y="6170491"/>
            <a:ext cx="2214322" cy="457200"/>
          </a:xfrm>
        </p:spPr>
        <p:txBody>
          <a:bodyPr/>
          <a:lstStyle/>
          <a:p>
            <a:fld id="{ED5DD0D6-7A82-473E-879B-C6ECD6CCCFEC}" type="datetime1">
              <a:rPr lang="en-US" smtClean="0"/>
              <a:t>11/11/2020</a:t>
            </a:fld>
            <a:endParaRPr lang="en-US" dirty="0"/>
          </a:p>
        </p:txBody>
      </p:sp>
      <p:sp>
        <p:nvSpPr>
          <p:cNvPr id="9" name="Footer Placeholder 8">
            <a:extLst>
              <a:ext uri="{FF2B5EF4-FFF2-40B4-BE49-F238E27FC236}">
                <a16:creationId xmlns:a16="http://schemas.microsoft.com/office/drawing/2014/main" id="{ED5580C6-5CD7-4CDD-977D-0533C84F2F45}"/>
              </a:ext>
            </a:extLst>
          </p:cNvPr>
          <p:cNvSpPr>
            <a:spLocks noGrp="1"/>
          </p:cNvSpPr>
          <p:nvPr>
            <p:ph type="ftr" sz="quarter" idx="11"/>
          </p:nvPr>
        </p:nvSpPr>
        <p:spPr>
          <a:xfrm>
            <a:off x="1280160" y="6170490"/>
            <a:ext cx="6949440" cy="457200"/>
          </a:xfrm>
        </p:spPr>
        <p:txBody>
          <a:bodyPr/>
          <a:lstStyle/>
          <a:p>
            <a:endParaRPr lang="en-US" dirty="0"/>
          </a:p>
        </p:txBody>
      </p:sp>
      <p:sp>
        <p:nvSpPr>
          <p:cNvPr id="10" name="Slide Number Placeholder 9">
            <a:extLst>
              <a:ext uri="{FF2B5EF4-FFF2-40B4-BE49-F238E27FC236}">
                <a16:creationId xmlns:a16="http://schemas.microsoft.com/office/drawing/2014/main" id="{518D0320-9B66-443F-8E28-8BCF07E082BD}"/>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34680904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0" y="0"/>
            <a:ext cx="8102651" cy="6857999"/>
          </a:xfrm>
          <a:solidFill>
            <a:schemeClr val="bg2">
              <a:lumMod val="9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476488" y="1503910"/>
            <a:ext cx="3230625" cy="1687924"/>
          </a:xfrm>
        </p:spPr>
        <p:txBody>
          <a:bodyPr anchor="b">
            <a:noAutofit/>
          </a:bodyPr>
          <a:lstStyle>
            <a:lvl1pPr>
              <a:lnSpc>
                <a:spcPct val="104000"/>
              </a:lnSpc>
              <a:defRPr sz="3400"/>
            </a:lvl1pPr>
          </a:lstStyle>
          <a:p>
            <a:r>
              <a:rPr lang="en-US"/>
              <a:t>Click to edit Master title style</a:t>
            </a:r>
            <a:endParaRPr lang="en-US" dirty="0"/>
          </a:p>
        </p:txBody>
      </p:sp>
      <p:sp>
        <p:nvSpPr>
          <p:cNvPr id="4" name="Text Placeholder 3"/>
          <p:cNvSpPr>
            <a:spLocks noGrp="1"/>
          </p:cNvSpPr>
          <p:nvPr>
            <p:ph type="body" sz="half" idx="2"/>
          </p:nvPr>
        </p:nvSpPr>
        <p:spPr>
          <a:xfrm>
            <a:off x="8476488" y="3223806"/>
            <a:ext cx="3227832" cy="2872194"/>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1" name="Date Placeholder 10">
            <a:extLst>
              <a:ext uri="{FF2B5EF4-FFF2-40B4-BE49-F238E27FC236}">
                <a16:creationId xmlns:a16="http://schemas.microsoft.com/office/drawing/2014/main" id="{41C2A9DB-B176-4069-8734-5B4ED352BA2B}"/>
              </a:ext>
            </a:extLst>
          </p:cNvPr>
          <p:cNvSpPr>
            <a:spLocks noGrp="1"/>
          </p:cNvSpPr>
          <p:nvPr>
            <p:ph type="dt" sz="half" idx="10"/>
          </p:nvPr>
        </p:nvSpPr>
        <p:spPr>
          <a:xfrm>
            <a:off x="8476488" y="6170491"/>
            <a:ext cx="2214322" cy="457200"/>
          </a:xfrm>
        </p:spPr>
        <p:txBody>
          <a:bodyPr/>
          <a:lstStyle/>
          <a:p>
            <a:fld id="{D4605E03-BC17-41A7-854C-DFAB672737DC}" type="datetime1">
              <a:rPr lang="en-US" smtClean="0"/>
              <a:t>11/11/2020</a:t>
            </a:fld>
            <a:endParaRPr lang="en-US" dirty="0"/>
          </a:p>
        </p:txBody>
      </p:sp>
      <p:sp>
        <p:nvSpPr>
          <p:cNvPr id="12" name="Footer Placeholder 11">
            <a:extLst>
              <a:ext uri="{FF2B5EF4-FFF2-40B4-BE49-F238E27FC236}">
                <a16:creationId xmlns:a16="http://schemas.microsoft.com/office/drawing/2014/main" id="{430F9A2F-C2C4-4E1C-B4B3-07ED84F28CE8}"/>
              </a:ext>
            </a:extLst>
          </p:cNvPr>
          <p:cNvSpPr>
            <a:spLocks noGrp="1"/>
          </p:cNvSpPr>
          <p:nvPr>
            <p:ph type="ftr" sz="quarter" idx="11"/>
          </p:nvPr>
        </p:nvSpPr>
        <p:spPr>
          <a:xfrm>
            <a:off x="1280160" y="6170490"/>
            <a:ext cx="6464410" cy="457200"/>
          </a:xfrm>
        </p:spPr>
        <p:txBody>
          <a:bodyPr/>
          <a:lstStyle>
            <a:lvl1pPr>
              <a:defRPr b="1">
                <a:solidFill>
                  <a:srgbClr val="FFFFFF"/>
                </a:solidFill>
                <a:effectLst>
                  <a:outerShdw blurRad="50800" dist="38100" dir="2700000" algn="tl" rotWithShape="0">
                    <a:prstClr val="black">
                      <a:alpha val="43000"/>
                    </a:prstClr>
                  </a:outerShdw>
                </a:effectLst>
              </a:defRPr>
            </a:lvl1pPr>
          </a:lstStyle>
          <a:p>
            <a:endParaRPr lang="en-US" dirty="0"/>
          </a:p>
        </p:txBody>
      </p:sp>
      <p:sp>
        <p:nvSpPr>
          <p:cNvPr id="13" name="Slide Number Placeholder 12">
            <a:extLst>
              <a:ext uri="{FF2B5EF4-FFF2-40B4-BE49-F238E27FC236}">
                <a16:creationId xmlns:a16="http://schemas.microsoft.com/office/drawing/2014/main" id="{F9BFA0A0-2117-4A10-9DAA-080C21559CF3}"/>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28045900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20240" y="442220"/>
            <a:ext cx="8770571" cy="1345269"/>
          </a:xfrm>
          <a:prstGeom prst="rect">
            <a:avLst/>
          </a:prstGeom>
        </p:spPr>
        <p:txBody>
          <a:bodyPr vert="horz" lIns="109728" tIns="109728" rIns="109728" bIns="9144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920240" y="2312276"/>
            <a:ext cx="8770571" cy="3651504"/>
          </a:xfrm>
          <a:prstGeom prst="rect">
            <a:avLst/>
          </a:prstGeom>
        </p:spPr>
        <p:txBody>
          <a:bodyPr vert="horz" lIns="109728" tIns="109728" rIns="109728" bIns="9144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50727" y="6170491"/>
            <a:ext cx="2840083" cy="457200"/>
          </a:xfrm>
          <a:prstGeom prst="rect">
            <a:avLst/>
          </a:prstGeom>
        </p:spPr>
        <p:txBody>
          <a:bodyPr vert="horz" lIns="109728" tIns="109728" rIns="109728" bIns="91440" rtlCol="0" anchor="ctr"/>
          <a:lstStyle>
            <a:lvl1pPr algn="r">
              <a:defRPr sz="1100" spc="150" baseline="0">
                <a:solidFill>
                  <a:schemeClr val="tx1">
                    <a:lumMod val="75000"/>
                    <a:lumOff val="25000"/>
                  </a:schemeClr>
                </a:solidFill>
                <a:latin typeface="+mj-lt"/>
              </a:defRPr>
            </a:lvl1pPr>
          </a:lstStyle>
          <a:p>
            <a:fld id="{C4408324-A84C-4A45-93B6-78D079CCE772}" type="datetime1">
              <a:rPr lang="en-US" smtClean="0"/>
              <a:t>11/11/2020</a:t>
            </a:fld>
            <a:endParaRPr lang="en-US" dirty="0"/>
          </a:p>
        </p:txBody>
      </p:sp>
      <p:sp>
        <p:nvSpPr>
          <p:cNvPr id="5" name="Footer Placeholder 4"/>
          <p:cNvSpPr>
            <a:spLocks noGrp="1"/>
          </p:cNvSpPr>
          <p:nvPr>
            <p:ph type="ftr" sz="quarter" idx="3"/>
          </p:nvPr>
        </p:nvSpPr>
        <p:spPr>
          <a:xfrm>
            <a:off x="1920240" y="6170490"/>
            <a:ext cx="5667375" cy="457200"/>
          </a:xfrm>
          <a:prstGeom prst="rect">
            <a:avLst/>
          </a:prstGeom>
        </p:spPr>
        <p:txBody>
          <a:bodyPr vert="horz" lIns="109728" tIns="109728" rIns="109728" bIns="91440" rtlCol="0" anchor="ctr"/>
          <a:lstStyle>
            <a:lvl1pPr algn="l">
              <a:defRPr sz="1100" spc="150" baseline="0">
                <a:solidFill>
                  <a:schemeClr val="tx1">
                    <a:lumMod val="75000"/>
                    <a:lumOff val="25000"/>
                  </a:schemeClr>
                </a:solidFill>
                <a:latin typeface="+mj-lt"/>
              </a:defRPr>
            </a:lvl1pPr>
          </a:lstStyle>
          <a:p>
            <a:endParaRPr lang="en-US" dirty="0"/>
          </a:p>
        </p:txBody>
      </p:sp>
      <p:sp>
        <p:nvSpPr>
          <p:cNvPr id="6" name="Slide Number Placeholder 5"/>
          <p:cNvSpPr>
            <a:spLocks noGrp="1"/>
          </p:cNvSpPr>
          <p:nvPr>
            <p:ph type="sldNum" sz="quarter" idx="4"/>
          </p:nvPr>
        </p:nvSpPr>
        <p:spPr>
          <a:xfrm>
            <a:off x="10853744" y="6170490"/>
            <a:ext cx="1188720" cy="457200"/>
          </a:xfrm>
          <a:prstGeom prst="rect">
            <a:avLst/>
          </a:prstGeom>
        </p:spPr>
        <p:txBody>
          <a:bodyPr vert="horz" lIns="109728" tIns="109728" rIns="109728" bIns="91440" rtlCol="0" anchor="b"/>
          <a:lstStyle>
            <a:lvl1pPr algn="r">
              <a:defRPr sz="1600" b="1" baseline="0">
                <a:solidFill>
                  <a:schemeClr val="tx1">
                    <a:lumMod val="75000"/>
                    <a:lumOff val="25000"/>
                  </a:schemeClr>
                </a:solidFill>
                <a:latin typeface="+mj-lt"/>
              </a:defRPr>
            </a:lvl1pPr>
          </a:lstStyle>
          <a:p>
            <a:pPr algn="l"/>
            <a:fld id="{FAEF9944-A4F6-4C59-AEBD-678D6480B8EA}" type="slidenum">
              <a:rPr lang="en-US" smtClean="0"/>
              <a:pPr algn="l"/>
              <a:t>‹#›</a:t>
            </a:fld>
            <a:endParaRPr lang="en-US" dirty="0"/>
          </a:p>
        </p:txBody>
      </p:sp>
      <p:cxnSp>
        <p:nvCxnSpPr>
          <p:cNvPr id="9" name="Straight Connector 8" title="Rule Line">
            <a:extLst>
              <a:ext uri="{FF2B5EF4-FFF2-40B4-BE49-F238E27FC236}">
                <a16:creationId xmlns:a16="http://schemas.microsoft.com/office/drawing/2014/main" id="{430127AE-B29E-4FDF-99D2-A2F1E7003F74}"/>
              </a:ext>
            </a:extLst>
          </p:cNvPr>
          <p:cNvCxnSpPr/>
          <p:nvPr/>
        </p:nvCxnSpPr>
        <p:spPr>
          <a:xfrm>
            <a:off x="1920240" y="2176009"/>
            <a:ext cx="8770571" cy="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0278119"/>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2" r:id="rId6"/>
    <p:sldLayoutId id="2147483688" r:id="rId7"/>
    <p:sldLayoutId id="2147483689" r:id="rId8"/>
    <p:sldLayoutId id="2147483690" r:id="rId9"/>
    <p:sldLayoutId id="2147483691" r:id="rId10"/>
    <p:sldLayoutId id="2147483693" r:id="rId11"/>
  </p:sldLayoutIdLst>
  <p:hf sldNum="0" hdr="0" ftr="0" dt="0"/>
  <p:txStyles>
    <p:titleStyle>
      <a:lvl1pPr algn="l" defTabSz="914400" rtl="0" eaLnBrk="1" latinLnBrk="0" hangingPunct="1">
        <a:lnSpc>
          <a:spcPct val="130000"/>
        </a:lnSpc>
        <a:spcBef>
          <a:spcPct val="0"/>
        </a:spcBef>
        <a:buNone/>
        <a:defRPr sz="3200" b="1" kern="1200" spc="150" baseline="0">
          <a:solidFill>
            <a:schemeClr val="tx1">
              <a:lumMod val="75000"/>
              <a:lumOff val="25000"/>
            </a:schemeClr>
          </a:solidFill>
          <a:latin typeface="+mj-lt"/>
          <a:ea typeface="+mj-ea"/>
          <a:cs typeface="+mj-cs"/>
        </a:defRPr>
      </a:lvl1pPr>
    </p:titleStyle>
    <p:bodyStyle>
      <a:lvl1pPr marL="0" indent="0" algn="l" defTabSz="914400" rtl="0" eaLnBrk="1" latinLnBrk="0" hangingPunct="1">
        <a:lnSpc>
          <a:spcPct val="140000"/>
        </a:lnSpc>
        <a:spcBef>
          <a:spcPts val="930"/>
        </a:spcBef>
        <a:buFont typeface="Corbel" panose="020B0503020204020204" pitchFamily="34" charset="0"/>
        <a:buNone/>
        <a:defRPr sz="1800" b="0"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5.jpg"/><Relationship Id="rId5" Type="http://schemas.openxmlformats.org/officeDocument/2006/relationships/image" Target="../media/image4.jp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hyperlink" Target="https://fr.wikipedia.org/wiki/Ordinateur" TargetMode="External"/><Relationship Id="rId3" Type="http://schemas.openxmlformats.org/officeDocument/2006/relationships/hyperlink" Target="https://www.raspberrypi.org/products/raspberry-pi-4-model-b/?resellerType=home" TargetMode="External"/><Relationship Id="rId7" Type="http://schemas.openxmlformats.org/officeDocument/2006/relationships/hyperlink" Target="https://fr.wikipedia.org/wiki/Nano-ordinateur" TargetMode="External"/><Relationship Id="rId2" Type="http://schemas.openxmlformats.org/officeDocument/2006/relationships/hyperlink" Target="http://sublimemilwaukee.com/la-revolution-du-nano-ordinateur/" TargetMode="External"/><Relationship Id="rId1" Type="http://schemas.openxmlformats.org/officeDocument/2006/relationships/slideLayout" Target="../slideLayouts/slideLayout2.xml"/><Relationship Id="rId6" Type="http://schemas.openxmlformats.org/officeDocument/2006/relationships/hyperlink" Target="https://www.clubic.com/raspberry-pi/article-849782-1-raspberry-pi-introduction-nano-ordinateur.html" TargetMode="External"/><Relationship Id="rId5" Type="http://schemas.openxmlformats.org/officeDocument/2006/relationships/hyperlink" Target="https://codepromo.rtbf.be/decouverte-nano-ordinateurs" TargetMode="External"/><Relationship Id="rId4" Type="http://schemas.openxmlformats.org/officeDocument/2006/relationships/hyperlink" Target="https://fr.wikipedia.org/wiki/Raspberry_Pi" TargetMode="External"/><Relationship Id="rId9" Type="http://schemas.openxmlformats.org/officeDocument/2006/relationships/hyperlink" Target="https://www.reichelt.com/magazin/fr/nano-ordinateur-comparatif/" TargetMode="Externa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useBgFill="1">
        <p:nvSpPr>
          <p:cNvPr id="24" name="Rectangle 6">
            <a:extLst>
              <a:ext uri="{FF2B5EF4-FFF2-40B4-BE49-F238E27FC236}">
                <a16:creationId xmlns:a16="http://schemas.microsoft.com/office/drawing/2014/main" id="{8950AD4C-6AF3-49F8-94E1-DBCAFB3947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1">
            <a:extLst>
              <a:ext uri="{FF2B5EF4-FFF2-40B4-BE49-F238E27FC236}">
                <a16:creationId xmlns:a16="http://schemas.microsoft.com/office/drawing/2014/main" id="{D777BB9D-4170-47C0-A48F-C402ED830E1B}"/>
              </a:ext>
            </a:extLst>
          </p:cNvPr>
          <p:cNvPicPr>
            <a:picLocks noChangeAspect="1"/>
          </p:cNvPicPr>
          <p:nvPr/>
        </p:nvPicPr>
        <p:blipFill rotWithShape="1">
          <a:blip r:embed="rId2"/>
          <a:srcRect b="15730"/>
          <a:stretch/>
        </p:blipFill>
        <p:spPr>
          <a:xfrm>
            <a:off x="11023" y="10"/>
            <a:ext cx="12192000" cy="6857990"/>
          </a:xfrm>
          <a:prstGeom prst="rect">
            <a:avLst/>
          </a:prstGeom>
          <a:ln>
            <a:noFill/>
          </a:ln>
        </p:spPr>
      </p:pic>
      <p:sp>
        <p:nvSpPr>
          <p:cNvPr id="26" name="Freeform: Shape 8">
            <a:extLst>
              <a:ext uri="{FF2B5EF4-FFF2-40B4-BE49-F238E27FC236}">
                <a16:creationId xmlns:a16="http://schemas.microsoft.com/office/drawing/2014/main" id="{3EC0ED83-BE8E-4179-8395-6B4B699E6C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88399" y="4451075"/>
            <a:ext cx="5603449" cy="2406925"/>
          </a:xfrm>
          <a:custGeom>
            <a:avLst/>
            <a:gdLst>
              <a:gd name="connsiteX0" fmla="*/ 2651867 w 5603449"/>
              <a:gd name="connsiteY0" fmla="*/ 42 h 2406925"/>
              <a:gd name="connsiteX1" fmla="*/ 4346005 w 5603449"/>
              <a:gd name="connsiteY1" fmla="*/ 626282 h 2406925"/>
              <a:gd name="connsiteX2" fmla="*/ 4713169 w 5603449"/>
              <a:gd name="connsiteY2" fmla="*/ 865826 h 2406925"/>
              <a:gd name="connsiteX3" fmla="*/ 5539664 w 5603449"/>
              <a:gd name="connsiteY3" fmla="*/ 1594994 h 2406925"/>
              <a:gd name="connsiteX4" fmla="*/ 5603449 w 5603449"/>
              <a:gd name="connsiteY4" fmla="*/ 1728783 h 2406925"/>
              <a:gd name="connsiteX5" fmla="*/ 5603449 w 5603449"/>
              <a:gd name="connsiteY5" fmla="*/ 2406925 h 2406925"/>
              <a:gd name="connsiteX6" fmla="*/ 0 w 5603449"/>
              <a:gd name="connsiteY6" fmla="*/ 2406925 h 2406925"/>
              <a:gd name="connsiteX7" fmla="*/ 79882 w 5603449"/>
              <a:gd name="connsiteY7" fmla="*/ 2248428 h 2406925"/>
              <a:gd name="connsiteX8" fmla="*/ 249326 w 5603449"/>
              <a:gd name="connsiteY8" fmla="*/ 1932853 h 2406925"/>
              <a:gd name="connsiteX9" fmla="*/ 379920 w 5603449"/>
              <a:gd name="connsiteY9" fmla="*/ 1690788 h 2406925"/>
              <a:gd name="connsiteX10" fmla="*/ 1665077 w 5603449"/>
              <a:gd name="connsiteY10" fmla="*/ 209863 h 2406925"/>
              <a:gd name="connsiteX11" fmla="*/ 2651867 w 5603449"/>
              <a:gd name="connsiteY11" fmla="*/ 42 h 2406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603449" h="2406925">
                <a:moveTo>
                  <a:pt x="2651867" y="42"/>
                </a:moveTo>
                <a:cubicBezTo>
                  <a:pt x="3192816" y="3372"/>
                  <a:pt x="3735103" y="208628"/>
                  <a:pt x="4346005" y="626282"/>
                </a:cubicBezTo>
                <a:cubicBezTo>
                  <a:pt x="4473926" y="713755"/>
                  <a:pt x="4595564" y="791097"/>
                  <a:pt x="4713169" y="865826"/>
                </a:cubicBezTo>
                <a:cubicBezTo>
                  <a:pt x="5139734" y="1136988"/>
                  <a:pt x="5377925" y="1298128"/>
                  <a:pt x="5539664" y="1594994"/>
                </a:cubicBezTo>
                <a:lnTo>
                  <a:pt x="5603449" y="1728783"/>
                </a:lnTo>
                <a:lnTo>
                  <a:pt x="5603449" y="2406925"/>
                </a:lnTo>
                <a:lnTo>
                  <a:pt x="0" y="2406925"/>
                </a:lnTo>
                <a:lnTo>
                  <a:pt x="79882" y="2248428"/>
                </a:lnTo>
                <a:cubicBezTo>
                  <a:pt x="134445" y="2144710"/>
                  <a:pt x="191483" y="2039521"/>
                  <a:pt x="249326" y="1932853"/>
                </a:cubicBezTo>
                <a:cubicBezTo>
                  <a:pt x="292040" y="1854194"/>
                  <a:pt x="336117" y="1772817"/>
                  <a:pt x="379920" y="1690788"/>
                </a:cubicBezTo>
                <a:cubicBezTo>
                  <a:pt x="772047" y="956620"/>
                  <a:pt x="1073295" y="456850"/>
                  <a:pt x="1665077" y="209863"/>
                </a:cubicBezTo>
                <a:cubicBezTo>
                  <a:pt x="2003211" y="68739"/>
                  <a:pt x="2327299" y="-1956"/>
                  <a:pt x="2651867" y="42"/>
                </a:cubicBezTo>
                <a:close/>
              </a:path>
            </a:pathLst>
          </a:custGeom>
          <a:solidFill>
            <a:srgbClr val="FFFFFF">
              <a:alpha val="60000"/>
            </a:srgb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7" name="Freeform: Shape 10">
            <a:extLst>
              <a:ext uri="{FF2B5EF4-FFF2-40B4-BE49-F238E27FC236}">
                <a16:creationId xmlns:a16="http://schemas.microsoft.com/office/drawing/2014/main" id="{E10699CF-EF22-4E7A-BAB8-CA52991C91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6299" y="4258854"/>
            <a:ext cx="5775701" cy="2599146"/>
          </a:xfrm>
          <a:custGeom>
            <a:avLst/>
            <a:gdLst>
              <a:gd name="connsiteX0" fmla="*/ 2849789 w 5775701"/>
              <a:gd name="connsiteY0" fmla="*/ 37 h 2599146"/>
              <a:gd name="connsiteX1" fmla="*/ 4660004 w 5775701"/>
              <a:gd name="connsiteY1" fmla="*/ 667544 h 2599146"/>
              <a:gd name="connsiteX2" fmla="*/ 5052262 w 5775701"/>
              <a:gd name="connsiteY2" fmla="*/ 923043 h 2599146"/>
              <a:gd name="connsiteX3" fmla="*/ 5764303 w 5775701"/>
              <a:gd name="connsiteY3" fmla="*/ 1458777 h 2599146"/>
              <a:gd name="connsiteX4" fmla="*/ 5775700 w 5775701"/>
              <a:gd name="connsiteY4" fmla="*/ 1473047 h 2599146"/>
              <a:gd name="connsiteX5" fmla="*/ 5775701 w 5775701"/>
              <a:gd name="connsiteY5" fmla="*/ 2599146 h 2599146"/>
              <a:gd name="connsiteX6" fmla="*/ 0 w 5775701"/>
              <a:gd name="connsiteY6" fmla="*/ 2599146 h 2599146"/>
              <a:gd name="connsiteX7" fmla="*/ 99637 w 5775701"/>
              <a:gd name="connsiteY7" fmla="*/ 2401841 h 2599146"/>
              <a:gd name="connsiteX8" fmla="*/ 280920 w 5775701"/>
              <a:gd name="connsiteY8" fmla="*/ 2064848 h 2599146"/>
              <a:gd name="connsiteX9" fmla="*/ 420638 w 5775701"/>
              <a:gd name="connsiteY9" fmla="*/ 1806355 h 2599146"/>
              <a:gd name="connsiteX10" fmla="*/ 1795039 w 5775701"/>
              <a:gd name="connsiteY10" fmla="*/ 224629 h 2599146"/>
              <a:gd name="connsiteX11" fmla="*/ 2849789 w 5775701"/>
              <a:gd name="connsiteY11" fmla="*/ 37 h 25991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775701" h="2599146">
                <a:moveTo>
                  <a:pt x="2849789" y="37"/>
                </a:moveTo>
                <a:cubicBezTo>
                  <a:pt x="3427921" y="3265"/>
                  <a:pt x="4007362" y="222053"/>
                  <a:pt x="4660004" y="667544"/>
                </a:cubicBezTo>
                <a:cubicBezTo>
                  <a:pt x="4796665" y="760846"/>
                  <a:pt x="4926617" y="843339"/>
                  <a:pt x="5052262" y="923043"/>
                </a:cubicBezTo>
                <a:cubicBezTo>
                  <a:pt x="5377778" y="1129628"/>
                  <a:pt x="5600612" y="1276344"/>
                  <a:pt x="5764303" y="1458777"/>
                </a:cubicBezTo>
                <a:lnTo>
                  <a:pt x="5775700" y="1473047"/>
                </a:lnTo>
                <a:lnTo>
                  <a:pt x="5775701" y="2599146"/>
                </a:lnTo>
                <a:lnTo>
                  <a:pt x="0" y="2599146"/>
                </a:lnTo>
                <a:lnTo>
                  <a:pt x="99637" y="2401841"/>
                </a:lnTo>
                <a:cubicBezTo>
                  <a:pt x="158014" y="2291085"/>
                  <a:pt x="219036" y="2178756"/>
                  <a:pt x="280920" y="2064848"/>
                </a:cubicBezTo>
                <a:cubicBezTo>
                  <a:pt x="326618" y="1980851"/>
                  <a:pt x="373774" y="1893951"/>
                  <a:pt x="420638" y="1806355"/>
                </a:cubicBezTo>
                <a:cubicBezTo>
                  <a:pt x="840166" y="1022363"/>
                  <a:pt x="1162427" y="488656"/>
                  <a:pt x="1795039" y="224629"/>
                </a:cubicBezTo>
                <a:cubicBezTo>
                  <a:pt x="2156504" y="73767"/>
                  <a:pt x="2502911" y="-1899"/>
                  <a:pt x="2849789" y="37"/>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8" name="Freeform: Shape 12">
            <a:extLst>
              <a:ext uri="{FF2B5EF4-FFF2-40B4-BE49-F238E27FC236}">
                <a16:creationId xmlns:a16="http://schemas.microsoft.com/office/drawing/2014/main" id="{556E2316-1D18-4FA2-BDE9-F6E178BF21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81312" y="4560077"/>
            <a:ext cx="5410537" cy="2297923"/>
          </a:xfrm>
          <a:custGeom>
            <a:avLst/>
            <a:gdLst>
              <a:gd name="connsiteX0" fmla="*/ 2495125 w 5410537"/>
              <a:gd name="connsiteY0" fmla="*/ 207 h 2297923"/>
              <a:gd name="connsiteX1" fmla="*/ 4086507 w 5410537"/>
              <a:gd name="connsiteY1" fmla="*/ 607462 h 2297923"/>
              <a:gd name="connsiteX2" fmla="*/ 4431780 w 5410537"/>
              <a:gd name="connsiteY2" fmla="*/ 837612 h 2297923"/>
              <a:gd name="connsiteX3" fmla="*/ 5271130 w 5410537"/>
              <a:gd name="connsiteY3" fmla="*/ 1665805 h 2297923"/>
              <a:gd name="connsiteX4" fmla="*/ 5369192 w 5410537"/>
              <a:gd name="connsiteY4" fmla="*/ 1947596 h 2297923"/>
              <a:gd name="connsiteX5" fmla="*/ 5410537 w 5410537"/>
              <a:gd name="connsiteY5" fmla="*/ 2133764 h 2297923"/>
              <a:gd name="connsiteX6" fmla="*/ 5410537 w 5410537"/>
              <a:gd name="connsiteY6" fmla="*/ 2297923 h 2297923"/>
              <a:gd name="connsiteX7" fmla="*/ 0 w 5410537"/>
              <a:gd name="connsiteY7" fmla="*/ 2297923 h 2297923"/>
              <a:gd name="connsiteX8" fmla="*/ 90869 w 5410537"/>
              <a:gd name="connsiteY8" fmla="*/ 2114793 h 2297923"/>
              <a:gd name="connsiteX9" fmla="*/ 248649 w 5410537"/>
              <a:gd name="connsiteY9" fmla="*/ 1816544 h 2297923"/>
              <a:gd name="connsiteX10" fmla="*/ 370257 w 5410537"/>
              <a:gd name="connsiteY10" fmla="*/ 1587775 h 2297923"/>
              <a:gd name="connsiteX11" fmla="*/ 1570295 w 5410537"/>
              <a:gd name="connsiteY11" fmla="*/ 191878 h 2297923"/>
              <a:gd name="connsiteX12" fmla="*/ 2495125 w 5410537"/>
              <a:gd name="connsiteY12" fmla="*/ 207 h 22979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410537" h="2297923">
                <a:moveTo>
                  <a:pt x="2495125" y="207"/>
                </a:moveTo>
                <a:cubicBezTo>
                  <a:pt x="3002542" y="7471"/>
                  <a:pt x="3511955" y="206405"/>
                  <a:pt x="4086507" y="607462"/>
                </a:cubicBezTo>
                <a:cubicBezTo>
                  <a:pt x="4206817" y="691458"/>
                  <a:pt x="4321194" y="765791"/>
                  <a:pt x="4431780" y="837612"/>
                </a:cubicBezTo>
                <a:cubicBezTo>
                  <a:pt x="4890189" y="1135457"/>
                  <a:pt x="5117289" y="1295036"/>
                  <a:pt x="5271130" y="1665805"/>
                </a:cubicBezTo>
                <a:cubicBezTo>
                  <a:pt x="5309319" y="1757843"/>
                  <a:pt x="5342014" y="1851832"/>
                  <a:pt x="5369192" y="1947596"/>
                </a:cubicBezTo>
                <a:lnTo>
                  <a:pt x="5410537" y="2133764"/>
                </a:lnTo>
                <a:lnTo>
                  <a:pt x="5410537" y="2297923"/>
                </a:lnTo>
                <a:lnTo>
                  <a:pt x="0" y="2297923"/>
                </a:lnTo>
                <a:lnTo>
                  <a:pt x="90869" y="2114793"/>
                </a:lnTo>
                <a:cubicBezTo>
                  <a:pt x="141668" y="2016761"/>
                  <a:pt x="194783" y="1917352"/>
                  <a:pt x="248649" y="1816544"/>
                </a:cubicBezTo>
                <a:cubicBezTo>
                  <a:pt x="288425" y="1742209"/>
                  <a:pt x="329470" y="1665303"/>
                  <a:pt x="370257" y="1587775"/>
                </a:cubicBezTo>
                <a:cubicBezTo>
                  <a:pt x="735379" y="893902"/>
                  <a:pt x="1016114" y="421821"/>
                  <a:pt x="1570295" y="191878"/>
                </a:cubicBezTo>
                <a:cubicBezTo>
                  <a:pt x="1886945" y="60492"/>
                  <a:pt x="2190676" y="-4151"/>
                  <a:pt x="2495125" y="207"/>
                </a:cubicBez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4" name="TextBox 3">
            <a:extLst>
              <a:ext uri="{FF2B5EF4-FFF2-40B4-BE49-F238E27FC236}">
                <a16:creationId xmlns:a16="http://schemas.microsoft.com/office/drawing/2014/main" id="{0CE0505F-FE66-497F-9863-C70F4B968C7E}"/>
              </a:ext>
            </a:extLst>
          </p:cNvPr>
          <p:cNvSpPr txBox="1"/>
          <p:nvPr/>
        </p:nvSpPr>
        <p:spPr>
          <a:xfrm>
            <a:off x="1660282" y="888321"/>
            <a:ext cx="5863848" cy="646331"/>
          </a:xfrm>
          <a:prstGeom prst="rect">
            <a:avLst/>
          </a:prstGeom>
          <a:noFill/>
          <a:ln>
            <a:noFill/>
          </a:ln>
        </p:spPr>
        <p:txBody>
          <a:bodyPr wrap="square" rtlCol="0">
            <a:spAutoFit/>
          </a:bodyPr>
          <a:lstStyle/>
          <a:p>
            <a:r>
              <a:rPr lang="fr-BE" sz="3600" b="1" u="sng" dirty="0">
                <a:solidFill>
                  <a:srgbClr val="002060"/>
                </a:solidFill>
              </a:rPr>
              <a:t>Les nano-ordinateurs:</a:t>
            </a:r>
          </a:p>
        </p:txBody>
      </p:sp>
      <p:sp>
        <p:nvSpPr>
          <p:cNvPr id="5" name="TextBox 4">
            <a:extLst>
              <a:ext uri="{FF2B5EF4-FFF2-40B4-BE49-F238E27FC236}">
                <a16:creationId xmlns:a16="http://schemas.microsoft.com/office/drawing/2014/main" id="{A3684874-3447-4AE8-8391-E258396F92F1}"/>
              </a:ext>
            </a:extLst>
          </p:cNvPr>
          <p:cNvSpPr txBox="1"/>
          <p:nvPr/>
        </p:nvSpPr>
        <p:spPr>
          <a:xfrm>
            <a:off x="631582" y="3898357"/>
            <a:ext cx="7598018" cy="1569660"/>
          </a:xfrm>
          <a:prstGeom prst="rect">
            <a:avLst/>
          </a:prstGeom>
          <a:noFill/>
        </p:spPr>
        <p:txBody>
          <a:bodyPr wrap="square" rtlCol="0">
            <a:spAutoFit/>
          </a:bodyPr>
          <a:lstStyle/>
          <a:p>
            <a:pPr marL="285750" indent="-285750">
              <a:buFont typeface="Arial" panose="020B0604020202020204" pitchFamily="34" charset="0"/>
              <a:buChar char="•"/>
            </a:pPr>
            <a:r>
              <a:rPr lang="fr-BE" sz="2400" b="1" dirty="0">
                <a:solidFill>
                  <a:srgbClr val="002060"/>
                </a:solidFill>
              </a:rPr>
              <a:t>Historique</a:t>
            </a:r>
          </a:p>
          <a:p>
            <a:pPr marL="285750" indent="-285750">
              <a:buFont typeface="Arial" panose="020B0604020202020204" pitchFamily="34" charset="0"/>
              <a:buChar char="•"/>
            </a:pPr>
            <a:r>
              <a:rPr lang="fr-BE" sz="2400" b="1" dirty="0">
                <a:solidFill>
                  <a:srgbClr val="002060"/>
                </a:solidFill>
              </a:rPr>
              <a:t>Qu’est-ce que c’est?</a:t>
            </a:r>
          </a:p>
          <a:p>
            <a:pPr marL="285750" indent="-285750">
              <a:buFont typeface="Arial" panose="020B0604020202020204" pitchFamily="34" charset="0"/>
              <a:buChar char="•"/>
            </a:pPr>
            <a:r>
              <a:rPr lang="fr-BE" sz="2400" b="1" dirty="0">
                <a:solidFill>
                  <a:srgbClr val="002060"/>
                </a:solidFill>
              </a:rPr>
              <a:t>À qui s’adresse les nano-ordinateurs?</a:t>
            </a:r>
          </a:p>
          <a:p>
            <a:pPr marL="285750" indent="-285750">
              <a:buFont typeface="Arial" panose="020B0604020202020204" pitchFamily="34" charset="0"/>
              <a:buChar char="•"/>
            </a:pPr>
            <a:r>
              <a:rPr lang="fr-BE" sz="2400" b="1" dirty="0">
                <a:solidFill>
                  <a:srgbClr val="002060"/>
                </a:solidFill>
              </a:rPr>
              <a:t>Comment peut-on l’obtenir?</a:t>
            </a:r>
          </a:p>
        </p:txBody>
      </p:sp>
      <p:pic>
        <p:nvPicPr>
          <p:cNvPr id="8" name="Picture 7">
            <a:extLst>
              <a:ext uri="{FF2B5EF4-FFF2-40B4-BE49-F238E27FC236}">
                <a16:creationId xmlns:a16="http://schemas.microsoft.com/office/drawing/2014/main" id="{B1BD1E2A-3EBD-4E7B-9816-689827D800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556965">
            <a:off x="10238208" y="258953"/>
            <a:ext cx="1507970" cy="1905068"/>
          </a:xfrm>
          <a:prstGeom prst="rect">
            <a:avLst/>
          </a:prstGeom>
        </p:spPr>
      </p:pic>
      <p:pic>
        <p:nvPicPr>
          <p:cNvPr id="10" name="Picture 9">
            <a:extLst>
              <a:ext uri="{FF2B5EF4-FFF2-40B4-BE49-F238E27FC236}">
                <a16:creationId xmlns:a16="http://schemas.microsoft.com/office/drawing/2014/main" id="{5582E5BA-E067-4A07-8C42-58AF6C7F406A}"/>
              </a:ext>
            </a:extLst>
          </p:cNvPr>
          <p:cNvPicPr>
            <a:picLocks noChangeAspect="1"/>
          </p:cNvPicPr>
          <p:nvPr/>
        </p:nvPicPr>
        <p:blipFill>
          <a:blip r:embed="rId4"/>
          <a:stretch>
            <a:fillRect/>
          </a:stretch>
        </p:blipFill>
        <p:spPr>
          <a:xfrm>
            <a:off x="9053991" y="3166923"/>
            <a:ext cx="2829355" cy="2074860"/>
          </a:xfrm>
          <a:prstGeom prst="rect">
            <a:avLst/>
          </a:prstGeom>
        </p:spPr>
      </p:pic>
    </p:spTree>
    <p:extLst>
      <p:ext uri="{BB962C8B-B14F-4D97-AF65-F5344CB8AC3E}">
        <p14:creationId xmlns:p14="http://schemas.microsoft.com/office/powerpoint/2010/main" val="20114810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Picture 1">
            <a:extLst>
              <a:ext uri="{FF2B5EF4-FFF2-40B4-BE49-F238E27FC236}">
                <a16:creationId xmlns:a16="http://schemas.microsoft.com/office/drawing/2014/main" id="{6EAB05F3-5482-40BA-9F2E-E9BC0786A7A0}"/>
              </a:ext>
            </a:extLst>
          </p:cNvPr>
          <p:cNvPicPr>
            <a:picLocks noChangeAspect="1"/>
          </p:cNvPicPr>
          <p:nvPr/>
        </p:nvPicPr>
        <p:blipFill rotWithShape="1">
          <a:blip r:embed="rId3"/>
          <a:srcRect b="15730"/>
          <a:stretch/>
        </p:blipFill>
        <p:spPr>
          <a:xfrm>
            <a:off x="11023" y="10"/>
            <a:ext cx="12192000" cy="6857990"/>
          </a:xfrm>
          <a:prstGeom prst="rect">
            <a:avLst/>
          </a:prstGeom>
          <a:ln>
            <a:noFill/>
          </a:ln>
        </p:spPr>
      </p:pic>
      <p:sp>
        <p:nvSpPr>
          <p:cNvPr id="6" name="TextBox 5">
            <a:extLst>
              <a:ext uri="{FF2B5EF4-FFF2-40B4-BE49-F238E27FC236}">
                <a16:creationId xmlns:a16="http://schemas.microsoft.com/office/drawing/2014/main" id="{6DBA14AB-9DD7-4561-9C35-ED8E643772F3}"/>
              </a:ext>
            </a:extLst>
          </p:cNvPr>
          <p:cNvSpPr txBox="1"/>
          <p:nvPr/>
        </p:nvSpPr>
        <p:spPr>
          <a:xfrm>
            <a:off x="756137" y="980654"/>
            <a:ext cx="6049108" cy="461665"/>
          </a:xfrm>
          <a:prstGeom prst="rect">
            <a:avLst/>
          </a:prstGeom>
          <a:noFill/>
        </p:spPr>
        <p:txBody>
          <a:bodyPr wrap="square" rtlCol="0">
            <a:spAutoFit/>
          </a:bodyPr>
          <a:lstStyle/>
          <a:p>
            <a:r>
              <a:rPr lang="fr-BE" sz="2400" b="1" u="sng" dirty="0">
                <a:solidFill>
                  <a:srgbClr val="002060"/>
                </a:solidFill>
              </a:rPr>
              <a:t>Historique:</a:t>
            </a:r>
          </a:p>
        </p:txBody>
      </p:sp>
      <p:pic>
        <p:nvPicPr>
          <p:cNvPr id="8" name="Picture 7">
            <a:extLst>
              <a:ext uri="{FF2B5EF4-FFF2-40B4-BE49-F238E27FC236}">
                <a16:creationId xmlns:a16="http://schemas.microsoft.com/office/drawing/2014/main" id="{0E179939-7224-4D00-A3B8-350735EA66D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2556965">
            <a:off x="10238208" y="258953"/>
            <a:ext cx="1507970" cy="1905068"/>
          </a:xfrm>
          <a:prstGeom prst="rect">
            <a:avLst/>
          </a:prstGeom>
        </p:spPr>
      </p:pic>
      <p:sp>
        <p:nvSpPr>
          <p:cNvPr id="9" name="TextBox 8">
            <a:extLst>
              <a:ext uri="{FF2B5EF4-FFF2-40B4-BE49-F238E27FC236}">
                <a16:creationId xmlns:a16="http://schemas.microsoft.com/office/drawing/2014/main" id="{EBBA3772-EFDB-4AC3-BBB9-80EFEEE850A7}"/>
              </a:ext>
            </a:extLst>
          </p:cNvPr>
          <p:cNvSpPr txBox="1"/>
          <p:nvPr/>
        </p:nvSpPr>
        <p:spPr>
          <a:xfrm>
            <a:off x="861646" y="2681654"/>
            <a:ext cx="7236069" cy="2585323"/>
          </a:xfrm>
          <a:prstGeom prst="rect">
            <a:avLst/>
          </a:prstGeom>
          <a:noFill/>
        </p:spPr>
        <p:txBody>
          <a:bodyPr wrap="square" rtlCol="0">
            <a:spAutoFit/>
          </a:bodyPr>
          <a:lstStyle/>
          <a:p>
            <a:r>
              <a:rPr lang="fr-BE" b="1" dirty="0">
                <a:solidFill>
                  <a:srgbClr val="002060"/>
                </a:solidFill>
              </a:rPr>
              <a:t>Au tout début, les ordinateurs prenaient énormément de place et consommaient énormément d’électricité. Les premiers ordinateurs ont vu le jour au milieu du XXe siècle.</a:t>
            </a:r>
          </a:p>
          <a:p>
            <a:endParaRPr lang="fr-BE" b="1" dirty="0">
              <a:solidFill>
                <a:srgbClr val="002060"/>
              </a:solidFill>
            </a:endParaRPr>
          </a:p>
          <a:p>
            <a:r>
              <a:rPr lang="fr-BE" b="1" dirty="0">
                <a:solidFill>
                  <a:srgbClr val="002060"/>
                </a:solidFill>
              </a:rPr>
              <a:t>Au fil des années les ordinateurs ont vu leur taille diminuer petit à petit. </a:t>
            </a:r>
          </a:p>
          <a:p>
            <a:endParaRPr lang="fr-BE" b="1" dirty="0">
              <a:solidFill>
                <a:srgbClr val="002060"/>
              </a:solidFill>
            </a:endParaRPr>
          </a:p>
          <a:p>
            <a:r>
              <a:rPr lang="fr-BE" b="1" dirty="0">
                <a:solidFill>
                  <a:srgbClr val="002060"/>
                </a:solidFill>
              </a:rPr>
              <a:t>Le premier nano-ordinateur est apparu sur le marché en février 2012, mais les premiers prototypes datent de 2006.</a:t>
            </a:r>
          </a:p>
        </p:txBody>
      </p:sp>
      <p:pic>
        <p:nvPicPr>
          <p:cNvPr id="11" name="Picture 10">
            <a:extLst>
              <a:ext uri="{FF2B5EF4-FFF2-40B4-BE49-F238E27FC236}">
                <a16:creationId xmlns:a16="http://schemas.microsoft.com/office/drawing/2014/main" id="{1AE9AF11-B33D-40FB-B4A6-27A2E368800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251973" y="2240765"/>
            <a:ext cx="2190750" cy="1733550"/>
          </a:xfrm>
          <a:prstGeom prst="rect">
            <a:avLst/>
          </a:prstGeom>
        </p:spPr>
      </p:pic>
      <p:pic>
        <p:nvPicPr>
          <p:cNvPr id="13" name="Picture 12">
            <a:extLst>
              <a:ext uri="{FF2B5EF4-FFF2-40B4-BE49-F238E27FC236}">
                <a16:creationId xmlns:a16="http://schemas.microsoft.com/office/drawing/2014/main" id="{57CD853C-5EBE-41DD-B8AD-5E7966DF400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136993" y="4338840"/>
            <a:ext cx="2193361" cy="1856274"/>
          </a:xfrm>
          <a:prstGeom prst="rect">
            <a:avLst/>
          </a:prstGeom>
        </p:spPr>
      </p:pic>
    </p:spTree>
    <p:extLst>
      <p:ext uri="{BB962C8B-B14F-4D97-AF65-F5344CB8AC3E}">
        <p14:creationId xmlns:p14="http://schemas.microsoft.com/office/powerpoint/2010/main" val="42684676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45306-6E9A-466D-AC93-3DF0E575C42D}"/>
              </a:ext>
            </a:extLst>
          </p:cNvPr>
          <p:cNvSpPr>
            <a:spLocks noGrp="1"/>
          </p:cNvSpPr>
          <p:nvPr>
            <p:ph type="title"/>
          </p:nvPr>
        </p:nvSpPr>
        <p:spPr/>
        <p:txBody>
          <a:bodyPr/>
          <a:lstStyle/>
          <a:p>
            <a:endParaRPr lang="fr-BE"/>
          </a:p>
        </p:txBody>
      </p:sp>
      <p:pic>
        <p:nvPicPr>
          <p:cNvPr id="5" name="Picture 1">
            <a:extLst>
              <a:ext uri="{FF2B5EF4-FFF2-40B4-BE49-F238E27FC236}">
                <a16:creationId xmlns:a16="http://schemas.microsoft.com/office/drawing/2014/main" id="{961C8912-5444-4FB3-AB0F-02DDA5A2DBB0}"/>
              </a:ext>
            </a:extLst>
          </p:cNvPr>
          <p:cNvPicPr>
            <a:picLocks noChangeAspect="1"/>
          </p:cNvPicPr>
          <p:nvPr/>
        </p:nvPicPr>
        <p:blipFill rotWithShape="1">
          <a:blip r:embed="rId3"/>
          <a:srcRect b="15730"/>
          <a:stretch/>
        </p:blipFill>
        <p:spPr>
          <a:xfrm>
            <a:off x="0" y="0"/>
            <a:ext cx="12192000" cy="6857990"/>
          </a:xfrm>
          <a:prstGeom prst="rect">
            <a:avLst/>
          </a:prstGeom>
          <a:ln>
            <a:noFill/>
          </a:ln>
        </p:spPr>
      </p:pic>
      <p:sp>
        <p:nvSpPr>
          <p:cNvPr id="7" name="TextBox 6">
            <a:extLst>
              <a:ext uri="{FF2B5EF4-FFF2-40B4-BE49-F238E27FC236}">
                <a16:creationId xmlns:a16="http://schemas.microsoft.com/office/drawing/2014/main" id="{3E90940E-1445-48CE-9435-20AE22260B5E}"/>
              </a:ext>
            </a:extLst>
          </p:cNvPr>
          <p:cNvSpPr txBox="1"/>
          <p:nvPr/>
        </p:nvSpPr>
        <p:spPr>
          <a:xfrm>
            <a:off x="721894" y="745958"/>
            <a:ext cx="5775158" cy="461665"/>
          </a:xfrm>
          <a:prstGeom prst="rect">
            <a:avLst/>
          </a:prstGeom>
          <a:noFill/>
        </p:spPr>
        <p:txBody>
          <a:bodyPr wrap="square" rtlCol="0">
            <a:spAutoFit/>
          </a:bodyPr>
          <a:lstStyle/>
          <a:p>
            <a:r>
              <a:rPr lang="fr-BE" sz="2400" b="1" u="sng" dirty="0">
                <a:solidFill>
                  <a:srgbClr val="002060"/>
                </a:solidFill>
              </a:rPr>
              <a:t>Qu’est-ce qu’un nano-ordinateur?</a:t>
            </a:r>
          </a:p>
        </p:txBody>
      </p:sp>
      <p:sp>
        <p:nvSpPr>
          <p:cNvPr id="8" name="TextBox 7">
            <a:extLst>
              <a:ext uri="{FF2B5EF4-FFF2-40B4-BE49-F238E27FC236}">
                <a16:creationId xmlns:a16="http://schemas.microsoft.com/office/drawing/2014/main" id="{9205720F-25E3-4B1C-8D14-642DBAD4795E}"/>
              </a:ext>
            </a:extLst>
          </p:cNvPr>
          <p:cNvSpPr txBox="1"/>
          <p:nvPr/>
        </p:nvSpPr>
        <p:spPr>
          <a:xfrm>
            <a:off x="842212" y="2970982"/>
            <a:ext cx="8097252" cy="2554545"/>
          </a:xfrm>
          <a:prstGeom prst="rect">
            <a:avLst/>
          </a:prstGeom>
          <a:noFill/>
        </p:spPr>
        <p:txBody>
          <a:bodyPr wrap="square" numCol="1" rtlCol="0">
            <a:spAutoFit/>
          </a:bodyPr>
          <a:lstStyle/>
          <a:p>
            <a:r>
              <a:rPr lang="fr-BE" sz="2000" b="1" dirty="0">
                <a:solidFill>
                  <a:srgbClr val="002060"/>
                </a:solidFill>
              </a:rPr>
              <a:t>Le terme nano-ordinateur est utilisé pour désigner des ordinateurs de la taille d’une carte de crédit.</a:t>
            </a:r>
          </a:p>
          <a:p>
            <a:endParaRPr lang="fr-BE" sz="2000" b="1" dirty="0">
              <a:solidFill>
                <a:srgbClr val="002060"/>
              </a:solidFill>
            </a:endParaRPr>
          </a:p>
          <a:p>
            <a:pPr algn="just"/>
            <a:r>
              <a:rPr lang="fr-BE" sz="2000" b="1" dirty="0">
                <a:solidFill>
                  <a:srgbClr val="002060"/>
                </a:solidFill>
              </a:rPr>
              <a:t>Un nano-ordinateur c’est tout simplement un ordinateur qui se veut le plus simple possible.</a:t>
            </a:r>
          </a:p>
          <a:p>
            <a:pPr algn="just"/>
            <a:endParaRPr lang="fr-BE" sz="2000" b="1" dirty="0">
              <a:solidFill>
                <a:srgbClr val="002060"/>
              </a:solidFill>
            </a:endParaRPr>
          </a:p>
          <a:p>
            <a:pPr algn="just"/>
            <a:r>
              <a:rPr lang="fr-BE" sz="2000" b="1" dirty="0">
                <a:solidFill>
                  <a:srgbClr val="002060"/>
                </a:solidFill>
              </a:rPr>
              <a:t>Un nano-ordinateur peut faire tourner un système d’exploitation entier.</a:t>
            </a:r>
          </a:p>
        </p:txBody>
      </p:sp>
      <p:pic>
        <p:nvPicPr>
          <p:cNvPr id="10" name="Picture 9">
            <a:extLst>
              <a:ext uri="{FF2B5EF4-FFF2-40B4-BE49-F238E27FC236}">
                <a16:creationId xmlns:a16="http://schemas.microsoft.com/office/drawing/2014/main" id="{B879CA41-09C0-4ABF-A2B4-631BA6EE62F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2556965">
            <a:off x="10238208" y="258953"/>
            <a:ext cx="1507970" cy="1905068"/>
          </a:xfrm>
          <a:prstGeom prst="rect">
            <a:avLst/>
          </a:prstGeom>
        </p:spPr>
      </p:pic>
    </p:spTree>
    <p:extLst>
      <p:ext uri="{BB962C8B-B14F-4D97-AF65-F5344CB8AC3E}">
        <p14:creationId xmlns:p14="http://schemas.microsoft.com/office/powerpoint/2010/main" val="18963758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1">
            <a:extLst>
              <a:ext uri="{FF2B5EF4-FFF2-40B4-BE49-F238E27FC236}">
                <a16:creationId xmlns:a16="http://schemas.microsoft.com/office/drawing/2014/main" id="{97C30B94-4F20-44AB-99AD-E3FBDDB04E5C}"/>
              </a:ext>
            </a:extLst>
          </p:cNvPr>
          <p:cNvPicPr>
            <a:picLocks noChangeAspect="1"/>
          </p:cNvPicPr>
          <p:nvPr/>
        </p:nvPicPr>
        <p:blipFill rotWithShape="1">
          <a:blip r:embed="rId3"/>
          <a:srcRect b="15730"/>
          <a:stretch/>
        </p:blipFill>
        <p:spPr>
          <a:xfrm>
            <a:off x="0" y="0"/>
            <a:ext cx="12192000" cy="6857990"/>
          </a:xfrm>
          <a:prstGeom prst="rect">
            <a:avLst/>
          </a:prstGeom>
          <a:ln>
            <a:noFill/>
          </a:ln>
        </p:spPr>
      </p:pic>
      <p:pic>
        <p:nvPicPr>
          <p:cNvPr id="9" name="Picture 8">
            <a:extLst>
              <a:ext uri="{FF2B5EF4-FFF2-40B4-BE49-F238E27FC236}">
                <a16:creationId xmlns:a16="http://schemas.microsoft.com/office/drawing/2014/main" id="{DF3534DB-917B-496D-9449-D1E92CDB789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2556965">
            <a:off x="10238208" y="258953"/>
            <a:ext cx="1507970" cy="1905068"/>
          </a:xfrm>
          <a:prstGeom prst="rect">
            <a:avLst/>
          </a:prstGeom>
        </p:spPr>
      </p:pic>
      <p:sp>
        <p:nvSpPr>
          <p:cNvPr id="10" name="TextBox 9">
            <a:extLst>
              <a:ext uri="{FF2B5EF4-FFF2-40B4-BE49-F238E27FC236}">
                <a16:creationId xmlns:a16="http://schemas.microsoft.com/office/drawing/2014/main" id="{F0195F86-2BCE-4F09-94F5-3478C7860B24}"/>
              </a:ext>
            </a:extLst>
          </p:cNvPr>
          <p:cNvSpPr txBox="1"/>
          <p:nvPr/>
        </p:nvSpPr>
        <p:spPr>
          <a:xfrm>
            <a:off x="878305" y="950495"/>
            <a:ext cx="7411453" cy="523220"/>
          </a:xfrm>
          <a:prstGeom prst="rect">
            <a:avLst/>
          </a:prstGeom>
          <a:noFill/>
        </p:spPr>
        <p:txBody>
          <a:bodyPr wrap="square" rtlCol="0">
            <a:spAutoFit/>
          </a:bodyPr>
          <a:lstStyle/>
          <a:p>
            <a:r>
              <a:rPr lang="fr-BE" sz="2800" b="1" u="sng" dirty="0">
                <a:solidFill>
                  <a:srgbClr val="002060"/>
                </a:solidFill>
              </a:rPr>
              <a:t>Raspberry Pi:</a:t>
            </a:r>
          </a:p>
        </p:txBody>
      </p:sp>
      <p:sp>
        <p:nvSpPr>
          <p:cNvPr id="11" name="TextBox 10">
            <a:extLst>
              <a:ext uri="{FF2B5EF4-FFF2-40B4-BE49-F238E27FC236}">
                <a16:creationId xmlns:a16="http://schemas.microsoft.com/office/drawing/2014/main" id="{9708F933-7CB0-4D70-9F15-21161DE30505}"/>
              </a:ext>
            </a:extLst>
          </p:cNvPr>
          <p:cNvSpPr txBox="1"/>
          <p:nvPr/>
        </p:nvSpPr>
        <p:spPr>
          <a:xfrm>
            <a:off x="878305" y="2117553"/>
            <a:ext cx="7603958" cy="707886"/>
          </a:xfrm>
          <a:prstGeom prst="rect">
            <a:avLst/>
          </a:prstGeom>
          <a:noFill/>
        </p:spPr>
        <p:txBody>
          <a:bodyPr wrap="square" rtlCol="0">
            <a:spAutoFit/>
          </a:bodyPr>
          <a:lstStyle/>
          <a:p>
            <a:r>
              <a:rPr lang="fr-BE" sz="2000" b="1" dirty="0">
                <a:solidFill>
                  <a:srgbClr val="002060"/>
                </a:solidFill>
              </a:rPr>
              <a:t>Raspberry Pi est un nano-ordinateur mono-carte conçu par des professeurs dans l’université de Cambridge.</a:t>
            </a:r>
          </a:p>
        </p:txBody>
      </p:sp>
      <p:pic>
        <p:nvPicPr>
          <p:cNvPr id="12" name="Picture 11">
            <a:extLst>
              <a:ext uri="{FF2B5EF4-FFF2-40B4-BE49-F238E27FC236}">
                <a16:creationId xmlns:a16="http://schemas.microsoft.com/office/drawing/2014/main" id="{6B2CCACD-1120-4593-93A9-ECC5E142665B}"/>
              </a:ext>
            </a:extLst>
          </p:cNvPr>
          <p:cNvPicPr>
            <a:picLocks noChangeAspect="1"/>
          </p:cNvPicPr>
          <p:nvPr/>
        </p:nvPicPr>
        <p:blipFill>
          <a:blip r:embed="rId5"/>
          <a:stretch>
            <a:fillRect/>
          </a:stretch>
        </p:blipFill>
        <p:spPr>
          <a:xfrm>
            <a:off x="7904747" y="2558705"/>
            <a:ext cx="4299285" cy="4299285"/>
          </a:xfrm>
          <a:prstGeom prst="rect">
            <a:avLst/>
          </a:prstGeom>
        </p:spPr>
      </p:pic>
      <p:sp>
        <p:nvSpPr>
          <p:cNvPr id="13" name="TextBox 12">
            <a:extLst>
              <a:ext uri="{FF2B5EF4-FFF2-40B4-BE49-F238E27FC236}">
                <a16:creationId xmlns:a16="http://schemas.microsoft.com/office/drawing/2014/main" id="{41EA2CE2-0B32-496D-8532-15290D62EC43}"/>
              </a:ext>
            </a:extLst>
          </p:cNvPr>
          <p:cNvSpPr txBox="1"/>
          <p:nvPr/>
        </p:nvSpPr>
        <p:spPr>
          <a:xfrm>
            <a:off x="878305" y="4235106"/>
            <a:ext cx="6918158" cy="1323439"/>
          </a:xfrm>
          <a:prstGeom prst="rect">
            <a:avLst/>
          </a:prstGeom>
          <a:noFill/>
        </p:spPr>
        <p:txBody>
          <a:bodyPr wrap="square" rtlCol="0">
            <a:spAutoFit/>
          </a:bodyPr>
          <a:lstStyle/>
          <a:p>
            <a:r>
              <a:rPr lang="fr-BE" sz="2000" dirty="0">
                <a:solidFill>
                  <a:srgbClr val="002060"/>
                </a:solidFill>
              </a:rPr>
              <a:t>Le Raspberry Pi 4 est le dernier nano-ordinateur de Raspberry en date. Ci-contre vous pouvez voir une vue aérienne du nano-ordinateur et de ses composants.</a:t>
            </a:r>
          </a:p>
        </p:txBody>
      </p:sp>
    </p:spTree>
    <p:extLst>
      <p:ext uri="{BB962C8B-B14F-4D97-AF65-F5344CB8AC3E}">
        <p14:creationId xmlns:p14="http://schemas.microsoft.com/office/powerpoint/2010/main" val="8671536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1">
            <a:extLst>
              <a:ext uri="{FF2B5EF4-FFF2-40B4-BE49-F238E27FC236}">
                <a16:creationId xmlns:a16="http://schemas.microsoft.com/office/drawing/2014/main" id="{6C0D374A-200A-407C-A01E-AA3CAD09E769}"/>
              </a:ext>
            </a:extLst>
          </p:cNvPr>
          <p:cNvPicPr>
            <a:picLocks noChangeAspect="1"/>
          </p:cNvPicPr>
          <p:nvPr/>
        </p:nvPicPr>
        <p:blipFill rotWithShape="1">
          <a:blip r:embed="rId3"/>
          <a:srcRect b="15730"/>
          <a:stretch/>
        </p:blipFill>
        <p:spPr>
          <a:xfrm>
            <a:off x="0" y="0"/>
            <a:ext cx="12192000" cy="6857990"/>
          </a:xfrm>
          <a:prstGeom prst="rect">
            <a:avLst/>
          </a:prstGeom>
          <a:ln>
            <a:noFill/>
          </a:ln>
        </p:spPr>
      </p:pic>
      <p:sp>
        <p:nvSpPr>
          <p:cNvPr id="4" name="TextBox 3">
            <a:extLst>
              <a:ext uri="{FF2B5EF4-FFF2-40B4-BE49-F238E27FC236}">
                <a16:creationId xmlns:a16="http://schemas.microsoft.com/office/drawing/2014/main" id="{5CB8F0B3-CADD-471C-84DB-7C2F846A7983}"/>
              </a:ext>
            </a:extLst>
          </p:cNvPr>
          <p:cNvSpPr txBox="1"/>
          <p:nvPr/>
        </p:nvSpPr>
        <p:spPr>
          <a:xfrm>
            <a:off x="685800" y="949877"/>
            <a:ext cx="7303169" cy="523220"/>
          </a:xfrm>
          <a:prstGeom prst="rect">
            <a:avLst/>
          </a:prstGeom>
          <a:noFill/>
        </p:spPr>
        <p:txBody>
          <a:bodyPr wrap="square" rtlCol="0">
            <a:spAutoFit/>
          </a:bodyPr>
          <a:lstStyle/>
          <a:p>
            <a:r>
              <a:rPr lang="fr-BE" sz="2800" b="1" u="sng" dirty="0">
                <a:solidFill>
                  <a:srgbClr val="002060"/>
                </a:solidFill>
              </a:rPr>
              <a:t>À qui s’adressent les nano-ordinateurs?</a:t>
            </a:r>
          </a:p>
        </p:txBody>
      </p:sp>
      <p:pic>
        <p:nvPicPr>
          <p:cNvPr id="8" name="Picture 7">
            <a:extLst>
              <a:ext uri="{FF2B5EF4-FFF2-40B4-BE49-F238E27FC236}">
                <a16:creationId xmlns:a16="http://schemas.microsoft.com/office/drawing/2014/main" id="{DEB472D2-09B0-420C-AFDF-5A08461D11F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2556965">
            <a:off x="10238208" y="258953"/>
            <a:ext cx="1507970" cy="1905068"/>
          </a:xfrm>
          <a:prstGeom prst="rect">
            <a:avLst/>
          </a:prstGeom>
        </p:spPr>
      </p:pic>
      <p:sp>
        <p:nvSpPr>
          <p:cNvPr id="9" name="TextBox 8">
            <a:extLst>
              <a:ext uri="{FF2B5EF4-FFF2-40B4-BE49-F238E27FC236}">
                <a16:creationId xmlns:a16="http://schemas.microsoft.com/office/drawing/2014/main" id="{76488E42-B3FC-4A59-8A48-97DC059D997B}"/>
              </a:ext>
            </a:extLst>
          </p:cNvPr>
          <p:cNvSpPr txBox="1"/>
          <p:nvPr/>
        </p:nvSpPr>
        <p:spPr>
          <a:xfrm>
            <a:off x="782053" y="3135051"/>
            <a:ext cx="7206916" cy="1569660"/>
          </a:xfrm>
          <a:prstGeom prst="rect">
            <a:avLst/>
          </a:prstGeom>
          <a:noFill/>
        </p:spPr>
        <p:txBody>
          <a:bodyPr wrap="square" rtlCol="0">
            <a:spAutoFit/>
          </a:bodyPr>
          <a:lstStyle/>
          <a:p>
            <a:pPr marL="285750" indent="-285750">
              <a:buFont typeface="Arial" panose="020B0604020202020204" pitchFamily="34" charset="0"/>
              <a:buChar char="•"/>
            </a:pPr>
            <a:r>
              <a:rPr lang="fr-BE" sz="2400" b="1" dirty="0">
                <a:solidFill>
                  <a:srgbClr val="002060"/>
                </a:solidFill>
              </a:rPr>
              <a:t>Déconseillé aux novices de l’informatique</a:t>
            </a:r>
          </a:p>
          <a:p>
            <a:pPr marL="285750" indent="-285750">
              <a:buFont typeface="Arial" panose="020B0604020202020204" pitchFamily="34" charset="0"/>
              <a:buChar char="•"/>
            </a:pPr>
            <a:r>
              <a:rPr lang="fr-BE" sz="2400" b="1" dirty="0">
                <a:solidFill>
                  <a:srgbClr val="002060"/>
                </a:solidFill>
              </a:rPr>
              <a:t>Formation des étudiants en informatique</a:t>
            </a:r>
          </a:p>
          <a:p>
            <a:pPr marL="285750" indent="-285750">
              <a:buFont typeface="Arial" panose="020B0604020202020204" pitchFamily="34" charset="0"/>
              <a:buChar char="•"/>
            </a:pPr>
            <a:r>
              <a:rPr lang="fr-BE" sz="2400" b="1" dirty="0">
                <a:solidFill>
                  <a:srgbClr val="002060"/>
                </a:solidFill>
              </a:rPr>
              <a:t>Dans le secteur de la domotique</a:t>
            </a:r>
          </a:p>
          <a:p>
            <a:pPr marL="285750" indent="-285750">
              <a:buFont typeface="Arial" panose="020B0604020202020204" pitchFamily="34" charset="0"/>
              <a:buChar char="•"/>
            </a:pPr>
            <a:r>
              <a:rPr lang="fr-BE" sz="2400" b="1" dirty="0">
                <a:solidFill>
                  <a:srgbClr val="002060"/>
                </a:solidFill>
              </a:rPr>
              <a:t>Dans le secteur de la robotique</a:t>
            </a:r>
          </a:p>
        </p:txBody>
      </p:sp>
    </p:spTree>
    <p:extLst>
      <p:ext uri="{BB962C8B-B14F-4D97-AF65-F5344CB8AC3E}">
        <p14:creationId xmlns:p14="http://schemas.microsoft.com/office/powerpoint/2010/main" val="42921331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1">
            <a:extLst>
              <a:ext uri="{FF2B5EF4-FFF2-40B4-BE49-F238E27FC236}">
                <a16:creationId xmlns:a16="http://schemas.microsoft.com/office/drawing/2014/main" id="{2DAC1405-DF21-4A81-AD1B-FB26DCF2C697}"/>
              </a:ext>
            </a:extLst>
          </p:cNvPr>
          <p:cNvPicPr>
            <a:picLocks noChangeAspect="1"/>
          </p:cNvPicPr>
          <p:nvPr/>
        </p:nvPicPr>
        <p:blipFill rotWithShape="1">
          <a:blip r:embed="rId3"/>
          <a:srcRect b="15730"/>
          <a:stretch/>
        </p:blipFill>
        <p:spPr>
          <a:xfrm>
            <a:off x="0" y="0"/>
            <a:ext cx="12192000" cy="6857990"/>
          </a:xfrm>
          <a:prstGeom prst="rect">
            <a:avLst/>
          </a:prstGeom>
          <a:ln>
            <a:noFill/>
          </a:ln>
        </p:spPr>
      </p:pic>
      <p:pic>
        <p:nvPicPr>
          <p:cNvPr id="7" name="Picture 6">
            <a:extLst>
              <a:ext uri="{FF2B5EF4-FFF2-40B4-BE49-F238E27FC236}">
                <a16:creationId xmlns:a16="http://schemas.microsoft.com/office/drawing/2014/main" id="{37D9C99B-32D9-4DF6-AA65-FA8BCCAD248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2556965">
            <a:off x="10238208" y="258953"/>
            <a:ext cx="1507970" cy="1905068"/>
          </a:xfrm>
          <a:prstGeom prst="rect">
            <a:avLst/>
          </a:prstGeom>
        </p:spPr>
      </p:pic>
      <p:sp>
        <p:nvSpPr>
          <p:cNvPr id="8" name="TextBox 7">
            <a:extLst>
              <a:ext uri="{FF2B5EF4-FFF2-40B4-BE49-F238E27FC236}">
                <a16:creationId xmlns:a16="http://schemas.microsoft.com/office/drawing/2014/main" id="{4B2C6747-C9E9-469E-82CA-35F01DEA24D1}"/>
              </a:ext>
            </a:extLst>
          </p:cNvPr>
          <p:cNvSpPr txBox="1"/>
          <p:nvPr/>
        </p:nvSpPr>
        <p:spPr>
          <a:xfrm>
            <a:off x="601579" y="830179"/>
            <a:ext cx="7628021" cy="523220"/>
          </a:xfrm>
          <a:prstGeom prst="rect">
            <a:avLst/>
          </a:prstGeom>
          <a:noFill/>
        </p:spPr>
        <p:txBody>
          <a:bodyPr wrap="square" rtlCol="0">
            <a:spAutoFit/>
          </a:bodyPr>
          <a:lstStyle/>
          <a:p>
            <a:r>
              <a:rPr lang="fr-BE" sz="2800" b="1" u="sng">
                <a:solidFill>
                  <a:srgbClr val="002060"/>
                </a:solidFill>
              </a:rPr>
              <a:t>Comment peut-on l’obtenir?</a:t>
            </a:r>
            <a:endParaRPr lang="fr-BE" sz="2800" b="1" u="sng" dirty="0">
              <a:solidFill>
                <a:srgbClr val="002060"/>
              </a:solidFill>
            </a:endParaRPr>
          </a:p>
        </p:txBody>
      </p:sp>
      <p:sp>
        <p:nvSpPr>
          <p:cNvPr id="9" name="TextBox 8">
            <a:extLst>
              <a:ext uri="{FF2B5EF4-FFF2-40B4-BE49-F238E27FC236}">
                <a16:creationId xmlns:a16="http://schemas.microsoft.com/office/drawing/2014/main" id="{555B168B-FEC1-4B30-8E53-B33DA3FDEC72}"/>
              </a:ext>
            </a:extLst>
          </p:cNvPr>
          <p:cNvSpPr txBox="1"/>
          <p:nvPr/>
        </p:nvSpPr>
        <p:spPr>
          <a:xfrm>
            <a:off x="601579" y="2286000"/>
            <a:ext cx="7880684" cy="3170099"/>
          </a:xfrm>
          <a:prstGeom prst="rect">
            <a:avLst/>
          </a:prstGeom>
          <a:noFill/>
        </p:spPr>
        <p:txBody>
          <a:bodyPr wrap="square" rtlCol="0">
            <a:spAutoFit/>
          </a:bodyPr>
          <a:lstStyle/>
          <a:p>
            <a:r>
              <a:rPr lang="fr-BE" sz="2000" b="1" dirty="0">
                <a:solidFill>
                  <a:srgbClr val="002060"/>
                </a:solidFill>
              </a:rPr>
              <a:t>Il est extrêmement facile d’en obtenir un et son prix n’est pas du tout élevé.</a:t>
            </a:r>
          </a:p>
          <a:p>
            <a:endParaRPr lang="fr-BE" sz="2000" b="1" dirty="0">
              <a:solidFill>
                <a:srgbClr val="002060"/>
              </a:solidFill>
            </a:endParaRPr>
          </a:p>
          <a:p>
            <a:r>
              <a:rPr lang="fr-BE" sz="2000" b="1" dirty="0">
                <a:solidFill>
                  <a:srgbClr val="002060"/>
                </a:solidFill>
              </a:rPr>
              <a:t>Vous pouvez  vous en procurer très facilement sur internet, il existe plusieurs marques de nano-ordinateurs mais Raspberry reste le leader du marché.</a:t>
            </a:r>
          </a:p>
          <a:p>
            <a:endParaRPr lang="fr-BE" sz="2000" b="1" dirty="0">
              <a:solidFill>
                <a:srgbClr val="002060"/>
              </a:solidFill>
            </a:endParaRPr>
          </a:p>
          <a:p>
            <a:r>
              <a:rPr lang="fr-BE" sz="2000" b="1" dirty="0">
                <a:solidFill>
                  <a:srgbClr val="002060"/>
                </a:solidFill>
              </a:rPr>
              <a:t>Le nano-ordinateur se veut simple, mais vous pouvez tout à fait vous procurer un boîtier pour le protéger et ne pas rester avec votre carte à nu.</a:t>
            </a:r>
          </a:p>
        </p:txBody>
      </p:sp>
    </p:spTree>
    <p:extLst>
      <p:ext uri="{BB962C8B-B14F-4D97-AF65-F5344CB8AC3E}">
        <p14:creationId xmlns:p14="http://schemas.microsoft.com/office/powerpoint/2010/main" val="36947787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1">
            <a:extLst>
              <a:ext uri="{FF2B5EF4-FFF2-40B4-BE49-F238E27FC236}">
                <a16:creationId xmlns:a16="http://schemas.microsoft.com/office/drawing/2014/main" id="{EA72E5BC-5CD4-4CC9-83CB-C6E3BE3D9096}"/>
              </a:ext>
            </a:extLst>
          </p:cNvPr>
          <p:cNvPicPr>
            <a:picLocks noChangeAspect="1"/>
          </p:cNvPicPr>
          <p:nvPr/>
        </p:nvPicPr>
        <p:blipFill rotWithShape="1">
          <a:blip r:embed="rId2"/>
          <a:srcRect b="15730"/>
          <a:stretch/>
        </p:blipFill>
        <p:spPr>
          <a:xfrm>
            <a:off x="0" y="0"/>
            <a:ext cx="12192000" cy="6857990"/>
          </a:xfrm>
          <a:prstGeom prst="rect">
            <a:avLst/>
          </a:prstGeom>
          <a:ln>
            <a:noFill/>
          </a:ln>
        </p:spPr>
      </p:pic>
      <p:sp>
        <p:nvSpPr>
          <p:cNvPr id="6" name="TextBox 5">
            <a:extLst>
              <a:ext uri="{FF2B5EF4-FFF2-40B4-BE49-F238E27FC236}">
                <a16:creationId xmlns:a16="http://schemas.microsoft.com/office/drawing/2014/main" id="{24D1FC49-E96D-4A02-A9B4-E5B1E4BA8EB4}"/>
              </a:ext>
            </a:extLst>
          </p:cNvPr>
          <p:cNvSpPr txBox="1"/>
          <p:nvPr/>
        </p:nvSpPr>
        <p:spPr>
          <a:xfrm>
            <a:off x="2107531" y="799016"/>
            <a:ext cx="7976937" cy="584775"/>
          </a:xfrm>
          <a:prstGeom prst="rect">
            <a:avLst/>
          </a:prstGeom>
          <a:noFill/>
        </p:spPr>
        <p:txBody>
          <a:bodyPr wrap="square" rtlCol="0">
            <a:spAutoFit/>
          </a:bodyPr>
          <a:lstStyle/>
          <a:p>
            <a:pPr algn="ctr"/>
            <a:r>
              <a:rPr lang="fr-BE" sz="3200" b="1" dirty="0">
                <a:solidFill>
                  <a:srgbClr val="002060"/>
                </a:solidFill>
              </a:rPr>
              <a:t>Merci de votre attention!!!</a:t>
            </a:r>
          </a:p>
        </p:txBody>
      </p:sp>
      <p:pic>
        <p:nvPicPr>
          <p:cNvPr id="8" name="Picture 7">
            <a:extLst>
              <a:ext uri="{FF2B5EF4-FFF2-40B4-BE49-F238E27FC236}">
                <a16:creationId xmlns:a16="http://schemas.microsoft.com/office/drawing/2014/main" id="{7B470DB8-B398-4F42-AF11-91EDBEBA1D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99572" y="2063654"/>
            <a:ext cx="5992855" cy="4492422"/>
          </a:xfrm>
          <a:prstGeom prst="rect">
            <a:avLst/>
          </a:prstGeom>
        </p:spPr>
      </p:pic>
    </p:spTree>
    <p:extLst>
      <p:ext uri="{BB962C8B-B14F-4D97-AF65-F5344CB8AC3E}">
        <p14:creationId xmlns:p14="http://schemas.microsoft.com/office/powerpoint/2010/main" val="29454647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6C7B94B-9F99-4A13-8E30-2BDB5BB663B2}"/>
              </a:ext>
            </a:extLst>
          </p:cNvPr>
          <p:cNvSpPr>
            <a:spLocks noGrp="1"/>
          </p:cNvSpPr>
          <p:nvPr>
            <p:ph idx="1"/>
          </p:nvPr>
        </p:nvSpPr>
        <p:spPr>
          <a:xfrm>
            <a:off x="572703" y="916613"/>
            <a:ext cx="8770571" cy="5051050"/>
          </a:xfrm>
        </p:spPr>
        <p:txBody>
          <a:bodyPr>
            <a:normAutofit fontScale="92500" lnSpcReduction="10000"/>
          </a:bodyPr>
          <a:lstStyle/>
          <a:p>
            <a:r>
              <a:rPr lang="fr-BE" b="1" u="sng" dirty="0"/>
              <a:t>Sources:</a:t>
            </a:r>
          </a:p>
          <a:p>
            <a:r>
              <a:rPr lang="fr-BE" dirty="0">
                <a:hlinkClick r:id="rId2"/>
              </a:rPr>
              <a:t>http://sublimemilwaukee.com/la-revolution-du-nano-ordinateur/</a:t>
            </a:r>
            <a:endParaRPr lang="fr-BE" dirty="0"/>
          </a:p>
          <a:p>
            <a:r>
              <a:rPr lang="fr-BE" dirty="0">
                <a:hlinkClick r:id="rId3"/>
              </a:rPr>
              <a:t>https://www.raspberrypi.org/products/raspberry-pi-4-model-b/?resellerType=home</a:t>
            </a:r>
            <a:endParaRPr lang="fr-BE" dirty="0"/>
          </a:p>
          <a:p>
            <a:r>
              <a:rPr lang="fr-BE" dirty="0">
                <a:hlinkClick r:id="rId4"/>
              </a:rPr>
              <a:t>https://fr.wikipedia.org/wiki/Raspberry_Pi</a:t>
            </a:r>
            <a:endParaRPr lang="fr-BE" dirty="0"/>
          </a:p>
          <a:p>
            <a:r>
              <a:rPr lang="fr-BE" dirty="0">
                <a:hlinkClick r:id="rId5"/>
              </a:rPr>
              <a:t>https://codepromo.rtbf.be/decouverte-nano-ordinateurs</a:t>
            </a:r>
            <a:endParaRPr lang="fr-BE" dirty="0"/>
          </a:p>
          <a:p>
            <a:r>
              <a:rPr lang="fr-BE" dirty="0">
                <a:hlinkClick r:id="rId6"/>
              </a:rPr>
              <a:t>https://www.clubic.com/raspberry-pi/article-849782-1-raspberry-pi-introduction-nano-ordinateur.html</a:t>
            </a:r>
            <a:endParaRPr lang="fr-BE" dirty="0"/>
          </a:p>
          <a:p>
            <a:r>
              <a:rPr lang="fr-BE" dirty="0">
                <a:hlinkClick r:id="rId7"/>
              </a:rPr>
              <a:t>https://fr.wikipedia.org/wiki/Nano-ordinateur</a:t>
            </a:r>
            <a:endParaRPr lang="fr-BE" dirty="0"/>
          </a:p>
          <a:p>
            <a:r>
              <a:rPr lang="fr-BE" dirty="0">
                <a:hlinkClick r:id="rId8"/>
              </a:rPr>
              <a:t>https://fr.wikipedia.org/wiki/Ordinateur</a:t>
            </a:r>
            <a:endParaRPr lang="fr-BE" dirty="0"/>
          </a:p>
          <a:p>
            <a:r>
              <a:rPr lang="fr-BE" dirty="0">
                <a:hlinkClick r:id="rId9"/>
              </a:rPr>
              <a:t>https://www.reichelt.com/magazin/fr/nano-ordinateur-comparatif/</a:t>
            </a:r>
            <a:endParaRPr lang="fr-BE" dirty="0"/>
          </a:p>
        </p:txBody>
      </p:sp>
    </p:spTree>
    <p:extLst>
      <p:ext uri="{BB962C8B-B14F-4D97-AF65-F5344CB8AC3E}">
        <p14:creationId xmlns:p14="http://schemas.microsoft.com/office/powerpoint/2010/main" val="1845556647"/>
      </p:ext>
    </p:extLst>
  </p:cSld>
  <p:clrMapOvr>
    <a:masterClrMapping/>
  </p:clrMapOvr>
</p:sld>
</file>

<file path=ppt/theme/theme1.xml><?xml version="1.0" encoding="utf-8"?>
<a:theme xmlns:a="http://schemas.openxmlformats.org/drawingml/2006/main" name="SketchLinesVTI">
  <a:themeElements>
    <a:clrScheme name="Office">
      <a:dk1>
        <a:srgbClr val="000000"/>
      </a:dk1>
      <a:lt1>
        <a:srgbClr val="FFFFFF"/>
      </a:lt1>
      <a:dk2>
        <a:srgbClr val="1D242E"/>
      </a:dk2>
      <a:lt2>
        <a:srgbClr val="F2F1F1"/>
      </a:lt2>
      <a:accent1>
        <a:srgbClr val="4472C4"/>
      </a:accent1>
      <a:accent2>
        <a:srgbClr val="ED7D31"/>
      </a:accent2>
      <a:accent3>
        <a:srgbClr val="A3A3A3"/>
      </a:accent3>
      <a:accent4>
        <a:srgbClr val="CF9B00"/>
      </a:accent4>
      <a:accent5>
        <a:srgbClr val="5B9BD5"/>
      </a:accent5>
      <a:accent6>
        <a:srgbClr val="70AD47"/>
      </a:accent6>
      <a:hlink>
        <a:srgbClr val="D26012"/>
      </a:hlink>
      <a:folHlink>
        <a:srgbClr val="9A5879"/>
      </a:folHlink>
    </a:clrScheme>
    <a:fontScheme name="Custom 7">
      <a:majorFont>
        <a:latin typeface="Meiryo"/>
        <a:ea typeface=""/>
        <a:cs typeface=""/>
      </a:majorFont>
      <a:minorFont>
        <a:latin typeface="Meiryo"/>
        <a:ea typeface=""/>
        <a:cs typeface=""/>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LinesVTI" id="{8C0B0F05-C8D0-4078-9615-83E590287484}" vid="{43A7BC57-C1E3-4EE6-BDBC-5422DD574AF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155</TotalTime>
  <Words>1061</Words>
  <Application>Microsoft Office PowerPoint</Application>
  <PresentationFormat>Widescreen</PresentationFormat>
  <Paragraphs>59</Paragraphs>
  <Slides>8</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Meiryo</vt:lpstr>
      <vt:lpstr>Arial</vt:lpstr>
      <vt:lpstr>Calibri</vt:lpstr>
      <vt:lpstr>Corbel</vt:lpstr>
      <vt:lpstr>SketchLinesVTI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Igor de Spirlet</dc:creator>
  <cp:lastModifiedBy>Igor de Spirlet</cp:lastModifiedBy>
  <cp:revision>14</cp:revision>
  <dcterms:created xsi:type="dcterms:W3CDTF">2020-11-11T10:58:42Z</dcterms:created>
  <dcterms:modified xsi:type="dcterms:W3CDTF">2020-11-11T13:33:59Z</dcterms:modified>
</cp:coreProperties>
</file>