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57" r:id="rId3"/>
    <p:sldId id="263" r:id="rId4"/>
    <p:sldId id="264" r:id="rId5"/>
    <p:sldId id="268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CB5"/>
    <a:srgbClr val="2E0922"/>
    <a:srgbClr val="F6C6E6"/>
    <a:srgbClr val="FFD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706" autoAdjust="0"/>
  </p:normalViewPr>
  <p:slideViewPr>
    <p:cSldViewPr snapToGrid="0">
      <p:cViewPr varScale="1">
        <p:scale>
          <a:sx n="109" d="100"/>
          <a:sy n="109" d="100"/>
        </p:scale>
        <p:origin x="110" y="475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13/01/2021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13/01/2021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079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27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40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13/01/2021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13/01/2021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13/01/2021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13/01/2021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13/01/2021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13/01/2021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13/01/2021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13/01/2021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13/01/2021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Rc7dSfVw_w" TargetMode="External"/><Relationship Id="rId7" Type="http://schemas.openxmlformats.org/officeDocument/2006/relationships/hyperlink" Target="https://blogs.adobe.com/creative/octobre-2019-nouvelle-version-adobe-x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elpx.adobe.com/ch_fr/xd/help/whats-new/2018.html" TargetMode="External"/><Relationship Id="rId5" Type="http://schemas.openxmlformats.org/officeDocument/2006/relationships/hyperlink" Target="https://openclassrooms.com/fr/courses/3014016-realisez-la-maquette-d-une-application-mobile-avec-adobe-xd/4270406-comprenez-linteret-dadobe-xd" TargetMode="External"/><Relationship Id="rId4" Type="http://schemas.openxmlformats.org/officeDocument/2006/relationships/hyperlink" Target="https://helpx.adobe.com/be_fr/xd/tutoria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4538"/>
            <a:ext cx="9604310" cy="3383280"/>
          </a:xfrm>
        </p:spPr>
        <p:txBody>
          <a:bodyPr rtlCol="0">
            <a:normAutofit/>
          </a:bodyPr>
          <a:lstStyle/>
          <a:p>
            <a:pPr rtl="0"/>
            <a:r>
              <a:rPr lang="fr-FR" sz="6000" dirty="0">
                <a:solidFill>
                  <a:srgbClr val="F13CB5"/>
                </a:solidFill>
              </a:rPr>
              <a:t>Introduction à Adobe </a:t>
            </a:r>
            <a:r>
              <a:rPr lang="fr-FR" sz="6000" dirty="0" err="1">
                <a:solidFill>
                  <a:srgbClr val="F13CB5"/>
                </a:solidFill>
              </a:rPr>
              <a:t>xD</a:t>
            </a:r>
            <a:endParaRPr lang="fr-FR" sz="6000" dirty="0">
              <a:solidFill>
                <a:srgbClr val="F13CB5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b="0" i="0" dirty="0">
                <a:solidFill>
                  <a:srgbClr val="4F5772"/>
                </a:solidFill>
                <a:effectLst/>
                <a:latin typeface="adobe-clean"/>
              </a:rPr>
              <a:t>Maquetter, animer, prototyper, collaborer... Vous pouvez tout faire dans un seul et même outil d’UI/UX design.</a:t>
            </a:r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F316A57-3DE7-4B25-9845-63DC0C4D1EAE}"/>
              </a:ext>
            </a:extLst>
          </p:cNvPr>
          <p:cNvCxnSpPr>
            <a:cxnSpLocks/>
          </p:cNvCxnSpPr>
          <p:nvPr/>
        </p:nvCxnSpPr>
        <p:spPr>
          <a:xfrm>
            <a:off x="1293845" y="5287818"/>
            <a:ext cx="9604310" cy="0"/>
          </a:xfrm>
          <a:prstGeom prst="line">
            <a:avLst/>
          </a:prstGeom>
          <a:ln w="28575">
            <a:solidFill>
              <a:srgbClr val="2E0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1183362"/>
            <a:ext cx="9601200" cy="1142385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13CB5"/>
                </a:solidFill>
              </a:rPr>
              <a:t>La suite Adobe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3AB2E89-1C8D-43EB-A28A-A3E354A1D684}"/>
              </a:ext>
            </a:extLst>
          </p:cNvPr>
          <p:cNvCxnSpPr>
            <a:cxnSpLocks/>
          </p:cNvCxnSpPr>
          <p:nvPr/>
        </p:nvCxnSpPr>
        <p:spPr>
          <a:xfrm>
            <a:off x="587355" y="6169374"/>
            <a:ext cx="11011746" cy="0"/>
          </a:xfrm>
          <a:prstGeom prst="line">
            <a:avLst/>
          </a:prstGeom>
          <a:ln w="28575">
            <a:solidFill>
              <a:srgbClr val="2E0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7EAE7F1F-AAB8-4001-ACDD-4A6B32B0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55" y="-262041"/>
            <a:ext cx="4724767" cy="2657681"/>
          </a:xfrm>
          <a:prstGeom prst="rect">
            <a:avLst/>
          </a:prstGeom>
        </p:spPr>
      </p:pic>
      <p:sp>
        <p:nvSpPr>
          <p:cNvPr id="24" name="Espace réservé du contenu 23">
            <a:extLst>
              <a:ext uri="{FF2B5EF4-FFF2-40B4-BE49-F238E27FC236}">
                <a16:creationId xmlns:a16="http://schemas.microsoft.com/office/drawing/2014/main" id="{6B6457F2-FDC4-4E26-A879-AA347B00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76088"/>
            <a:ext cx="4800600" cy="1786274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C’est u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ne </a:t>
            </a:r>
            <a:r>
              <a:rPr lang="fr-FR" b="0" i="0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entreprise informatique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éditant des logiciels graphiques et des logiciels de montage vidéo. Qui a été fondé en décembre 1982 </a:t>
            </a:r>
            <a:r>
              <a:rPr lang="fr-FR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par John </a:t>
            </a:r>
            <a:r>
              <a:rPr lang="fr-FR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Warnock</a:t>
            </a:r>
            <a:r>
              <a:rPr lang="fr-FR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et Charles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Geschke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en Californie</a:t>
            </a:r>
            <a:endParaRPr lang="en-B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Espace réservé du contenu 21">
            <a:extLst>
              <a:ext uri="{FF2B5EF4-FFF2-40B4-BE49-F238E27FC236}">
                <a16:creationId xmlns:a16="http://schemas.microsoft.com/office/drawing/2014/main" id="{5E6C5C52-38A4-4680-8AE6-0EC3E1E3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143" y="1000715"/>
            <a:ext cx="5168659" cy="51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3062" y="503853"/>
            <a:ext cx="9601200" cy="1142385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13CB5"/>
                </a:solidFill>
              </a:rPr>
              <a:t>Adobe XD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7895" y="1947641"/>
            <a:ext cx="4800599" cy="333742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Adobe </a:t>
            </a: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X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= </a:t>
            </a:r>
            <a:r>
              <a:rPr lang="fr-FR" dirty="0" err="1">
                <a:solidFill>
                  <a:srgbClr val="4D5156"/>
                </a:solidFill>
                <a:latin typeface="arial" panose="020B0604020202020204" pitchFamily="34" charset="0"/>
              </a:rPr>
              <a:t>E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xperiance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Design CC.</a:t>
            </a:r>
          </a:p>
          <a:p>
            <a:pPr marL="0" indent="0" algn="just">
              <a:buNone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Adobe XD est un outil vectoriel permettant le design et le prototypage d'expérience utilisateur pour le Web et les </a:t>
            </a: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applications mobiles.</a:t>
            </a:r>
          </a:p>
          <a:p>
            <a:pPr marL="0" indent="0" algn="just">
              <a:buNone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Maquette interactive sans une seule ligne de code avec une facilitée de prise en main.</a:t>
            </a:r>
          </a:p>
          <a:p>
            <a:pPr marL="0" indent="0" algn="just">
              <a:buNone/>
            </a:pPr>
            <a:r>
              <a:rPr lang="fr-FR" sz="1600" u="sng" dirty="0">
                <a:solidFill>
                  <a:srgbClr val="4D5156"/>
                </a:solidFill>
                <a:latin typeface="arial" panose="020B0604020202020204" pitchFamily="34" charset="0"/>
              </a:rPr>
              <a:t>https://www.adobe.com/be_fr/products/xd.html</a:t>
            </a:r>
          </a:p>
          <a:p>
            <a:pPr marL="0" indent="0" algn="just">
              <a:buNone/>
            </a:pPr>
            <a:endParaRPr lang="fr-FR" dirty="0">
              <a:solidFill>
                <a:srgbClr val="4D5156"/>
              </a:solidFill>
              <a:latin typeface="arial" panose="020B0604020202020204" pitchFamily="34" charset="0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EB98387-62BA-4C9F-A72D-087BBBCC53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1981199"/>
            <a:ext cx="4572000" cy="3429000"/>
          </a:xfr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71130D2-AB9C-47EE-8B71-E9F2BB104DDA}"/>
              </a:ext>
            </a:extLst>
          </p:cNvPr>
          <p:cNvCxnSpPr>
            <a:cxnSpLocks/>
          </p:cNvCxnSpPr>
          <p:nvPr/>
        </p:nvCxnSpPr>
        <p:spPr>
          <a:xfrm>
            <a:off x="587355" y="6169374"/>
            <a:ext cx="11011746" cy="0"/>
          </a:xfrm>
          <a:prstGeom prst="line">
            <a:avLst/>
          </a:prstGeom>
          <a:ln w="28575">
            <a:solidFill>
              <a:srgbClr val="2E0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13CB5"/>
                </a:solidFill>
              </a:rPr>
              <a:t>Les </a:t>
            </a:r>
            <a:r>
              <a:rPr lang="fr-FR" dirty="0" err="1">
                <a:solidFill>
                  <a:srgbClr val="F13CB5"/>
                </a:solidFill>
              </a:rPr>
              <a:t>fonctionnalitées</a:t>
            </a:r>
            <a:r>
              <a:rPr lang="fr-FR" dirty="0">
                <a:solidFill>
                  <a:srgbClr val="F13CB5"/>
                </a:solidFill>
              </a:rPr>
              <a:t> qui font de l’effet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DF8C23B-23FB-48DE-B5AC-2889DAAC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2E0922"/>
              </a:buClr>
            </a:pPr>
            <a:r>
              <a:rPr lang="fr-BE" dirty="0"/>
              <a:t>Prototypage =&gt; interactivité</a:t>
            </a:r>
          </a:p>
          <a:p>
            <a:pPr>
              <a:buClr>
                <a:srgbClr val="2E0922"/>
              </a:buClr>
            </a:pPr>
            <a:r>
              <a:rPr lang="fr-BE" dirty="0" err="1"/>
              <a:t>Grid</a:t>
            </a:r>
            <a:endParaRPr lang="fr-BE" dirty="0"/>
          </a:p>
          <a:p>
            <a:pPr>
              <a:buClr>
                <a:srgbClr val="2E0922"/>
              </a:buClr>
            </a:pPr>
            <a:r>
              <a:rPr lang="fr-BE" dirty="0"/>
              <a:t>Effet de transparence</a:t>
            </a:r>
          </a:p>
          <a:p>
            <a:pPr>
              <a:buClr>
                <a:srgbClr val="2E0922"/>
              </a:buClr>
            </a:pPr>
            <a:r>
              <a:rPr lang="fr-BE" dirty="0"/>
              <a:t>Kit outils et librairies</a:t>
            </a:r>
          </a:p>
          <a:p>
            <a:pPr>
              <a:buClr>
                <a:srgbClr val="2E0922"/>
              </a:buClr>
            </a:pPr>
            <a:r>
              <a:rPr lang="fr-BE" dirty="0"/>
              <a:t>Partage de prototypage </a:t>
            </a:r>
          </a:p>
          <a:p>
            <a:pPr>
              <a:buClr>
                <a:srgbClr val="2E0922"/>
              </a:buClr>
            </a:pPr>
            <a:r>
              <a:rPr lang="fr-BE" dirty="0" err="1"/>
              <a:t>Etc</a:t>
            </a:r>
            <a:endParaRPr lang="fr-BE" dirty="0"/>
          </a:p>
          <a:p>
            <a:pPr>
              <a:buClr>
                <a:srgbClr val="2E0922"/>
              </a:buClr>
            </a:pPr>
            <a:endParaRPr lang="fr-BE" dirty="0"/>
          </a:p>
          <a:p>
            <a:pPr>
              <a:buClr>
                <a:srgbClr val="2E0922"/>
              </a:buClr>
            </a:pPr>
            <a:endParaRPr lang="fr-BE" dirty="0"/>
          </a:p>
          <a:p>
            <a:pPr>
              <a:buClr>
                <a:srgbClr val="2E0922"/>
              </a:buClr>
            </a:pPr>
            <a:endParaRPr lang="fr-BE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4402097-B11C-4BE6-A7F0-E9596E580FE6}"/>
              </a:ext>
            </a:extLst>
          </p:cNvPr>
          <p:cNvCxnSpPr>
            <a:cxnSpLocks/>
          </p:cNvCxnSpPr>
          <p:nvPr/>
        </p:nvCxnSpPr>
        <p:spPr>
          <a:xfrm>
            <a:off x="587355" y="6169374"/>
            <a:ext cx="11011746" cy="0"/>
          </a:xfrm>
          <a:prstGeom prst="line">
            <a:avLst/>
          </a:prstGeom>
          <a:ln w="28575">
            <a:solidFill>
              <a:srgbClr val="2E0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6628E5DC-E66A-445E-BE08-2A9358DE5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311" y="1832316"/>
            <a:ext cx="6095999" cy="34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DFA12FD-6D84-4D03-94C7-4D3F5962EE22}"/>
              </a:ext>
            </a:extLst>
          </p:cNvPr>
          <p:cNvSpPr txBox="1"/>
          <p:nvPr/>
        </p:nvSpPr>
        <p:spPr>
          <a:xfrm>
            <a:off x="568355" y="453024"/>
            <a:ext cx="6102990" cy="593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Vidéo pour voir ce que s’est adobe XD :</a:t>
            </a:r>
            <a:endParaRPr lang="en-B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BE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https://www.youtube.com/watch?v=LRc7dSfVw_w</a:t>
            </a:r>
            <a:endParaRPr lang="en-B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B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Tutorial Adobe XD en anglais sous titre français par adobe: 	</a:t>
            </a:r>
            <a:endParaRPr lang="en-B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90900" algn="l"/>
              </a:tabLst>
            </a:pPr>
            <a:r>
              <a:rPr lang="en-BE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https://helpx.adobe.com/be_fr/xd/tutorials.html</a:t>
            </a:r>
            <a:endParaRPr lang="fr-FR" sz="14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90900" algn="l"/>
              </a:tabLst>
            </a:pPr>
            <a:endParaRPr lang="fr-FR" sz="14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90900" algn="l"/>
              </a:tabLst>
            </a:pPr>
            <a:r>
              <a:rPr lang="fr-FR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https://www.youtube.com/watch?v=DordTD3nOiY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90900" algn="l"/>
              </a:tabLst>
            </a:pPr>
            <a:endParaRPr lang="fr-FR" sz="14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90900" algn="l"/>
              </a:tabLst>
            </a:pPr>
            <a:r>
              <a:rPr lang="fr-FR" sz="1400" dirty="0">
                <a:latin typeface="Montserrat"/>
              </a:rPr>
              <a:t>Réalisez la maquette d’une application mobile avec Adobe XD :</a:t>
            </a:r>
            <a:endParaRPr lang="fr-FR" sz="14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90900" algn="l"/>
              </a:tabLst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https://openclassrooms.com/fr/courses/3014016-realisez-la-maquette-d-une-application-mobile-avec-adobe-xd/4270406-comprenez-linteret-dadobe-xd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90900" algn="l"/>
              </a:tabLst>
            </a:pP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90900" algn="l"/>
              </a:tabLst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https://helpx.adobe.com/ch_fr/xd/help/whats-new/2018.html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90900" algn="l"/>
              </a:tabLst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https://blogs.adobe.com/creative/octobre-2019-nouvelle-version-adobe-xd/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90900" algn="l"/>
              </a:tabLst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guide :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90900" algn="l"/>
              </a:tabLst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https://helpx.adobe.com/ch_fr/xd/user-guide.html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90900" algn="l"/>
              </a:tabLst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in live : https://www.adobe.com/be_en/products/xd/community.html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90900" algn="l"/>
              </a:tabLst>
            </a:pP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0</TotalTime>
  <Words>316</Words>
  <Application>Microsoft Office PowerPoint</Application>
  <PresentationFormat>Grand écran</PresentationFormat>
  <Paragraphs>38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adobe-clean</vt:lpstr>
      <vt:lpstr>Arial</vt:lpstr>
      <vt:lpstr>Arial</vt:lpstr>
      <vt:lpstr>Calibri</vt:lpstr>
      <vt:lpstr>Montserrat</vt:lpstr>
      <vt:lpstr>Grille « Diamant » 16 x 9</vt:lpstr>
      <vt:lpstr>Introduction à Adobe xD</vt:lpstr>
      <vt:lpstr>La suite Adobe</vt:lpstr>
      <vt:lpstr>Adobe XD</vt:lpstr>
      <vt:lpstr>Les fonctionnalitées qui font de l’effet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Adobe xD</dc:title>
  <dc:creator>henry Madeline</dc:creator>
  <cp:lastModifiedBy>henry Madeline</cp:lastModifiedBy>
  <cp:revision>16</cp:revision>
  <dcterms:created xsi:type="dcterms:W3CDTF">2021-01-12T08:17:13Z</dcterms:created>
  <dcterms:modified xsi:type="dcterms:W3CDTF">2021-01-13T12:23:10Z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