
<file path=[Content_Types].xml><?xml version="1.0" encoding="utf-8"?>
<Types xmlns="http://schemas.openxmlformats.org/package/2006/content-types">
  <Default ContentType="image/jpeg" Extension="jfif"/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ms-powerpoint.changesinfo+xml" PartName="/ppt/changesInfos/changesInfo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56" r:id="rId9"/>
    <p:sldId id="264" r:id="rId10"/>
    <p:sldId id="265" r:id="rId11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 Madeline" userId="39e31947fcbd16e1" providerId="LiveId" clId="{318C834E-9CB5-4219-A119-2B9CB80C9531}"/>
    <pc:docChg chg="modSld">
      <pc:chgData name="henry Madeline" userId="39e31947fcbd16e1" providerId="LiveId" clId="{318C834E-9CB5-4219-A119-2B9CB80C9531}" dt="2021-04-26T15:01:03.121" v="8" actId="20577"/>
      <pc:docMkLst>
        <pc:docMk/>
      </pc:docMkLst>
      <pc:sldChg chg="modSp mod">
        <pc:chgData name="henry Madeline" userId="39e31947fcbd16e1" providerId="LiveId" clId="{318C834E-9CB5-4219-A119-2B9CB80C9531}" dt="2021-04-26T15:01:03.121" v="8" actId="20577"/>
        <pc:sldMkLst>
          <pc:docMk/>
          <pc:sldMk cId="3638136761" sldId="261"/>
        </pc:sldMkLst>
        <pc:spChg chg="mod">
          <ac:chgData name="henry Madeline" userId="39e31947fcbd16e1" providerId="LiveId" clId="{318C834E-9CB5-4219-A119-2B9CB80C9531}" dt="2021-04-26T15:01:03.121" v="8" actId="20577"/>
          <ac:spMkLst>
            <pc:docMk/>
            <pc:sldMk cId="3638136761" sldId="261"/>
            <ac:spMk id="3" creationId="{CF68CB62-0EC7-449B-87EF-314F4B46519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0ADB49-7D7B-4819-B2D9-8412E4B6E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708F26-E811-4C09-96D2-55283E87B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B531C7-AD9F-4DD5-B1ED-77915E2E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D5F8-8278-463B-B6DC-33A6D6595179}" type="datetimeFigureOut">
              <a:rPr lang="en-BE" smtClean="0"/>
              <a:t>26/04/2021</a:t>
            </a:fld>
            <a:endParaRPr lang="en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C52FF0-5069-4F36-8778-6C3E0C0B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C8ACF8-EC55-40E6-BB06-8A475236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62B4-5EA0-4494-8EAC-DE0A6AB3875B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6506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F539D-888C-4075-8F41-5088982B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C0A345-3944-46AB-A154-B674CB053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53F997-3A5C-4F9B-A778-BC6ECE37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D5F8-8278-463B-B6DC-33A6D6595179}" type="datetimeFigureOut">
              <a:rPr lang="en-BE" smtClean="0"/>
              <a:t>26/04/2021</a:t>
            </a:fld>
            <a:endParaRPr lang="en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791EFC-49A7-4864-9E53-C95A2A5B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994ED8-D68F-4490-8521-03D4E93E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62B4-5EA0-4494-8EAC-DE0A6AB3875B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434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EE37DB7-D581-44BD-AAFA-B278E0E53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B40BF3-8EBD-4025-9DCA-4C785416D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1BD6A5-FE55-4CB1-A940-A8F4E812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D5F8-8278-463B-B6DC-33A6D6595179}" type="datetimeFigureOut">
              <a:rPr lang="en-BE" smtClean="0"/>
              <a:t>26/04/2021</a:t>
            </a:fld>
            <a:endParaRPr lang="en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2467BC-46D4-4A95-A9A6-C41CA13E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87C138-6671-492B-867A-DCBEB348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62B4-5EA0-4494-8EAC-DE0A6AB3875B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5581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F2E44E-2989-4D9E-B4C5-E8B0D157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3FB7D5-537E-4B96-873B-C4E8A840F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6A387C-E952-4340-BED2-4A80AF44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D5F8-8278-463B-B6DC-33A6D6595179}" type="datetimeFigureOut">
              <a:rPr lang="en-BE" smtClean="0"/>
              <a:t>26/04/2021</a:t>
            </a:fld>
            <a:endParaRPr lang="en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C44B59-398A-47DF-A08A-30284B85B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61A5D1-F2DB-4ECD-ABF3-86FE9845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62B4-5EA0-4494-8EAC-DE0A6AB3875B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0985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7EDFCE-611F-4339-9239-CBB5AC648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EEAEF8-AB8E-4A4A-BE60-759076277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9AD6C2-1FFB-4741-AB8A-CC7451270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D5F8-8278-463B-B6DC-33A6D6595179}" type="datetimeFigureOut">
              <a:rPr lang="en-BE" smtClean="0"/>
              <a:t>26/04/2021</a:t>
            </a:fld>
            <a:endParaRPr lang="en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991EC9-6438-4166-8AD0-84D35ABF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A7031A-4627-489D-8DE5-A393B564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62B4-5EA0-4494-8EAC-DE0A6AB3875B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0181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F3B021-4C7C-4C8E-8289-D65B26CA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1D0F83-047B-4BA7-9369-F0BB013A3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889AAB-714B-4F06-BAB9-7DF4A78A5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8331DD-C83B-4C8F-9AFA-3AED9999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D5F8-8278-463B-B6DC-33A6D6595179}" type="datetimeFigureOut">
              <a:rPr lang="en-BE" smtClean="0"/>
              <a:t>26/04/2021</a:t>
            </a:fld>
            <a:endParaRPr lang="en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213C8D-A433-491C-8F5C-B4B5E40B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713DB1-BF6E-453D-A3E6-1907CA2F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62B4-5EA0-4494-8EAC-DE0A6AB3875B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6679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DD4476-DF62-4A29-BC4D-444CB300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1AFD12-E165-456A-BFCB-0F15A8B6D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1FDC20-658D-47E0-8851-74EC04476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06E38D9-8096-4AB9-A734-67F55B21F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AD86AE-86AE-471D-AF16-DE26EF046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DFD5AE-F6B8-4115-98F4-B87B8BF8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D5F8-8278-463B-B6DC-33A6D6595179}" type="datetimeFigureOut">
              <a:rPr lang="en-BE" smtClean="0"/>
              <a:t>26/04/2021</a:t>
            </a:fld>
            <a:endParaRPr lang="en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6F996B-98A0-4B57-BD4D-227983F7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4CD27AD-428D-49DB-A405-EAAA5A56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62B4-5EA0-4494-8EAC-DE0A6AB3875B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1963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F2AD3-62E8-4BEF-8963-733834EB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CFDC1D-E41E-400B-B6AD-E9681138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D5F8-8278-463B-B6DC-33A6D6595179}" type="datetimeFigureOut">
              <a:rPr lang="en-BE" smtClean="0"/>
              <a:t>26/04/2021</a:t>
            </a:fld>
            <a:endParaRPr lang="en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234F4E-8B81-427B-A2F0-23A2DBBD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2B1EAF-EF19-4E08-9AC6-83744F18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62B4-5EA0-4494-8EAC-DE0A6AB3875B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3960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C331875-8590-4F7A-AB8D-5866C9855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D5F8-8278-463B-B6DC-33A6D6595179}" type="datetimeFigureOut">
              <a:rPr lang="en-BE" smtClean="0"/>
              <a:t>26/04/2021</a:t>
            </a:fld>
            <a:endParaRPr lang="en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956D67-A14A-41FE-9A46-642877BC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48F89A-14B5-4C34-ADEE-EAC1913A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62B4-5EA0-4494-8EAC-DE0A6AB3875B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2829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BAEB6-0B1C-4325-BC9F-4A11B716D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9D1B85-4233-4760-92CA-7EBF856C3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3DD795-AE39-425C-B093-A24C41240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3FE6CB-9399-4BD2-9696-E318C1CF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D5F8-8278-463B-B6DC-33A6D6595179}" type="datetimeFigureOut">
              <a:rPr lang="en-BE" smtClean="0"/>
              <a:t>26/04/2021</a:t>
            </a:fld>
            <a:endParaRPr lang="en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A60E53-6558-4AEC-B5A0-DDE177D7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38C70F-C755-4DBE-85E5-695067F8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62B4-5EA0-4494-8EAC-DE0A6AB3875B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2174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203A73-00EC-4069-8433-A49F79E3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FE6491C-EAE0-4A97-9825-E4B29007D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A3880C-2B60-4C17-A4B9-68E8F4AD5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16A8E4-FC69-4366-97C7-62FA2379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D5F8-8278-463B-B6DC-33A6D6595179}" type="datetimeFigureOut">
              <a:rPr lang="en-BE" smtClean="0"/>
              <a:t>26/04/2021</a:t>
            </a:fld>
            <a:endParaRPr lang="en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13BBA7-862E-4D03-BABA-6C5554C6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C02A9-17CC-43DE-8E2B-F9FDA8C5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62B4-5EA0-4494-8EAC-DE0A6AB3875B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6615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E88EA37-7E2B-4D5C-AE8C-9DA8ECA0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9E6C30-2A73-4BEE-AF82-97175FE58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2C6913-B614-4E59-AC3A-BA161D17F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6D5F8-8278-463B-B6DC-33A6D6595179}" type="datetimeFigureOut">
              <a:rPr lang="en-BE" smtClean="0"/>
              <a:t>26/04/2021</a:t>
            </a:fld>
            <a:endParaRPr lang="en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938727-2A68-478B-B215-CB1F45220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521DBA-8A26-4707-BCCB-C524EEC9B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962B4-5EA0-4494-8EAC-DE0A6AB3875B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1077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ug.fr/produit/1647/9782706142499/la-materialite-a-l-ere-digitale" TargetMode="External"/><Relationship Id="rId3" Type="http://schemas.openxmlformats.org/officeDocument/2006/relationships/hyperlink" Target="https://www.futura-sciences.com/tech/dossiers/technologie-enjeux-textiles-futur-1899/" TargetMode="External"/><Relationship Id="rId7" Type="http://schemas.openxmlformats.org/officeDocument/2006/relationships/hyperlink" Target="https://www.lepoint.fr/art-de-vivre/decouvrez-votre-future-garde-robe-12-02-2016-2017550_4.php" TargetMode="External"/><Relationship Id="rId2" Type="http://schemas.openxmlformats.org/officeDocument/2006/relationships/hyperlink" Target="https://teslasuit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nofashionlab.wordpress.com/2014/10/22/catalytic-clothing-une-mode-depolluante/" TargetMode="External"/><Relationship Id="rId5" Type="http://schemas.openxmlformats.org/officeDocument/2006/relationships/hyperlink" Target="https://culturieuse.blog/2015/01/03/arturo-vittori-1971-andreas-vogler-1964-%C2%A7-acces-a-leau/" TargetMode="External"/><Relationship Id="rId4" Type="http://schemas.openxmlformats.org/officeDocument/2006/relationships/hyperlink" Target="https://teslasuit.io/blog/what-is-wearable-computer-simple-guide/" TargetMode="External"/><Relationship Id="rId9" Type="http://schemas.openxmlformats.org/officeDocument/2006/relationships/hyperlink" Target="https://www.futura-sciences.com/tech/actualites/realite-virtuelle-test-vive-cosmos-elite-realite-virtuelle-selon-htc-86109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<Relationships xmlns="http://schemas.openxmlformats.org/package/2006/relationships"><Relationship Id="rId3" Target="../media/image4.jpeg" Type="http://schemas.openxmlformats.org/officeDocument/2006/relationships/image"/><Relationship Id="rId2" Target="../media/image3.jpeg" Type="http://schemas.openxmlformats.org/officeDocument/2006/relationships/image"/><Relationship Id="rId1" Target="../slideLayouts/slideLayout1.xml" Type="http://schemas.openxmlformats.org/officeDocument/2006/relationships/slideLayout"/><Relationship Id="rId6" Target="../media/image7.jpeg" Type="http://schemas.openxmlformats.org/officeDocument/2006/relationships/image"/><Relationship Id="rId5" Target="../media/image6.jpeg" Type="http://schemas.openxmlformats.org/officeDocument/2006/relationships/image"/><Relationship Id="rId4" Target="../media/image5.jpg" Type="http://schemas.openxmlformats.org/officeDocument/2006/relationships/image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<Relationships xmlns="http://schemas.openxmlformats.org/package/2006/relationships"><Relationship Id="rId8" Target="../media/image17.jpg" Type="http://schemas.openxmlformats.org/officeDocument/2006/relationships/image"/><Relationship Id="rId3" Target="../media/image12.jpeg" Type="http://schemas.openxmlformats.org/officeDocument/2006/relationships/image"/><Relationship Id="rId7" Target="../media/image16.jfif" Type="http://schemas.openxmlformats.org/officeDocument/2006/relationships/image"/><Relationship Id="rId2" Target="../media/image11.jpg" Type="http://schemas.openxmlformats.org/officeDocument/2006/relationships/image"/><Relationship Id="rId1" Target="../slideLayouts/slideLayout2.xml" Type="http://schemas.openxmlformats.org/officeDocument/2006/relationships/slideLayout"/><Relationship Id="rId6" Target="../media/image15.jpg" Type="http://schemas.openxmlformats.org/officeDocument/2006/relationships/image"/><Relationship Id="rId5" Target="../media/image14.jpg" Type="http://schemas.openxmlformats.org/officeDocument/2006/relationships/image"/><Relationship Id="rId4" Target="../media/image13.jpeg" Type="http://schemas.openxmlformats.org/officeDocument/2006/relationships/image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<Relationships xmlns="http://schemas.openxmlformats.org/package/2006/relationships"><Relationship Id="rId3" Target="../media/image20.jpg" Type="http://schemas.openxmlformats.org/officeDocument/2006/relationships/image"/><Relationship Id="rId2" Target="../media/image19.jpeg" Type="http://schemas.openxmlformats.org/officeDocument/2006/relationships/image"/><Relationship Id="rId1" Target="../slideLayouts/slideLayout1.xml" Type="http://schemas.openxmlformats.org/officeDocument/2006/relationships/slideLayout"/><Relationship Id="rId5" Target="../media/image22.jpg" Type="http://schemas.openxmlformats.org/officeDocument/2006/relationships/image"/><Relationship Id="rId4" Target="../media/image21.jpg" Type="http://schemas.openxmlformats.org/officeDocument/2006/relationships/image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pantalon&#10;&#10;Description générée automatiquement">
            <a:extLst>
              <a:ext uri="{FF2B5EF4-FFF2-40B4-BE49-F238E27FC236}">
                <a16:creationId xmlns:a16="http://schemas.microsoft.com/office/drawing/2014/main" id="{A743FDC3-E09B-4289-9A7D-2839D5F009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16CA55F-92BE-47CF-A0CE-0BDFE6CC5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3522"/>
            <a:ext cx="9144000" cy="2900518"/>
          </a:xfrm>
        </p:spPr>
        <p:txBody>
          <a:bodyPr>
            <a:normAutofit/>
          </a:bodyPr>
          <a:lstStyle/>
          <a:p>
            <a:r>
              <a:rPr lang="fr-BE" sz="7200" dirty="0" err="1">
                <a:solidFill>
                  <a:srgbClr val="FFFFFF"/>
                </a:solidFill>
              </a:rPr>
              <a:t>Teslasuit</a:t>
            </a:r>
            <a:r>
              <a:rPr lang="fr-BE" dirty="0">
                <a:solidFill>
                  <a:srgbClr val="FFFFFF"/>
                </a:solidFill>
              </a:rPr>
              <a:t> </a:t>
            </a:r>
            <a:endParaRPr lang="en-BE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2B3698-E4BA-4C5B-8226-FE4D0BDFB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3203"/>
            <a:ext cx="9144000" cy="1098395"/>
          </a:xfrm>
        </p:spPr>
        <p:txBody>
          <a:bodyPr>
            <a:normAutofit/>
          </a:bodyPr>
          <a:lstStyle/>
          <a:p>
            <a:r>
              <a:rPr lang="fr-BE" sz="3200" dirty="0">
                <a:solidFill>
                  <a:srgbClr val="FFFFFF"/>
                </a:solidFill>
              </a:rPr>
              <a:t>Un prétexte pour vous parlez de matière et de VR </a:t>
            </a:r>
            <a:endParaRPr lang="en-BE" sz="3200" dirty="0">
              <a:solidFill>
                <a:srgbClr val="FFFFFF"/>
              </a:solidFill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D847672-876C-43F6-882D-B9F7E18A8541}"/>
              </a:ext>
            </a:extLst>
          </p:cNvPr>
          <p:cNvCxnSpPr/>
          <p:nvPr/>
        </p:nvCxnSpPr>
        <p:spPr>
          <a:xfrm>
            <a:off x="3739243" y="3484040"/>
            <a:ext cx="499654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038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22B996-5499-4DC6-A740-0AF73806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Références web :</a:t>
            </a:r>
            <a:endParaRPr lang="en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8BDCE-E5ED-4634-8B3A-0FF83108B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741"/>
            <a:ext cx="10515600" cy="47312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B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https://teslasuit.io/</a:t>
            </a:r>
            <a:endParaRPr lang="fr-FR" sz="1800" dirty="0">
              <a:solidFill>
                <a:schemeClr val="tx1">
                  <a:lumMod val="85000"/>
                  <a:lumOff val="15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https://www.accenture.com/us-en/about/events/sxsw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https://www.futura-sciences.com/tech/dossiers/technologie-enjeux-textiles-futur-1899/</a:t>
            </a:r>
            <a:endParaRPr lang="fr-F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https://www.realite-virtuelle.com/teslasuit-combinaison-haptique-electrique/</a:t>
            </a:r>
          </a:p>
          <a:p>
            <a:pPr marL="0" indent="0">
              <a:buNone/>
            </a:pPr>
            <a:r>
              <a:rPr lang="fr-BE" sz="1800" u="sng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https://teslasuit.io/blog/what-is-wearable-computer-simple-guide/</a:t>
            </a:r>
            <a:endParaRPr lang="fr-BE" sz="180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BE" sz="180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Agrotextile</a:t>
            </a:r>
            <a:r>
              <a:rPr lang="fr-B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: </a:t>
            </a:r>
            <a:r>
              <a:rPr lang="fr-BE" sz="1800" u="sng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https://culturieuse.blog/2015/01/03/arturo-vittori-1971-andreas-vogler-1964-%C2%A7-acces-a-leau/</a:t>
            </a:r>
            <a:endParaRPr lang="en-BE" sz="1800" dirty="0">
              <a:solidFill>
                <a:schemeClr val="tx1">
                  <a:lumMod val="85000"/>
                  <a:lumOff val="1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B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Catalytic Clothing</a:t>
            </a:r>
            <a:r>
              <a:rPr lang="fr-B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 : </a:t>
            </a:r>
            <a:r>
              <a:rPr lang="fr-BE" sz="1800" u="sng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https://technofashionlab.wordpress.com/2014/10/22/catalytic-clothing-une-mode-depolluante/</a:t>
            </a:r>
            <a:endParaRPr lang="en-BE" sz="1800" dirty="0">
              <a:solidFill>
                <a:schemeClr val="tx1">
                  <a:lumMod val="85000"/>
                  <a:lumOff val="1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Video</a:t>
            </a:r>
            <a:r>
              <a:rPr lang="fr-B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mode connectée :  </a:t>
            </a:r>
            <a:r>
              <a:rPr lang="fr-BE" sz="1800" u="sng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https://www.lepoint.fr/art-de-vivre/decouvrez-votre-future-garde-robe-12-02-2016-2017550_4.php</a:t>
            </a:r>
            <a:endParaRPr lang="fr-BE" sz="180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B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https://www.futura-sciences.com/tech/dossiers/technologie-enjeux-textiles-futur-1899/</a:t>
            </a:r>
            <a:endParaRPr lang="fr-BE" sz="1800" dirty="0">
              <a:solidFill>
                <a:schemeClr val="tx1">
                  <a:lumMod val="85000"/>
                  <a:lumOff val="1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https://www.pug.fr/produit/1647/9782706142499/la-materialite-a-l-ere-digitale</a:t>
            </a:r>
            <a:endParaRPr lang="fr-FR" sz="1800" dirty="0">
              <a:solidFill>
                <a:schemeClr val="tx1">
                  <a:lumMod val="85000"/>
                  <a:lumOff val="1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https://www.futura-sciences.com/tech/actualites/realite-virtuelle-test-vive-cosmos-elite-realite-virtuelle-selon-htc-86109/</a:t>
            </a:r>
            <a:endParaRPr lang="fr-FR" sz="1800" dirty="0">
              <a:solidFill>
                <a:schemeClr val="tx1">
                  <a:lumMod val="85000"/>
                  <a:lumOff val="1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https://www.futura-sciences.com/tech/actualites/apple-apple-va-t-elle-revolutionner-realite-virtuelle-casque-pilote-mouvement-oculaire-86421/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BE" sz="1800" dirty="0">
              <a:solidFill>
                <a:schemeClr val="tx1">
                  <a:lumMod val="85000"/>
                  <a:lumOff val="1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97171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7C43198-8304-4F3B-989F-3A45C53B9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91210"/>
            <a:ext cx="10515600" cy="3301208"/>
          </a:xfrm>
        </p:spPr>
      </p:pic>
      <p:sp>
        <p:nvSpPr>
          <p:cNvPr id="6" name="Titre 4">
            <a:extLst>
              <a:ext uri="{FF2B5EF4-FFF2-40B4-BE49-F238E27FC236}">
                <a16:creationId xmlns:a16="http://schemas.microsoft.com/office/drawing/2014/main" id="{1C990EB0-5830-4490-80C1-52766AF36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pPr algn="l"/>
            <a:r>
              <a:rPr lang="fr-BE" sz="4000" dirty="0"/>
              <a:t>Pour commencer, parlons chiffon …</a:t>
            </a:r>
            <a:endParaRPr lang="en-BE" sz="4000" dirty="0"/>
          </a:p>
        </p:txBody>
      </p:sp>
      <p:sp>
        <p:nvSpPr>
          <p:cNvPr id="7" name="Titre 4">
            <a:extLst>
              <a:ext uri="{FF2B5EF4-FFF2-40B4-BE49-F238E27FC236}">
                <a16:creationId xmlns:a16="http://schemas.microsoft.com/office/drawing/2014/main" id="{C12A554C-F705-4F09-A0E5-64F0AE390940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200" dirty="0"/>
              <a:t>C’est quoi du tissu ? 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404977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786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BDA48A60-3F8D-4CB5-A9B2-8378E19DD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963" y="594479"/>
            <a:ext cx="4503738" cy="2927429"/>
          </a:xfrm>
          <a:prstGeom prst="rect">
            <a:avLst/>
          </a:prstGeom>
        </p:spPr>
      </p:pic>
      <p:pic>
        <p:nvPicPr>
          <p:cNvPr id="7" name="Image 6" descr="Une image contenant personne, en bois&#10;&#10;Description générée automatiquement">
            <a:extLst>
              <a:ext uri="{FF2B5EF4-FFF2-40B4-BE49-F238E27FC236}">
                <a16:creationId xmlns:a16="http://schemas.microsoft.com/office/drawing/2014/main" id="{7C73293F-3991-4795-9DFF-6EFBEE4DD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63" y="3617913"/>
            <a:ext cx="2671763" cy="2671763"/>
          </a:xfrm>
          <a:prstGeom prst="rect">
            <a:avLst/>
          </a:prstGeom>
        </p:spPr>
      </p:pic>
      <p:pic>
        <p:nvPicPr>
          <p:cNvPr id="9" name="Image 8" descr="Une image contenant tissu&#10;&#10;Description générée automatiquement">
            <a:extLst>
              <a:ext uri="{FF2B5EF4-FFF2-40B4-BE49-F238E27FC236}">
                <a16:creationId xmlns:a16="http://schemas.microsoft.com/office/drawing/2014/main" id="{20570CCC-E2A2-4868-85E7-391A9B263E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5" y="3617913"/>
            <a:ext cx="1762125" cy="267176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4177BAB-54C4-4ECB-92E5-3214360CA6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50" y="568325"/>
            <a:ext cx="1862138" cy="2827338"/>
          </a:xfrm>
          <a:prstGeom prst="rect">
            <a:avLst/>
          </a:prstGeom>
        </p:spPr>
      </p:pic>
      <p:pic>
        <p:nvPicPr>
          <p:cNvPr id="15" name="Image 14" descr="Une image contenant personne, main, fermer&#10;&#10;Description générée automatiquement">
            <a:extLst>
              <a:ext uri="{FF2B5EF4-FFF2-40B4-BE49-F238E27FC236}">
                <a16:creationId xmlns:a16="http://schemas.microsoft.com/office/drawing/2014/main" id="{66744CB9-6B54-4EEF-8BB4-9DC77ED3C2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50" y="3465513"/>
            <a:ext cx="1862138" cy="2824163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B42B3698-E4BA-4C5B-8226-FE4D0BDFB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3401" y="2037164"/>
            <a:ext cx="3322316" cy="3838720"/>
          </a:xfrm>
        </p:spPr>
        <p:txBody>
          <a:bodyPr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endParaRPr lang="fr-BE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fr-BE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fr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fr-B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maille</a:t>
            </a:r>
            <a:r>
              <a:rPr lang="fr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composé de fils tricotés.</a:t>
            </a:r>
            <a:endParaRPr lang="en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fr-BE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fr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 </a:t>
            </a:r>
            <a:r>
              <a:rPr lang="fr-BE" sz="1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chaine et trame</a:t>
            </a:r>
            <a:r>
              <a:rPr lang="fr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à base de fils mais placé sur un métier à tissée pour être alignés en armure.</a:t>
            </a:r>
            <a:endParaRPr lang="en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fr-BE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fr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 </a:t>
            </a:r>
            <a:r>
              <a:rPr lang="fr-B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non-tissés</a:t>
            </a:r>
            <a:r>
              <a:rPr lang="fr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composé de matière mais pas nécessairement filé.</a:t>
            </a:r>
            <a:endParaRPr lang="en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en-BE" sz="2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3CF13A19-DE41-49D2-878C-51073FBE1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3400" y="1054117"/>
            <a:ext cx="3322317" cy="983047"/>
          </a:xfrm>
        </p:spPr>
        <p:txBody>
          <a:bodyPr anchor="t">
            <a:normAutofit fontScale="90000"/>
          </a:bodyPr>
          <a:lstStyle/>
          <a:p>
            <a:pPr algn="l"/>
            <a:r>
              <a:rPr lang="fr-BE" sz="4000" dirty="0"/>
              <a:t>3 types de tissage textile:</a:t>
            </a:r>
            <a:endParaRPr lang="en-BE" sz="4000" dirty="0"/>
          </a:p>
        </p:txBody>
      </p:sp>
    </p:spTree>
    <p:extLst>
      <p:ext uri="{BB962C8B-B14F-4D97-AF65-F5344CB8AC3E}">
        <p14:creationId xmlns:p14="http://schemas.microsoft.com/office/powerpoint/2010/main" val="2073903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AE0F8AF-C080-4881-B7F9-85EC75FE18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8" r="5171" b="1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7E6609DC-247E-4323-A51F-8A94268D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907" y="2725217"/>
            <a:ext cx="4803636" cy="1311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 err="1">
                <a:solidFill>
                  <a:srgbClr val="000000"/>
                </a:solidFill>
              </a:rPr>
              <a:t>Quel</a:t>
            </a:r>
            <a:r>
              <a:rPr lang="en-US" sz="3400" dirty="0">
                <a:solidFill>
                  <a:srgbClr val="000000"/>
                </a:solidFill>
              </a:rPr>
              <a:t> </a:t>
            </a:r>
            <a:r>
              <a:rPr lang="en-US" sz="3400" dirty="0" err="1">
                <a:solidFill>
                  <a:srgbClr val="000000"/>
                </a:solidFill>
              </a:rPr>
              <a:t>est</a:t>
            </a:r>
            <a:r>
              <a:rPr lang="en-US" sz="3400" dirty="0">
                <a:solidFill>
                  <a:srgbClr val="000000"/>
                </a:solidFill>
              </a:rPr>
              <a:t> le </a:t>
            </a:r>
            <a:r>
              <a:rPr lang="en-US" sz="3400" dirty="0">
                <a:solidFill>
                  <a:srgbClr val="000000"/>
                </a:solidFill>
                <a:effectLst/>
              </a:rPr>
              <a:t>type de </a:t>
            </a:r>
            <a:r>
              <a:rPr lang="en-US" sz="3400" dirty="0" err="1">
                <a:solidFill>
                  <a:srgbClr val="000000"/>
                </a:solidFill>
                <a:effectLst/>
              </a:rPr>
              <a:t>tissage</a:t>
            </a:r>
            <a:r>
              <a:rPr lang="en-US" sz="3400" dirty="0">
                <a:solidFill>
                  <a:srgbClr val="000000"/>
                </a:solidFill>
                <a:effectLst/>
              </a:rPr>
              <a:t> du </a:t>
            </a:r>
            <a:r>
              <a:rPr lang="en-US" sz="3400" dirty="0" err="1">
                <a:solidFill>
                  <a:srgbClr val="000000"/>
                </a:solidFill>
                <a:effectLst/>
              </a:rPr>
              <a:t>daim</a:t>
            </a:r>
            <a:r>
              <a:rPr lang="en-US" sz="3400" dirty="0">
                <a:solidFill>
                  <a:srgbClr val="000000"/>
                </a:solidFill>
                <a:effectLst/>
              </a:rPr>
              <a:t>? </a:t>
            </a:r>
            <a:endParaRPr lang="en-US" sz="3400" dirty="0">
              <a:solidFill>
                <a:srgbClr val="000000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F8C8A91-EAE6-4B29-BBE4-FD87EF40C602}"/>
              </a:ext>
            </a:extLst>
          </p:cNvPr>
          <p:cNvSpPr txBox="1"/>
          <p:nvPr/>
        </p:nvSpPr>
        <p:spPr>
          <a:xfrm>
            <a:off x="7435981" y="2085841"/>
            <a:ext cx="4706803" cy="753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  <a:effectLst/>
              </a:rPr>
              <a:t>Petite question : 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19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AB8EDC3-1C0D-4505-A2C7-839A5161F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69E294-3813-4588-9E9C-AEA08F9C4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3E23775-BE7F-493A-AE0D-7DE33AA4F8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68CB62-0EC7-449B-87EF-314F4B465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344" y="2449286"/>
            <a:ext cx="5283866" cy="3727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sz="2400" dirty="0">
                <a:solidFill>
                  <a:srgbClr val="FFFFFF"/>
                </a:solidFill>
              </a:rPr>
              <a:t>Le daim ce n’est pas un tissage!  Il ne faut pas le confondre avec le faux daim appelé suédine qui est une maille. </a:t>
            </a:r>
          </a:p>
          <a:p>
            <a:pPr marL="0" indent="0">
              <a:buNone/>
            </a:pPr>
            <a:endParaRPr lang="fr-BE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fr-BE" sz="2400" dirty="0">
                <a:solidFill>
                  <a:srgbClr val="FFFFFF"/>
                </a:solidFill>
              </a:rPr>
              <a:t>Le daim à la base, </a:t>
            </a:r>
            <a:r>
              <a:rPr lang="fr-BE" sz="2400" b="1" dirty="0">
                <a:solidFill>
                  <a:srgbClr val="FFFFFF"/>
                </a:solidFill>
              </a:rPr>
              <a:t>c’est du cuir</a:t>
            </a:r>
            <a:r>
              <a:rPr lang="fr-BE" sz="2400" dirty="0">
                <a:solidFill>
                  <a:srgbClr val="FFFFFF"/>
                </a:solidFill>
              </a:rPr>
              <a:t>. C’est l’envers du cuir qui à été traité pour le rendre plus doux pour un effet velours ;D</a:t>
            </a:r>
            <a:endParaRPr lang="en-BE" sz="2400" dirty="0">
              <a:solidFill>
                <a:srgbClr val="FFFFFF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022829-80AA-4FD4-A82A-49C3DBAFE1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9" r="3" b="4988"/>
          <a:stretch/>
        </p:blipFill>
        <p:spPr>
          <a:xfrm>
            <a:off x="6101338" y="2015168"/>
            <a:ext cx="5283866" cy="4210442"/>
          </a:xfrm>
          <a:custGeom>
            <a:avLst/>
            <a:gdLst/>
            <a:ahLst/>
            <a:cxnLst/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3813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64BCF5B0-25D9-4181-964A-25CBB5287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17" y="1237002"/>
            <a:ext cx="4077607" cy="2699527"/>
          </a:xfrm>
          <a:prstGeom prst="rect">
            <a:avLst/>
          </a:prstGeom>
        </p:spPr>
      </p:pic>
      <p:pic>
        <p:nvPicPr>
          <p:cNvPr id="13" name="Image 12" descr="Une image contenant fleur, plante, tournesol&#10;&#10;Description générée automatiquement">
            <a:extLst>
              <a:ext uri="{FF2B5EF4-FFF2-40B4-BE49-F238E27FC236}">
                <a16:creationId xmlns:a16="http://schemas.microsoft.com/office/drawing/2014/main" id="{191E7B23-45A1-4473-A7E0-1E0B615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18" y="4114232"/>
            <a:ext cx="4077606" cy="2263885"/>
          </a:xfrm>
          <a:prstGeom prst="rect">
            <a:avLst/>
          </a:prstGeom>
        </p:spPr>
      </p:pic>
      <p:pic>
        <p:nvPicPr>
          <p:cNvPr id="17" name="Image 16" descr="Une image contenant extérieur, terrain&#10;&#10;Description générée automatiquement">
            <a:extLst>
              <a:ext uri="{FF2B5EF4-FFF2-40B4-BE49-F238E27FC236}">
                <a16:creationId xmlns:a16="http://schemas.microsoft.com/office/drawing/2014/main" id="{07FBA6F6-2C30-40B4-BCBD-8B900C7ED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923" y="1233040"/>
            <a:ext cx="3700051" cy="2757613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8A25FA5-6B91-42FA-8BEA-410808EF0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2" y="1233040"/>
            <a:ext cx="2060586" cy="2757613"/>
          </a:xfrm>
        </p:spPr>
      </p:pic>
      <p:pic>
        <p:nvPicPr>
          <p:cNvPr id="15" name="Image 14" descr="Une image contenant herbe, extérieur, ciel, arbre&#10;&#10;Description générée automatiquement">
            <a:extLst>
              <a:ext uri="{FF2B5EF4-FFF2-40B4-BE49-F238E27FC236}">
                <a16:creationId xmlns:a16="http://schemas.microsoft.com/office/drawing/2014/main" id="{C44EA466-5696-4B5B-8705-8EDBE0E89A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924" y="4173770"/>
            <a:ext cx="4060181" cy="2204347"/>
          </a:xfrm>
          <a:prstGeom prst="rect">
            <a:avLst/>
          </a:prstGeom>
        </p:spPr>
      </p:pic>
      <p:pic>
        <p:nvPicPr>
          <p:cNvPr id="11" name="Image 10" descr="Une image contenant équipement électronique&#10;&#10;Description générée automatiquement">
            <a:extLst>
              <a:ext uri="{FF2B5EF4-FFF2-40B4-BE49-F238E27FC236}">
                <a16:creationId xmlns:a16="http://schemas.microsoft.com/office/drawing/2014/main" id="{2A734AA0-8E91-4FB6-8DDA-F5984BA96F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573" y="4173770"/>
            <a:ext cx="1701907" cy="1033923"/>
          </a:xfrm>
          <a:prstGeom prst="rect">
            <a:avLst/>
          </a:prstGeom>
        </p:spPr>
      </p:pic>
      <p:pic>
        <p:nvPicPr>
          <p:cNvPr id="9" name="Image 8" descr="Une image contenant texte, peinture&#10;&#10;Description générée automatiquement">
            <a:extLst>
              <a:ext uri="{FF2B5EF4-FFF2-40B4-BE49-F238E27FC236}">
                <a16:creationId xmlns:a16="http://schemas.microsoft.com/office/drawing/2014/main" id="{8EDB2C0E-DD4A-4D0B-B1A1-63B84D75C9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573" y="5380271"/>
            <a:ext cx="1701907" cy="1102174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D4A7C4F6-D3C7-40FA-837F-D4D29026A6BB}"/>
              </a:ext>
            </a:extLst>
          </p:cNvPr>
          <p:cNvSpPr txBox="1"/>
          <p:nvPr/>
        </p:nvSpPr>
        <p:spPr>
          <a:xfrm>
            <a:off x="796873" y="547986"/>
            <a:ext cx="10334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textile offre des possibilités infinies dans de nombreux secteurs :  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476201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9BE6A8-4ACA-40D5-82F5-1CBAEA48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2" y="932961"/>
            <a:ext cx="4887685" cy="1777419"/>
          </a:xfrm>
        </p:spPr>
        <p:txBody>
          <a:bodyPr anchor="b">
            <a:normAutofit/>
          </a:bodyPr>
          <a:lstStyle/>
          <a:p>
            <a:r>
              <a:rPr lang="fr-BE" sz="4000" dirty="0"/>
              <a:t>L’informatique dans tout les secteurs… </a:t>
            </a:r>
            <a:endParaRPr lang="en-BE" sz="4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584BD1-9F14-4F0D-B1C1-C95F875018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6" r="1" b="20597"/>
          <a:stretch/>
        </p:blipFill>
        <p:spPr>
          <a:xfrm>
            <a:off x="391903" y="573678"/>
            <a:ext cx="5103206" cy="5710645"/>
          </a:xfrm>
          <a:prstGeom prst="rect">
            <a:avLst/>
          </a:prstGeom>
        </p:spPr>
      </p:pic>
      <p:sp>
        <p:nvSpPr>
          <p:cNvPr id="12" name="!!Line">
            <a:extLst>
              <a:ext uri="{FF2B5EF4-FFF2-40B4-BE49-F238E27FC236}">
                <a16:creationId xmlns:a16="http://schemas.microsoft.com/office/drawing/2014/main" id="{0AF80B57-54E2-4D01-8731-3F38B0C5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192" y="1417320"/>
            <a:ext cx="9144" cy="402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F1D260-B423-4857-B7D2-4D3582CB9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182" y="2894529"/>
            <a:ext cx="4887685" cy="32101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B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matière </a:t>
            </a:r>
            <a:r>
              <a:rPr lang="fr-B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qui </a:t>
            </a:r>
            <a:r>
              <a:rPr lang="en-B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devien</a:t>
            </a:r>
            <a:r>
              <a:rPr lang="fr-B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drait</a:t>
            </a:r>
            <a:r>
              <a:rPr lang="en-B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B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vecteur</a:t>
            </a:r>
            <a:r>
              <a:rPr lang="en-B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mobile </a:t>
            </a:r>
            <a:r>
              <a:rPr lang="en-B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d'informations</a:t>
            </a:r>
            <a:r>
              <a:rPr lang="en-B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B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doté</a:t>
            </a:r>
            <a:r>
              <a:rPr lang="en-B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 </a:t>
            </a:r>
            <a:r>
              <a:rPr lang="en-B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capacités</a:t>
            </a:r>
            <a:r>
              <a:rPr lang="en-B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B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d'une</a:t>
            </a:r>
            <a:r>
              <a:rPr lang="en-B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base de </a:t>
            </a:r>
            <a:r>
              <a:rPr lang="en-B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données</a:t>
            </a:r>
            <a:r>
              <a:rPr lang="en-B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Après les bases de </a:t>
            </a:r>
            <a:r>
              <a:rPr lang="en-B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données</a:t>
            </a:r>
            <a:r>
              <a:rPr lang="en-B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B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orientées</a:t>
            </a:r>
            <a:r>
              <a:rPr lang="en-B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B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objet</a:t>
            </a:r>
            <a:r>
              <a:rPr lang="en-B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B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parlera</a:t>
            </a:r>
            <a:r>
              <a:rPr lang="en-B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-t-on </a:t>
            </a:r>
            <a:r>
              <a:rPr lang="en-B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bientôt</a:t>
            </a:r>
            <a:r>
              <a:rPr lang="en-B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bases de </a:t>
            </a:r>
            <a:r>
              <a:rPr lang="en-B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données</a:t>
            </a:r>
            <a:r>
              <a:rPr lang="en-B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B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orientées</a:t>
            </a:r>
            <a:r>
              <a:rPr lang="en-B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« matière » ?</a:t>
            </a:r>
            <a:endParaRPr lang="en-B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055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7C3DB6CE-B855-4AD2-8FB5-3C271542C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 31" descr="Une image contenant pantalon&#10;&#10;Description générée automatiquement">
            <a:extLst>
              <a:ext uri="{FF2B5EF4-FFF2-40B4-BE49-F238E27FC236}">
                <a16:creationId xmlns:a16="http://schemas.microsoft.com/office/drawing/2014/main" id="{42E17C3F-318F-4E9F-89E7-182CA67CEA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/>
          <a:stretch/>
        </p:blipFill>
        <p:spPr>
          <a:xfrm>
            <a:off x="-24" y="-3"/>
            <a:ext cx="12192000" cy="6858000"/>
          </a:xfrm>
          <a:prstGeom prst="rect">
            <a:avLst/>
          </a:prstGeom>
        </p:spPr>
      </p:pic>
      <p:sp>
        <p:nvSpPr>
          <p:cNvPr id="28" name="Sous-titre 2">
            <a:extLst>
              <a:ext uri="{FF2B5EF4-FFF2-40B4-BE49-F238E27FC236}">
                <a16:creationId xmlns:a16="http://schemas.microsoft.com/office/drawing/2014/main" id="{E2567BC8-239E-4AAF-A9FB-AE69BC9406C7}"/>
              </a:ext>
            </a:extLst>
          </p:cNvPr>
          <p:cNvSpPr txBox="1">
            <a:spLocks/>
          </p:cNvSpPr>
          <p:nvPr/>
        </p:nvSpPr>
        <p:spPr>
          <a:xfrm>
            <a:off x="752856" y="1877482"/>
            <a:ext cx="5111496" cy="3103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800"/>
              </a:spcAft>
            </a:pP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TeslaSuit</a:t>
            </a:r>
            <a:r>
              <a:rPr lang="en-US" sz="4400" dirty="0">
                <a:latin typeface="+mj-lt"/>
                <a:ea typeface="+mj-ea"/>
                <a:cs typeface="+mj-cs"/>
              </a:rPr>
              <a:t>,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spcBef>
                <a:spcPct val="0"/>
              </a:spcBef>
              <a:spcAft>
                <a:spcPts val="800"/>
              </a:spcAft>
            </a:pP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franchi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la 1ère étape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8C16770F-C744-4C58-B51C-9713B9B04D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6" r="9538" b="2"/>
          <a:stretch/>
        </p:blipFill>
        <p:spPr>
          <a:xfrm>
            <a:off x="5710839" y="10"/>
            <a:ext cx="6481158" cy="4216177"/>
          </a:xfrm>
          <a:custGeom>
            <a:avLst/>
            <a:gdLst/>
            <a:ahLst/>
            <a:cxnLst/>
            <a:rect l="l" t="t" r="r" b="b"/>
            <a:pathLst>
              <a:path w="6481158" h="4216187">
                <a:moveTo>
                  <a:pt x="159680" y="0"/>
                </a:moveTo>
                <a:lnTo>
                  <a:pt x="6481158" y="0"/>
                </a:lnTo>
                <a:lnTo>
                  <a:pt x="6481158" y="4216187"/>
                </a:lnTo>
                <a:lnTo>
                  <a:pt x="629980" y="4216187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</p:pic>
      <p:pic>
        <p:nvPicPr>
          <p:cNvPr id="36" name="Image 35" descr="Une image contenant pantalon&#10;&#10;Description générée automatiquement">
            <a:extLst>
              <a:ext uri="{FF2B5EF4-FFF2-40B4-BE49-F238E27FC236}">
                <a16:creationId xmlns:a16="http://schemas.microsoft.com/office/drawing/2014/main" id="{19E6F4BC-EBE4-421B-A4EE-8C3A7BD851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" r="7179" b="3"/>
          <a:stretch/>
        </p:blipFill>
        <p:spPr>
          <a:xfrm>
            <a:off x="5078138" y="4323898"/>
            <a:ext cx="4101827" cy="2534102"/>
          </a:xfrm>
          <a:custGeom>
            <a:avLst/>
            <a:gdLst/>
            <a:ahLst/>
            <a:cxnLst/>
            <a:rect l="l" t="t" r="r" b="b"/>
            <a:pathLst>
              <a:path w="4101827" h="2534102">
                <a:moveTo>
                  <a:pt x="1237396" y="0"/>
                </a:moveTo>
                <a:lnTo>
                  <a:pt x="4101827" y="0"/>
                </a:lnTo>
                <a:lnTo>
                  <a:pt x="4101827" y="2534102"/>
                </a:lnTo>
                <a:lnTo>
                  <a:pt x="0" y="2534102"/>
                </a:lnTo>
                <a:lnTo>
                  <a:pt x="21866" y="2503631"/>
                </a:lnTo>
                <a:cubicBezTo>
                  <a:pt x="198424" y="2253521"/>
                  <a:pt x="293791" y="2086461"/>
                  <a:pt x="295356" y="2078512"/>
                </a:cubicBezTo>
                <a:cubicBezTo>
                  <a:pt x="324070" y="1929470"/>
                  <a:pt x="404358" y="1848602"/>
                  <a:pt x="476494" y="1754977"/>
                </a:cubicBezTo>
                <a:cubicBezTo>
                  <a:pt x="539304" y="1672931"/>
                  <a:pt x="606320" y="1585980"/>
                  <a:pt x="629662" y="1466193"/>
                </a:cubicBezTo>
                <a:cubicBezTo>
                  <a:pt x="660486" y="1307325"/>
                  <a:pt x="563420" y="1455147"/>
                  <a:pt x="542839" y="1401940"/>
                </a:cubicBezTo>
                <a:cubicBezTo>
                  <a:pt x="578841" y="1314777"/>
                  <a:pt x="636193" y="1228627"/>
                  <a:pt x="649254" y="1136180"/>
                </a:cubicBezTo>
                <a:cubicBezTo>
                  <a:pt x="695846" y="801928"/>
                  <a:pt x="810580" y="538800"/>
                  <a:pt x="987553" y="313308"/>
                </a:cubicBezTo>
                <a:cubicBezTo>
                  <a:pt x="1038303" y="248170"/>
                  <a:pt x="1069946" y="145770"/>
                  <a:pt x="1141096" y="112922"/>
                </a:cubicBezTo>
                <a:cubicBezTo>
                  <a:pt x="1175680" y="97203"/>
                  <a:pt x="1199891" y="73126"/>
                  <a:pt x="1217455" y="43683"/>
                </a:cubicBezTo>
                <a:close/>
              </a:path>
            </a:pathLst>
          </a:cu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818125F9-B707-4DEF-8FF2-85E882EDA08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2" r="20656" b="3"/>
          <a:stretch/>
        </p:blipFill>
        <p:spPr>
          <a:xfrm>
            <a:off x="9307676" y="4323902"/>
            <a:ext cx="2884327" cy="253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61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0A597D97-203B-498B-95D3-E90DC961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17">
            <a:extLst>
              <a:ext uri="{FF2B5EF4-FFF2-40B4-BE49-F238E27FC236}">
                <a16:creationId xmlns:a16="http://schemas.microsoft.com/office/drawing/2014/main" id="{6A6EF10E-DF41-4BD3-8EB4-6F64653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4272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Sous-titre 2">
            <a:extLst>
              <a:ext uri="{FF2B5EF4-FFF2-40B4-BE49-F238E27FC236}">
                <a16:creationId xmlns:a16="http://schemas.microsoft.com/office/drawing/2014/main" id="{D88EAEB0-1F5F-439D-BBAF-F870AEF7CFDD}"/>
              </a:ext>
            </a:extLst>
          </p:cNvPr>
          <p:cNvSpPr txBox="1">
            <a:spLocks/>
          </p:cNvSpPr>
          <p:nvPr/>
        </p:nvSpPr>
        <p:spPr>
          <a:xfrm>
            <a:off x="1524000" y="1676400"/>
            <a:ext cx="4572000" cy="595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BE" dirty="0"/>
          </a:p>
        </p:txBody>
      </p:sp>
      <p:pic>
        <p:nvPicPr>
          <p:cNvPr id="4" name="Image 3" descr="Une image contenant texte, personne, lunettes, lunettes de protection&#10;&#10;Description générée automatiquement">
            <a:extLst>
              <a:ext uri="{FF2B5EF4-FFF2-40B4-BE49-F238E27FC236}">
                <a16:creationId xmlns:a16="http://schemas.microsoft.com/office/drawing/2014/main" id="{B81D488B-72CB-4F15-AD97-86D3D6FBC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97" y="0"/>
            <a:ext cx="11926957" cy="6858000"/>
          </a:xfrm>
          <a:prstGeom prst="rect">
            <a:avLst/>
          </a:prstGeom>
        </p:spPr>
      </p:pic>
      <p:pic>
        <p:nvPicPr>
          <p:cNvPr id="25" name="Image 24" descr="Une image contenant personne, posant, lunettes de soleil, combinaison de plongée&#10;&#10;Description générée automatiquement">
            <a:extLst>
              <a:ext uri="{FF2B5EF4-FFF2-40B4-BE49-F238E27FC236}">
                <a16:creationId xmlns:a16="http://schemas.microsoft.com/office/drawing/2014/main" id="{D534C2CE-B505-49ED-9146-8C87C33259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4" r="2" b="21146"/>
          <a:stretch/>
        </p:blipFill>
        <p:spPr>
          <a:xfrm>
            <a:off x="720769" y="5092995"/>
            <a:ext cx="3058751" cy="136961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C77238C-26A3-47C9-BD79-FB5AE1199E9D}"/>
              </a:ext>
            </a:extLst>
          </p:cNvPr>
          <p:cNvSpPr txBox="1"/>
          <p:nvPr/>
        </p:nvSpPr>
        <p:spPr>
          <a:xfrm>
            <a:off x="326069" y="6462614"/>
            <a:ext cx="50287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600" dirty="0">
                <a:solidFill>
                  <a:schemeClr val="bg1"/>
                </a:solidFill>
              </a:rPr>
              <a:t>https://www.youtube.com/watch?v=rFcbVrQWJSU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8ED0867-E94D-4A5C-A74B-E0E4D754550A}"/>
              </a:ext>
            </a:extLst>
          </p:cNvPr>
          <p:cNvSpPr txBox="1"/>
          <p:nvPr/>
        </p:nvSpPr>
        <p:spPr>
          <a:xfrm>
            <a:off x="5462016" y="397017"/>
            <a:ext cx="659593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BE" sz="2400" dirty="0">
                <a:solidFill>
                  <a:schemeClr val="bg1"/>
                </a:solidFill>
              </a:rPr>
              <a:t>Une combinaison comme dans </a:t>
            </a:r>
            <a:r>
              <a:rPr lang="fr-BE" sz="2400" dirty="0" err="1">
                <a:solidFill>
                  <a:schemeClr val="bg1"/>
                </a:solidFill>
              </a:rPr>
              <a:t>Ready</a:t>
            </a:r>
            <a:r>
              <a:rPr lang="fr-BE" sz="2400" dirty="0">
                <a:solidFill>
                  <a:schemeClr val="bg1"/>
                </a:solidFill>
              </a:rPr>
              <a:t> Player One ? </a:t>
            </a:r>
          </a:p>
          <a:p>
            <a:pPr>
              <a:spcAft>
                <a:spcPts val="600"/>
              </a:spcAft>
            </a:pPr>
            <a:r>
              <a:rPr lang="fr-BE" sz="2400" dirty="0">
                <a:solidFill>
                  <a:schemeClr val="bg1"/>
                </a:solidFill>
              </a:rPr>
              <a:t>Pas vraiment!</a:t>
            </a:r>
          </a:p>
        </p:txBody>
      </p:sp>
    </p:spTree>
    <p:extLst>
      <p:ext uri="{BB962C8B-B14F-4D97-AF65-F5344CB8AC3E}">
        <p14:creationId xmlns:p14="http://schemas.microsoft.com/office/powerpoint/2010/main" val="48898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Grand écran</PresentationFormat>
  <Paragraphs>36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Meiryo</vt:lpstr>
      <vt:lpstr>Arial</vt:lpstr>
      <vt:lpstr>Calibri</vt:lpstr>
      <vt:lpstr>Calibri Light</vt:lpstr>
      <vt:lpstr>Tw Cen MT</vt:lpstr>
      <vt:lpstr>Thème Office</vt:lpstr>
      <vt:lpstr>Teslasuit </vt:lpstr>
      <vt:lpstr>Pour commencer, parlons chiffon …</vt:lpstr>
      <vt:lpstr>3 types de tissage textile:</vt:lpstr>
      <vt:lpstr>Quel est le type de tissage du daim? </vt:lpstr>
      <vt:lpstr>Présentation PowerPoint</vt:lpstr>
      <vt:lpstr>Présentation PowerPoint</vt:lpstr>
      <vt:lpstr>L’informatique dans tout les secteurs… </vt:lpstr>
      <vt:lpstr>Présentation PowerPoint</vt:lpstr>
      <vt:lpstr>Présentation PowerPoint</vt:lpstr>
      <vt:lpstr>Références web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Teslasuit</dc:title>
  <dc:creator>henry Madeline</dc:creator>
  <cp:lastModifiedBy>henry Madeline</cp:lastModifiedBy>
  <cp:revision>18</cp:revision>
  <dcterms:created xsi:type="dcterms:W3CDTF">2021-04-20T12:01:55Z</dcterms:created>
  <dcterms:modified xsi:type="dcterms:W3CDTF">2021-04-26T15:01:34Z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771007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S9.0.3</vt:lpwstr>
  </property>
</Properties>
</file>