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5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41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11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5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3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24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1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4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17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50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6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11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5A1884-8F6C-4FBF-8D97-A5CD84A0DDE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4B80-7B73-4D51-838D-06B9B1A06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Миссия Колонизация </a:t>
            </a:r>
            <a:r>
              <a:rPr lang="ru-RU" dirty="0" smtClean="0"/>
              <a:t>Марс</a:t>
            </a:r>
            <a:r>
              <a:rPr lang="en-US" dirty="0"/>
              <a:t>a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Беккер Александр подготовил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2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левой верхней части экрана </a:t>
            </a:r>
            <a:r>
              <a:rPr lang="ru-RU" dirty="0" err="1" smtClean="0"/>
              <a:t>распологается</a:t>
            </a:r>
            <a:r>
              <a:rPr lang="ru-RU" dirty="0" smtClean="0"/>
              <a:t> название и девиз «организации»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93" y="2505962"/>
            <a:ext cx="6744900" cy="1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правой верхней части располагается логотип и кнопки входа и регистрации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660073"/>
            <a:ext cx="7568128" cy="20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Большую часть приложения занимает сетка с возможными работами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283" y="1853248"/>
            <a:ext cx="380570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Работу можно создать и самому, если адрес ввести /</a:t>
            </a:r>
            <a:r>
              <a:rPr lang="en-US" dirty="0" err="1" smtClean="0"/>
              <a:t>addjob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30" y="2130937"/>
            <a:ext cx="745911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входа и регистрации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24" y="2069264"/>
            <a:ext cx="4206674" cy="41957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9" y="2200776"/>
            <a:ext cx="5323653" cy="22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Реакция приложения на неверный пароль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46" y="2745385"/>
            <a:ext cx="723048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59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Миссия Колонизация Марсa </vt:lpstr>
      <vt:lpstr>В левой верхней части экрана распологается название и девиз «организации»</vt:lpstr>
      <vt:lpstr>В правой верхней части располагается логотип и кнопки входа и регистрации</vt:lpstr>
      <vt:lpstr>Большую часть приложения занимает сетка с возможными работами</vt:lpstr>
      <vt:lpstr>Работу можно создать и самому, если адрес ввести /addjob</vt:lpstr>
      <vt:lpstr>Окно входа и регистрации</vt:lpstr>
      <vt:lpstr>Реакция приложения на неверный пароль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Колонизация Марсa</dc:title>
  <dc:creator>student</dc:creator>
  <cp:lastModifiedBy>student</cp:lastModifiedBy>
  <cp:revision>2</cp:revision>
  <dcterms:created xsi:type="dcterms:W3CDTF">2021-04-26T13:13:29Z</dcterms:created>
  <dcterms:modified xsi:type="dcterms:W3CDTF">2021-04-26T13:24:25Z</dcterms:modified>
</cp:coreProperties>
</file>