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ustria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ustri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panoramique avec légen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re et légen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tion avec légen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rte n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 colonne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 colonnes d’imag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7" name="Shape 117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0" name="Shape 120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3" name="Shape 123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0861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997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083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819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8193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0861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997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083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819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8193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ctr" flip="none" tx="3663950" sx="100000" ty="113030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binLebh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988054" y="408233"/>
            <a:ext cx="10308600" cy="1303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Lustria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Introduction React Redux : structure du cours</a:t>
            </a:r>
            <a:endParaRPr b="0" i="0" sz="4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988060" y="2102613"/>
            <a:ext cx="6488400" cy="4561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 matériel	</a:t>
            </a:r>
            <a:endParaRPr/>
          </a:p>
          <a:p>
            <a:pPr indent="-342900" lvl="1" marL="800100" marR="0" rtl="0" algn="l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Les sources , Node JS, NPM, éditeur de code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React </a:t>
            </a:r>
            <a:endParaRPr/>
          </a:p>
          <a:p>
            <a:pPr indent="-342900" lvl="1" marL="8001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Moderne , modulaire et adaptable.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Redux </a:t>
            </a:r>
            <a:endParaRPr/>
          </a:p>
          <a:p>
            <a:pPr indent="-342900" lvl="1" marL="8001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Librairie </a:t>
            </a:r>
            <a:endParaRPr/>
          </a:p>
          <a:p>
            <a:pPr indent="-227330" lvl="1" marL="8001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1844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1023278" y="492502"/>
            <a:ext cx="2517000" cy="1303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Lustria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Github</a:t>
            </a:r>
            <a:endParaRPr b="0" i="0" sz="54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023278" y="2136022"/>
            <a:ext cx="7811400" cy="4561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Github 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3"/>
              </a:rPr>
              <a:t>https://github.com/RobinLebhar</a:t>
            </a:r>
            <a:endParaRPr b="0" i="0" sz="2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 projet : ReactRedux-Starter</a:t>
            </a:r>
            <a:endParaRPr/>
          </a:p>
          <a:p>
            <a:pPr indent="-21844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1517549" y="451400"/>
            <a:ext cx="3647700" cy="1303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Lustria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Support</a:t>
            </a:r>
            <a:endParaRPr b="0" i="0" sz="54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1517553" y="2160747"/>
            <a:ext cx="7811381" cy="456117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Messagerie de Udemy</a:t>
            </a:r>
            <a:endParaRPr b="0" i="0" sz="2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1844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