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72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9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45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68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90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778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83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8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408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4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04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3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2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29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18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F533-7224-4D83-8FF2-8C8E816B9398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AE0D-521A-B398-E28A-5DFE3F1A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516" y="1479720"/>
            <a:ext cx="8570383" cy="2445343"/>
          </a:xfrm>
        </p:spPr>
        <p:txBody>
          <a:bodyPr/>
          <a:lstStyle/>
          <a:p>
            <a:r>
              <a:rPr lang="es-MX" dirty="0"/>
              <a:t>Recomendaciones a inversionistas de </a:t>
            </a:r>
            <a:r>
              <a:rPr lang="es-MX" dirty="0" err="1"/>
              <a:t>Airbnb’s</a:t>
            </a:r>
            <a:r>
              <a:rPr lang="es-MX" dirty="0"/>
              <a:t> en </a:t>
            </a:r>
            <a:r>
              <a:rPr lang="es-MX" dirty="0" err="1"/>
              <a:t>Washintong</a:t>
            </a:r>
            <a:r>
              <a:rPr lang="es-MX" dirty="0"/>
              <a:t> D.C., USA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5BF0C6-B29D-7F8E-9C73-2A78CF61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392" y="4155608"/>
            <a:ext cx="7766936" cy="1096899"/>
          </a:xfrm>
        </p:spPr>
        <p:txBody>
          <a:bodyPr/>
          <a:lstStyle/>
          <a:p>
            <a:r>
              <a:rPr lang="es-MX" dirty="0"/>
              <a:t>Por: Alberto José Mendoza Peñaloza</a:t>
            </a:r>
          </a:p>
          <a:p>
            <a:r>
              <a:rPr lang="es-MX" dirty="0"/>
              <a:t>Cod: 201716599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34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2F99-5138-D7A8-C1E3-60921C2C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Washington Dc C Ciudad - Foto gratis en Pixabay - Pixabay">
            <a:extLst>
              <a:ext uri="{FF2B5EF4-FFF2-40B4-BE49-F238E27FC236}">
                <a16:creationId xmlns:a16="http://schemas.microsoft.com/office/drawing/2014/main" id="{18C617FD-45CF-9937-8A1E-F1D14E2A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CA4620-CA8E-2CD2-C49B-9D7F17A75512}"/>
              </a:ext>
            </a:extLst>
          </p:cNvPr>
          <p:cNvSpPr txBox="1"/>
          <p:nvPr/>
        </p:nvSpPr>
        <p:spPr>
          <a:xfrm>
            <a:off x="828674" y="0"/>
            <a:ext cx="95345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</a:rPr>
              <a:t>Calculamos las ganancias por propiedad de más de 6000 </a:t>
            </a:r>
            <a:r>
              <a:rPr lang="es-MX" sz="2500" b="1" dirty="0" err="1">
                <a:solidFill>
                  <a:schemeClr val="bg1"/>
                </a:solidFill>
              </a:rPr>
              <a:t>Airbnb’s</a:t>
            </a:r>
            <a:r>
              <a:rPr lang="es-MX" sz="2500" b="1" dirty="0">
                <a:solidFill>
                  <a:schemeClr val="bg1"/>
                </a:solidFill>
              </a:rPr>
              <a:t> en Washington D.C. a través de sus precios, cantidad de clientes y disponibilidad al mes, para saber cuáles eran las características más deseables para aumentar los ingresos, estos fueron los resultados: </a:t>
            </a:r>
            <a:endParaRPr lang="es-CO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Acerca de los tipos de propiedades con mejores rendimientos.</a:t>
            </a:r>
            <a:endParaRPr lang="es-CO" dirty="0"/>
          </a:p>
        </p:txBody>
      </p:sp>
      <p:pic>
        <p:nvPicPr>
          <p:cNvPr id="2050" name="Picture 2" descr="Casas rurales en Washington D. C. - Hundredrooms">
            <a:extLst>
              <a:ext uri="{FF2B5EF4-FFF2-40B4-BE49-F238E27FC236}">
                <a16:creationId xmlns:a16="http://schemas.microsoft.com/office/drawing/2014/main" id="{996F3442-19A0-4BFF-18F0-5B9EADB1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9" y="1930400"/>
            <a:ext cx="6661151" cy="49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111B9B-4A43-632E-60AD-2EEE3F9EFBE1}"/>
              </a:ext>
            </a:extLst>
          </p:cNvPr>
          <p:cNvSpPr txBox="1"/>
          <p:nvPr/>
        </p:nvSpPr>
        <p:spPr>
          <a:xfrm>
            <a:off x="677334" y="3357941"/>
            <a:ext cx="455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La mejor opción son las propiedades y condominios enteros en lugar de habitaciones privadas.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4" y="460626"/>
            <a:ext cx="8596668" cy="1320800"/>
          </a:xfrm>
        </p:spPr>
        <p:txBody>
          <a:bodyPr/>
          <a:lstStyle/>
          <a:p>
            <a:r>
              <a:rPr lang="es-MX" dirty="0"/>
              <a:t>Acerca del rango ideal de personas:</a:t>
            </a:r>
            <a:endParaRPr lang="es-CO" dirty="0"/>
          </a:p>
        </p:txBody>
      </p:sp>
      <p:pic>
        <p:nvPicPr>
          <p:cNvPr id="3074" name="Picture 2" descr="EEUU: Personas juegan en la nieve en Washington D.C. | Spanish.xinhuanet.com">
            <a:extLst>
              <a:ext uri="{FF2B5EF4-FFF2-40B4-BE49-F238E27FC236}">
                <a16:creationId xmlns:a16="http://schemas.microsoft.com/office/drawing/2014/main" id="{99AE31E1-AF61-A37F-B5A5-3429DEA3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09" y="1460008"/>
            <a:ext cx="5910263" cy="39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2B334B5-01AB-EE21-1D80-391F489141AB}"/>
              </a:ext>
            </a:extLst>
          </p:cNvPr>
          <p:cNvSpPr txBox="1"/>
          <p:nvPr/>
        </p:nvSpPr>
        <p:spPr>
          <a:xfrm>
            <a:off x="1925109" y="5566377"/>
            <a:ext cx="686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El rango que maximiza las ganancias se encuentra entre 2 y 6 personas por Airbnb.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4" y="460626"/>
            <a:ext cx="8596668" cy="1320800"/>
          </a:xfrm>
        </p:spPr>
        <p:txBody>
          <a:bodyPr/>
          <a:lstStyle/>
          <a:p>
            <a:r>
              <a:rPr lang="es-MX" dirty="0"/>
              <a:t>Acerca de baños y habitaciones:</a:t>
            </a:r>
            <a:endParaRPr lang="es-CO" dirty="0"/>
          </a:p>
        </p:txBody>
      </p:sp>
      <p:pic>
        <p:nvPicPr>
          <p:cNvPr id="4098" name="Picture 2" descr="Puertas abiertas: Una mansión en Washington DC al más puro estilo Spring  Valley">
            <a:extLst>
              <a:ext uri="{FF2B5EF4-FFF2-40B4-BE49-F238E27FC236}">
                <a16:creationId xmlns:a16="http://schemas.microsoft.com/office/drawing/2014/main" id="{2351D79D-AFCD-98B5-C0A2-2A3EF369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72949"/>
            <a:ext cx="7882478" cy="52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71350F-A08F-F576-4DBA-09FC5EB53372}"/>
              </a:ext>
            </a:extLst>
          </p:cNvPr>
          <p:cNvSpPr txBox="1"/>
          <p:nvPr/>
        </p:nvSpPr>
        <p:spPr>
          <a:xfrm>
            <a:off x="3002412" y="5076575"/>
            <a:ext cx="4312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El número ideal de habitaciones está entre 1 y 3, mientras que el número de baños está entre 1 y 2.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59" y="613025"/>
            <a:ext cx="5418666" cy="2063499"/>
          </a:xfrm>
        </p:spPr>
        <p:txBody>
          <a:bodyPr/>
          <a:lstStyle/>
          <a:p>
            <a:r>
              <a:rPr lang="es-MX" dirty="0"/>
              <a:t>Acerca del número de noches:</a:t>
            </a:r>
            <a:endParaRPr lang="es-CO" dirty="0"/>
          </a:p>
        </p:txBody>
      </p:sp>
      <p:pic>
        <p:nvPicPr>
          <p:cNvPr id="5124" name="Picture 4" descr="20 rincones mágicos QUE VER en WASHINGTON en 1 ó 2 días">
            <a:extLst>
              <a:ext uri="{FF2B5EF4-FFF2-40B4-BE49-F238E27FC236}">
                <a16:creationId xmlns:a16="http://schemas.microsoft.com/office/drawing/2014/main" id="{66187254-9879-F572-3229-A09E7D50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5614531" y="0"/>
            <a:ext cx="65774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E70AF00-6F63-E15D-DCF1-B3845D74C50A}"/>
              </a:ext>
            </a:extLst>
          </p:cNvPr>
          <p:cNvSpPr txBox="1"/>
          <p:nvPr/>
        </p:nvSpPr>
        <p:spPr>
          <a:xfrm>
            <a:off x="343959" y="2723495"/>
            <a:ext cx="4904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El número ideal de noches va entre 1 y 30 días. Pero también encentra picos máximos en los </a:t>
            </a:r>
            <a:r>
              <a:rPr lang="es-MX" sz="2400" b="1" dirty="0" err="1">
                <a:solidFill>
                  <a:schemeClr val="accent1">
                    <a:lumMod val="50000"/>
                  </a:schemeClr>
                </a:solidFill>
              </a:rPr>
              <a:t>Airbnb’s</a:t>
            </a:r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 que permiten quedarse más de un año.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9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9" y="0"/>
            <a:ext cx="6371166" cy="2063499"/>
          </a:xfrm>
        </p:spPr>
        <p:txBody>
          <a:bodyPr/>
          <a:lstStyle/>
          <a:p>
            <a:r>
              <a:rPr lang="es-MX" dirty="0"/>
              <a:t>Acerca de las amenidades:</a:t>
            </a:r>
            <a:endParaRPr lang="es-CO" dirty="0"/>
          </a:p>
        </p:txBody>
      </p:sp>
      <p:pic>
        <p:nvPicPr>
          <p:cNvPr id="6146" name="Picture 2" descr="Lujo moderno casas en venta en Washington D. C., Distrito de Columbia |  JamesEdition">
            <a:extLst>
              <a:ext uri="{FF2B5EF4-FFF2-40B4-BE49-F238E27FC236}">
                <a16:creationId xmlns:a16="http://schemas.microsoft.com/office/drawing/2014/main" id="{EFE45AD3-9F6F-25AB-3DB3-158C7077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3" y="1031749"/>
            <a:ext cx="6950968" cy="582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40EF81-40E4-04CB-87A1-54BF12853B3E}"/>
              </a:ext>
            </a:extLst>
          </p:cNvPr>
          <p:cNvSpPr txBox="1"/>
          <p:nvPr/>
        </p:nvSpPr>
        <p:spPr>
          <a:xfrm>
            <a:off x="336717" y="705525"/>
            <a:ext cx="4904316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Entre las amenidades más importantes se encuentra:</a:t>
            </a:r>
          </a:p>
          <a:p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Alarma de humo y de monóxido de carbono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Secador de pelo, almohadas y sabanas extra y </a:t>
            </a:r>
            <a:r>
              <a:rPr lang="es-MX" sz="1700" b="1" dirty="0" err="1">
                <a:solidFill>
                  <a:schemeClr val="accent1">
                    <a:lumMod val="50000"/>
                  </a:schemeClr>
                </a:solidFill>
              </a:rPr>
              <a:t>shampoo</a:t>
            </a: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Vajilla de plata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Percheros y plancha de ropa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Nevera, Cocina, implementos de cocinas, microondas, y lava platos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Agua caliente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Extinguidor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Wifi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Kit de primeros auxilios</a:t>
            </a:r>
          </a:p>
          <a:p>
            <a:pPr marL="342900" indent="-342900">
              <a:buFontTx/>
              <a:buChar char="-"/>
            </a:pP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0 cosas que hacer en Washington DC de noche - Hellotickets">
            <a:extLst>
              <a:ext uri="{FF2B5EF4-FFF2-40B4-BE49-F238E27FC236}">
                <a16:creationId xmlns:a16="http://schemas.microsoft.com/office/drawing/2014/main" id="{6A4A158C-3E9A-CB21-93D1-4ED823AB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A99971-30F7-8BFF-6901-E5A972658F54}"/>
              </a:ext>
            </a:extLst>
          </p:cNvPr>
          <p:cNvSpPr txBox="1"/>
          <p:nvPr/>
        </p:nvSpPr>
        <p:spPr>
          <a:xfrm>
            <a:off x="466725" y="304800"/>
            <a:ext cx="569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Bauhaus 93" panose="04030905020B02020C02" pitchFamily="82" charset="0"/>
              </a:rPr>
              <a:t>Gracias por ver</a:t>
            </a:r>
            <a:endParaRPr lang="es-CO" sz="40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3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243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Bauhaus 93</vt:lpstr>
      <vt:lpstr>Trebuchet MS</vt:lpstr>
      <vt:lpstr>Wingdings 3</vt:lpstr>
      <vt:lpstr>Faceta</vt:lpstr>
      <vt:lpstr>Recomendaciones a inversionistas de Airbnb’s en Washintong D.C., USA</vt:lpstr>
      <vt:lpstr>Presentación de PowerPoint</vt:lpstr>
      <vt:lpstr>Acerca de los tipos de propiedades con mejores rendimientos.</vt:lpstr>
      <vt:lpstr>Acerca del rango ideal de personas:</vt:lpstr>
      <vt:lpstr>Acerca de baños y habitaciones:</vt:lpstr>
      <vt:lpstr>Acerca del número de noches:</vt:lpstr>
      <vt:lpstr>Acerca de las amenidades: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a inversionistas</dc:title>
  <dc:creator>Alberto Mendoza</dc:creator>
  <cp:lastModifiedBy>Alberto Mendoza</cp:lastModifiedBy>
  <cp:revision>9</cp:revision>
  <dcterms:created xsi:type="dcterms:W3CDTF">2023-09-04T04:03:25Z</dcterms:created>
  <dcterms:modified xsi:type="dcterms:W3CDTF">2023-09-04T04:44:53Z</dcterms:modified>
</cp:coreProperties>
</file>