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96" r:id="rId5"/>
    <p:sldId id="264" r:id="rId6"/>
    <p:sldId id="260" r:id="rId7"/>
    <p:sldId id="297" r:id="rId8"/>
    <p:sldId id="298" r:id="rId9"/>
    <p:sldId id="261" r:id="rId10"/>
    <p:sldId id="277" r:id="rId11"/>
    <p:sldId id="299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Unbounded" panose="020B0604020202020204" charset="0"/>
      <p:regular r:id="rId18"/>
      <p:bold r:id="rId19"/>
    </p:embeddedFont>
    <p:embeddedFont>
      <p:font typeface="Unbounded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1E95B-3EEC-4B3F-8E50-2AE5AE6F302A}">
  <a:tblStyle styleId="{EEC1E95B-3EEC-4B3F-8E50-2AE5AE6F3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7414F5-81DC-4CE7-8F32-83C67C68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220da97c97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220da97c97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1c70484f0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21c70484f0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1c97eb817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1c97eb817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1c70484f0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1c70484f0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20da97c97f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20da97c97f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11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20da97c97f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20da97c97f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1c70484f0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21c70484f0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220da97c97f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220da97c97f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67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220da97c97f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220da97c97f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2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1c70484f0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1c70484f0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84750" y="1250950"/>
            <a:ext cx="3574500" cy="24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84761" y="3692654"/>
            <a:ext cx="3574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7269275" y="3576473"/>
            <a:ext cx="1778369" cy="2124051"/>
            <a:chOff x="-363625" y="1579348"/>
            <a:chExt cx="1778369" cy="2124051"/>
          </a:xfrm>
        </p:grpSpPr>
        <p:sp>
          <p:nvSpPr>
            <p:cNvPr id="12" name="Google Shape;12;p2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10800000" flipH="1">
            <a:off x="-333375" y="-276752"/>
            <a:ext cx="1778369" cy="2124051"/>
            <a:chOff x="-363625" y="1579348"/>
            <a:chExt cx="1778369" cy="2124051"/>
          </a:xfrm>
        </p:grpSpPr>
        <p:sp>
          <p:nvSpPr>
            <p:cNvPr id="22" name="Google Shape;22;p2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10800000" flipH="1">
            <a:off x="383156" y="4123342"/>
            <a:ext cx="719630" cy="708211"/>
            <a:chOff x="-363625" y="2502332"/>
            <a:chExt cx="1211702" cy="1192475"/>
          </a:xfrm>
        </p:grpSpPr>
        <p:sp>
          <p:nvSpPr>
            <p:cNvPr id="32" name="Google Shape;32;p2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7199817" flipH="1">
            <a:off x="7841468" y="168628"/>
            <a:ext cx="1178610" cy="1159908"/>
            <a:chOff x="-363625" y="2502332"/>
            <a:chExt cx="1211702" cy="1192475"/>
          </a:xfrm>
        </p:grpSpPr>
        <p:sp>
          <p:nvSpPr>
            <p:cNvPr id="36" name="Google Shape;36;p2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3"/>
          <p:cNvGrpSpPr/>
          <p:nvPr/>
        </p:nvGrpSpPr>
        <p:grpSpPr>
          <a:xfrm flipH="1">
            <a:off x="-507900" y="-522527"/>
            <a:ext cx="1778369" cy="2124051"/>
            <a:chOff x="-363625" y="1579348"/>
            <a:chExt cx="1778369" cy="2124051"/>
          </a:xfrm>
        </p:grpSpPr>
        <p:sp>
          <p:nvSpPr>
            <p:cNvPr id="429" name="Google Shape;429;p13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3"/>
          <p:cNvGrpSpPr/>
          <p:nvPr/>
        </p:nvGrpSpPr>
        <p:grpSpPr>
          <a:xfrm>
            <a:off x="5898049" y="4231179"/>
            <a:ext cx="2207220" cy="981482"/>
            <a:chOff x="6986624" y="4231179"/>
            <a:chExt cx="2207220" cy="981482"/>
          </a:xfrm>
        </p:grpSpPr>
        <p:grpSp>
          <p:nvGrpSpPr>
            <p:cNvPr id="439" name="Google Shape;439;p13"/>
            <p:cNvGrpSpPr/>
            <p:nvPr/>
          </p:nvGrpSpPr>
          <p:grpSpPr>
            <a:xfrm rot="-5400000">
              <a:off x="8116972" y="4135788"/>
              <a:ext cx="981482" cy="1172264"/>
              <a:chOff x="-363625" y="1579348"/>
              <a:chExt cx="1778369" cy="2124051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13"/>
            <p:cNvGrpSpPr/>
            <p:nvPr/>
          </p:nvGrpSpPr>
          <p:grpSpPr>
            <a:xfrm rot="-5400000">
              <a:off x="7082015" y="4135788"/>
              <a:ext cx="981482" cy="1172264"/>
              <a:chOff x="-363625" y="1579348"/>
              <a:chExt cx="1778369" cy="2124051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" name="Google Shape;459;p13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460" name="Google Shape;460;p13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461" name="Google Shape;461;p13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462" name="Google Shape;462;p13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3" name="Google Shape;463;p13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464" name="Google Shape;464;p13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13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13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467" name="Google Shape;467;p13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3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69" name="Google Shape;469;p13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470" name="Google Shape;470;p13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3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2" name="Google Shape;472;p13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 hasCustomPrompt="1"/>
          </p:nvPr>
        </p:nvSpPr>
        <p:spPr>
          <a:xfrm>
            <a:off x="1429775" y="1862200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"/>
              <a:buNone/>
              <a:defRPr sz="32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954125" y="2764100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3988350" y="1862200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4"/>
          </p:nvPr>
        </p:nvSpPr>
        <p:spPr>
          <a:xfrm>
            <a:off x="3512700" y="2764100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5" hasCustomPrompt="1"/>
          </p:nvPr>
        </p:nvSpPr>
        <p:spPr>
          <a:xfrm>
            <a:off x="6546925" y="1862200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6"/>
          </p:nvPr>
        </p:nvSpPr>
        <p:spPr>
          <a:xfrm>
            <a:off x="6071275" y="2764100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6"/>
          <p:cNvGrpSpPr/>
          <p:nvPr/>
        </p:nvGrpSpPr>
        <p:grpSpPr>
          <a:xfrm rot="-1040216">
            <a:off x="45682" y="548110"/>
            <a:ext cx="1045844" cy="1266530"/>
            <a:chOff x="5515256" y="1068365"/>
            <a:chExt cx="1045809" cy="1266488"/>
          </a:xfrm>
        </p:grpSpPr>
        <p:grpSp>
          <p:nvGrpSpPr>
            <p:cNvPr id="581" name="Google Shape;581;p16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16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586" name="Google Shape;586;p16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6"/>
          <p:cNvGrpSpPr/>
          <p:nvPr/>
        </p:nvGrpSpPr>
        <p:grpSpPr>
          <a:xfrm rot="5400000">
            <a:off x="7522089" y="3239192"/>
            <a:ext cx="2740878" cy="839276"/>
            <a:chOff x="6530264" y="4412692"/>
            <a:chExt cx="2740878" cy="839276"/>
          </a:xfrm>
        </p:grpSpPr>
        <p:grpSp>
          <p:nvGrpSpPr>
            <p:cNvPr id="590" name="Google Shape;590;p16"/>
            <p:cNvGrpSpPr/>
            <p:nvPr/>
          </p:nvGrpSpPr>
          <p:grpSpPr>
            <a:xfrm rot="-5400000" flipH="1">
              <a:off x="6840670" y="4102285"/>
              <a:ext cx="839276" cy="1460090"/>
              <a:chOff x="-363625" y="1579348"/>
              <a:chExt cx="1215990" cy="2115459"/>
            </a:xfrm>
          </p:grpSpPr>
          <p:sp>
            <p:nvSpPr>
              <p:cNvPr id="591" name="Google Shape;591;p16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6"/>
            <p:cNvGrpSpPr/>
            <p:nvPr/>
          </p:nvGrpSpPr>
          <p:grpSpPr>
            <a:xfrm rot="-5400000" flipH="1">
              <a:off x="8121458" y="4102285"/>
              <a:ext cx="839276" cy="1460090"/>
              <a:chOff x="-363625" y="1579348"/>
              <a:chExt cx="1215990" cy="2115459"/>
            </a:xfrm>
          </p:grpSpPr>
          <p:sp>
            <p:nvSpPr>
              <p:cNvPr id="598" name="Google Shape;598;p16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6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605" name="Google Shape;605;p16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606" name="Google Shape;606;p16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607" name="Google Shape;607;p16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8" name="Google Shape;608;p16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609" name="Google Shape;609;p16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16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1" name="Google Shape;611;p16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612" name="Google Shape;612;p16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16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4" name="Google Shape;614;p16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615" name="Google Shape;615;p16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16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17" name="Google Shape;617;p16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16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subTitle" idx="1"/>
          </p:nvPr>
        </p:nvSpPr>
        <p:spPr>
          <a:xfrm>
            <a:off x="1530185" y="141755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20" name="Google Shape;620;p16"/>
          <p:cNvSpPr txBox="1">
            <a:spLocks noGrp="1"/>
          </p:cNvSpPr>
          <p:nvPr>
            <p:ph type="subTitle" idx="2"/>
          </p:nvPr>
        </p:nvSpPr>
        <p:spPr>
          <a:xfrm>
            <a:off x="1530175" y="172752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6"/>
          <p:cNvSpPr txBox="1">
            <a:spLocks noGrp="1"/>
          </p:cNvSpPr>
          <p:nvPr>
            <p:ph type="subTitle" idx="3"/>
          </p:nvPr>
        </p:nvSpPr>
        <p:spPr>
          <a:xfrm flipH="1">
            <a:off x="5644818" y="141755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22" name="Google Shape;622;p16"/>
          <p:cNvSpPr txBox="1">
            <a:spLocks noGrp="1"/>
          </p:cNvSpPr>
          <p:nvPr>
            <p:ph type="subTitle" idx="4"/>
          </p:nvPr>
        </p:nvSpPr>
        <p:spPr>
          <a:xfrm flipH="1">
            <a:off x="5644812" y="172752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6"/>
          <p:cNvSpPr txBox="1">
            <a:spLocks noGrp="1"/>
          </p:cNvSpPr>
          <p:nvPr>
            <p:ph type="subTitle" idx="5"/>
          </p:nvPr>
        </p:nvSpPr>
        <p:spPr>
          <a:xfrm>
            <a:off x="1530185" y="305040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24" name="Google Shape;624;p16"/>
          <p:cNvSpPr txBox="1">
            <a:spLocks noGrp="1"/>
          </p:cNvSpPr>
          <p:nvPr>
            <p:ph type="subTitle" idx="6"/>
          </p:nvPr>
        </p:nvSpPr>
        <p:spPr>
          <a:xfrm>
            <a:off x="1530175" y="336037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6"/>
          <p:cNvSpPr txBox="1">
            <a:spLocks noGrp="1"/>
          </p:cNvSpPr>
          <p:nvPr>
            <p:ph type="subTitle" idx="7"/>
          </p:nvPr>
        </p:nvSpPr>
        <p:spPr>
          <a:xfrm flipH="1">
            <a:off x="5644818" y="305040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26" name="Google Shape;626;p16"/>
          <p:cNvSpPr txBox="1">
            <a:spLocks noGrp="1"/>
          </p:cNvSpPr>
          <p:nvPr>
            <p:ph type="subTitle" idx="8"/>
          </p:nvPr>
        </p:nvSpPr>
        <p:spPr>
          <a:xfrm flipH="1">
            <a:off x="5644812" y="336037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7"/>
          <p:cNvGrpSpPr/>
          <p:nvPr/>
        </p:nvGrpSpPr>
        <p:grpSpPr>
          <a:xfrm rot="5400000" flipH="1">
            <a:off x="3559144" y="4149152"/>
            <a:ext cx="1045809" cy="1266488"/>
            <a:chOff x="5515256" y="1068365"/>
            <a:chExt cx="1045809" cy="1266488"/>
          </a:xfrm>
        </p:grpSpPr>
        <p:grpSp>
          <p:nvGrpSpPr>
            <p:cNvPr id="629" name="Google Shape;629;p17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630" name="Google Shape;630;p1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17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634" name="Google Shape;634;p1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17"/>
          <p:cNvGrpSpPr/>
          <p:nvPr/>
        </p:nvGrpSpPr>
        <p:grpSpPr>
          <a:xfrm rot="-7199636">
            <a:off x="95105" y="1017673"/>
            <a:ext cx="677708" cy="666954"/>
            <a:chOff x="-363625" y="2502332"/>
            <a:chExt cx="1211702" cy="1192475"/>
          </a:xfrm>
        </p:grpSpPr>
        <p:sp>
          <p:nvSpPr>
            <p:cNvPr id="638" name="Google Shape;638;p17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7"/>
          <p:cNvGrpSpPr/>
          <p:nvPr/>
        </p:nvGrpSpPr>
        <p:grpSpPr>
          <a:xfrm rot="-1428569">
            <a:off x="8359774" y="1319665"/>
            <a:ext cx="1045818" cy="1266498"/>
            <a:chOff x="5515256" y="1068365"/>
            <a:chExt cx="1045809" cy="1266488"/>
          </a:xfrm>
        </p:grpSpPr>
        <p:grpSp>
          <p:nvGrpSpPr>
            <p:cNvPr id="642" name="Google Shape;642;p17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643" name="Google Shape;643;p1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17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647" name="Google Shape;647;p1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0" name="Google Shape;650;p17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651" name="Google Shape;651;p17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652" name="Google Shape;652;p17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653" name="Google Shape;653;p17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54" name="Google Shape;654;p17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655" name="Google Shape;655;p17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17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7" name="Google Shape;657;p17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658" name="Google Shape;658;p17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17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60" name="Google Shape;660;p17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661" name="Google Shape;661;p17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63" name="Google Shape;663;p17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17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7"/>
          <p:cNvSpPr txBox="1">
            <a:spLocks noGrp="1"/>
          </p:cNvSpPr>
          <p:nvPr>
            <p:ph type="subTitle" idx="1"/>
          </p:nvPr>
        </p:nvSpPr>
        <p:spPr>
          <a:xfrm>
            <a:off x="706209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66" name="Google Shape;666;p17"/>
          <p:cNvSpPr txBox="1">
            <a:spLocks noGrp="1"/>
          </p:cNvSpPr>
          <p:nvPr>
            <p:ph type="subTitle" idx="2"/>
          </p:nvPr>
        </p:nvSpPr>
        <p:spPr>
          <a:xfrm>
            <a:off x="706200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7"/>
          <p:cNvSpPr txBox="1">
            <a:spLocks noGrp="1"/>
          </p:cNvSpPr>
          <p:nvPr>
            <p:ph type="subTitle" idx="3"/>
          </p:nvPr>
        </p:nvSpPr>
        <p:spPr>
          <a:xfrm>
            <a:off x="3384579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68" name="Google Shape;668;p17"/>
          <p:cNvSpPr txBox="1">
            <a:spLocks noGrp="1"/>
          </p:cNvSpPr>
          <p:nvPr>
            <p:ph type="subTitle" idx="4"/>
          </p:nvPr>
        </p:nvSpPr>
        <p:spPr>
          <a:xfrm>
            <a:off x="3384570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7"/>
          <p:cNvSpPr txBox="1">
            <a:spLocks noGrp="1"/>
          </p:cNvSpPr>
          <p:nvPr>
            <p:ph type="subTitle" idx="5"/>
          </p:nvPr>
        </p:nvSpPr>
        <p:spPr>
          <a:xfrm>
            <a:off x="6055910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subTitle" idx="6"/>
          </p:nvPr>
        </p:nvSpPr>
        <p:spPr>
          <a:xfrm>
            <a:off x="6055901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7"/>
          <p:cNvSpPr txBox="1">
            <a:spLocks noGrp="1"/>
          </p:cNvSpPr>
          <p:nvPr>
            <p:ph type="subTitle" idx="7"/>
          </p:nvPr>
        </p:nvSpPr>
        <p:spPr>
          <a:xfrm>
            <a:off x="706209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72" name="Google Shape;672;p17"/>
          <p:cNvSpPr txBox="1">
            <a:spLocks noGrp="1"/>
          </p:cNvSpPr>
          <p:nvPr>
            <p:ph type="subTitle" idx="8"/>
          </p:nvPr>
        </p:nvSpPr>
        <p:spPr>
          <a:xfrm>
            <a:off x="706200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7"/>
          <p:cNvSpPr txBox="1">
            <a:spLocks noGrp="1"/>
          </p:cNvSpPr>
          <p:nvPr>
            <p:ph type="subTitle" idx="9"/>
          </p:nvPr>
        </p:nvSpPr>
        <p:spPr>
          <a:xfrm>
            <a:off x="3384579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74" name="Google Shape;674;p17"/>
          <p:cNvSpPr txBox="1">
            <a:spLocks noGrp="1"/>
          </p:cNvSpPr>
          <p:nvPr>
            <p:ph type="subTitle" idx="13"/>
          </p:nvPr>
        </p:nvSpPr>
        <p:spPr>
          <a:xfrm>
            <a:off x="3381051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subTitle" idx="14"/>
          </p:nvPr>
        </p:nvSpPr>
        <p:spPr>
          <a:xfrm>
            <a:off x="6055910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subTitle" idx="15"/>
          </p:nvPr>
        </p:nvSpPr>
        <p:spPr>
          <a:xfrm>
            <a:off x="6055901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9"/>
          <p:cNvGrpSpPr/>
          <p:nvPr/>
        </p:nvGrpSpPr>
        <p:grpSpPr>
          <a:xfrm>
            <a:off x="5989315" y="4252075"/>
            <a:ext cx="3423904" cy="1048508"/>
            <a:chOff x="6530264" y="4412692"/>
            <a:chExt cx="2740878" cy="839276"/>
          </a:xfrm>
        </p:grpSpPr>
        <p:grpSp>
          <p:nvGrpSpPr>
            <p:cNvPr id="705" name="Google Shape;705;p19"/>
            <p:cNvGrpSpPr/>
            <p:nvPr/>
          </p:nvGrpSpPr>
          <p:grpSpPr>
            <a:xfrm rot="-5400000" flipH="1">
              <a:off x="6840670" y="4102285"/>
              <a:ext cx="839276" cy="1460090"/>
              <a:chOff x="-363625" y="1579348"/>
              <a:chExt cx="1215990" cy="2115459"/>
            </a:xfrm>
          </p:grpSpPr>
          <p:sp>
            <p:nvSpPr>
              <p:cNvPr id="706" name="Google Shape;706;p19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19"/>
            <p:cNvGrpSpPr/>
            <p:nvPr/>
          </p:nvGrpSpPr>
          <p:grpSpPr>
            <a:xfrm rot="-5400000" flipH="1">
              <a:off x="8121458" y="4102285"/>
              <a:ext cx="839276" cy="1460090"/>
              <a:chOff x="-363625" y="1579348"/>
              <a:chExt cx="1215990" cy="2115459"/>
            </a:xfrm>
          </p:grpSpPr>
          <p:sp>
            <p:nvSpPr>
              <p:cNvPr id="713" name="Google Shape;713;p19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9" name="Google Shape;719;p19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720" name="Google Shape;720;p19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721" name="Google Shape;721;p19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722" name="Google Shape;722;p19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23" name="Google Shape;723;p19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724" name="Google Shape;724;p19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19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6" name="Google Shape;726;p19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727" name="Google Shape;727;p19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19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29" name="Google Shape;729;p19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730" name="Google Shape;730;p19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19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32" name="Google Shape;732;p19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19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19"/>
          <p:cNvSpPr txBox="1">
            <a:spLocks noGrp="1"/>
          </p:cNvSpPr>
          <p:nvPr>
            <p:ph type="body" idx="1"/>
          </p:nvPr>
        </p:nvSpPr>
        <p:spPr>
          <a:xfrm>
            <a:off x="713650" y="1171225"/>
            <a:ext cx="7717200" cy="21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2"/>
          <p:cNvGrpSpPr/>
          <p:nvPr/>
        </p:nvGrpSpPr>
        <p:grpSpPr>
          <a:xfrm rot="10481549" flipH="1">
            <a:off x="180011" y="4160175"/>
            <a:ext cx="719621" cy="896789"/>
            <a:chOff x="5515256" y="1438053"/>
            <a:chExt cx="719630" cy="896800"/>
          </a:xfrm>
        </p:grpSpPr>
        <p:grpSp>
          <p:nvGrpSpPr>
            <p:cNvPr id="832" name="Google Shape;832;p22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833" name="Google Shape;833;p22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22"/>
            <p:cNvSpPr/>
            <p:nvPr/>
          </p:nvSpPr>
          <p:spPr>
            <a:xfrm rot="10800000" flipH="1">
              <a:off x="5841436" y="1438053"/>
              <a:ext cx="390727" cy="33852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2"/>
          <p:cNvGrpSpPr/>
          <p:nvPr/>
        </p:nvGrpSpPr>
        <p:grpSpPr>
          <a:xfrm rot="10800000" flipH="1">
            <a:off x="-492999" y="1052192"/>
            <a:ext cx="1612269" cy="1925665"/>
            <a:chOff x="-363625" y="1579348"/>
            <a:chExt cx="1778369" cy="2124051"/>
          </a:xfrm>
        </p:grpSpPr>
        <p:sp>
          <p:nvSpPr>
            <p:cNvPr id="838" name="Google Shape;838;p22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22"/>
          <p:cNvGrpSpPr/>
          <p:nvPr/>
        </p:nvGrpSpPr>
        <p:grpSpPr>
          <a:xfrm rot="5400000" flipH="1">
            <a:off x="8090019" y="1821702"/>
            <a:ext cx="1045809" cy="1266488"/>
            <a:chOff x="5515256" y="1068365"/>
            <a:chExt cx="1045809" cy="1266488"/>
          </a:xfrm>
        </p:grpSpPr>
        <p:grpSp>
          <p:nvGrpSpPr>
            <p:cNvPr id="848" name="Google Shape;848;p22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849" name="Google Shape;849;p22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2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853" name="Google Shape;853;p22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6" name="Google Shape;856;p22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857" name="Google Shape;857;p22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858" name="Google Shape;858;p22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859" name="Google Shape;859;p22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0" name="Google Shape;860;p22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861" name="Google Shape;861;p22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2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63" name="Google Shape;863;p22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864" name="Google Shape;864;p22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" name="Google Shape;865;p22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6" name="Google Shape;866;p22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867" name="Google Shape;867;p22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9" name="Google Shape;869;p22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bg>
      <p:bgPr>
        <a:gradFill>
          <a:gsLst>
            <a:gs pos="0">
              <a:schemeClr val="accent3"/>
            </a:gs>
            <a:gs pos="52000">
              <a:schemeClr val="lt1"/>
            </a:gs>
            <a:gs pos="100000">
              <a:schemeClr val="lt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23"/>
          <p:cNvGrpSpPr/>
          <p:nvPr/>
        </p:nvGrpSpPr>
        <p:grpSpPr>
          <a:xfrm rot="10800000">
            <a:off x="-175963" y="3395723"/>
            <a:ext cx="1778369" cy="2124051"/>
            <a:chOff x="-363625" y="1579348"/>
            <a:chExt cx="1778369" cy="2124051"/>
          </a:xfrm>
        </p:grpSpPr>
        <p:sp>
          <p:nvSpPr>
            <p:cNvPr id="872" name="Google Shape;872;p23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23"/>
          <p:cNvGrpSpPr/>
          <p:nvPr/>
        </p:nvGrpSpPr>
        <p:grpSpPr>
          <a:xfrm rot="10800000">
            <a:off x="8022307" y="1084397"/>
            <a:ext cx="1338578" cy="1598773"/>
            <a:chOff x="-363625" y="1579348"/>
            <a:chExt cx="1778369" cy="2124051"/>
          </a:xfrm>
        </p:grpSpPr>
        <p:sp>
          <p:nvSpPr>
            <p:cNvPr id="882" name="Google Shape;882;p23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3"/>
          <p:cNvGrpSpPr/>
          <p:nvPr/>
        </p:nvGrpSpPr>
        <p:grpSpPr>
          <a:xfrm rot="10800000">
            <a:off x="6225808" y="4503530"/>
            <a:ext cx="719630" cy="708211"/>
            <a:chOff x="-363625" y="2502332"/>
            <a:chExt cx="1211702" cy="1192475"/>
          </a:xfrm>
        </p:grpSpPr>
        <p:sp>
          <p:nvSpPr>
            <p:cNvPr id="892" name="Google Shape;892;p2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23"/>
          <p:cNvGrpSpPr/>
          <p:nvPr/>
        </p:nvGrpSpPr>
        <p:grpSpPr>
          <a:xfrm rot="-7199817">
            <a:off x="123904" y="220353"/>
            <a:ext cx="1178610" cy="1159908"/>
            <a:chOff x="-363625" y="2502332"/>
            <a:chExt cx="1211702" cy="1192475"/>
          </a:xfrm>
        </p:grpSpPr>
        <p:sp>
          <p:nvSpPr>
            <p:cNvPr id="896" name="Google Shape;896;p2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23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900" name="Google Shape;900;p23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901" name="Google Shape;901;p23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902" name="Google Shape;902;p23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03" name="Google Shape;903;p23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904" name="Google Shape;904;p23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23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6" name="Google Shape;906;p23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907" name="Google Shape;907;p23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23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09" name="Google Shape;909;p23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910" name="Google Shape;910;p23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12" name="Google Shape;912;p23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 rot="10800000" flipH="1">
            <a:off x="7269275" y="3576473"/>
            <a:ext cx="1778369" cy="2124051"/>
            <a:chOff x="-363625" y="1579348"/>
            <a:chExt cx="1778369" cy="2124051"/>
          </a:xfrm>
        </p:grpSpPr>
        <p:sp>
          <p:nvSpPr>
            <p:cNvPr id="41" name="Google Shape;41;p3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 rot="10800000" flipH="1">
            <a:off x="5897881" y="3903192"/>
            <a:ext cx="719630" cy="708211"/>
            <a:chOff x="-363625" y="2502332"/>
            <a:chExt cx="1211702" cy="1192475"/>
          </a:xfrm>
        </p:grpSpPr>
        <p:sp>
          <p:nvSpPr>
            <p:cNvPr id="51" name="Google Shape;51;p3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2216019" y="967390"/>
            <a:ext cx="1045809" cy="1266488"/>
            <a:chOff x="5515256" y="1068365"/>
            <a:chExt cx="1045809" cy="1266488"/>
          </a:xfrm>
        </p:grpSpPr>
        <p:grpSp>
          <p:nvGrpSpPr>
            <p:cNvPr id="55" name="Google Shape;55;p3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2899750" y="2557850"/>
            <a:ext cx="33444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3798400" y="1389850"/>
            <a:ext cx="1547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 b="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5"/>
          <p:cNvGrpSpPr/>
          <p:nvPr/>
        </p:nvGrpSpPr>
        <p:grpSpPr>
          <a:xfrm>
            <a:off x="8131144" y="1319777"/>
            <a:ext cx="1045809" cy="1266488"/>
            <a:chOff x="5515256" y="1068365"/>
            <a:chExt cx="1045809" cy="1266488"/>
          </a:xfrm>
        </p:grpSpPr>
        <p:grpSp>
          <p:nvGrpSpPr>
            <p:cNvPr id="98" name="Google Shape;98;p5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5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6530264" y="4412692"/>
            <a:ext cx="2740878" cy="839276"/>
            <a:chOff x="6530264" y="4412692"/>
            <a:chExt cx="2740878" cy="839276"/>
          </a:xfrm>
        </p:grpSpPr>
        <p:grpSp>
          <p:nvGrpSpPr>
            <p:cNvPr id="107" name="Google Shape;107;p5"/>
            <p:cNvGrpSpPr/>
            <p:nvPr/>
          </p:nvGrpSpPr>
          <p:grpSpPr>
            <a:xfrm rot="-5400000" flipH="1">
              <a:off x="6840670" y="4102285"/>
              <a:ext cx="839276" cy="1460090"/>
              <a:chOff x="-363625" y="1579348"/>
              <a:chExt cx="1215990" cy="2115459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5"/>
            <p:cNvGrpSpPr/>
            <p:nvPr/>
          </p:nvGrpSpPr>
          <p:grpSpPr>
            <a:xfrm rot="-5400000" flipH="1">
              <a:off x="8121458" y="4102285"/>
              <a:ext cx="839276" cy="1460090"/>
              <a:chOff x="-363625" y="1579348"/>
              <a:chExt cx="1215990" cy="2115459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A55F1">
                  <a:alpha val="6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5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122" name="Google Shape;122;p5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123" name="Google Shape;123;p5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124" name="Google Shape;124;p5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5" name="Google Shape;125;p5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126" name="Google Shape;126;p5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5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8" name="Google Shape;128;p5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129" name="Google Shape;129;p5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5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1" name="Google Shape;131;p5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132" name="Google Shape;132;p5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4" name="Google Shape;134;p5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1"/>
          </p:nvPr>
        </p:nvSpPr>
        <p:spPr>
          <a:xfrm>
            <a:off x="1377785" y="2232825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2"/>
          </p:nvPr>
        </p:nvSpPr>
        <p:spPr>
          <a:xfrm>
            <a:off x="1377775" y="2569700"/>
            <a:ext cx="27948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4971415" y="2232825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16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Unbounded SemiBold"/>
              <a:buNone/>
              <a:defRPr sz="2200">
                <a:latin typeface="Unbounded SemiBold"/>
                <a:ea typeface="Unbounded SemiBold"/>
                <a:cs typeface="Unbounded SemiBold"/>
                <a:sym typeface="Unbounded SemiBold"/>
              </a:defRPr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4971416" y="2569700"/>
            <a:ext cx="27948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 rot="10800000">
            <a:off x="7745038" y="2970811"/>
            <a:ext cx="1778369" cy="2124051"/>
            <a:chOff x="-363625" y="1579348"/>
            <a:chExt cx="1778369" cy="2124051"/>
          </a:xfrm>
        </p:grpSpPr>
        <p:sp>
          <p:nvSpPr>
            <p:cNvPr id="142" name="Google Shape;142;p6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 flipH="1">
            <a:off x="-376912" y="1241186"/>
            <a:ext cx="1778369" cy="2124051"/>
            <a:chOff x="-363625" y="1579348"/>
            <a:chExt cx="1778369" cy="2124051"/>
          </a:xfrm>
        </p:grpSpPr>
        <p:sp>
          <p:nvSpPr>
            <p:cNvPr id="152" name="Google Shape;152;p6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5" name="Google Shape;165;p6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166" name="Google Shape;166;p6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6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8" name="Google Shape;168;p6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169" name="Google Shape;169;p6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6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1" name="Google Shape;171;p6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172" name="Google Shape;172;p6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6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4" name="Google Shape;174;p6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6867257" y="2264913"/>
            <a:ext cx="2230554" cy="3059268"/>
            <a:chOff x="6867257" y="2020288"/>
            <a:chExt cx="2230554" cy="3059268"/>
          </a:xfrm>
        </p:grpSpPr>
        <p:grpSp>
          <p:nvGrpSpPr>
            <p:cNvPr id="178" name="Google Shape;178;p7"/>
            <p:cNvGrpSpPr/>
            <p:nvPr/>
          </p:nvGrpSpPr>
          <p:grpSpPr>
            <a:xfrm rot="10800000" flipH="1">
              <a:off x="7730780" y="3446797"/>
              <a:ext cx="1367032" cy="1632758"/>
              <a:chOff x="-363625" y="1579348"/>
              <a:chExt cx="1778369" cy="2124051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10800000" flipH="1">
              <a:off x="7730780" y="2020288"/>
              <a:ext cx="1367032" cy="1632758"/>
              <a:chOff x="-363625" y="1579348"/>
              <a:chExt cx="1778369" cy="2124051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 rot="10800000" flipH="1">
              <a:off x="6867257" y="3453402"/>
              <a:ext cx="934732" cy="1626153"/>
              <a:chOff x="-363625" y="1579348"/>
              <a:chExt cx="1215990" cy="2115459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 rot="10800000" flipH="1">
              <a:off x="6867257" y="2026892"/>
              <a:ext cx="934732" cy="1626153"/>
              <a:chOff x="-363625" y="1579348"/>
              <a:chExt cx="1215990" cy="2115459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" name="Google Shape;212;p7"/>
          <p:cNvGrpSpPr/>
          <p:nvPr/>
        </p:nvGrpSpPr>
        <p:grpSpPr>
          <a:xfrm>
            <a:off x="100181" y="875476"/>
            <a:ext cx="719630" cy="896677"/>
            <a:chOff x="5515256" y="1438176"/>
            <a:chExt cx="719630" cy="896677"/>
          </a:xfrm>
        </p:grpSpPr>
        <p:grpSp>
          <p:nvGrpSpPr>
            <p:cNvPr id="213" name="Google Shape;213;p7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" name="Google Shape;217;p7"/>
            <p:cNvSpPr/>
            <p:nvPr/>
          </p:nvSpPr>
          <p:spPr>
            <a:xfrm rot="10800000" flipH="1">
              <a:off x="5841436" y="1438176"/>
              <a:ext cx="390600" cy="33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2700000">
            <a:off x="4529507" y="4049114"/>
            <a:ext cx="1045799" cy="1266476"/>
            <a:chOff x="5515256" y="1068365"/>
            <a:chExt cx="1045809" cy="1266488"/>
          </a:xfrm>
        </p:grpSpPr>
        <p:grpSp>
          <p:nvGrpSpPr>
            <p:cNvPr id="219" name="Google Shape;219;p7"/>
            <p:cNvGrpSpPr/>
            <p:nvPr/>
          </p:nvGrpSpPr>
          <p:grpSpPr>
            <a:xfrm rot="10800000" flipH="1">
              <a:off x="5515256" y="1626642"/>
              <a:ext cx="719630" cy="708211"/>
              <a:chOff x="-363625" y="2502332"/>
              <a:chExt cx="1211702" cy="1192475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7"/>
            <p:cNvGrpSpPr/>
            <p:nvPr/>
          </p:nvGrpSpPr>
          <p:grpSpPr>
            <a:xfrm rot="10800000" flipH="1">
              <a:off x="5841436" y="1068365"/>
              <a:ext cx="719630" cy="708211"/>
              <a:chOff x="-363625" y="2502332"/>
              <a:chExt cx="1211702" cy="1192475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5607">
                  <a:alpha val="45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" name="Google Shape;227;p7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229" name="Google Shape;229;p7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230" name="Google Shape;230;p7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" name="Google Shape;231;p7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232" name="Google Shape;232;p7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4" name="Google Shape;234;p7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7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7" name="Google Shape;237;p7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238" name="Google Shape;238;p7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0" name="Google Shape;240;p7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713225" y="1336650"/>
            <a:ext cx="3858900" cy="6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body" idx="1"/>
          </p:nvPr>
        </p:nvSpPr>
        <p:spPr>
          <a:xfrm>
            <a:off x="713225" y="1999350"/>
            <a:ext cx="3858900" cy="18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8"/>
          <p:cNvGrpSpPr/>
          <p:nvPr/>
        </p:nvGrpSpPr>
        <p:grpSpPr>
          <a:xfrm rot="5400000">
            <a:off x="7344957" y="2615663"/>
            <a:ext cx="2230554" cy="3059268"/>
            <a:chOff x="6867257" y="2020288"/>
            <a:chExt cx="2230554" cy="3059268"/>
          </a:xfrm>
        </p:grpSpPr>
        <p:grpSp>
          <p:nvGrpSpPr>
            <p:cNvPr id="245" name="Google Shape;245;p8"/>
            <p:cNvGrpSpPr/>
            <p:nvPr/>
          </p:nvGrpSpPr>
          <p:grpSpPr>
            <a:xfrm rot="10800000" flipH="1">
              <a:off x="7730780" y="3446797"/>
              <a:ext cx="1367032" cy="1632758"/>
              <a:chOff x="-363625" y="1579348"/>
              <a:chExt cx="1778369" cy="2124051"/>
            </a:xfrm>
          </p:grpSpPr>
          <p:sp>
            <p:nvSpPr>
              <p:cNvPr id="246" name="Google Shape;246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8"/>
            <p:cNvGrpSpPr/>
            <p:nvPr/>
          </p:nvGrpSpPr>
          <p:grpSpPr>
            <a:xfrm rot="10800000" flipH="1">
              <a:off x="7730780" y="2020288"/>
              <a:ext cx="1367032" cy="1632758"/>
              <a:chOff x="-363625" y="1579348"/>
              <a:chExt cx="1778369" cy="2124051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8"/>
            <p:cNvGrpSpPr/>
            <p:nvPr/>
          </p:nvGrpSpPr>
          <p:grpSpPr>
            <a:xfrm rot="10800000" flipH="1">
              <a:off x="6867257" y="3453402"/>
              <a:ext cx="934732" cy="1626153"/>
              <a:chOff x="-363625" y="1579348"/>
              <a:chExt cx="1215990" cy="2115459"/>
            </a:xfrm>
          </p:grpSpPr>
          <p:sp>
            <p:nvSpPr>
              <p:cNvPr id="266" name="Google Shape;266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8"/>
            <p:cNvGrpSpPr/>
            <p:nvPr/>
          </p:nvGrpSpPr>
          <p:grpSpPr>
            <a:xfrm rot="10800000" flipH="1">
              <a:off x="6867257" y="2026892"/>
              <a:ext cx="934732" cy="1626153"/>
              <a:chOff x="-363625" y="1579348"/>
              <a:chExt cx="1215990" cy="2115459"/>
            </a:xfrm>
          </p:grpSpPr>
          <p:sp>
            <p:nvSpPr>
              <p:cNvPr id="273" name="Google Shape;273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" name="Google Shape;279;p8"/>
          <p:cNvGrpSpPr/>
          <p:nvPr/>
        </p:nvGrpSpPr>
        <p:grpSpPr>
          <a:xfrm>
            <a:off x="-402043" y="789288"/>
            <a:ext cx="2230554" cy="3059268"/>
            <a:chOff x="6867257" y="2020288"/>
            <a:chExt cx="2230554" cy="3059268"/>
          </a:xfrm>
        </p:grpSpPr>
        <p:grpSp>
          <p:nvGrpSpPr>
            <p:cNvPr id="280" name="Google Shape;280;p8"/>
            <p:cNvGrpSpPr/>
            <p:nvPr/>
          </p:nvGrpSpPr>
          <p:grpSpPr>
            <a:xfrm rot="10800000" flipH="1">
              <a:off x="7730780" y="3446797"/>
              <a:ext cx="1367032" cy="1632758"/>
              <a:chOff x="-363625" y="1579348"/>
              <a:chExt cx="1778369" cy="2124051"/>
            </a:xfrm>
          </p:grpSpPr>
          <p:sp>
            <p:nvSpPr>
              <p:cNvPr id="281" name="Google Shape;281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 rot="10800000" flipH="1">
              <a:off x="7730780" y="2020288"/>
              <a:ext cx="1367032" cy="1632758"/>
              <a:chOff x="-363625" y="1579348"/>
              <a:chExt cx="1778369" cy="2124051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756844" y="189273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756844" y="2510924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756844" y="3133399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 flipH="1">
              <a:off x="6867257" y="3453402"/>
              <a:ext cx="934732" cy="1626153"/>
              <a:chOff x="-363625" y="1579348"/>
              <a:chExt cx="1215990" cy="2115459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8"/>
            <p:cNvGrpSpPr/>
            <p:nvPr/>
          </p:nvGrpSpPr>
          <p:grpSpPr>
            <a:xfrm rot="10800000" flipH="1">
              <a:off x="6867257" y="2026892"/>
              <a:ext cx="934732" cy="1626153"/>
              <a:chOff x="-363625" y="1579348"/>
              <a:chExt cx="1215990" cy="2115459"/>
            </a:xfrm>
          </p:grpSpPr>
          <p:sp>
            <p:nvSpPr>
              <p:cNvPr id="308" name="Google Shape;308;p8"/>
              <p:cNvSpPr/>
              <p:nvPr/>
            </p:nvSpPr>
            <p:spPr>
              <a:xfrm>
                <a:off x="194465" y="1579348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90177" y="219324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363625" y="1884146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63625" y="250233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90177" y="2815722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-363625" y="3124807"/>
                <a:ext cx="657900" cy="570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8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316" name="Google Shape;316;p8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317" name="Google Shape;317;p8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8" name="Google Shape;318;p8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319" name="Google Shape;319;p8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8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8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322" name="Google Shape;322;p8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8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4" name="Google Shape;324;p8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325" name="Google Shape;325;p8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8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7" name="Google Shape;327;p8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 txBox="1">
            <a:spLocks noGrp="1"/>
          </p:cNvSpPr>
          <p:nvPr>
            <p:ph type="title"/>
          </p:nvPr>
        </p:nvSpPr>
        <p:spPr>
          <a:xfrm>
            <a:off x="1388100" y="840600"/>
            <a:ext cx="6367800" cy="3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9"/>
          <p:cNvGrpSpPr/>
          <p:nvPr/>
        </p:nvGrpSpPr>
        <p:grpSpPr>
          <a:xfrm rot="10800000">
            <a:off x="-333375" y="2602848"/>
            <a:ext cx="1778369" cy="2124051"/>
            <a:chOff x="-363625" y="1579348"/>
            <a:chExt cx="1778369" cy="2124051"/>
          </a:xfrm>
        </p:grpSpPr>
        <p:sp>
          <p:nvSpPr>
            <p:cNvPr id="331" name="Google Shape;331;p9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9"/>
          <p:cNvGrpSpPr/>
          <p:nvPr/>
        </p:nvGrpSpPr>
        <p:grpSpPr>
          <a:xfrm rot="10800000">
            <a:off x="7678000" y="588073"/>
            <a:ext cx="1778369" cy="2124051"/>
            <a:chOff x="-363625" y="1579348"/>
            <a:chExt cx="1778369" cy="2124051"/>
          </a:xfrm>
        </p:grpSpPr>
        <p:sp>
          <p:nvSpPr>
            <p:cNvPr id="341" name="Google Shape;341;p9"/>
            <p:cNvSpPr/>
            <p:nvPr/>
          </p:nvSpPr>
          <p:spPr>
            <a:xfrm>
              <a:off x="194465" y="157934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756844" y="1892738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90177" y="219324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-363625" y="1884146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56844" y="2510924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56844" y="3133399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 rot="10800000">
            <a:off x="7611483" y="4123342"/>
            <a:ext cx="719630" cy="708211"/>
            <a:chOff x="-363625" y="2502332"/>
            <a:chExt cx="1211702" cy="1192475"/>
          </a:xfrm>
        </p:grpSpPr>
        <p:sp>
          <p:nvSpPr>
            <p:cNvPr id="351" name="Google Shape;351;p9"/>
            <p:cNvSpPr/>
            <p:nvPr/>
          </p:nvSpPr>
          <p:spPr>
            <a:xfrm>
              <a:off x="-363625" y="250233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90177" y="2815722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-363625" y="3124807"/>
              <a:ext cx="657900" cy="570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9"/>
          <p:cNvGrpSpPr/>
          <p:nvPr/>
        </p:nvGrpSpPr>
        <p:grpSpPr>
          <a:xfrm>
            <a:off x="360350" y="157700"/>
            <a:ext cx="8425800" cy="4762725"/>
            <a:chOff x="360350" y="157700"/>
            <a:chExt cx="8425800" cy="4762725"/>
          </a:xfrm>
        </p:grpSpPr>
        <p:grpSp>
          <p:nvGrpSpPr>
            <p:cNvPr id="355" name="Google Shape;355;p9"/>
            <p:cNvGrpSpPr/>
            <p:nvPr/>
          </p:nvGrpSpPr>
          <p:grpSpPr>
            <a:xfrm>
              <a:off x="360350" y="157700"/>
              <a:ext cx="8425800" cy="231900"/>
              <a:chOff x="-885850" y="307600"/>
              <a:chExt cx="8425800" cy="231900"/>
            </a:xfrm>
          </p:grpSpPr>
          <p:grpSp>
            <p:nvGrpSpPr>
              <p:cNvPr id="356" name="Google Shape;356;p9"/>
              <p:cNvGrpSpPr/>
              <p:nvPr/>
            </p:nvGrpSpPr>
            <p:grpSpPr>
              <a:xfrm>
                <a:off x="-885850" y="307600"/>
                <a:ext cx="8425800" cy="231900"/>
                <a:chOff x="-885850" y="307600"/>
                <a:chExt cx="8425800" cy="231900"/>
              </a:xfrm>
            </p:grpSpPr>
            <p:sp>
              <p:nvSpPr>
                <p:cNvPr id="357" name="Google Shape;357;p9"/>
                <p:cNvSpPr/>
                <p:nvPr/>
              </p:nvSpPr>
              <p:spPr>
                <a:xfrm>
                  <a:off x="-885850" y="307600"/>
                  <a:ext cx="84258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" name="Google Shape;358;p9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359" name="Google Shape;359;p9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9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1" name="Google Shape;361;p9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362" name="Google Shape;362;p9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9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" name="Google Shape;364;p9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365" name="Google Shape;365;p9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9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7" name="Google Shape;367;p9"/>
            <p:cNvSpPr/>
            <p:nvPr/>
          </p:nvSpPr>
          <p:spPr>
            <a:xfrm>
              <a:off x="360350" y="445025"/>
              <a:ext cx="8425800" cy="4475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9"/>
          <p:cNvSpPr txBox="1">
            <a:spLocks noGrp="1"/>
          </p:cNvSpPr>
          <p:nvPr>
            <p:ph type="title"/>
          </p:nvPr>
        </p:nvSpPr>
        <p:spPr>
          <a:xfrm>
            <a:off x="2549400" y="1490038"/>
            <a:ext cx="4045200" cy="8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9" name="Google Shape;369;p9"/>
          <p:cNvSpPr txBox="1">
            <a:spLocks noGrp="1"/>
          </p:cNvSpPr>
          <p:nvPr>
            <p:ph type="subTitle" idx="1"/>
          </p:nvPr>
        </p:nvSpPr>
        <p:spPr>
          <a:xfrm>
            <a:off x="2549400" y="241836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>
            <a:spLocks noGrp="1"/>
          </p:cNvSpPr>
          <p:nvPr>
            <p:ph type="pic" idx="2"/>
          </p:nvPr>
        </p:nvSpPr>
        <p:spPr>
          <a:xfrm>
            <a:off x="0" y="64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10"/>
          <p:cNvSpPr txBox="1">
            <a:spLocks noGrp="1"/>
          </p:cNvSpPr>
          <p:nvPr>
            <p:ph type="body" idx="1"/>
          </p:nvPr>
        </p:nvSpPr>
        <p:spPr>
          <a:xfrm>
            <a:off x="713225" y="3423425"/>
            <a:ext cx="4813800" cy="1154700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chemeClr val="accent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nbounded SemiBold"/>
              <a:buNone/>
              <a:defRPr sz="3200"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52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6200" y="521225"/>
            <a:ext cx="773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bounded"/>
              <a:buNone/>
              <a:defRPr sz="25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6200" y="1152475"/>
            <a:ext cx="773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27"/>
          <p:cNvGrpSpPr/>
          <p:nvPr/>
        </p:nvGrpSpPr>
        <p:grpSpPr>
          <a:xfrm>
            <a:off x="1630950" y="686800"/>
            <a:ext cx="5935550" cy="3769900"/>
            <a:chOff x="1604250" y="686800"/>
            <a:chExt cx="5935550" cy="3769900"/>
          </a:xfrm>
        </p:grpSpPr>
        <p:sp>
          <p:nvSpPr>
            <p:cNvPr id="924" name="Google Shape;924;p27"/>
            <p:cNvSpPr/>
            <p:nvPr/>
          </p:nvSpPr>
          <p:spPr>
            <a:xfrm>
              <a:off x="1604250" y="995300"/>
              <a:ext cx="5935500" cy="3461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5" name="Google Shape;925;p27"/>
            <p:cNvGrpSpPr/>
            <p:nvPr/>
          </p:nvGrpSpPr>
          <p:grpSpPr>
            <a:xfrm>
              <a:off x="1604300" y="686800"/>
              <a:ext cx="5935500" cy="231900"/>
              <a:chOff x="1604300" y="307600"/>
              <a:chExt cx="5935500" cy="231900"/>
            </a:xfrm>
          </p:grpSpPr>
          <p:grpSp>
            <p:nvGrpSpPr>
              <p:cNvPr id="926" name="Google Shape;926;p27"/>
              <p:cNvGrpSpPr/>
              <p:nvPr/>
            </p:nvGrpSpPr>
            <p:grpSpPr>
              <a:xfrm>
                <a:off x="1604300" y="307600"/>
                <a:ext cx="5935500" cy="231900"/>
                <a:chOff x="1604300" y="307600"/>
                <a:chExt cx="5935500" cy="231900"/>
              </a:xfrm>
            </p:grpSpPr>
            <p:sp>
              <p:nvSpPr>
                <p:cNvPr id="927" name="Google Shape;927;p27"/>
                <p:cNvSpPr/>
                <p:nvPr/>
              </p:nvSpPr>
              <p:spPr>
                <a:xfrm>
                  <a:off x="1604300" y="307600"/>
                  <a:ext cx="59355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28" name="Google Shape;928;p27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929" name="Google Shape;929;p27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0" name="Google Shape;930;p27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1" name="Google Shape;931;p27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932" name="Google Shape;932;p27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27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34" name="Google Shape;934;p27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935" name="Google Shape;935;p27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7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37" name="Google Shape;937;p27"/>
          <p:cNvSpPr txBox="1">
            <a:spLocks noGrp="1"/>
          </p:cNvSpPr>
          <p:nvPr>
            <p:ph type="ctrTitle"/>
          </p:nvPr>
        </p:nvSpPr>
        <p:spPr>
          <a:xfrm>
            <a:off x="2784750" y="1250950"/>
            <a:ext cx="3574500" cy="156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SSCL</a:t>
            </a:r>
            <a:endParaRPr sz="2800" dirty="0"/>
          </a:p>
        </p:txBody>
      </p:sp>
      <p:sp>
        <p:nvSpPr>
          <p:cNvPr id="938" name="Google Shape;938;p27"/>
          <p:cNvSpPr txBox="1">
            <a:spLocks noGrp="1"/>
          </p:cNvSpPr>
          <p:nvPr>
            <p:ph type="subTitle" idx="1"/>
          </p:nvPr>
        </p:nvSpPr>
        <p:spPr>
          <a:xfrm>
            <a:off x="2710991" y="3475458"/>
            <a:ext cx="3832241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de Securitate si Confort al Locuintei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Mitrache Albert-Dorin</a:t>
            </a:r>
            <a:endParaRPr dirty="0"/>
          </a:p>
        </p:txBody>
      </p:sp>
      <p:grpSp>
        <p:nvGrpSpPr>
          <p:cNvPr id="939" name="Google Shape;939;p27"/>
          <p:cNvGrpSpPr/>
          <p:nvPr/>
        </p:nvGrpSpPr>
        <p:grpSpPr>
          <a:xfrm flipH="1">
            <a:off x="1155100" y="2915992"/>
            <a:ext cx="1371900" cy="1429458"/>
            <a:chOff x="6711600" y="2996192"/>
            <a:chExt cx="1371900" cy="1429458"/>
          </a:xfrm>
        </p:grpSpPr>
        <p:sp>
          <p:nvSpPr>
            <p:cNvPr id="940" name="Google Shape;940;p27"/>
            <p:cNvSpPr/>
            <p:nvPr/>
          </p:nvSpPr>
          <p:spPr>
            <a:xfrm>
              <a:off x="6711600" y="3053750"/>
              <a:ext cx="1371900" cy="137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27"/>
            <p:cNvGrpSpPr/>
            <p:nvPr/>
          </p:nvGrpSpPr>
          <p:grpSpPr>
            <a:xfrm flipH="1">
              <a:off x="6983370" y="2996192"/>
              <a:ext cx="796860" cy="1174758"/>
              <a:chOff x="4312400" y="1076775"/>
              <a:chExt cx="370650" cy="546450"/>
            </a:xfrm>
          </p:grpSpPr>
          <p:sp>
            <p:nvSpPr>
              <p:cNvPr id="942" name="Google Shape;942;p27"/>
              <p:cNvSpPr/>
              <p:nvPr/>
            </p:nvSpPr>
            <p:spPr>
              <a:xfrm>
                <a:off x="4355000" y="1374000"/>
                <a:ext cx="18690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6300" extrusionOk="0">
                    <a:moveTo>
                      <a:pt x="2005" y="0"/>
                    </a:moveTo>
                    <a:cubicBezTo>
                      <a:pt x="1817" y="0"/>
                      <a:pt x="1606" y="62"/>
                      <a:pt x="1383" y="190"/>
                    </a:cubicBezTo>
                    <a:cubicBezTo>
                      <a:pt x="1336" y="217"/>
                      <a:pt x="1291" y="246"/>
                      <a:pt x="1245" y="278"/>
                    </a:cubicBezTo>
                    <a:cubicBezTo>
                      <a:pt x="1230" y="288"/>
                      <a:pt x="1216" y="300"/>
                      <a:pt x="1201" y="311"/>
                    </a:cubicBezTo>
                    <a:cubicBezTo>
                      <a:pt x="1171" y="332"/>
                      <a:pt x="1141" y="355"/>
                      <a:pt x="1112" y="378"/>
                    </a:cubicBezTo>
                    <a:cubicBezTo>
                      <a:pt x="1095" y="392"/>
                      <a:pt x="1078" y="407"/>
                      <a:pt x="1061" y="421"/>
                    </a:cubicBezTo>
                    <a:cubicBezTo>
                      <a:pt x="1034" y="443"/>
                      <a:pt x="1008" y="465"/>
                      <a:pt x="983" y="490"/>
                    </a:cubicBezTo>
                    <a:cubicBezTo>
                      <a:pt x="965" y="506"/>
                      <a:pt x="948" y="524"/>
                      <a:pt x="930" y="540"/>
                    </a:cubicBezTo>
                    <a:cubicBezTo>
                      <a:pt x="907" y="563"/>
                      <a:pt x="882" y="587"/>
                      <a:pt x="859" y="611"/>
                    </a:cubicBezTo>
                    <a:cubicBezTo>
                      <a:pt x="842" y="630"/>
                      <a:pt x="824" y="650"/>
                      <a:pt x="807" y="669"/>
                    </a:cubicBezTo>
                    <a:cubicBezTo>
                      <a:pt x="784" y="693"/>
                      <a:pt x="762" y="718"/>
                      <a:pt x="741" y="743"/>
                    </a:cubicBezTo>
                    <a:cubicBezTo>
                      <a:pt x="724" y="763"/>
                      <a:pt x="707" y="784"/>
                      <a:pt x="691" y="805"/>
                    </a:cubicBezTo>
                    <a:cubicBezTo>
                      <a:pt x="670" y="831"/>
                      <a:pt x="650" y="856"/>
                      <a:pt x="629" y="883"/>
                    </a:cubicBezTo>
                    <a:cubicBezTo>
                      <a:pt x="613" y="904"/>
                      <a:pt x="598" y="926"/>
                      <a:pt x="581" y="949"/>
                    </a:cubicBezTo>
                    <a:cubicBezTo>
                      <a:pt x="563" y="975"/>
                      <a:pt x="544" y="1002"/>
                      <a:pt x="525" y="1030"/>
                    </a:cubicBezTo>
                    <a:cubicBezTo>
                      <a:pt x="510" y="1054"/>
                      <a:pt x="495" y="1076"/>
                      <a:pt x="480" y="1099"/>
                    </a:cubicBezTo>
                    <a:cubicBezTo>
                      <a:pt x="472" y="1112"/>
                      <a:pt x="463" y="1124"/>
                      <a:pt x="455" y="1138"/>
                    </a:cubicBezTo>
                    <a:cubicBezTo>
                      <a:pt x="449" y="1146"/>
                      <a:pt x="446" y="1155"/>
                      <a:pt x="441" y="1163"/>
                    </a:cubicBezTo>
                    <a:cubicBezTo>
                      <a:pt x="393" y="1240"/>
                      <a:pt x="349" y="1320"/>
                      <a:pt x="308" y="1400"/>
                    </a:cubicBezTo>
                    <a:cubicBezTo>
                      <a:pt x="305" y="1410"/>
                      <a:pt x="301" y="1418"/>
                      <a:pt x="297" y="1426"/>
                    </a:cubicBezTo>
                    <a:cubicBezTo>
                      <a:pt x="259" y="1503"/>
                      <a:pt x="224" y="1581"/>
                      <a:pt x="194" y="1660"/>
                    </a:cubicBezTo>
                    <a:cubicBezTo>
                      <a:pt x="188" y="1674"/>
                      <a:pt x="182" y="1688"/>
                      <a:pt x="176" y="1702"/>
                    </a:cubicBezTo>
                    <a:cubicBezTo>
                      <a:pt x="145" y="1784"/>
                      <a:pt x="118" y="1867"/>
                      <a:pt x="95" y="1950"/>
                    </a:cubicBezTo>
                    <a:cubicBezTo>
                      <a:pt x="90" y="1967"/>
                      <a:pt x="85" y="1984"/>
                      <a:pt x="81" y="2001"/>
                    </a:cubicBezTo>
                    <a:cubicBezTo>
                      <a:pt x="59" y="2086"/>
                      <a:pt x="40" y="2170"/>
                      <a:pt x="27" y="2254"/>
                    </a:cubicBezTo>
                    <a:cubicBezTo>
                      <a:pt x="20" y="2293"/>
                      <a:pt x="18" y="2328"/>
                      <a:pt x="14" y="2363"/>
                    </a:cubicBezTo>
                    <a:cubicBezTo>
                      <a:pt x="12" y="2382"/>
                      <a:pt x="8" y="2401"/>
                      <a:pt x="7" y="2421"/>
                    </a:cubicBezTo>
                    <a:cubicBezTo>
                      <a:pt x="3" y="2476"/>
                      <a:pt x="0" y="2532"/>
                      <a:pt x="0" y="2586"/>
                    </a:cubicBezTo>
                    <a:cubicBezTo>
                      <a:pt x="0" y="2750"/>
                      <a:pt x="22" y="2896"/>
                      <a:pt x="63" y="3022"/>
                    </a:cubicBezTo>
                    <a:cubicBezTo>
                      <a:pt x="131" y="3231"/>
                      <a:pt x="249" y="3385"/>
                      <a:pt x="405" y="3476"/>
                    </a:cubicBezTo>
                    <a:lnTo>
                      <a:pt x="5103" y="6207"/>
                    </a:lnTo>
                    <a:cubicBezTo>
                      <a:pt x="5088" y="6198"/>
                      <a:pt x="5073" y="6186"/>
                      <a:pt x="5058" y="6176"/>
                    </a:cubicBezTo>
                    <a:lnTo>
                      <a:pt x="5058" y="6176"/>
                    </a:lnTo>
                    <a:cubicBezTo>
                      <a:pt x="5175" y="6256"/>
                      <a:pt x="5315" y="6299"/>
                      <a:pt x="5471" y="6299"/>
                    </a:cubicBezTo>
                    <a:cubicBezTo>
                      <a:pt x="5658" y="6299"/>
                      <a:pt x="5868" y="6239"/>
                      <a:pt x="6090" y="6110"/>
                    </a:cubicBezTo>
                    <a:cubicBezTo>
                      <a:pt x="6856" y="5668"/>
                      <a:pt x="7476" y="4595"/>
                      <a:pt x="7473" y="3714"/>
                    </a:cubicBezTo>
                    <a:cubicBezTo>
                      <a:pt x="7472" y="3275"/>
                      <a:pt x="7317" y="2967"/>
                      <a:pt x="7066" y="2824"/>
                    </a:cubicBezTo>
                    <a:lnTo>
                      <a:pt x="7066" y="2824"/>
                    </a:lnTo>
                    <a:cubicBezTo>
                      <a:pt x="7066" y="2824"/>
                      <a:pt x="7066" y="2824"/>
                      <a:pt x="7066" y="2824"/>
                    </a:cubicBezTo>
                    <a:cubicBezTo>
                      <a:pt x="7066" y="2824"/>
                      <a:pt x="2370" y="94"/>
                      <a:pt x="2370" y="94"/>
                    </a:cubicBezTo>
                    <a:cubicBezTo>
                      <a:pt x="2264" y="33"/>
                      <a:pt x="2140" y="0"/>
                      <a:pt x="2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4389900" y="1209725"/>
                <a:ext cx="47400" cy="2015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8061" extrusionOk="0">
                    <a:moveTo>
                      <a:pt x="1876" y="541"/>
                    </a:moveTo>
                    <a:lnTo>
                      <a:pt x="1876" y="542"/>
                    </a:lnTo>
                    <a:lnTo>
                      <a:pt x="1876" y="542"/>
                    </a:lnTo>
                    <a:cubicBezTo>
                      <a:pt x="1876" y="542"/>
                      <a:pt x="1876" y="541"/>
                      <a:pt x="1876" y="541"/>
                    </a:cubicBezTo>
                    <a:close/>
                    <a:moveTo>
                      <a:pt x="66" y="701"/>
                    </a:moveTo>
                    <a:cubicBezTo>
                      <a:pt x="73" y="714"/>
                      <a:pt x="78" y="728"/>
                      <a:pt x="87" y="741"/>
                    </a:cubicBezTo>
                    <a:lnTo>
                      <a:pt x="86" y="741"/>
                    </a:lnTo>
                    <a:cubicBezTo>
                      <a:pt x="77" y="728"/>
                      <a:pt x="73" y="714"/>
                      <a:pt x="66" y="701"/>
                    </a:cubicBezTo>
                    <a:close/>
                    <a:moveTo>
                      <a:pt x="944" y="1"/>
                    </a:moveTo>
                    <a:cubicBezTo>
                      <a:pt x="706" y="1"/>
                      <a:pt x="469" y="53"/>
                      <a:pt x="288" y="159"/>
                    </a:cubicBezTo>
                    <a:cubicBezTo>
                      <a:pt x="108" y="262"/>
                      <a:pt x="18" y="400"/>
                      <a:pt x="18" y="538"/>
                    </a:cubicBezTo>
                    <a:cubicBezTo>
                      <a:pt x="18" y="538"/>
                      <a:pt x="18" y="538"/>
                      <a:pt x="18" y="538"/>
                    </a:cubicBezTo>
                    <a:cubicBezTo>
                      <a:pt x="18" y="538"/>
                      <a:pt x="1" y="7520"/>
                      <a:pt x="1" y="7520"/>
                    </a:cubicBezTo>
                    <a:cubicBezTo>
                      <a:pt x="1" y="7658"/>
                      <a:pt x="92" y="7798"/>
                      <a:pt x="275" y="7904"/>
                    </a:cubicBezTo>
                    <a:cubicBezTo>
                      <a:pt x="457" y="8008"/>
                      <a:pt x="694" y="8060"/>
                      <a:pt x="931" y="8060"/>
                    </a:cubicBezTo>
                    <a:cubicBezTo>
                      <a:pt x="1170" y="8060"/>
                      <a:pt x="1408" y="8008"/>
                      <a:pt x="1589" y="7902"/>
                    </a:cubicBezTo>
                    <a:cubicBezTo>
                      <a:pt x="1769" y="7798"/>
                      <a:pt x="1859" y="7662"/>
                      <a:pt x="1859" y="7525"/>
                    </a:cubicBezTo>
                    <a:lnTo>
                      <a:pt x="1876" y="542"/>
                    </a:lnTo>
                    <a:lnTo>
                      <a:pt x="1876" y="542"/>
                    </a:lnTo>
                    <a:cubicBezTo>
                      <a:pt x="1876" y="561"/>
                      <a:pt x="1871" y="578"/>
                      <a:pt x="1867" y="597"/>
                    </a:cubicBezTo>
                    <a:lnTo>
                      <a:pt x="1867" y="597"/>
                    </a:lnTo>
                    <a:cubicBezTo>
                      <a:pt x="1895" y="440"/>
                      <a:pt x="1810" y="278"/>
                      <a:pt x="1602" y="159"/>
                    </a:cubicBezTo>
                    <a:cubicBezTo>
                      <a:pt x="1420" y="53"/>
                      <a:pt x="1182" y="1"/>
                      <a:pt x="9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>
                <a:off x="4416800" y="1252425"/>
                <a:ext cx="10075" cy="1585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343" extrusionOk="0">
                    <a:moveTo>
                      <a:pt x="402" y="0"/>
                    </a:moveTo>
                    <a:cubicBezTo>
                      <a:pt x="296" y="13"/>
                      <a:pt x="188" y="19"/>
                      <a:pt x="77" y="19"/>
                    </a:cubicBezTo>
                    <a:cubicBezTo>
                      <a:pt x="52" y="19"/>
                      <a:pt x="27" y="18"/>
                      <a:pt x="1" y="18"/>
                    </a:cubicBezTo>
                    <a:lnTo>
                      <a:pt x="1" y="6343"/>
                    </a:lnTo>
                    <a:cubicBezTo>
                      <a:pt x="143" y="6331"/>
                      <a:pt x="281" y="6299"/>
                      <a:pt x="402" y="6249"/>
                    </a:cubicBez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7"/>
              <p:cNvSpPr/>
              <p:nvPr/>
            </p:nvSpPr>
            <p:spPr>
              <a:xfrm>
                <a:off x="4325000" y="1153525"/>
                <a:ext cx="180525" cy="85700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3428" extrusionOk="0">
                    <a:moveTo>
                      <a:pt x="7155" y="411"/>
                    </a:moveTo>
                    <a:cubicBezTo>
                      <a:pt x="7148" y="424"/>
                      <a:pt x="7140" y="437"/>
                      <a:pt x="7132" y="448"/>
                    </a:cubicBezTo>
                    <a:cubicBezTo>
                      <a:pt x="7114" y="478"/>
                      <a:pt x="7097" y="506"/>
                      <a:pt x="7077" y="535"/>
                    </a:cubicBezTo>
                    <a:cubicBezTo>
                      <a:pt x="7066" y="549"/>
                      <a:pt x="7057" y="562"/>
                      <a:pt x="7047" y="576"/>
                    </a:cubicBezTo>
                    <a:cubicBezTo>
                      <a:pt x="7026" y="605"/>
                      <a:pt x="7003" y="633"/>
                      <a:pt x="6980" y="661"/>
                    </a:cubicBezTo>
                    <a:cubicBezTo>
                      <a:pt x="6971" y="672"/>
                      <a:pt x="6961" y="684"/>
                      <a:pt x="6951" y="696"/>
                    </a:cubicBezTo>
                    <a:cubicBezTo>
                      <a:pt x="6938" y="711"/>
                      <a:pt x="6923" y="726"/>
                      <a:pt x="6909" y="742"/>
                    </a:cubicBezTo>
                    <a:cubicBezTo>
                      <a:pt x="6878" y="775"/>
                      <a:pt x="6847" y="808"/>
                      <a:pt x="6813" y="839"/>
                    </a:cubicBezTo>
                    <a:cubicBezTo>
                      <a:pt x="6796" y="857"/>
                      <a:pt x="6777" y="873"/>
                      <a:pt x="6758" y="889"/>
                    </a:cubicBezTo>
                    <a:cubicBezTo>
                      <a:pt x="6727" y="920"/>
                      <a:pt x="6692" y="949"/>
                      <a:pt x="6657" y="977"/>
                    </a:cubicBezTo>
                    <a:cubicBezTo>
                      <a:pt x="6637" y="993"/>
                      <a:pt x="6616" y="1010"/>
                      <a:pt x="6595" y="1026"/>
                    </a:cubicBezTo>
                    <a:cubicBezTo>
                      <a:pt x="6556" y="1055"/>
                      <a:pt x="6516" y="1084"/>
                      <a:pt x="6474" y="1114"/>
                    </a:cubicBezTo>
                    <a:cubicBezTo>
                      <a:pt x="6454" y="1128"/>
                      <a:pt x="6435" y="1142"/>
                      <a:pt x="6414" y="1154"/>
                    </a:cubicBezTo>
                    <a:cubicBezTo>
                      <a:pt x="6363" y="1188"/>
                      <a:pt x="6308" y="1221"/>
                      <a:pt x="6252" y="1254"/>
                    </a:cubicBezTo>
                    <a:cubicBezTo>
                      <a:pt x="6121" y="1040"/>
                      <a:pt x="5913" y="839"/>
                      <a:pt x="5624" y="667"/>
                    </a:cubicBezTo>
                    <a:cubicBezTo>
                      <a:pt x="4540" y="19"/>
                      <a:pt x="2759" y="0"/>
                      <a:pt x="1645" y="626"/>
                    </a:cubicBezTo>
                    <a:cubicBezTo>
                      <a:pt x="1329" y="803"/>
                      <a:pt x="1103" y="1014"/>
                      <a:pt x="963" y="1238"/>
                    </a:cubicBezTo>
                    <a:cubicBezTo>
                      <a:pt x="954" y="1233"/>
                      <a:pt x="943" y="1228"/>
                      <a:pt x="933" y="1222"/>
                    </a:cubicBezTo>
                    <a:cubicBezTo>
                      <a:pt x="470" y="946"/>
                      <a:pt x="159" y="615"/>
                      <a:pt x="1" y="266"/>
                    </a:cubicBezTo>
                    <a:lnTo>
                      <a:pt x="886" y="2210"/>
                    </a:lnTo>
                    <a:cubicBezTo>
                      <a:pt x="889" y="2215"/>
                      <a:pt x="891" y="2221"/>
                      <a:pt x="893" y="2226"/>
                    </a:cubicBezTo>
                    <a:cubicBezTo>
                      <a:pt x="898" y="2235"/>
                      <a:pt x="903" y="2243"/>
                      <a:pt x="907" y="2252"/>
                    </a:cubicBezTo>
                    <a:cubicBezTo>
                      <a:pt x="927" y="2291"/>
                      <a:pt x="949" y="2331"/>
                      <a:pt x="974" y="2369"/>
                    </a:cubicBezTo>
                    <a:cubicBezTo>
                      <a:pt x="980" y="2376"/>
                      <a:pt x="984" y="2384"/>
                      <a:pt x="989" y="2393"/>
                    </a:cubicBezTo>
                    <a:cubicBezTo>
                      <a:pt x="1018" y="2435"/>
                      <a:pt x="1051" y="2478"/>
                      <a:pt x="1087" y="2520"/>
                    </a:cubicBezTo>
                    <a:cubicBezTo>
                      <a:pt x="1095" y="2529"/>
                      <a:pt x="1103" y="2537"/>
                      <a:pt x="1113" y="2547"/>
                    </a:cubicBezTo>
                    <a:cubicBezTo>
                      <a:pt x="1146" y="2585"/>
                      <a:pt x="1184" y="2624"/>
                      <a:pt x="1224" y="2660"/>
                    </a:cubicBezTo>
                    <a:cubicBezTo>
                      <a:pt x="1228" y="2664"/>
                      <a:pt x="1233" y="2669"/>
                      <a:pt x="1239" y="2674"/>
                    </a:cubicBezTo>
                    <a:cubicBezTo>
                      <a:pt x="1283" y="2715"/>
                      <a:pt x="1331" y="2753"/>
                      <a:pt x="1382" y="2792"/>
                    </a:cubicBezTo>
                    <a:cubicBezTo>
                      <a:pt x="1395" y="2801"/>
                      <a:pt x="1407" y="2809"/>
                      <a:pt x="1420" y="2818"/>
                    </a:cubicBezTo>
                    <a:cubicBezTo>
                      <a:pt x="1473" y="2857"/>
                      <a:pt x="1528" y="2894"/>
                      <a:pt x="1589" y="2930"/>
                    </a:cubicBezTo>
                    <a:cubicBezTo>
                      <a:pt x="1655" y="2970"/>
                      <a:pt x="1725" y="3007"/>
                      <a:pt x="1796" y="3043"/>
                    </a:cubicBezTo>
                    <a:cubicBezTo>
                      <a:pt x="1820" y="3054"/>
                      <a:pt x="1845" y="3065"/>
                      <a:pt x="1870" y="3075"/>
                    </a:cubicBezTo>
                    <a:cubicBezTo>
                      <a:pt x="1919" y="3097"/>
                      <a:pt x="1967" y="3121"/>
                      <a:pt x="2018" y="3141"/>
                    </a:cubicBezTo>
                    <a:cubicBezTo>
                      <a:pt x="2049" y="3152"/>
                      <a:pt x="2080" y="3163"/>
                      <a:pt x="2112" y="3174"/>
                    </a:cubicBezTo>
                    <a:cubicBezTo>
                      <a:pt x="2157" y="3191"/>
                      <a:pt x="2204" y="3208"/>
                      <a:pt x="2252" y="3223"/>
                    </a:cubicBezTo>
                    <a:cubicBezTo>
                      <a:pt x="2285" y="3235"/>
                      <a:pt x="2320" y="3244"/>
                      <a:pt x="2355" y="3254"/>
                    </a:cubicBezTo>
                    <a:cubicBezTo>
                      <a:pt x="2402" y="3268"/>
                      <a:pt x="2448" y="3282"/>
                      <a:pt x="2495" y="3293"/>
                    </a:cubicBezTo>
                    <a:cubicBezTo>
                      <a:pt x="2532" y="3303"/>
                      <a:pt x="2569" y="3310"/>
                      <a:pt x="2606" y="3318"/>
                    </a:cubicBezTo>
                    <a:cubicBezTo>
                      <a:pt x="2653" y="3328"/>
                      <a:pt x="2700" y="3339"/>
                      <a:pt x="2746" y="3348"/>
                    </a:cubicBezTo>
                    <a:cubicBezTo>
                      <a:pt x="2785" y="3355"/>
                      <a:pt x="2825" y="3361"/>
                      <a:pt x="2863" y="3367"/>
                    </a:cubicBezTo>
                    <a:cubicBezTo>
                      <a:pt x="2911" y="3374"/>
                      <a:pt x="2958" y="3382"/>
                      <a:pt x="3004" y="3388"/>
                    </a:cubicBezTo>
                    <a:cubicBezTo>
                      <a:pt x="3045" y="3394"/>
                      <a:pt x="3085" y="3397"/>
                      <a:pt x="3126" y="3401"/>
                    </a:cubicBezTo>
                    <a:cubicBezTo>
                      <a:pt x="3172" y="3407"/>
                      <a:pt x="3220" y="3411"/>
                      <a:pt x="3267" y="3415"/>
                    </a:cubicBezTo>
                    <a:cubicBezTo>
                      <a:pt x="3308" y="3417"/>
                      <a:pt x="3349" y="3419"/>
                      <a:pt x="3391" y="3421"/>
                    </a:cubicBezTo>
                    <a:cubicBezTo>
                      <a:pt x="3426" y="3423"/>
                      <a:pt x="3461" y="3425"/>
                      <a:pt x="3496" y="3426"/>
                    </a:cubicBezTo>
                    <a:cubicBezTo>
                      <a:pt x="3512" y="3426"/>
                      <a:pt x="3526" y="3426"/>
                      <a:pt x="3541" y="3426"/>
                    </a:cubicBezTo>
                    <a:cubicBezTo>
                      <a:pt x="3561" y="3426"/>
                      <a:pt x="3581" y="3426"/>
                      <a:pt x="3601" y="3426"/>
                    </a:cubicBezTo>
                    <a:cubicBezTo>
                      <a:pt x="3671" y="3428"/>
                      <a:pt x="3741" y="3426"/>
                      <a:pt x="3811" y="3423"/>
                    </a:cubicBezTo>
                    <a:cubicBezTo>
                      <a:pt x="3822" y="3423"/>
                      <a:pt x="3834" y="3423"/>
                      <a:pt x="3844" y="3422"/>
                    </a:cubicBezTo>
                    <a:cubicBezTo>
                      <a:pt x="3924" y="3418"/>
                      <a:pt x="4002" y="3412"/>
                      <a:pt x="4080" y="3404"/>
                    </a:cubicBezTo>
                    <a:cubicBezTo>
                      <a:pt x="4100" y="3403"/>
                      <a:pt x="4119" y="3401"/>
                      <a:pt x="4139" y="3398"/>
                    </a:cubicBezTo>
                    <a:cubicBezTo>
                      <a:pt x="4164" y="3396"/>
                      <a:pt x="4191" y="3394"/>
                      <a:pt x="4218" y="3390"/>
                    </a:cubicBezTo>
                    <a:cubicBezTo>
                      <a:pt x="4258" y="3386"/>
                      <a:pt x="4296" y="3379"/>
                      <a:pt x="4335" y="3373"/>
                    </a:cubicBezTo>
                    <a:cubicBezTo>
                      <a:pt x="4351" y="3370"/>
                      <a:pt x="4366" y="3368"/>
                      <a:pt x="4382" y="3366"/>
                    </a:cubicBezTo>
                    <a:cubicBezTo>
                      <a:pt x="4458" y="3354"/>
                      <a:pt x="4535" y="3339"/>
                      <a:pt x="4610" y="3323"/>
                    </a:cubicBezTo>
                    <a:cubicBezTo>
                      <a:pt x="4627" y="3318"/>
                      <a:pt x="4646" y="3314"/>
                      <a:pt x="4664" y="3310"/>
                    </a:cubicBezTo>
                    <a:cubicBezTo>
                      <a:pt x="4724" y="3296"/>
                      <a:pt x="4785" y="3281"/>
                      <a:pt x="4845" y="3263"/>
                    </a:cubicBezTo>
                    <a:cubicBezTo>
                      <a:pt x="4862" y="3258"/>
                      <a:pt x="4881" y="3254"/>
                      <a:pt x="4899" y="3248"/>
                    </a:cubicBezTo>
                    <a:cubicBezTo>
                      <a:pt x="4972" y="3227"/>
                      <a:pt x="5043" y="3204"/>
                      <a:pt x="5113" y="3178"/>
                    </a:cubicBezTo>
                    <a:cubicBezTo>
                      <a:pt x="5125" y="3173"/>
                      <a:pt x="5135" y="3169"/>
                      <a:pt x="5147" y="3164"/>
                    </a:cubicBezTo>
                    <a:cubicBezTo>
                      <a:pt x="5206" y="3142"/>
                      <a:pt x="5265" y="3118"/>
                      <a:pt x="5321" y="3093"/>
                    </a:cubicBezTo>
                    <a:cubicBezTo>
                      <a:pt x="5339" y="3085"/>
                      <a:pt x="5357" y="3076"/>
                      <a:pt x="5374" y="3068"/>
                    </a:cubicBezTo>
                    <a:cubicBezTo>
                      <a:pt x="5441" y="3038"/>
                      <a:pt x="5506" y="3005"/>
                      <a:pt x="5568" y="2970"/>
                    </a:cubicBezTo>
                    <a:cubicBezTo>
                      <a:pt x="5621" y="2941"/>
                      <a:pt x="5671" y="2911"/>
                      <a:pt x="5719" y="2879"/>
                    </a:cubicBezTo>
                    <a:cubicBezTo>
                      <a:pt x="5728" y="2872"/>
                      <a:pt x="5738" y="2865"/>
                      <a:pt x="5749" y="2858"/>
                    </a:cubicBezTo>
                    <a:cubicBezTo>
                      <a:pt x="5761" y="2850"/>
                      <a:pt x="5772" y="2842"/>
                      <a:pt x="5784" y="2832"/>
                    </a:cubicBezTo>
                    <a:cubicBezTo>
                      <a:pt x="5808" y="2816"/>
                      <a:pt x="5832" y="2800"/>
                      <a:pt x="5854" y="2782"/>
                    </a:cubicBezTo>
                    <a:cubicBezTo>
                      <a:pt x="5870" y="2769"/>
                      <a:pt x="5885" y="2758"/>
                      <a:pt x="5901" y="2745"/>
                    </a:cubicBezTo>
                    <a:cubicBezTo>
                      <a:pt x="5909" y="2739"/>
                      <a:pt x="5917" y="2732"/>
                      <a:pt x="5925" y="2725"/>
                    </a:cubicBezTo>
                    <a:cubicBezTo>
                      <a:pt x="5951" y="2704"/>
                      <a:pt x="5964" y="2691"/>
                      <a:pt x="5978" y="2680"/>
                    </a:cubicBezTo>
                    <a:cubicBezTo>
                      <a:pt x="5992" y="2667"/>
                      <a:pt x="6004" y="2655"/>
                      <a:pt x="6018" y="2642"/>
                    </a:cubicBezTo>
                    <a:cubicBezTo>
                      <a:pt x="6034" y="2626"/>
                      <a:pt x="6050" y="2611"/>
                      <a:pt x="6065" y="2594"/>
                    </a:cubicBezTo>
                    <a:cubicBezTo>
                      <a:pt x="6074" y="2585"/>
                      <a:pt x="6084" y="2575"/>
                      <a:pt x="6093" y="2564"/>
                    </a:cubicBezTo>
                    <a:cubicBezTo>
                      <a:pt x="6100" y="2557"/>
                      <a:pt x="6107" y="2551"/>
                      <a:pt x="6114" y="2543"/>
                    </a:cubicBezTo>
                    <a:cubicBezTo>
                      <a:pt x="6129" y="2524"/>
                      <a:pt x="6136" y="2516"/>
                      <a:pt x="6144" y="2507"/>
                    </a:cubicBezTo>
                    <a:cubicBezTo>
                      <a:pt x="6161" y="2487"/>
                      <a:pt x="6177" y="2466"/>
                      <a:pt x="6192" y="2446"/>
                    </a:cubicBezTo>
                    <a:cubicBezTo>
                      <a:pt x="6195" y="2442"/>
                      <a:pt x="6198" y="2438"/>
                      <a:pt x="6202" y="2433"/>
                    </a:cubicBezTo>
                    <a:cubicBezTo>
                      <a:pt x="6206" y="2426"/>
                      <a:pt x="6211" y="2419"/>
                      <a:pt x="6217" y="2411"/>
                    </a:cubicBezTo>
                    <a:cubicBezTo>
                      <a:pt x="6231" y="2390"/>
                      <a:pt x="6245" y="2369"/>
                      <a:pt x="6258" y="2347"/>
                    </a:cubicBezTo>
                    <a:cubicBezTo>
                      <a:pt x="6264" y="2338"/>
                      <a:pt x="6271" y="2328"/>
                      <a:pt x="6275" y="2319"/>
                    </a:cubicBezTo>
                    <a:cubicBezTo>
                      <a:pt x="6280" y="2311"/>
                      <a:pt x="6285" y="2303"/>
                      <a:pt x="6289" y="2294"/>
                    </a:cubicBezTo>
                    <a:cubicBezTo>
                      <a:pt x="6292" y="2290"/>
                      <a:pt x="6295" y="2284"/>
                      <a:pt x="6297" y="2278"/>
                    </a:cubicBezTo>
                    <a:cubicBezTo>
                      <a:pt x="6307" y="2261"/>
                      <a:pt x="6316" y="2243"/>
                      <a:pt x="6324" y="2226"/>
                    </a:cubicBezTo>
                    <a:cubicBezTo>
                      <a:pt x="6623" y="1579"/>
                      <a:pt x="6922" y="933"/>
                      <a:pt x="7220" y="287"/>
                    </a:cubicBezTo>
                    <a:cubicBezTo>
                      <a:pt x="7202" y="328"/>
                      <a:pt x="7180" y="369"/>
                      <a:pt x="7156" y="4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4321850" y="1136200"/>
                <a:ext cx="186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7475" h="2575" extrusionOk="0">
                    <a:moveTo>
                      <a:pt x="7475" y="21"/>
                    </a:moveTo>
                    <a:lnTo>
                      <a:pt x="7475" y="23"/>
                    </a:lnTo>
                    <a:lnTo>
                      <a:pt x="7475" y="23"/>
                    </a:lnTo>
                    <a:cubicBezTo>
                      <a:pt x="7475" y="22"/>
                      <a:pt x="7475" y="22"/>
                      <a:pt x="7475" y="21"/>
                    </a:cubicBezTo>
                    <a:close/>
                    <a:moveTo>
                      <a:pt x="4" y="0"/>
                    </a:moveTo>
                    <a:lnTo>
                      <a:pt x="3" y="403"/>
                    </a:lnTo>
                    <a:cubicBezTo>
                      <a:pt x="1" y="947"/>
                      <a:pt x="352" y="1493"/>
                      <a:pt x="1060" y="1916"/>
                    </a:cubicBezTo>
                    <a:cubicBezTo>
                      <a:pt x="1150" y="1970"/>
                      <a:pt x="1243" y="2020"/>
                      <a:pt x="1340" y="2068"/>
                    </a:cubicBezTo>
                    <a:cubicBezTo>
                      <a:pt x="1373" y="2083"/>
                      <a:pt x="1408" y="2097"/>
                      <a:pt x="1442" y="2112"/>
                    </a:cubicBezTo>
                    <a:cubicBezTo>
                      <a:pt x="1507" y="2141"/>
                      <a:pt x="1572" y="2173"/>
                      <a:pt x="1641" y="2200"/>
                    </a:cubicBezTo>
                    <a:cubicBezTo>
                      <a:pt x="1733" y="2236"/>
                      <a:pt x="1827" y="2269"/>
                      <a:pt x="1921" y="2299"/>
                    </a:cubicBezTo>
                    <a:cubicBezTo>
                      <a:pt x="1948" y="2308"/>
                      <a:pt x="1975" y="2317"/>
                      <a:pt x="2002" y="2325"/>
                    </a:cubicBezTo>
                    <a:cubicBezTo>
                      <a:pt x="2033" y="2334"/>
                      <a:pt x="2064" y="2345"/>
                      <a:pt x="2095" y="2354"/>
                    </a:cubicBezTo>
                    <a:cubicBezTo>
                      <a:pt x="2155" y="2370"/>
                      <a:pt x="2215" y="2387"/>
                      <a:pt x="2276" y="2402"/>
                    </a:cubicBezTo>
                    <a:cubicBezTo>
                      <a:pt x="2353" y="2420"/>
                      <a:pt x="2420" y="2436"/>
                      <a:pt x="2487" y="2450"/>
                    </a:cubicBezTo>
                    <a:cubicBezTo>
                      <a:pt x="2509" y="2454"/>
                      <a:pt x="2532" y="2457"/>
                      <a:pt x="2553" y="2461"/>
                    </a:cubicBezTo>
                    <a:cubicBezTo>
                      <a:pt x="2619" y="2474"/>
                      <a:pt x="2686" y="2485"/>
                      <a:pt x="2753" y="2496"/>
                    </a:cubicBezTo>
                    <a:cubicBezTo>
                      <a:pt x="2788" y="2501"/>
                      <a:pt x="2823" y="2509"/>
                      <a:pt x="2858" y="2514"/>
                    </a:cubicBezTo>
                    <a:cubicBezTo>
                      <a:pt x="2877" y="2517"/>
                      <a:pt x="2896" y="2518"/>
                      <a:pt x="2914" y="2521"/>
                    </a:cubicBezTo>
                    <a:cubicBezTo>
                      <a:pt x="2977" y="2529"/>
                      <a:pt x="3040" y="2535"/>
                      <a:pt x="3103" y="2542"/>
                    </a:cubicBezTo>
                    <a:cubicBezTo>
                      <a:pt x="3143" y="2545"/>
                      <a:pt x="3182" y="2551"/>
                      <a:pt x="3221" y="2555"/>
                    </a:cubicBezTo>
                    <a:cubicBezTo>
                      <a:pt x="3239" y="2556"/>
                      <a:pt x="3256" y="2556"/>
                      <a:pt x="3274" y="2557"/>
                    </a:cubicBezTo>
                    <a:cubicBezTo>
                      <a:pt x="3337" y="2563"/>
                      <a:pt x="3401" y="2565"/>
                      <a:pt x="3465" y="2567"/>
                    </a:cubicBezTo>
                    <a:cubicBezTo>
                      <a:pt x="3506" y="2570"/>
                      <a:pt x="3548" y="2573"/>
                      <a:pt x="3589" y="2574"/>
                    </a:cubicBezTo>
                    <a:cubicBezTo>
                      <a:pt x="3599" y="2574"/>
                      <a:pt x="3609" y="2574"/>
                      <a:pt x="3620" y="2574"/>
                    </a:cubicBezTo>
                    <a:cubicBezTo>
                      <a:pt x="3625" y="2574"/>
                      <a:pt x="3630" y="2574"/>
                      <a:pt x="3636" y="2574"/>
                    </a:cubicBezTo>
                    <a:cubicBezTo>
                      <a:pt x="3656" y="2575"/>
                      <a:pt x="3677" y="2575"/>
                      <a:pt x="3697" y="2575"/>
                    </a:cubicBezTo>
                    <a:cubicBezTo>
                      <a:pt x="3747" y="2575"/>
                      <a:pt x="3797" y="2574"/>
                      <a:pt x="3847" y="2573"/>
                    </a:cubicBezTo>
                    <a:cubicBezTo>
                      <a:pt x="3856" y="2573"/>
                      <a:pt x="3865" y="2573"/>
                      <a:pt x="3875" y="2573"/>
                    </a:cubicBezTo>
                    <a:cubicBezTo>
                      <a:pt x="3891" y="2573"/>
                      <a:pt x="3908" y="2573"/>
                      <a:pt x="3925" y="2573"/>
                    </a:cubicBezTo>
                    <a:cubicBezTo>
                      <a:pt x="3940" y="2573"/>
                      <a:pt x="3955" y="2573"/>
                      <a:pt x="3970" y="2572"/>
                    </a:cubicBezTo>
                    <a:cubicBezTo>
                      <a:pt x="3987" y="2572"/>
                      <a:pt x="4003" y="2571"/>
                      <a:pt x="4019" y="2570"/>
                    </a:cubicBezTo>
                    <a:cubicBezTo>
                      <a:pt x="4038" y="2570"/>
                      <a:pt x="4058" y="2569"/>
                      <a:pt x="4077" y="2567"/>
                    </a:cubicBezTo>
                    <a:cubicBezTo>
                      <a:pt x="4180" y="2562"/>
                      <a:pt x="4284" y="2555"/>
                      <a:pt x="4387" y="2545"/>
                    </a:cubicBezTo>
                    <a:cubicBezTo>
                      <a:pt x="4402" y="2543"/>
                      <a:pt x="4412" y="2542"/>
                      <a:pt x="4420" y="2541"/>
                    </a:cubicBezTo>
                    <a:cubicBezTo>
                      <a:pt x="4517" y="2530"/>
                      <a:pt x="4612" y="2517"/>
                      <a:pt x="4708" y="2503"/>
                    </a:cubicBezTo>
                    <a:cubicBezTo>
                      <a:pt x="4735" y="2499"/>
                      <a:pt x="4762" y="2495"/>
                      <a:pt x="4788" y="2490"/>
                    </a:cubicBezTo>
                    <a:cubicBezTo>
                      <a:pt x="4814" y="2486"/>
                      <a:pt x="4839" y="2482"/>
                      <a:pt x="4864" y="2479"/>
                    </a:cubicBezTo>
                    <a:cubicBezTo>
                      <a:pt x="4899" y="2472"/>
                      <a:pt x="4934" y="2462"/>
                      <a:pt x="4971" y="2455"/>
                    </a:cubicBezTo>
                    <a:cubicBezTo>
                      <a:pt x="5034" y="2443"/>
                      <a:pt x="5097" y="2430"/>
                      <a:pt x="5158" y="2416"/>
                    </a:cubicBezTo>
                    <a:cubicBezTo>
                      <a:pt x="5212" y="2403"/>
                      <a:pt x="5263" y="2389"/>
                      <a:pt x="5316" y="2375"/>
                    </a:cubicBezTo>
                    <a:cubicBezTo>
                      <a:pt x="5377" y="2359"/>
                      <a:pt x="5437" y="2341"/>
                      <a:pt x="5497" y="2324"/>
                    </a:cubicBezTo>
                    <a:cubicBezTo>
                      <a:pt x="5519" y="2317"/>
                      <a:pt x="5542" y="2311"/>
                      <a:pt x="5564" y="2304"/>
                    </a:cubicBezTo>
                    <a:cubicBezTo>
                      <a:pt x="5618" y="2286"/>
                      <a:pt x="5671" y="2267"/>
                      <a:pt x="5723" y="2249"/>
                    </a:cubicBezTo>
                    <a:cubicBezTo>
                      <a:pt x="5735" y="2244"/>
                      <a:pt x="5745" y="2241"/>
                      <a:pt x="5756" y="2237"/>
                    </a:cubicBezTo>
                    <a:cubicBezTo>
                      <a:pt x="5848" y="2203"/>
                      <a:pt x="5937" y="2166"/>
                      <a:pt x="6024" y="2126"/>
                    </a:cubicBezTo>
                    <a:cubicBezTo>
                      <a:pt x="6045" y="2117"/>
                      <a:pt x="6065" y="2108"/>
                      <a:pt x="6085" y="2098"/>
                    </a:cubicBezTo>
                    <a:cubicBezTo>
                      <a:pt x="6172" y="2057"/>
                      <a:pt x="6259" y="2014"/>
                      <a:pt x="6342" y="1969"/>
                    </a:cubicBezTo>
                    <a:cubicBezTo>
                      <a:pt x="6372" y="1952"/>
                      <a:pt x="6401" y="1935"/>
                      <a:pt x="6430" y="1917"/>
                    </a:cubicBezTo>
                    <a:cubicBezTo>
                      <a:pt x="6437" y="1913"/>
                      <a:pt x="6446" y="1908"/>
                      <a:pt x="6454" y="1902"/>
                    </a:cubicBezTo>
                    <a:cubicBezTo>
                      <a:pt x="6477" y="1888"/>
                      <a:pt x="6499" y="1874"/>
                      <a:pt x="6521" y="1859"/>
                    </a:cubicBezTo>
                    <a:cubicBezTo>
                      <a:pt x="6542" y="1846"/>
                      <a:pt x="6563" y="1832"/>
                      <a:pt x="6584" y="1818"/>
                    </a:cubicBezTo>
                    <a:cubicBezTo>
                      <a:pt x="6605" y="1804"/>
                      <a:pt x="6626" y="1789"/>
                      <a:pt x="6647" y="1774"/>
                    </a:cubicBezTo>
                    <a:cubicBezTo>
                      <a:pt x="6667" y="1760"/>
                      <a:pt x="6687" y="1746"/>
                      <a:pt x="6706" y="1732"/>
                    </a:cubicBezTo>
                    <a:cubicBezTo>
                      <a:pt x="6726" y="1717"/>
                      <a:pt x="6745" y="1702"/>
                      <a:pt x="6765" y="1685"/>
                    </a:cubicBezTo>
                    <a:cubicBezTo>
                      <a:pt x="6783" y="1671"/>
                      <a:pt x="6801" y="1657"/>
                      <a:pt x="6819" y="1642"/>
                    </a:cubicBezTo>
                    <a:cubicBezTo>
                      <a:pt x="6838" y="1626"/>
                      <a:pt x="6855" y="1611"/>
                      <a:pt x="6873" y="1594"/>
                    </a:cubicBezTo>
                    <a:cubicBezTo>
                      <a:pt x="6884" y="1584"/>
                      <a:pt x="6897" y="1573"/>
                      <a:pt x="6909" y="1563"/>
                    </a:cubicBezTo>
                    <a:cubicBezTo>
                      <a:pt x="6912" y="1559"/>
                      <a:pt x="6916" y="1556"/>
                      <a:pt x="6919" y="1552"/>
                    </a:cubicBezTo>
                    <a:cubicBezTo>
                      <a:pt x="6959" y="1516"/>
                      <a:pt x="6995" y="1479"/>
                      <a:pt x="7030" y="1442"/>
                    </a:cubicBezTo>
                    <a:cubicBezTo>
                      <a:pt x="7068" y="1402"/>
                      <a:pt x="7098" y="1365"/>
                      <a:pt x="7127" y="1328"/>
                    </a:cubicBezTo>
                    <a:cubicBezTo>
                      <a:pt x="7131" y="1325"/>
                      <a:pt x="7134" y="1320"/>
                      <a:pt x="7138" y="1316"/>
                    </a:cubicBezTo>
                    <a:cubicBezTo>
                      <a:pt x="7145" y="1307"/>
                      <a:pt x="7152" y="1298"/>
                      <a:pt x="7159" y="1288"/>
                    </a:cubicBezTo>
                    <a:cubicBezTo>
                      <a:pt x="7175" y="1267"/>
                      <a:pt x="7190" y="1246"/>
                      <a:pt x="7204" y="1225"/>
                    </a:cubicBezTo>
                    <a:cubicBezTo>
                      <a:pt x="7215" y="1210"/>
                      <a:pt x="7224" y="1195"/>
                      <a:pt x="7234" y="1181"/>
                    </a:cubicBezTo>
                    <a:cubicBezTo>
                      <a:pt x="7247" y="1160"/>
                      <a:pt x="7261" y="1139"/>
                      <a:pt x="7273" y="1117"/>
                    </a:cubicBezTo>
                    <a:cubicBezTo>
                      <a:pt x="7278" y="1109"/>
                      <a:pt x="7283" y="1101"/>
                      <a:pt x="7288" y="1092"/>
                    </a:cubicBezTo>
                    <a:cubicBezTo>
                      <a:pt x="7293" y="1085"/>
                      <a:pt x="7295" y="1078"/>
                      <a:pt x="7300" y="1071"/>
                    </a:cubicBezTo>
                    <a:cubicBezTo>
                      <a:pt x="7309" y="1053"/>
                      <a:pt x="7318" y="1034"/>
                      <a:pt x="7328" y="1017"/>
                    </a:cubicBezTo>
                    <a:cubicBezTo>
                      <a:pt x="7336" y="1000"/>
                      <a:pt x="7344" y="984"/>
                      <a:pt x="7351" y="968"/>
                    </a:cubicBezTo>
                    <a:cubicBezTo>
                      <a:pt x="7359" y="949"/>
                      <a:pt x="7367" y="930"/>
                      <a:pt x="7374" y="912"/>
                    </a:cubicBezTo>
                    <a:cubicBezTo>
                      <a:pt x="7379" y="901"/>
                      <a:pt x="7384" y="892"/>
                      <a:pt x="7388" y="881"/>
                    </a:cubicBezTo>
                    <a:cubicBezTo>
                      <a:pt x="7391" y="874"/>
                      <a:pt x="7392" y="868"/>
                      <a:pt x="7394" y="861"/>
                    </a:cubicBezTo>
                    <a:cubicBezTo>
                      <a:pt x="7400" y="844"/>
                      <a:pt x="7406" y="826"/>
                      <a:pt x="7412" y="809"/>
                    </a:cubicBezTo>
                    <a:cubicBezTo>
                      <a:pt x="7418" y="791"/>
                      <a:pt x="7422" y="775"/>
                      <a:pt x="7427" y="757"/>
                    </a:cubicBezTo>
                    <a:cubicBezTo>
                      <a:pt x="7432" y="740"/>
                      <a:pt x="7436" y="721"/>
                      <a:pt x="7440" y="704"/>
                    </a:cubicBezTo>
                    <a:cubicBezTo>
                      <a:pt x="7443" y="692"/>
                      <a:pt x="7446" y="682"/>
                      <a:pt x="7448" y="670"/>
                    </a:cubicBezTo>
                    <a:cubicBezTo>
                      <a:pt x="7449" y="664"/>
                      <a:pt x="7450" y="658"/>
                      <a:pt x="7451" y="652"/>
                    </a:cubicBezTo>
                    <a:cubicBezTo>
                      <a:pt x="7455" y="634"/>
                      <a:pt x="7457" y="616"/>
                      <a:pt x="7460" y="598"/>
                    </a:cubicBezTo>
                    <a:cubicBezTo>
                      <a:pt x="7462" y="580"/>
                      <a:pt x="7464" y="564"/>
                      <a:pt x="7467" y="546"/>
                    </a:cubicBezTo>
                    <a:cubicBezTo>
                      <a:pt x="7468" y="528"/>
                      <a:pt x="7469" y="510"/>
                      <a:pt x="7470" y="491"/>
                    </a:cubicBezTo>
                    <a:cubicBezTo>
                      <a:pt x="7471" y="480"/>
                      <a:pt x="7472" y="468"/>
                      <a:pt x="7472" y="456"/>
                    </a:cubicBezTo>
                    <a:cubicBezTo>
                      <a:pt x="7474" y="445"/>
                      <a:pt x="7474" y="434"/>
                      <a:pt x="7474" y="423"/>
                    </a:cubicBezTo>
                    <a:lnTo>
                      <a:pt x="7475" y="23"/>
                    </a:lnTo>
                    <a:lnTo>
                      <a:pt x="7475" y="23"/>
                    </a:lnTo>
                    <a:cubicBezTo>
                      <a:pt x="7475" y="45"/>
                      <a:pt x="7472" y="67"/>
                      <a:pt x="7471" y="89"/>
                    </a:cubicBezTo>
                    <a:cubicBezTo>
                      <a:pt x="7470" y="107"/>
                      <a:pt x="7469" y="125"/>
                      <a:pt x="7468" y="144"/>
                    </a:cubicBezTo>
                    <a:cubicBezTo>
                      <a:pt x="7465" y="161"/>
                      <a:pt x="7463" y="178"/>
                      <a:pt x="7461" y="195"/>
                    </a:cubicBezTo>
                    <a:cubicBezTo>
                      <a:pt x="7458" y="214"/>
                      <a:pt x="7455" y="231"/>
                      <a:pt x="7453" y="250"/>
                    </a:cubicBezTo>
                    <a:cubicBezTo>
                      <a:pt x="7449" y="267"/>
                      <a:pt x="7444" y="284"/>
                      <a:pt x="7441" y="301"/>
                    </a:cubicBezTo>
                    <a:cubicBezTo>
                      <a:pt x="7437" y="319"/>
                      <a:pt x="7433" y="337"/>
                      <a:pt x="7428" y="355"/>
                    </a:cubicBezTo>
                    <a:cubicBezTo>
                      <a:pt x="7423" y="371"/>
                      <a:pt x="7418" y="389"/>
                      <a:pt x="7413" y="406"/>
                    </a:cubicBezTo>
                    <a:cubicBezTo>
                      <a:pt x="7407" y="424"/>
                      <a:pt x="7401" y="441"/>
                      <a:pt x="7395" y="459"/>
                    </a:cubicBezTo>
                    <a:cubicBezTo>
                      <a:pt x="7390" y="476"/>
                      <a:pt x="7383" y="493"/>
                      <a:pt x="7376" y="509"/>
                    </a:cubicBezTo>
                    <a:cubicBezTo>
                      <a:pt x="7369" y="528"/>
                      <a:pt x="7360" y="546"/>
                      <a:pt x="7352" y="565"/>
                    </a:cubicBezTo>
                    <a:cubicBezTo>
                      <a:pt x="7345" y="581"/>
                      <a:pt x="7337" y="598"/>
                      <a:pt x="7329" y="614"/>
                    </a:cubicBezTo>
                    <a:cubicBezTo>
                      <a:pt x="7320" y="633"/>
                      <a:pt x="7310" y="650"/>
                      <a:pt x="7301" y="669"/>
                    </a:cubicBezTo>
                    <a:cubicBezTo>
                      <a:pt x="7292" y="684"/>
                      <a:pt x="7283" y="699"/>
                      <a:pt x="7274" y="714"/>
                    </a:cubicBezTo>
                    <a:cubicBezTo>
                      <a:pt x="7261" y="736"/>
                      <a:pt x="7248" y="757"/>
                      <a:pt x="7234" y="778"/>
                    </a:cubicBezTo>
                    <a:cubicBezTo>
                      <a:pt x="7225" y="792"/>
                      <a:pt x="7216" y="808"/>
                      <a:pt x="7205" y="822"/>
                    </a:cubicBezTo>
                    <a:cubicBezTo>
                      <a:pt x="7191" y="843"/>
                      <a:pt x="7175" y="865"/>
                      <a:pt x="7160" y="886"/>
                    </a:cubicBezTo>
                    <a:cubicBezTo>
                      <a:pt x="7149" y="899"/>
                      <a:pt x="7139" y="913"/>
                      <a:pt x="7128" y="926"/>
                    </a:cubicBezTo>
                    <a:cubicBezTo>
                      <a:pt x="7099" y="963"/>
                      <a:pt x="7068" y="999"/>
                      <a:pt x="7035" y="1035"/>
                    </a:cubicBezTo>
                    <a:cubicBezTo>
                      <a:pt x="6996" y="1077"/>
                      <a:pt x="6959" y="1113"/>
                      <a:pt x="6920" y="1150"/>
                    </a:cubicBezTo>
                    <a:cubicBezTo>
                      <a:pt x="6905" y="1164"/>
                      <a:pt x="6890" y="1178"/>
                      <a:pt x="6874" y="1192"/>
                    </a:cubicBezTo>
                    <a:cubicBezTo>
                      <a:pt x="6856" y="1208"/>
                      <a:pt x="6838" y="1224"/>
                      <a:pt x="6820" y="1239"/>
                    </a:cubicBezTo>
                    <a:cubicBezTo>
                      <a:pt x="6801" y="1255"/>
                      <a:pt x="6784" y="1269"/>
                      <a:pt x="6765" y="1284"/>
                    </a:cubicBezTo>
                    <a:cubicBezTo>
                      <a:pt x="6747" y="1299"/>
                      <a:pt x="6727" y="1314"/>
                      <a:pt x="6707" y="1329"/>
                    </a:cubicBezTo>
                    <a:cubicBezTo>
                      <a:pt x="6688" y="1343"/>
                      <a:pt x="6668" y="1357"/>
                      <a:pt x="6649" y="1371"/>
                    </a:cubicBezTo>
                    <a:cubicBezTo>
                      <a:pt x="6628" y="1386"/>
                      <a:pt x="6607" y="1402"/>
                      <a:pt x="6586" y="1416"/>
                    </a:cubicBezTo>
                    <a:cubicBezTo>
                      <a:pt x="6565" y="1430"/>
                      <a:pt x="6544" y="1444"/>
                      <a:pt x="6523" y="1458"/>
                    </a:cubicBezTo>
                    <a:cubicBezTo>
                      <a:pt x="6500" y="1472"/>
                      <a:pt x="6477" y="1486"/>
                      <a:pt x="6455" y="1500"/>
                    </a:cubicBezTo>
                    <a:cubicBezTo>
                      <a:pt x="6418" y="1523"/>
                      <a:pt x="6381" y="1545"/>
                      <a:pt x="6343" y="1566"/>
                    </a:cubicBezTo>
                    <a:cubicBezTo>
                      <a:pt x="6260" y="1613"/>
                      <a:pt x="6175" y="1655"/>
                      <a:pt x="6086" y="1696"/>
                    </a:cubicBezTo>
                    <a:cubicBezTo>
                      <a:pt x="6066" y="1705"/>
                      <a:pt x="6045" y="1714"/>
                      <a:pt x="6025" y="1724"/>
                    </a:cubicBezTo>
                    <a:cubicBezTo>
                      <a:pt x="5938" y="1763"/>
                      <a:pt x="5849" y="1801"/>
                      <a:pt x="5757" y="1835"/>
                    </a:cubicBezTo>
                    <a:cubicBezTo>
                      <a:pt x="5747" y="1838"/>
                      <a:pt x="5736" y="1842"/>
                      <a:pt x="5724" y="1846"/>
                    </a:cubicBezTo>
                    <a:cubicBezTo>
                      <a:pt x="5651" y="1873"/>
                      <a:pt x="5575" y="1896"/>
                      <a:pt x="5498" y="1921"/>
                    </a:cubicBezTo>
                    <a:cubicBezTo>
                      <a:pt x="5438" y="1938"/>
                      <a:pt x="5378" y="1956"/>
                      <a:pt x="5317" y="1972"/>
                    </a:cubicBezTo>
                    <a:cubicBezTo>
                      <a:pt x="5265" y="1986"/>
                      <a:pt x="5212" y="2000"/>
                      <a:pt x="5160" y="2013"/>
                    </a:cubicBezTo>
                    <a:cubicBezTo>
                      <a:pt x="5098" y="2027"/>
                      <a:pt x="5035" y="2040"/>
                      <a:pt x="4972" y="2053"/>
                    </a:cubicBezTo>
                    <a:cubicBezTo>
                      <a:pt x="4911" y="2064"/>
                      <a:pt x="4851" y="2077"/>
                      <a:pt x="4790" y="2088"/>
                    </a:cubicBezTo>
                    <a:cubicBezTo>
                      <a:pt x="4763" y="2092"/>
                      <a:pt x="4736" y="2096"/>
                      <a:pt x="4709" y="2101"/>
                    </a:cubicBezTo>
                    <a:cubicBezTo>
                      <a:pt x="4613" y="2116"/>
                      <a:pt x="4518" y="2129"/>
                      <a:pt x="4421" y="2138"/>
                    </a:cubicBezTo>
                    <a:cubicBezTo>
                      <a:pt x="4413" y="2139"/>
                      <a:pt x="4403" y="2140"/>
                      <a:pt x="4395" y="2141"/>
                    </a:cubicBezTo>
                    <a:cubicBezTo>
                      <a:pt x="4290" y="2152"/>
                      <a:pt x="4184" y="2159"/>
                      <a:pt x="4078" y="2165"/>
                    </a:cubicBezTo>
                    <a:cubicBezTo>
                      <a:pt x="4059" y="2166"/>
                      <a:pt x="4039" y="2167"/>
                      <a:pt x="4021" y="2167"/>
                    </a:cubicBezTo>
                    <a:cubicBezTo>
                      <a:pt x="3963" y="2169"/>
                      <a:pt x="3906" y="2169"/>
                      <a:pt x="3848" y="2171"/>
                    </a:cubicBezTo>
                    <a:cubicBezTo>
                      <a:pt x="3798" y="2171"/>
                      <a:pt x="3748" y="2172"/>
                      <a:pt x="3698" y="2172"/>
                    </a:cubicBezTo>
                    <a:cubicBezTo>
                      <a:pt x="3678" y="2172"/>
                      <a:pt x="3657" y="2172"/>
                      <a:pt x="3637" y="2172"/>
                    </a:cubicBezTo>
                    <a:cubicBezTo>
                      <a:pt x="3580" y="2171"/>
                      <a:pt x="3524" y="2168"/>
                      <a:pt x="3466" y="2165"/>
                    </a:cubicBezTo>
                    <a:cubicBezTo>
                      <a:pt x="3402" y="2162"/>
                      <a:pt x="3338" y="2160"/>
                      <a:pt x="3275" y="2155"/>
                    </a:cubicBezTo>
                    <a:cubicBezTo>
                      <a:pt x="3218" y="2151"/>
                      <a:pt x="3161" y="2145"/>
                      <a:pt x="3105" y="2139"/>
                    </a:cubicBezTo>
                    <a:cubicBezTo>
                      <a:pt x="3042" y="2133"/>
                      <a:pt x="2979" y="2126"/>
                      <a:pt x="2916" y="2118"/>
                    </a:cubicBezTo>
                    <a:cubicBezTo>
                      <a:pt x="2862" y="2111"/>
                      <a:pt x="2808" y="2102"/>
                      <a:pt x="2755" y="2094"/>
                    </a:cubicBezTo>
                    <a:cubicBezTo>
                      <a:pt x="2688" y="2083"/>
                      <a:pt x="2620" y="2071"/>
                      <a:pt x="2554" y="2059"/>
                    </a:cubicBezTo>
                    <a:cubicBezTo>
                      <a:pt x="2464" y="2041"/>
                      <a:pt x="2375" y="2024"/>
                      <a:pt x="2287" y="2001"/>
                    </a:cubicBezTo>
                    <a:cubicBezTo>
                      <a:pt x="2184" y="1976"/>
                      <a:pt x="2093" y="1950"/>
                      <a:pt x="2003" y="1922"/>
                    </a:cubicBezTo>
                    <a:cubicBezTo>
                      <a:pt x="1976" y="1914"/>
                      <a:pt x="1949" y="1906"/>
                      <a:pt x="1922" y="1898"/>
                    </a:cubicBezTo>
                    <a:cubicBezTo>
                      <a:pt x="1828" y="1866"/>
                      <a:pt x="1733" y="1833"/>
                      <a:pt x="1642" y="1797"/>
                    </a:cubicBezTo>
                    <a:cubicBezTo>
                      <a:pt x="1574" y="1770"/>
                      <a:pt x="1508" y="1740"/>
                      <a:pt x="1443" y="1710"/>
                    </a:cubicBezTo>
                    <a:cubicBezTo>
                      <a:pt x="1409" y="1695"/>
                      <a:pt x="1374" y="1682"/>
                      <a:pt x="1341" y="1665"/>
                    </a:cubicBezTo>
                    <a:cubicBezTo>
                      <a:pt x="1244" y="1618"/>
                      <a:pt x="1151" y="1567"/>
                      <a:pt x="1061" y="1514"/>
                    </a:cubicBezTo>
                    <a:cubicBezTo>
                      <a:pt x="354" y="1091"/>
                      <a:pt x="3" y="545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4312400" y="1076775"/>
                <a:ext cx="205850" cy="11937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4775" extrusionOk="0">
                    <a:moveTo>
                      <a:pt x="6796" y="885"/>
                    </a:moveTo>
                    <a:cubicBezTo>
                      <a:pt x="5358" y="25"/>
                      <a:pt x="2992" y="0"/>
                      <a:pt x="1513" y="831"/>
                    </a:cubicBezTo>
                    <a:cubicBezTo>
                      <a:pt x="34" y="1661"/>
                      <a:pt x="0" y="3031"/>
                      <a:pt x="1438" y="3891"/>
                    </a:cubicBezTo>
                    <a:cubicBezTo>
                      <a:pt x="2876" y="4750"/>
                      <a:pt x="5241" y="4774"/>
                      <a:pt x="6721" y="3943"/>
                    </a:cubicBezTo>
                    <a:cubicBezTo>
                      <a:pt x="8199" y="3113"/>
                      <a:pt x="8233" y="1743"/>
                      <a:pt x="6796" y="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4406625" y="1390300"/>
                <a:ext cx="261375" cy="2294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179" extrusionOk="0">
                    <a:moveTo>
                      <a:pt x="3505" y="138"/>
                    </a:moveTo>
                    <a:cubicBezTo>
                      <a:pt x="3463" y="113"/>
                      <a:pt x="3420" y="94"/>
                      <a:pt x="3374" y="76"/>
                    </a:cubicBezTo>
                    <a:cubicBezTo>
                      <a:pt x="3363" y="71"/>
                      <a:pt x="3351" y="67"/>
                      <a:pt x="3338" y="62"/>
                    </a:cubicBezTo>
                    <a:cubicBezTo>
                      <a:pt x="3298" y="48"/>
                      <a:pt x="3258" y="36"/>
                      <a:pt x="3216" y="27"/>
                    </a:cubicBezTo>
                    <a:cubicBezTo>
                      <a:pt x="3209" y="26"/>
                      <a:pt x="3202" y="24"/>
                      <a:pt x="3195" y="21"/>
                    </a:cubicBezTo>
                    <a:cubicBezTo>
                      <a:pt x="3146" y="12"/>
                      <a:pt x="3095" y="6"/>
                      <a:pt x="3044" y="3"/>
                    </a:cubicBezTo>
                    <a:cubicBezTo>
                      <a:pt x="3031" y="1"/>
                      <a:pt x="3018" y="1"/>
                      <a:pt x="3004" y="1"/>
                    </a:cubicBezTo>
                    <a:cubicBezTo>
                      <a:pt x="2961" y="0"/>
                      <a:pt x="2918" y="0"/>
                      <a:pt x="2874" y="4"/>
                    </a:cubicBezTo>
                    <a:cubicBezTo>
                      <a:pt x="2861" y="5"/>
                      <a:pt x="2849" y="5"/>
                      <a:pt x="2837" y="6"/>
                    </a:cubicBezTo>
                    <a:cubicBezTo>
                      <a:pt x="2784" y="12"/>
                      <a:pt x="2728" y="20"/>
                      <a:pt x="2671" y="32"/>
                    </a:cubicBezTo>
                    <a:cubicBezTo>
                      <a:pt x="2658" y="34"/>
                      <a:pt x="2645" y="38"/>
                      <a:pt x="2632" y="41"/>
                    </a:cubicBezTo>
                    <a:cubicBezTo>
                      <a:pt x="2606" y="47"/>
                      <a:pt x="2581" y="53"/>
                      <a:pt x="2554" y="60"/>
                    </a:cubicBezTo>
                    <a:cubicBezTo>
                      <a:pt x="2541" y="63"/>
                      <a:pt x="2528" y="70"/>
                      <a:pt x="2515" y="74"/>
                    </a:cubicBezTo>
                    <a:cubicBezTo>
                      <a:pt x="2464" y="90"/>
                      <a:pt x="2410" y="109"/>
                      <a:pt x="2357" y="131"/>
                    </a:cubicBezTo>
                    <a:cubicBezTo>
                      <a:pt x="2332" y="140"/>
                      <a:pt x="2308" y="148"/>
                      <a:pt x="2283" y="160"/>
                    </a:cubicBezTo>
                    <a:cubicBezTo>
                      <a:pt x="2205" y="195"/>
                      <a:pt x="2126" y="234"/>
                      <a:pt x="2045" y="280"/>
                    </a:cubicBezTo>
                    <a:cubicBezTo>
                      <a:pt x="1981" y="318"/>
                      <a:pt x="1918" y="358"/>
                      <a:pt x="1856" y="400"/>
                    </a:cubicBezTo>
                    <a:cubicBezTo>
                      <a:pt x="1837" y="413"/>
                      <a:pt x="1820" y="426"/>
                      <a:pt x="1802" y="439"/>
                    </a:cubicBezTo>
                    <a:cubicBezTo>
                      <a:pt x="1756" y="472"/>
                      <a:pt x="1710" y="507"/>
                      <a:pt x="1665" y="543"/>
                    </a:cubicBezTo>
                    <a:cubicBezTo>
                      <a:pt x="1647" y="556"/>
                      <a:pt x="1631" y="568"/>
                      <a:pt x="1613" y="582"/>
                    </a:cubicBezTo>
                    <a:cubicBezTo>
                      <a:pt x="1556" y="630"/>
                      <a:pt x="1498" y="681"/>
                      <a:pt x="1442" y="733"/>
                    </a:cubicBezTo>
                    <a:cubicBezTo>
                      <a:pt x="1430" y="744"/>
                      <a:pt x="1423" y="752"/>
                      <a:pt x="1415" y="759"/>
                    </a:cubicBezTo>
                    <a:cubicBezTo>
                      <a:pt x="1364" y="808"/>
                      <a:pt x="1313" y="858"/>
                      <a:pt x="1264" y="909"/>
                    </a:cubicBezTo>
                    <a:cubicBezTo>
                      <a:pt x="1246" y="929"/>
                      <a:pt x="1228" y="949"/>
                      <a:pt x="1210" y="970"/>
                    </a:cubicBezTo>
                    <a:cubicBezTo>
                      <a:pt x="1171" y="1011"/>
                      <a:pt x="1134" y="1053"/>
                      <a:pt x="1098" y="1096"/>
                    </a:cubicBezTo>
                    <a:cubicBezTo>
                      <a:pt x="1078" y="1119"/>
                      <a:pt x="1059" y="1143"/>
                      <a:pt x="1039" y="1166"/>
                    </a:cubicBezTo>
                    <a:cubicBezTo>
                      <a:pt x="1004" y="1210"/>
                      <a:pt x="969" y="1255"/>
                      <a:pt x="934" y="1300"/>
                    </a:cubicBezTo>
                    <a:cubicBezTo>
                      <a:pt x="918" y="1322"/>
                      <a:pt x="900" y="1345"/>
                      <a:pt x="884" y="1368"/>
                    </a:cubicBezTo>
                    <a:cubicBezTo>
                      <a:pt x="841" y="1426"/>
                      <a:pt x="800" y="1486"/>
                      <a:pt x="760" y="1546"/>
                    </a:cubicBezTo>
                    <a:cubicBezTo>
                      <a:pt x="753" y="1557"/>
                      <a:pt x="746" y="1566"/>
                      <a:pt x="739" y="1577"/>
                    </a:cubicBezTo>
                    <a:cubicBezTo>
                      <a:pt x="693" y="1648"/>
                      <a:pt x="648" y="1720"/>
                      <a:pt x="606" y="1794"/>
                    </a:cubicBezTo>
                    <a:cubicBezTo>
                      <a:pt x="593" y="1815"/>
                      <a:pt x="582" y="1837"/>
                      <a:pt x="570" y="1858"/>
                    </a:cubicBezTo>
                    <a:cubicBezTo>
                      <a:pt x="540" y="1912"/>
                      <a:pt x="511" y="1964"/>
                      <a:pt x="483" y="2019"/>
                    </a:cubicBezTo>
                    <a:cubicBezTo>
                      <a:pt x="470" y="2046"/>
                      <a:pt x="456" y="2073"/>
                      <a:pt x="443" y="2100"/>
                    </a:cubicBezTo>
                    <a:cubicBezTo>
                      <a:pt x="417" y="2150"/>
                      <a:pt x="394" y="2201"/>
                      <a:pt x="371" y="2252"/>
                    </a:cubicBezTo>
                    <a:cubicBezTo>
                      <a:pt x="358" y="2280"/>
                      <a:pt x="346" y="2307"/>
                      <a:pt x="334" y="2334"/>
                    </a:cubicBezTo>
                    <a:cubicBezTo>
                      <a:pt x="310" y="2391"/>
                      <a:pt x="287" y="2448"/>
                      <a:pt x="264" y="2507"/>
                    </a:cubicBezTo>
                    <a:cubicBezTo>
                      <a:pt x="257" y="2528"/>
                      <a:pt x="248" y="2548"/>
                      <a:pt x="241" y="2569"/>
                    </a:cubicBezTo>
                    <a:cubicBezTo>
                      <a:pt x="212" y="2647"/>
                      <a:pt x="186" y="2725"/>
                      <a:pt x="162" y="2803"/>
                    </a:cubicBezTo>
                    <a:cubicBezTo>
                      <a:pt x="157" y="2821"/>
                      <a:pt x="154" y="2837"/>
                      <a:pt x="148" y="2855"/>
                    </a:cubicBezTo>
                    <a:cubicBezTo>
                      <a:pt x="130" y="2916"/>
                      <a:pt x="114" y="2978"/>
                      <a:pt x="99" y="3040"/>
                    </a:cubicBezTo>
                    <a:cubicBezTo>
                      <a:pt x="92" y="3067"/>
                      <a:pt x="87" y="3094"/>
                      <a:pt x="81" y="3119"/>
                    </a:cubicBezTo>
                    <a:cubicBezTo>
                      <a:pt x="69" y="3173"/>
                      <a:pt x="59" y="3226"/>
                      <a:pt x="50" y="3278"/>
                    </a:cubicBezTo>
                    <a:cubicBezTo>
                      <a:pt x="45" y="3306"/>
                      <a:pt x="40" y="3334"/>
                      <a:pt x="37" y="3361"/>
                    </a:cubicBezTo>
                    <a:cubicBezTo>
                      <a:pt x="29" y="3416"/>
                      <a:pt x="23" y="3468"/>
                      <a:pt x="17" y="3522"/>
                    </a:cubicBezTo>
                    <a:cubicBezTo>
                      <a:pt x="15" y="3547"/>
                      <a:pt x="11" y="3571"/>
                      <a:pt x="10" y="3596"/>
                    </a:cubicBezTo>
                    <a:cubicBezTo>
                      <a:pt x="4" y="3671"/>
                      <a:pt x="1" y="3747"/>
                      <a:pt x="1" y="3823"/>
                    </a:cubicBezTo>
                    <a:cubicBezTo>
                      <a:pt x="2" y="4309"/>
                      <a:pt x="131" y="4685"/>
                      <a:pt x="351" y="4934"/>
                    </a:cubicBezTo>
                    <a:cubicBezTo>
                      <a:pt x="424" y="5017"/>
                      <a:pt x="507" y="5086"/>
                      <a:pt x="599" y="5139"/>
                    </a:cubicBezTo>
                    <a:lnTo>
                      <a:pt x="7548" y="9178"/>
                    </a:lnTo>
                    <a:cubicBezTo>
                      <a:pt x="7180" y="8963"/>
                      <a:pt x="6952" y="8508"/>
                      <a:pt x="6950" y="7861"/>
                    </a:cubicBezTo>
                    <a:cubicBezTo>
                      <a:pt x="6950" y="7786"/>
                      <a:pt x="6953" y="7710"/>
                      <a:pt x="6959" y="7633"/>
                    </a:cubicBezTo>
                    <a:cubicBezTo>
                      <a:pt x="6960" y="7609"/>
                      <a:pt x="6964" y="7585"/>
                      <a:pt x="6966" y="7561"/>
                    </a:cubicBezTo>
                    <a:cubicBezTo>
                      <a:pt x="6971" y="7507"/>
                      <a:pt x="6978" y="7453"/>
                      <a:pt x="6986" y="7400"/>
                    </a:cubicBezTo>
                    <a:cubicBezTo>
                      <a:pt x="6989" y="7372"/>
                      <a:pt x="6994" y="7344"/>
                      <a:pt x="6999" y="7316"/>
                    </a:cubicBezTo>
                    <a:cubicBezTo>
                      <a:pt x="7008" y="7263"/>
                      <a:pt x="7019" y="7211"/>
                      <a:pt x="7030" y="7158"/>
                    </a:cubicBezTo>
                    <a:cubicBezTo>
                      <a:pt x="7036" y="7131"/>
                      <a:pt x="7041" y="7105"/>
                      <a:pt x="7048" y="7078"/>
                    </a:cubicBezTo>
                    <a:cubicBezTo>
                      <a:pt x="7062" y="7016"/>
                      <a:pt x="7079" y="6954"/>
                      <a:pt x="7097" y="6892"/>
                    </a:cubicBezTo>
                    <a:cubicBezTo>
                      <a:pt x="7101" y="6876"/>
                      <a:pt x="7106" y="6858"/>
                      <a:pt x="7111" y="6842"/>
                    </a:cubicBezTo>
                    <a:cubicBezTo>
                      <a:pt x="7135" y="6763"/>
                      <a:pt x="7161" y="6684"/>
                      <a:pt x="7190" y="6606"/>
                    </a:cubicBezTo>
                    <a:cubicBezTo>
                      <a:pt x="7197" y="6586"/>
                      <a:pt x="7206" y="6565"/>
                      <a:pt x="7213" y="6546"/>
                    </a:cubicBezTo>
                    <a:cubicBezTo>
                      <a:pt x="7236" y="6487"/>
                      <a:pt x="7259" y="6430"/>
                      <a:pt x="7284" y="6373"/>
                    </a:cubicBezTo>
                    <a:cubicBezTo>
                      <a:pt x="7295" y="6345"/>
                      <a:pt x="7307" y="6318"/>
                      <a:pt x="7320" y="6291"/>
                    </a:cubicBezTo>
                    <a:cubicBezTo>
                      <a:pt x="7343" y="6240"/>
                      <a:pt x="7366" y="6188"/>
                      <a:pt x="7392" y="6138"/>
                    </a:cubicBezTo>
                    <a:cubicBezTo>
                      <a:pt x="7405" y="6110"/>
                      <a:pt x="7419" y="6083"/>
                      <a:pt x="7432" y="6057"/>
                    </a:cubicBezTo>
                    <a:cubicBezTo>
                      <a:pt x="7460" y="6003"/>
                      <a:pt x="7489" y="5949"/>
                      <a:pt x="7518" y="5897"/>
                    </a:cubicBezTo>
                    <a:cubicBezTo>
                      <a:pt x="7531" y="5876"/>
                      <a:pt x="7543" y="5854"/>
                      <a:pt x="7555" y="5831"/>
                    </a:cubicBezTo>
                    <a:cubicBezTo>
                      <a:pt x="7597" y="5758"/>
                      <a:pt x="7642" y="5686"/>
                      <a:pt x="7688" y="5614"/>
                    </a:cubicBezTo>
                    <a:cubicBezTo>
                      <a:pt x="7695" y="5605"/>
                      <a:pt x="7702" y="5595"/>
                      <a:pt x="7709" y="5584"/>
                    </a:cubicBezTo>
                    <a:cubicBezTo>
                      <a:pt x="7749" y="5523"/>
                      <a:pt x="7790" y="5464"/>
                      <a:pt x="7833" y="5405"/>
                    </a:cubicBezTo>
                    <a:cubicBezTo>
                      <a:pt x="7849" y="5383"/>
                      <a:pt x="7867" y="5361"/>
                      <a:pt x="7883" y="5339"/>
                    </a:cubicBezTo>
                    <a:cubicBezTo>
                      <a:pt x="7918" y="5293"/>
                      <a:pt x="7953" y="5248"/>
                      <a:pt x="7988" y="5205"/>
                    </a:cubicBezTo>
                    <a:cubicBezTo>
                      <a:pt x="8008" y="5181"/>
                      <a:pt x="8027" y="5158"/>
                      <a:pt x="8047" y="5135"/>
                    </a:cubicBezTo>
                    <a:cubicBezTo>
                      <a:pt x="8083" y="5092"/>
                      <a:pt x="8120" y="5050"/>
                      <a:pt x="8159" y="5008"/>
                    </a:cubicBezTo>
                    <a:cubicBezTo>
                      <a:pt x="8177" y="4988"/>
                      <a:pt x="8195" y="4967"/>
                      <a:pt x="8214" y="4948"/>
                    </a:cubicBezTo>
                    <a:cubicBezTo>
                      <a:pt x="8263" y="4896"/>
                      <a:pt x="8313" y="4845"/>
                      <a:pt x="8364" y="4797"/>
                    </a:cubicBezTo>
                    <a:cubicBezTo>
                      <a:pt x="8372" y="4789"/>
                      <a:pt x="8379" y="4782"/>
                      <a:pt x="8387" y="4774"/>
                    </a:cubicBezTo>
                    <a:cubicBezTo>
                      <a:pt x="8445" y="4720"/>
                      <a:pt x="8503" y="4670"/>
                      <a:pt x="8562" y="4621"/>
                    </a:cubicBezTo>
                    <a:cubicBezTo>
                      <a:pt x="8580" y="4607"/>
                      <a:pt x="8596" y="4594"/>
                      <a:pt x="8614" y="4580"/>
                    </a:cubicBezTo>
                    <a:cubicBezTo>
                      <a:pt x="8659" y="4544"/>
                      <a:pt x="8705" y="4510"/>
                      <a:pt x="8752" y="4477"/>
                    </a:cubicBezTo>
                    <a:cubicBezTo>
                      <a:pt x="8769" y="4464"/>
                      <a:pt x="8787" y="4451"/>
                      <a:pt x="8805" y="4439"/>
                    </a:cubicBezTo>
                    <a:cubicBezTo>
                      <a:pt x="8867" y="4396"/>
                      <a:pt x="8930" y="4355"/>
                      <a:pt x="8994" y="4319"/>
                    </a:cubicBezTo>
                    <a:cubicBezTo>
                      <a:pt x="9075" y="4272"/>
                      <a:pt x="9154" y="4233"/>
                      <a:pt x="9232" y="4199"/>
                    </a:cubicBezTo>
                    <a:cubicBezTo>
                      <a:pt x="9257" y="4187"/>
                      <a:pt x="9281" y="4179"/>
                      <a:pt x="9306" y="4170"/>
                    </a:cubicBezTo>
                    <a:cubicBezTo>
                      <a:pt x="9359" y="4147"/>
                      <a:pt x="9413" y="4128"/>
                      <a:pt x="9465" y="4111"/>
                    </a:cubicBezTo>
                    <a:cubicBezTo>
                      <a:pt x="9504" y="4100"/>
                      <a:pt x="9543" y="4088"/>
                      <a:pt x="9581" y="4080"/>
                    </a:cubicBezTo>
                    <a:cubicBezTo>
                      <a:pt x="9594" y="4076"/>
                      <a:pt x="9607" y="4073"/>
                      <a:pt x="9620" y="4070"/>
                    </a:cubicBezTo>
                    <a:cubicBezTo>
                      <a:pt x="9677" y="4058"/>
                      <a:pt x="9733" y="4049"/>
                      <a:pt x="9787" y="4045"/>
                    </a:cubicBezTo>
                    <a:cubicBezTo>
                      <a:pt x="9799" y="4044"/>
                      <a:pt x="9810" y="4044"/>
                      <a:pt x="9823" y="4042"/>
                    </a:cubicBezTo>
                    <a:cubicBezTo>
                      <a:pt x="9867" y="4039"/>
                      <a:pt x="9910" y="4038"/>
                      <a:pt x="9953" y="4040"/>
                    </a:cubicBezTo>
                    <a:cubicBezTo>
                      <a:pt x="9967" y="4040"/>
                      <a:pt x="9980" y="4040"/>
                      <a:pt x="9993" y="4041"/>
                    </a:cubicBezTo>
                    <a:cubicBezTo>
                      <a:pt x="10044" y="4045"/>
                      <a:pt x="10095" y="4051"/>
                      <a:pt x="10144" y="4060"/>
                    </a:cubicBezTo>
                    <a:cubicBezTo>
                      <a:pt x="10151" y="4061"/>
                      <a:pt x="10158" y="4063"/>
                      <a:pt x="10165" y="4066"/>
                    </a:cubicBezTo>
                    <a:cubicBezTo>
                      <a:pt x="10207" y="4075"/>
                      <a:pt x="10248" y="4087"/>
                      <a:pt x="10287" y="4101"/>
                    </a:cubicBezTo>
                    <a:cubicBezTo>
                      <a:pt x="10300" y="4105"/>
                      <a:pt x="10312" y="4109"/>
                      <a:pt x="10323" y="4114"/>
                    </a:cubicBezTo>
                    <a:cubicBezTo>
                      <a:pt x="10369" y="4132"/>
                      <a:pt x="10412" y="4152"/>
                      <a:pt x="10454" y="4177"/>
                    </a:cubicBezTo>
                    <a:lnTo>
                      <a:pt x="3505" y="1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4442650" y="1391775"/>
                <a:ext cx="201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8063" h="4712" extrusionOk="0">
                    <a:moveTo>
                      <a:pt x="1113" y="1"/>
                    </a:moveTo>
                    <a:cubicBezTo>
                      <a:pt x="951" y="47"/>
                      <a:pt x="779" y="120"/>
                      <a:pt x="604" y="221"/>
                    </a:cubicBezTo>
                    <a:cubicBezTo>
                      <a:pt x="394" y="343"/>
                      <a:pt x="191" y="495"/>
                      <a:pt x="1" y="674"/>
                    </a:cubicBezTo>
                    <a:lnTo>
                      <a:pt x="6950" y="4712"/>
                    </a:lnTo>
                    <a:cubicBezTo>
                      <a:pt x="7140" y="4534"/>
                      <a:pt x="7343" y="4381"/>
                      <a:pt x="7553" y="4260"/>
                    </a:cubicBezTo>
                    <a:cubicBezTo>
                      <a:pt x="7728" y="4159"/>
                      <a:pt x="7900" y="4085"/>
                      <a:pt x="8062" y="4039"/>
                    </a:cubicBezTo>
                    <a:lnTo>
                      <a:pt x="1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4580275" y="1491225"/>
                <a:ext cx="102775" cy="1320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5280" extrusionOk="0">
                    <a:moveTo>
                      <a:pt x="2969" y="1"/>
                    </a:moveTo>
                    <a:cubicBezTo>
                      <a:pt x="2692" y="1"/>
                      <a:pt x="2379" y="91"/>
                      <a:pt x="2048" y="282"/>
                    </a:cubicBezTo>
                    <a:cubicBezTo>
                      <a:pt x="915" y="937"/>
                      <a:pt x="0" y="2523"/>
                      <a:pt x="4" y="3824"/>
                    </a:cubicBezTo>
                    <a:cubicBezTo>
                      <a:pt x="6" y="4746"/>
                      <a:pt x="469" y="5280"/>
                      <a:pt x="1142" y="5280"/>
                    </a:cubicBezTo>
                    <a:cubicBezTo>
                      <a:pt x="1419" y="5280"/>
                      <a:pt x="1731" y="5189"/>
                      <a:pt x="2061" y="4999"/>
                    </a:cubicBezTo>
                    <a:cubicBezTo>
                      <a:pt x="3194" y="4344"/>
                      <a:pt x="4110" y="2757"/>
                      <a:pt x="4107" y="1455"/>
                    </a:cubicBezTo>
                    <a:cubicBezTo>
                      <a:pt x="4104" y="533"/>
                      <a:pt x="3641" y="1"/>
                      <a:pt x="2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4587950" y="1501100"/>
                <a:ext cx="8742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491" extrusionOk="0">
                    <a:moveTo>
                      <a:pt x="2526" y="0"/>
                    </a:moveTo>
                    <a:cubicBezTo>
                      <a:pt x="2290" y="0"/>
                      <a:pt x="2024" y="77"/>
                      <a:pt x="1742" y="239"/>
                    </a:cubicBezTo>
                    <a:cubicBezTo>
                      <a:pt x="779" y="796"/>
                      <a:pt x="0" y="2145"/>
                      <a:pt x="4" y="3252"/>
                    </a:cubicBezTo>
                    <a:cubicBezTo>
                      <a:pt x="5" y="4037"/>
                      <a:pt x="399" y="4490"/>
                      <a:pt x="971" y="4490"/>
                    </a:cubicBezTo>
                    <a:cubicBezTo>
                      <a:pt x="1206" y="4490"/>
                      <a:pt x="1472" y="4413"/>
                      <a:pt x="1753" y="4251"/>
                    </a:cubicBezTo>
                    <a:cubicBezTo>
                      <a:pt x="2717" y="3695"/>
                      <a:pt x="3496" y="2345"/>
                      <a:pt x="3493" y="1237"/>
                    </a:cubicBezTo>
                    <a:cubicBezTo>
                      <a:pt x="3491" y="453"/>
                      <a:pt x="3097" y="0"/>
                      <a:pt x="2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4601925" y="1520300"/>
                <a:ext cx="5607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81" extrusionOk="0">
                    <a:moveTo>
                      <a:pt x="1620" y="1"/>
                    </a:moveTo>
                    <a:cubicBezTo>
                      <a:pt x="1469" y="1"/>
                      <a:pt x="1298" y="50"/>
                      <a:pt x="1118" y="154"/>
                    </a:cubicBezTo>
                    <a:cubicBezTo>
                      <a:pt x="500" y="511"/>
                      <a:pt x="0" y="1377"/>
                      <a:pt x="2" y="2087"/>
                    </a:cubicBezTo>
                    <a:cubicBezTo>
                      <a:pt x="4" y="2590"/>
                      <a:pt x="256" y="2881"/>
                      <a:pt x="623" y="2881"/>
                    </a:cubicBezTo>
                    <a:cubicBezTo>
                      <a:pt x="774" y="2881"/>
                      <a:pt x="945" y="2831"/>
                      <a:pt x="1125" y="2727"/>
                    </a:cubicBezTo>
                    <a:cubicBezTo>
                      <a:pt x="1744" y="2370"/>
                      <a:pt x="2243" y="1504"/>
                      <a:pt x="2241" y="795"/>
                    </a:cubicBezTo>
                    <a:cubicBezTo>
                      <a:pt x="2240" y="291"/>
                      <a:pt x="1987" y="1"/>
                      <a:pt x="1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4616025" y="1536625"/>
                <a:ext cx="3050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565" extrusionOk="0">
                    <a:moveTo>
                      <a:pt x="881" y="0"/>
                    </a:moveTo>
                    <a:cubicBezTo>
                      <a:pt x="799" y="0"/>
                      <a:pt x="706" y="27"/>
                      <a:pt x="608" y="83"/>
                    </a:cubicBezTo>
                    <a:cubicBezTo>
                      <a:pt x="273" y="277"/>
                      <a:pt x="1" y="747"/>
                      <a:pt x="2" y="1134"/>
                    </a:cubicBezTo>
                    <a:cubicBezTo>
                      <a:pt x="3" y="1407"/>
                      <a:pt x="140" y="1565"/>
                      <a:pt x="340" y="1565"/>
                    </a:cubicBezTo>
                    <a:cubicBezTo>
                      <a:pt x="422" y="1565"/>
                      <a:pt x="514" y="1538"/>
                      <a:pt x="612" y="1481"/>
                    </a:cubicBezTo>
                    <a:cubicBezTo>
                      <a:pt x="948" y="1288"/>
                      <a:pt x="1219" y="817"/>
                      <a:pt x="1219" y="431"/>
                    </a:cubicBezTo>
                    <a:cubicBezTo>
                      <a:pt x="1218" y="158"/>
                      <a:pt x="1081" y="0"/>
                      <a:pt x="8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4591025" y="1508375"/>
                <a:ext cx="779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924" extrusionOk="0">
                    <a:moveTo>
                      <a:pt x="2485" y="1"/>
                    </a:moveTo>
                    <a:cubicBezTo>
                      <a:pt x="2443" y="1"/>
                      <a:pt x="2390" y="42"/>
                      <a:pt x="2359" y="104"/>
                    </a:cubicBezTo>
                    <a:cubicBezTo>
                      <a:pt x="2324" y="173"/>
                      <a:pt x="2330" y="239"/>
                      <a:pt x="2373" y="253"/>
                    </a:cubicBezTo>
                    <a:cubicBezTo>
                      <a:pt x="2379" y="255"/>
                      <a:pt x="2384" y="256"/>
                      <a:pt x="2390" y="256"/>
                    </a:cubicBezTo>
                    <a:cubicBezTo>
                      <a:pt x="2431" y="256"/>
                      <a:pt x="2484" y="213"/>
                      <a:pt x="2516" y="153"/>
                    </a:cubicBezTo>
                    <a:cubicBezTo>
                      <a:pt x="2551" y="84"/>
                      <a:pt x="2545" y="16"/>
                      <a:pt x="2502" y="3"/>
                    </a:cubicBezTo>
                    <a:cubicBezTo>
                      <a:pt x="2496" y="2"/>
                      <a:pt x="2491" y="1"/>
                      <a:pt x="2485" y="1"/>
                    </a:cubicBezTo>
                    <a:close/>
                    <a:moveTo>
                      <a:pt x="1396" y="344"/>
                    </a:moveTo>
                    <a:cubicBezTo>
                      <a:pt x="1379" y="344"/>
                      <a:pt x="1360" y="351"/>
                      <a:pt x="1339" y="366"/>
                    </a:cubicBezTo>
                    <a:cubicBezTo>
                      <a:pt x="1283" y="405"/>
                      <a:pt x="1242" y="484"/>
                      <a:pt x="1248" y="544"/>
                    </a:cubicBezTo>
                    <a:cubicBezTo>
                      <a:pt x="1251" y="580"/>
                      <a:pt x="1272" y="600"/>
                      <a:pt x="1301" y="600"/>
                    </a:cubicBezTo>
                    <a:cubicBezTo>
                      <a:pt x="1318" y="600"/>
                      <a:pt x="1338" y="593"/>
                      <a:pt x="1358" y="579"/>
                    </a:cubicBezTo>
                    <a:cubicBezTo>
                      <a:pt x="1414" y="539"/>
                      <a:pt x="1455" y="460"/>
                      <a:pt x="1449" y="401"/>
                    </a:cubicBezTo>
                    <a:cubicBezTo>
                      <a:pt x="1446" y="365"/>
                      <a:pt x="1425" y="344"/>
                      <a:pt x="1396" y="344"/>
                    </a:cubicBezTo>
                    <a:close/>
                    <a:moveTo>
                      <a:pt x="3059" y="731"/>
                    </a:moveTo>
                    <a:cubicBezTo>
                      <a:pt x="3042" y="731"/>
                      <a:pt x="3022" y="738"/>
                      <a:pt x="3001" y="752"/>
                    </a:cubicBezTo>
                    <a:cubicBezTo>
                      <a:pt x="2946" y="791"/>
                      <a:pt x="2905" y="870"/>
                      <a:pt x="2911" y="930"/>
                    </a:cubicBezTo>
                    <a:cubicBezTo>
                      <a:pt x="2914" y="966"/>
                      <a:pt x="2935" y="986"/>
                      <a:pt x="2963" y="986"/>
                    </a:cubicBezTo>
                    <a:cubicBezTo>
                      <a:pt x="2980" y="986"/>
                      <a:pt x="3000" y="979"/>
                      <a:pt x="3021" y="965"/>
                    </a:cubicBezTo>
                    <a:cubicBezTo>
                      <a:pt x="3077" y="925"/>
                      <a:pt x="3118" y="846"/>
                      <a:pt x="3112" y="787"/>
                    </a:cubicBezTo>
                    <a:cubicBezTo>
                      <a:pt x="3108" y="751"/>
                      <a:pt x="3088" y="731"/>
                      <a:pt x="3059" y="731"/>
                    </a:cubicBezTo>
                    <a:close/>
                    <a:moveTo>
                      <a:pt x="431" y="1561"/>
                    </a:moveTo>
                    <a:cubicBezTo>
                      <a:pt x="390" y="1561"/>
                      <a:pt x="337" y="1603"/>
                      <a:pt x="305" y="1664"/>
                    </a:cubicBezTo>
                    <a:cubicBezTo>
                      <a:pt x="270" y="1733"/>
                      <a:pt x="276" y="1800"/>
                      <a:pt x="319" y="1813"/>
                    </a:cubicBezTo>
                    <a:cubicBezTo>
                      <a:pt x="325" y="1815"/>
                      <a:pt x="331" y="1816"/>
                      <a:pt x="336" y="1816"/>
                    </a:cubicBezTo>
                    <a:cubicBezTo>
                      <a:pt x="378" y="1816"/>
                      <a:pt x="431" y="1774"/>
                      <a:pt x="462" y="1713"/>
                    </a:cubicBezTo>
                    <a:cubicBezTo>
                      <a:pt x="497" y="1644"/>
                      <a:pt x="491" y="1578"/>
                      <a:pt x="448" y="1563"/>
                    </a:cubicBezTo>
                    <a:cubicBezTo>
                      <a:pt x="443" y="1562"/>
                      <a:pt x="437" y="1561"/>
                      <a:pt x="431" y="1561"/>
                    </a:cubicBezTo>
                    <a:close/>
                    <a:moveTo>
                      <a:pt x="2783" y="2107"/>
                    </a:moveTo>
                    <a:cubicBezTo>
                      <a:pt x="2741" y="2107"/>
                      <a:pt x="2688" y="2149"/>
                      <a:pt x="2657" y="2210"/>
                    </a:cubicBezTo>
                    <a:cubicBezTo>
                      <a:pt x="2621" y="2280"/>
                      <a:pt x="2628" y="2347"/>
                      <a:pt x="2671" y="2361"/>
                    </a:cubicBezTo>
                    <a:cubicBezTo>
                      <a:pt x="2676" y="2362"/>
                      <a:pt x="2682" y="2363"/>
                      <a:pt x="2687" y="2363"/>
                    </a:cubicBezTo>
                    <a:cubicBezTo>
                      <a:pt x="2729" y="2363"/>
                      <a:pt x="2781" y="2321"/>
                      <a:pt x="2813" y="2260"/>
                    </a:cubicBezTo>
                    <a:cubicBezTo>
                      <a:pt x="2848" y="2191"/>
                      <a:pt x="2842" y="2124"/>
                      <a:pt x="2799" y="2110"/>
                    </a:cubicBezTo>
                    <a:cubicBezTo>
                      <a:pt x="2794" y="2108"/>
                      <a:pt x="2789" y="2107"/>
                      <a:pt x="2783" y="2107"/>
                    </a:cubicBezTo>
                    <a:close/>
                    <a:moveTo>
                      <a:pt x="155" y="2937"/>
                    </a:moveTo>
                    <a:cubicBezTo>
                      <a:pt x="138" y="2937"/>
                      <a:pt x="118" y="2944"/>
                      <a:pt x="98" y="2959"/>
                    </a:cubicBezTo>
                    <a:cubicBezTo>
                      <a:pt x="42" y="2999"/>
                      <a:pt x="1" y="3078"/>
                      <a:pt x="7" y="3137"/>
                    </a:cubicBezTo>
                    <a:cubicBezTo>
                      <a:pt x="10" y="3173"/>
                      <a:pt x="31" y="3193"/>
                      <a:pt x="60" y="3193"/>
                    </a:cubicBezTo>
                    <a:cubicBezTo>
                      <a:pt x="76" y="3193"/>
                      <a:pt x="96" y="3186"/>
                      <a:pt x="116" y="3172"/>
                    </a:cubicBezTo>
                    <a:cubicBezTo>
                      <a:pt x="172" y="3132"/>
                      <a:pt x="213" y="3053"/>
                      <a:pt x="207" y="2994"/>
                    </a:cubicBezTo>
                    <a:cubicBezTo>
                      <a:pt x="204" y="2957"/>
                      <a:pt x="184" y="2937"/>
                      <a:pt x="155" y="2937"/>
                    </a:cubicBezTo>
                    <a:close/>
                    <a:moveTo>
                      <a:pt x="1818" y="3324"/>
                    </a:moveTo>
                    <a:cubicBezTo>
                      <a:pt x="1801" y="3324"/>
                      <a:pt x="1781" y="3331"/>
                      <a:pt x="1761" y="3345"/>
                    </a:cubicBezTo>
                    <a:cubicBezTo>
                      <a:pt x="1705" y="3385"/>
                      <a:pt x="1664" y="3464"/>
                      <a:pt x="1670" y="3523"/>
                    </a:cubicBezTo>
                    <a:cubicBezTo>
                      <a:pt x="1673" y="3559"/>
                      <a:pt x="1693" y="3580"/>
                      <a:pt x="1722" y="3580"/>
                    </a:cubicBezTo>
                    <a:cubicBezTo>
                      <a:pt x="1739" y="3580"/>
                      <a:pt x="1759" y="3573"/>
                      <a:pt x="1779" y="3558"/>
                    </a:cubicBezTo>
                    <a:cubicBezTo>
                      <a:pt x="1835" y="3519"/>
                      <a:pt x="1876" y="3440"/>
                      <a:pt x="1870" y="3380"/>
                    </a:cubicBezTo>
                    <a:cubicBezTo>
                      <a:pt x="1867" y="3344"/>
                      <a:pt x="1846" y="3324"/>
                      <a:pt x="1818" y="3324"/>
                    </a:cubicBezTo>
                    <a:close/>
                    <a:moveTo>
                      <a:pt x="728" y="3668"/>
                    </a:moveTo>
                    <a:cubicBezTo>
                      <a:pt x="687" y="3668"/>
                      <a:pt x="635" y="3710"/>
                      <a:pt x="603" y="3771"/>
                    </a:cubicBezTo>
                    <a:cubicBezTo>
                      <a:pt x="568" y="3840"/>
                      <a:pt x="574" y="3907"/>
                      <a:pt x="617" y="3921"/>
                    </a:cubicBezTo>
                    <a:cubicBezTo>
                      <a:pt x="622" y="3922"/>
                      <a:pt x="628" y="3923"/>
                      <a:pt x="634" y="3923"/>
                    </a:cubicBezTo>
                    <a:cubicBezTo>
                      <a:pt x="675" y="3923"/>
                      <a:pt x="729" y="3881"/>
                      <a:pt x="759" y="3820"/>
                    </a:cubicBezTo>
                    <a:cubicBezTo>
                      <a:pt x="794" y="3752"/>
                      <a:pt x="789" y="3684"/>
                      <a:pt x="745" y="3671"/>
                    </a:cubicBezTo>
                    <a:cubicBezTo>
                      <a:pt x="740" y="3669"/>
                      <a:pt x="734" y="3668"/>
                      <a:pt x="728" y="36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5" name="Google Shape;955;p27"/>
          <p:cNvGrpSpPr/>
          <p:nvPr/>
        </p:nvGrpSpPr>
        <p:grpSpPr>
          <a:xfrm flipH="1">
            <a:off x="6800875" y="1553050"/>
            <a:ext cx="2113725" cy="2045700"/>
            <a:chOff x="261675" y="841375"/>
            <a:chExt cx="2113725" cy="2045700"/>
          </a:xfrm>
        </p:grpSpPr>
        <p:sp>
          <p:nvSpPr>
            <p:cNvPr id="956" name="Google Shape;956;p27"/>
            <p:cNvSpPr/>
            <p:nvPr/>
          </p:nvSpPr>
          <p:spPr>
            <a:xfrm>
              <a:off x="329400" y="841375"/>
              <a:ext cx="2046000" cy="204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27"/>
            <p:cNvGrpSpPr/>
            <p:nvPr/>
          </p:nvGrpSpPr>
          <p:grpSpPr>
            <a:xfrm>
              <a:off x="261675" y="963381"/>
              <a:ext cx="1904747" cy="1896357"/>
              <a:chOff x="5463417" y="1094601"/>
              <a:chExt cx="2967357" cy="2954288"/>
            </a:xfrm>
          </p:grpSpPr>
          <p:sp>
            <p:nvSpPr>
              <p:cNvPr id="958" name="Google Shape;958;p27"/>
              <p:cNvSpPr/>
              <p:nvPr/>
            </p:nvSpPr>
            <p:spPr>
              <a:xfrm>
                <a:off x="7180375" y="1294523"/>
                <a:ext cx="1211721" cy="918328"/>
              </a:xfrm>
              <a:custGeom>
                <a:avLst/>
                <a:gdLst/>
                <a:ahLst/>
                <a:cxnLst/>
                <a:rect l="l" t="t" r="r" b="b"/>
                <a:pathLst>
                  <a:path w="27444" h="20799" extrusionOk="0">
                    <a:moveTo>
                      <a:pt x="171" y="0"/>
                    </a:moveTo>
                    <a:lnTo>
                      <a:pt x="0" y="4954"/>
                    </a:lnTo>
                    <a:lnTo>
                      <a:pt x="27443" y="20799"/>
                    </a:lnTo>
                    <a:lnTo>
                      <a:pt x="20967" y="11647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5982606" y="1995621"/>
                <a:ext cx="458965" cy="35216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7976" extrusionOk="0">
                    <a:moveTo>
                      <a:pt x="8628" y="1"/>
                    </a:moveTo>
                    <a:lnTo>
                      <a:pt x="2819" y="5201"/>
                    </a:lnTo>
                    <a:lnTo>
                      <a:pt x="0" y="7976"/>
                    </a:lnTo>
                    <a:lnTo>
                      <a:pt x="0" y="7976"/>
                    </a:lnTo>
                    <a:lnTo>
                      <a:pt x="10394" y="3722"/>
                    </a:lnTo>
                    <a:lnTo>
                      <a:pt x="86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6638492" y="1788060"/>
                <a:ext cx="1174501" cy="1661414"/>
              </a:xfrm>
              <a:custGeom>
                <a:avLst/>
                <a:gdLst/>
                <a:ahLst/>
                <a:cxnLst/>
                <a:rect l="l" t="t" r="r" b="b"/>
                <a:pathLst>
                  <a:path w="26601" h="37629" extrusionOk="0">
                    <a:moveTo>
                      <a:pt x="1" y="0"/>
                    </a:moveTo>
                    <a:lnTo>
                      <a:pt x="1" y="22270"/>
                    </a:lnTo>
                    <a:lnTo>
                      <a:pt x="26601" y="37628"/>
                    </a:lnTo>
                    <a:lnTo>
                      <a:pt x="26601" y="153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6638492" y="1114381"/>
                <a:ext cx="1440519" cy="1351817"/>
              </a:xfrm>
              <a:custGeom>
                <a:avLst/>
                <a:gdLst/>
                <a:ahLst/>
                <a:cxnLst/>
                <a:rect l="l" t="t" r="r" b="b"/>
                <a:pathLst>
                  <a:path w="32626" h="30617" extrusionOk="0">
                    <a:moveTo>
                      <a:pt x="6024" y="1"/>
                    </a:moveTo>
                    <a:lnTo>
                      <a:pt x="1" y="15258"/>
                    </a:lnTo>
                    <a:lnTo>
                      <a:pt x="26601" y="30616"/>
                    </a:lnTo>
                    <a:lnTo>
                      <a:pt x="32626" y="15359"/>
                    </a:lnTo>
                    <a:lnTo>
                      <a:pt x="6024" y="1"/>
                    </a:lnTo>
                    <a:close/>
                  </a:path>
                </a:pathLst>
              </a:custGeom>
              <a:solidFill>
                <a:srgbClr val="E1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7"/>
              <p:cNvSpPr/>
              <p:nvPr/>
            </p:nvSpPr>
            <p:spPr>
              <a:xfrm>
                <a:off x="7812948" y="1792475"/>
                <a:ext cx="532038" cy="1656999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37529" extrusionOk="0">
                    <a:moveTo>
                      <a:pt x="6026" y="1"/>
                    </a:moveTo>
                    <a:lnTo>
                      <a:pt x="1" y="15258"/>
                    </a:lnTo>
                    <a:lnTo>
                      <a:pt x="1" y="37528"/>
                    </a:lnTo>
                    <a:lnTo>
                      <a:pt x="12050" y="30572"/>
                    </a:lnTo>
                    <a:lnTo>
                      <a:pt x="12050" y="8302"/>
                    </a:lnTo>
                    <a:lnTo>
                      <a:pt x="60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7"/>
              <p:cNvSpPr/>
              <p:nvPr/>
            </p:nvSpPr>
            <p:spPr>
              <a:xfrm>
                <a:off x="7824869" y="1797199"/>
                <a:ext cx="580296" cy="739025"/>
              </a:xfrm>
              <a:custGeom>
                <a:avLst/>
                <a:gdLst/>
                <a:ahLst/>
                <a:cxnLst/>
                <a:rect l="l" t="t" r="r" b="b"/>
                <a:pathLst>
                  <a:path w="13143" h="16738" extrusionOk="0">
                    <a:moveTo>
                      <a:pt x="6597" y="1"/>
                    </a:moveTo>
                    <a:lnTo>
                      <a:pt x="0" y="16708"/>
                    </a:lnTo>
                    <a:lnTo>
                      <a:pt x="286" y="16737"/>
                    </a:lnTo>
                    <a:lnTo>
                      <a:pt x="6596" y="758"/>
                    </a:lnTo>
                    <a:lnTo>
                      <a:pt x="12857" y="9480"/>
                    </a:lnTo>
                    <a:lnTo>
                      <a:pt x="13143" y="9121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7"/>
              <p:cNvSpPr/>
              <p:nvPr/>
            </p:nvSpPr>
            <p:spPr>
              <a:xfrm>
                <a:off x="6854662" y="2372727"/>
                <a:ext cx="692753" cy="136025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30808" extrusionOk="0">
                    <a:moveTo>
                      <a:pt x="15689" y="1"/>
                    </a:moveTo>
                    <a:lnTo>
                      <a:pt x="1" y="9059"/>
                    </a:lnTo>
                    <a:lnTo>
                      <a:pt x="1" y="30808"/>
                    </a:lnTo>
                    <a:lnTo>
                      <a:pt x="15689" y="21750"/>
                    </a:lnTo>
                    <a:lnTo>
                      <a:pt x="15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7"/>
              <p:cNvSpPr/>
              <p:nvPr/>
            </p:nvSpPr>
            <p:spPr>
              <a:xfrm>
                <a:off x="6414903" y="1566458"/>
                <a:ext cx="1132512" cy="1206246"/>
              </a:xfrm>
              <a:custGeom>
                <a:avLst/>
                <a:gdLst/>
                <a:ahLst/>
                <a:cxnLst/>
                <a:rect l="l" t="t" r="r" b="b"/>
                <a:pathLst>
                  <a:path w="25650" h="27320" extrusionOk="0">
                    <a:moveTo>
                      <a:pt x="15688" y="0"/>
                    </a:moveTo>
                    <a:lnTo>
                      <a:pt x="0" y="9058"/>
                    </a:lnTo>
                    <a:lnTo>
                      <a:pt x="9961" y="27320"/>
                    </a:lnTo>
                    <a:lnTo>
                      <a:pt x="25649" y="18262"/>
                    </a:lnTo>
                    <a:lnTo>
                      <a:pt x="15688" y="0"/>
                    </a:lnTo>
                    <a:close/>
                  </a:path>
                </a:pathLst>
              </a:custGeom>
              <a:solidFill>
                <a:srgbClr val="EB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7"/>
              <p:cNvSpPr/>
              <p:nvPr/>
            </p:nvSpPr>
            <p:spPr>
              <a:xfrm>
                <a:off x="6044861" y="1968392"/>
                <a:ext cx="812583" cy="1766586"/>
              </a:xfrm>
              <a:custGeom>
                <a:avLst/>
                <a:gdLst/>
                <a:ahLst/>
                <a:cxnLst/>
                <a:rect l="l" t="t" r="r" b="b"/>
                <a:pathLst>
                  <a:path w="18404" h="40011" extrusionOk="0">
                    <a:moveTo>
                      <a:pt x="8443" y="0"/>
                    </a:moveTo>
                    <a:lnTo>
                      <a:pt x="0" y="7635"/>
                    </a:lnTo>
                    <a:lnTo>
                      <a:pt x="0" y="29386"/>
                    </a:lnTo>
                    <a:lnTo>
                      <a:pt x="18404" y="40011"/>
                    </a:lnTo>
                    <a:lnTo>
                      <a:pt x="18404" y="18262"/>
                    </a:lnTo>
                    <a:lnTo>
                      <a:pt x="8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7"/>
              <p:cNvSpPr/>
              <p:nvPr/>
            </p:nvSpPr>
            <p:spPr>
              <a:xfrm>
                <a:off x="5972672" y="1992133"/>
                <a:ext cx="822208" cy="820044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573" extrusionOk="0">
                    <a:moveTo>
                      <a:pt x="8546" y="1"/>
                    </a:moveTo>
                    <a:lnTo>
                      <a:pt x="0" y="7730"/>
                    </a:lnTo>
                    <a:lnTo>
                      <a:pt x="224" y="8062"/>
                    </a:lnTo>
                    <a:lnTo>
                      <a:pt x="8564" y="520"/>
                    </a:lnTo>
                    <a:lnTo>
                      <a:pt x="18411" y="18572"/>
                    </a:lnTo>
                    <a:lnTo>
                      <a:pt x="18621" y="18470"/>
                    </a:lnTo>
                    <a:lnTo>
                      <a:pt x="85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7"/>
              <p:cNvSpPr/>
              <p:nvPr/>
            </p:nvSpPr>
            <p:spPr>
              <a:xfrm>
                <a:off x="5491189" y="2648018"/>
                <a:ext cx="1362458" cy="897841"/>
              </a:xfrm>
              <a:custGeom>
                <a:avLst/>
                <a:gdLst/>
                <a:ahLst/>
                <a:cxnLst/>
                <a:rect l="l" t="t" r="r" b="b"/>
                <a:pathLst>
                  <a:path w="30858" h="20335" extrusionOk="0">
                    <a:moveTo>
                      <a:pt x="12112" y="1"/>
                    </a:moveTo>
                    <a:lnTo>
                      <a:pt x="0" y="9512"/>
                    </a:lnTo>
                    <a:lnTo>
                      <a:pt x="18746" y="20335"/>
                    </a:lnTo>
                    <a:lnTo>
                      <a:pt x="30857" y="10823"/>
                    </a:lnTo>
                    <a:lnTo>
                      <a:pt x="12112" y="1"/>
                    </a:lnTo>
                    <a:close/>
                  </a:path>
                </a:pathLst>
              </a:custGeom>
              <a:solidFill>
                <a:srgbClr val="CAC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5491189" y="3067997"/>
                <a:ext cx="827683" cy="980892"/>
              </a:xfrm>
              <a:custGeom>
                <a:avLst/>
                <a:gdLst/>
                <a:ahLst/>
                <a:cxnLst/>
                <a:rect l="l" t="t" r="r" b="b"/>
                <a:pathLst>
                  <a:path w="18746" h="22216" extrusionOk="0">
                    <a:moveTo>
                      <a:pt x="0" y="0"/>
                    </a:moveTo>
                    <a:lnTo>
                      <a:pt x="0" y="11392"/>
                    </a:lnTo>
                    <a:lnTo>
                      <a:pt x="18746" y="22215"/>
                    </a:lnTo>
                    <a:lnTo>
                      <a:pt x="18746" y="1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7"/>
              <p:cNvSpPr/>
              <p:nvPr/>
            </p:nvSpPr>
            <p:spPr>
              <a:xfrm>
                <a:off x="6318828" y="3125836"/>
                <a:ext cx="534819" cy="923052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20906" extrusionOk="0">
                    <a:moveTo>
                      <a:pt x="12112" y="1"/>
                    </a:moveTo>
                    <a:lnTo>
                      <a:pt x="1" y="9513"/>
                    </a:lnTo>
                    <a:lnTo>
                      <a:pt x="1" y="20905"/>
                    </a:lnTo>
                    <a:lnTo>
                      <a:pt x="12112" y="13913"/>
                    </a:lnTo>
                    <a:lnTo>
                      <a:pt x="121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7"/>
              <p:cNvSpPr/>
              <p:nvPr/>
            </p:nvSpPr>
            <p:spPr>
              <a:xfrm>
                <a:off x="5469466" y="2601305"/>
                <a:ext cx="1399943" cy="915414"/>
              </a:xfrm>
              <a:custGeom>
                <a:avLst/>
                <a:gdLst/>
                <a:ahLst/>
                <a:cxnLst/>
                <a:rect l="l" t="t" r="r" b="b"/>
                <a:pathLst>
                  <a:path w="31707" h="20733" extrusionOk="0">
                    <a:moveTo>
                      <a:pt x="12962" y="0"/>
                    </a:moveTo>
                    <a:lnTo>
                      <a:pt x="1" y="9909"/>
                    </a:lnTo>
                    <a:lnTo>
                      <a:pt x="18747" y="20732"/>
                    </a:lnTo>
                    <a:lnTo>
                      <a:pt x="31707" y="10822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rgbClr val="D6E0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7"/>
              <p:cNvSpPr/>
              <p:nvPr/>
            </p:nvSpPr>
            <p:spPr>
              <a:xfrm>
                <a:off x="5469466" y="3038768"/>
                <a:ext cx="834924" cy="525238"/>
              </a:xfrm>
              <a:custGeom>
                <a:avLst/>
                <a:gdLst/>
                <a:ahLst/>
                <a:cxnLst/>
                <a:rect l="l" t="t" r="r" b="b"/>
                <a:pathLst>
                  <a:path w="18910" h="11896" extrusionOk="0">
                    <a:moveTo>
                      <a:pt x="1" y="1"/>
                    </a:moveTo>
                    <a:lnTo>
                      <a:pt x="164" y="1072"/>
                    </a:lnTo>
                    <a:lnTo>
                      <a:pt x="18910" y="11895"/>
                    </a:lnTo>
                    <a:lnTo>
                      <a:pt x="18747" y="108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>
                <a:off x="6297149" y="3079123"/>
                <a:ext cx="579546" cy="484883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10982" extrusionOk="0">
                    <a:moveTo>
                      <a:pt x="12961" y="0"/>
                    </a:moveTo>
                    <a:lnTo>
                      <a:pt x="1" y="9910"/>
                    </a:lnTo>
                    <a:lnTo>
                      <a:pt x="164" y="10981"/>
                    </a:lnTo>
                    <a:lnTo>
                      <a:pt x="13125" y="1072"/>
                    </a:lnTo>
                    <a:lnTo>
                      <a:pt x="129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5468141" y="2592651"/>
                <a:ext cx="1399987" cy="915414"/>
              </a:xfrm>
              <a:custGeom>
                <a:avLst/>
                <a:gdLst/>
                <a:ahLst/>
                <a:cxnLst/>
                <a:rect l="l" t="t" r="r" b="b"/>
                <a:pathLst>
                  <a:path w="31708" h="20733" extrusionOk="0">
                    <a:moveTo>
                      <a:pt x="12962" y="0"/>
                    </a:moveTo>
                    <a:lnTo>
                      <a:pt x="1" y="9909"/>
                    </a:lnTo>
                    <a:lnTo>
                      <a:pt x="18746" y="20732"/>
                    </a:lnTo>
                    <a:lnTo>
                      <a:pt x="31707" y="10822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5463417" y="2585851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0"/>
                    </a:moveTo>
                    <a:lnTo>
                      <a:pt x="0" y="9908"/>
                    </a:lnTo>
                    <a:lnTo>
                      <a:pt x="223" y="10198"/>
                    </a:lnTo>
                    <a:lnTo>
                      <a:pt x="13185" y="292"/>
                    </a:lnTo>
                    <a:lnTo>
                      <a:pt x="1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>
                <a:off x="5566866" y="2645546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0" y="9908"/>
                    </a:lnTo>
                    <a:lnTo>
                      <a:pt x="223" y="10199"/>
                    </a:lnTo>
                    <a:lnTo>
                      <a:pt x="13186" y="292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7"/>
              <p:cNvSpPr/>
              <p:nvPr/>
            </p:nvSpPr>
            <p:spPr>
              <a:xfrm>
                <a:off x="5669786" y="2706388"/>
                <a:ext cx="582283" cy="450223"/>
              </a:xfrm>
              <a:custGeom>
                <a:avLst/>
                <a:gdLst/>
                <a:ahLst/>
                <a:cxnLst/>
                <a:rect l="l" t="t" r="r" b="b"/>
                <a:pathLst>
                  <a:path w="13188" h="10197" extrusionOk="0">
                    <a:moveTo>
                      <a:pt x="12964" y="1"/>
                    </a:moveTo>
                    <a:lnTo>
                      <a:pt x="1" y="9905"/>
                    </a:lnTo>
                    <a:lnTo>
                      <a:pt x="223" y="10196"/>
                    </a:lnTo>
                    <a:lnTo>
                      <a:pt x="13187" y="291"/>
                    </a:lnTo>
                    <a:lnTo>
                      <a:pt x="129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7"/>
              <p:cNvSpPr/>
              <p:nvPr/>
            </p:nvSpPr>
            <p:spPr>
              <a:xfrm>
                <a:off x="5773765" y="2765022"/>
                <a:ext cx="582239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7" h="10199" extrusionOk="0">
                    <a:moveTo>
                      <a:pt x="12963" y="1"/>
                    </a:moveTo>
                    <a:lnTo>
                      <a:pt x="1" y="9907"/>
                    </a:lnTo>
                    <a:lnTo>
                      <a:pt x="224" y="10199"/>
                    </a:lnTo>
                    <a:lnTo>
                      <a:pt x="13186" y="291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7"/>
              <p:cNvSpPr/>
              <p:nvPr/>
            </p:nvSpPr>
            <p:spPr>
              <a:xfrm>
                <a:off x="5877258" y="2824761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2" y="0"/>
                    </a:moveTo>
                    <a:lnTo>
                      <a:pt x="0" y="9906"/>
                    </a:lnTo>
                    <a:lnTo>
                      <a:pt x="223" y="10198"/>
                    </a:lnTo>
                    <a:lnTo>
                      <a:pt x="13185" y="291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7"/>
              <p:cNvSpPr/>
              <p:nvPr/>
            </p:nvSpPr>
            <p:spPr>
              <a:xfrm>
                <a:off x="5980708" y="2884455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0" y="9908"/>
                    </a:lnTo>
                    <a:lnTo>
                      <a:pt x="223" y="10199"/>
                    </a:lnTo>
                    <a:lnTo>
                      <a:pt x="13185" y="293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6084157" y="2944193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0"/>
                    </a:moveTo>
                    <a:lnTo>
                      <a:pt x="0" y="9908"/>
                    </a:lnTo>
                    <a:lnTo>
                      <a:pt x="223" y="10198"/>
                    </a:lnTo>
                    <a:lnTo>
                      <a:pt x="13186" y="292"/>
                    </a:lnTo>
                    <a:lnTo>
                      <a:pt x="1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7"/>
              <p:cNvSpPr/>
              <p:nvPr/>
            </p:nvSpPr>
            <p:spPr>
              <a:xfrm>
                <a:off x="6187606" y="3003887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1" y="9908"/>
                    </a:lnTo>
                    <a:lnTo>
                      <a:pt x="224" y="10199"/>
                    </a:lnTo>
                    <a:lnTo>
                      <a:pt x="13186" y="292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7"/>
              <p:cNvSpPr/>
              <p:nvPr/>
            </p:nvSpPr>
            <p:spPr>
              <a:xfrm>
                <a:off x="6290570" y="3064862"/>
                <a:ext cx="582239" cy="450179"/>
              </a:xfrm>
              <a:custGeom>
                <a:avLst/>
                <a:gdLst/>
                <a:ahLst/>
                <a:cxnLst/>
                <a:rect l="l" t="t" r="r" b="b"/>
                <a:pathLst>
                  <a:path w="13187" h="10196" extrusionOk="0">
                    <a:moveTo>
                      <a:pt x="12964" y="0"/>
                    </a:moveTo>
                    <a:lnTo>
                      <a:pt x="0" y="9904"/>
                    </a:lnTo>
                    <a:lnTo>
                      <a:pt x="222" y="10196"/>
                    </a:lnTo>
                    <a:lnTo>
                      <a:pt x="13187" y="291"/>
                    </a:lnTo>
                    <a:lnTo>
                      <a:pt x="129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7"/>
              <p:cNvSpPr/>
              <p:nvPr/>
            </p:nvSpPr>
            <p:spPr>
              <a:xfrm>
                <a:off x="5468141" y="3030114"/>
                <a:ext cx="834924" cy="525194"/>
              </a:xfrm>
              <a:custGeom>
                <a:avLst/>
                <a:gdLst/>
                <a:ahLst/>
                <a:cxnLst/>
                <a:rect l="l" t="t" r="r" b="b"/>
                <a:pathLst>
                  <a:path w="18910" h="11895" extrusionOk="0">
                    <a:moveTo>
                      <a:pt x="1" y="1"/>
                    </a:moveTo>
                    <a:lnTo>
                      <a:pt x="164" y="1072"/>
                    </a:lnTo>
                    <a:lnTo>
                      <a:pt x="18910" y="11894"/>
                    </a:lnTo>
                    <a:lnTo>
                      <a:pt x="18746" y="108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7"/>
              <p:cNvSpPr/>
              <p:nvPr/>
            </p:nvSpPr>
            <p:spPr>
              <a:xfrm>
                <a:off x="6295824" y="3070469"/>
                <a:ext cx="579502" cy="484839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0981" extrusionOk="0">
                    <a:moveTo>
                      <a:pt x="12961" y="0"/>
                    </a:moveTo>
                    <a:lnTo>
                      <a:pt x="0" y="9910"/>
                    </a:lnTo>
                    <a:lnTo>
                      <a:pt x="164" y="10980"/>
                    </a:lnTo>
                    <a:lnTo>
                      <a:pt x="13125" y="1072"/>
                    </a:lnTo>
                    <a:lnTo>
                      <a:pt x="12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7"/>
              <p:cNvSpPr/>
              <p:nvPr/>
            </p:nvSpPr>
            <p:spPr>
              <a:xfrm>
                <a:off x="6370795" y="3764282"/>
                <a:ext cx="424217" cy="254627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5767" extrusionOk="0">
                    <a:moveTo>
                      <a:pt x="9608" y="0"/>
                    </a:moveTo>
                    <a:lnTo>
                      <a:pt x="0" y="5547"/>
                    </a:lnTo>
                    <a:lnTo>
                      <a:pt x="0" y="5766"/>
                    </a:lnTo>
                    <a:lnTo>
                      <a:pt x="9608" y="220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7"/>
              <p:cNvSpPr/>
              <p:nvPr/>
            </p:nvSpPr>
            <p:spPr>
              <a:xfrm>
                <a:off x="6370795" y="3362935"/>
                <a:ext cx="424217" cy="254583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5766" extrusionOk="0">
                    <a:moveTo>
                      <a:pt x="9608" y="0"/>
                    </a:moveTo>
                    <a:lnTo>
                      <a:pt x="0" y="5546"/>
                    </a:lnTo>
                    <a:lnTo>
                      <a:pt x="0" y="5766"/>
                    </a:lnTo>
                    <a:lnTo>
                      <a:pt x="9608" y="219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rgbClr val="A7B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7"/>
              <p:cNvSpPr/>
              <p:nvPr/>
            </p:nvSpPr>
            <p:spPr>
              <a:xfrm>
                <a:off x="6370795" y="3372605"/>
                <a:ext cx="424217" cy="63659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4418" extrusionOk="0">
                    <a:moveTo>
                      <a:pt x="9608" y="0"/>
                    </a:moveTo>
                    <a:lnTo>
                      <a:pt x="0" y="5547"/>
                    </a:lnTo>
                    <a:lnTo>
                      <a:pt x="0" y="14418"/>
                    </a:lnTo>
                    <a:lnTo>
                      <a:pt x="9608" y="8871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7"/>
              <p:cNvSpPr/>
              <p:nvPr/>
            </p:nvSpPr>
            <p:spPr>
              <a:xfrm>
                <a:off x="6794968" y="3362935"/>
                <a:ext cx="12319" cy="41816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471" extrusionOk="0">
                    <a:moveTo>
                      <a:pt x="1" y="0"/>
                    </a:moveTo>
                    <a:lnTo>
                      <a:pt x="1" y="9310"/>
                    </a:lnTo>
                    <a:lnTo>
                      <a:pt x="278" y="9471"/>
                    </a:lnTo>
                    <a:lnTo>
                      <a:pt x="278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>
                <a:off x="6370795" y="3773951"/>
                <a:ext cx="436492" cy="252067"/>
              </a:xfrm>
              <a:custGeom>
                <a:avLst/>
                <a:gdLst/>
                <a:ahLst/>
                <a:cxnLst/>
                <a:rect l="l" t="t" r="r" b="b"/>
                <a:pathLst>
                  <a:path w="9886" h="5709" extrusionOk="0">
                    <a:moveTo>
                      <a:pt x="9608" y="1"/>
                    </a:moveTo>
                    <a:lnTo>
                      <a:pt x="0" y="5547"/>
                    </a:lnTo>
                    <a:lnTo>
                      <a:pt x="279" y="5708"/>
                    </a:lnTo>
                    <a:lnTo>
                      <a:pt x="9885" y="162"/>
                    </a:lnTo>
                    <a:lnTo>
                      <a:pt x="96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>
                <a:off x="6333045" y="3263769"/>
                <a:ext cx="511948" cy="295557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6694" extrusionOk="0">
                    <a:moveTo>
                      <a:pt x="11316" y="1"/>
                    </a:moveTo>
                    <a:lnTo>
                      <a:pt x="1" y="6532"/>
                    </a:lnTo>
                    <a:lnTo>
                      <a:pt x="280" y="6693"/>
                    </a:lnTo>
                    <a:lnTo>
                      <a:pt x="11594" y="161"/>
                    </a:lnTo>
                    <a:lnTo>
                      <a:pt x="11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7"/>
              <p:cNvSpPr/>
              <p:nvPr/>
            </p:nvSpPr>
            <p:spPr>
              <a:xfrm>
                <a:off x="6333045" y="3552173"/>
                <a:ext cx="12363" cy="4955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1224" extrusionOk="0">
                    <a:moveTo>
                      <a:pt x="1" y="0"/>
                    </a:moveTo>
                    <a:lnTo>
                      <a:pt x="1" y="11063"/>
                    </a:lnTo>
                    <a:lnTo>
                      <a:pt x="280" y="11224"/>
                    </a:lnTo>
                    <a:lnTo>
                      <a:pt x="280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>
                <a:off x="6345363" y="3270833"/>
                <a:ext cx="499630" cy="776907"/>
              </a:xfrm>
              <a:custGeom>
                <a:avLst/>
                <a:gdLst/>
                <a:ahLst/>
                <a:cxnLst/>
                <a:rect l="l" t="t" r="r" b="b"/>
                <a:pathLst>
                  <a:path w="11316" h="17596" extrusionOk="0">
                    <a:moveTo>
                      <a:pt x="10461" y="11556"/>
                    </a:moveTo>
                    <a:lnTo>
                      <a:pt x="855" y="17103"/>
                    </a:lnTo>
                    <a:lnTo>
                      <a:pt x="855" y="17103"/>
                    </a:lnTo>
                    <a:lnTo>
                      <a:pt x="855" y="17103"/>
                    </a:lnTo>
                    <a:lnTo>
                      <a:pt x="10461" y="11557"/>
                    </a:lnTo>
                    <a:lnTo>
                      <a:pt x="10461" y="11556"/>
                    </a:lnTo>
                    <a:close/>
                    <a:moveTo>
                      <a:pt x="11315" y="1"/>
                    </a:moveTo>
                    <a:lnTo>
                      <a:pt x="1" y="6533"/>
                    </a:lnTo>
                    <a:lnTo>
                      <a:pt x="1" y="17596"/>
                    </a:lnTo>
                    <a:lnTo>
                      <a:pt x="855" y="17103"/>
                    </a:lnTo>
                    <a:lnTo>
                      <a:pt x="855" y="17103"/>
                    </a:lnTo>
                    <a:lnTo>
                      <a:pt x="855" y="7794"/>
                    </a:lnTo>
                    <a:lnTo>
                      <a:pt x="10461" y="2247"/>
                    </a:lnTo>
                    <a:lnTo>
                      <a:pt x="10461" y="2466"/>
                    </a:lnTo>
                    <a:lnTo>
                      <a:pt x="10461" y="11556"/>
                    </a:lnTo>
                    <a:lnTo>
                      <a:pt x="10461" y="11556"/>
                    </a:lnTo>
                    <a:lnTo>
                      <a:pt x="11315" y="11063"/>
                    </a:lnTo>
                    <a:lnTo>
                      <a:pt x="113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>
                <a:off x="6399275" y="3619461"/>
                <a:ext cx="30730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6" extrusionOk="0">
                    <a:moveTo>
                      <a:pt x="696" y="0"/>
                    </a:moveTo>
                    <a:lnTo>
                      <a:pt x="0" y="403"/>
                    </a:lnTo>
                    <a:lnTo>
                      <a:pt x="0" y="1206"/>
                    </a:lnTo>
                    <a:lnTo>
                      <a:pt x="696" y="804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>
                <a:off x="6398037" y="3603876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5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6398037" y="3684895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4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6398037" y="3765871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5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6398037" y="3846891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5"/>
                    </a:lnTo>
                    <a:lnTo>
                      <a:pt x="0" y="3120"/>
                    </a:lnTo>
                    <a:lnTo>
                      <a:pt x="3613" y="1034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6442191" y="3594648"/>
                <a:ext cx="30818" cy="532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207" extrusionOk="0">
                    <a:moveTo>
                      <a:pt x="697" y="1"/>
                    </a:moveTo>
                    <a:lnTo>
                      <a:pt x="0" y="404"/>
                    </a:lnTo>
                    <a:lnTo>
                      <a:pt x="0" y="1206"/>
                    </a:lnTo>
                    <a:lnTo>
                      <a:pt x="697" y="805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6485151" y="3569878"/>
                <a:ext cx="30774" cy="5329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7" extrusionOk="0">
                    <a:moveTo>
                      <a:pt x="696" y="1"/>
                    </a:moveTo>
                    <a:lnTo>
                      <a:pt x="1" y="402"/>
                    </a:lnTo>
                    <a:lnTo>
                      <a:pt x="1" y="1206"/>
                    </a:lnTo>
                    <a:lnTo>
                      <a:pt x="696" y="805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6528067" y="3545109"/>
                <a:ext cx="30774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6" extrusionOk="0">
                    <a:moveTo>
                      <a:pt x="696" y="0"/>
                    </a:moveTo>
                    <a:lnTo>
                      <a:pt x="1" y="402"/>
                    </a:lnTo>
                    <a:lnTo>
                      <a:pt x="1" y="1206"/>
                    </a:lnTo>
                    <a:lnTo>
                      <a:pt x="696" y="804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6609396" y="3498174"/>
                <a:ext cx="30774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5" extrusionOk="0">
                    <a:moveTo>
                      <a:pt x="697" y="0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7" y="8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6608159" y="3482544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6608159" y="3563564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7"/>
                    </a:lnTo>
                    <a:lnTo>
                      <a:pt x="0" y="3120"/>
                    </a:lnTo>
                    <a:lnTo>
                      <a:pt x="3613" y="1035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6608159" y="3644540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6608159" y="3725516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6651119" y="3473361"/>
                <a:ext cx="30730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6" extrusionOk="0">
                    <a:moveTo>
                      <a:pt x="696" y="1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6" y="804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6694035" y="3448591"/>
                <a:ext cx="30730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5" extrusionOk="0">
                    <a:moveTo>
                      <a:pt x="696" y="1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6" y="8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6736952" y="3423822"/>
                <a:ext cx="30774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5" extrusionOk="0">
                    <a:moveTo>
                      <a:pt x="696" y="0"/>
                    </a:moveTo>
                    <a:lnTo>
                      <a:pt x="1" y="402"/>
                    </a:lnTo>
                    <a:lnTo>
                      <a:pt x="1" y="1205"/>
                    </a:lnTo>
                    <a:lnTo>
                      <a:pt x="696" y="8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6536676" y="3350396"/>
                <a:ext cx="161951" cy="10155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2300" extrusionOk="0">
                    <a:moveTo>
                      <a:pt x="1429" y="1"/>
                    </a:moveTo>
                    <a:cubicBezTo>
                      <a:pt x="1416" y="1"/>
                      <a:pt x="1401" y="4"/>
                      <a:pt x="1385" y="10"/>
                    </a:cubicBezTo>
                    <a:cubicBezTo>
                      <a:pt x="1245" y="65"/>
                      <a:pt x="1000" y="206"/>
                      <a:pt x="1000" y="348"/>
                    </a:cubicBezTo>
                    <a:lnTo>
                      <a:pt x="1000" y="534"/>
                    </a:lnTo>
                    <a:cubicBezTo>
                      <a:pt x="1000" y="534"/>
                      <a:pt x="555" y="939"/>
                      <a:pt x="403" y="1151"/>
                    </a:cubicBezTo>
                    <a:cubicBezTo>
                      <a:pt x="253" y="1363"/>
                      <a:pt x="1" y="1955"/>
                      <a:pt x="1" y="1955"/>
                    </a:cubicBezTo>
                    <a:lnTo>
                      <a:pt x="1" y="1956"/>
                    </a:lnTo>
                    <a:cubicBezTo>
                      <a:pt x="397" y="2185"/>
                      <a:pt x="917" y="2299"/>
                      <a:pt x="1437" y="2299"/>
                    </a:cubicBezTo>
                    <a:cubicBezTo>
                      <a:pt x="1957" y="2299"/>
                      <a:pt x="2477" y="2185"/>
                      <a:pt x="2874" y="1956"/>
                    </a:cubicBezTo>
                    <a:cubicBezTo>
                      <a:pt x="3666" y="1498"/>
                      <a:pt x="3667" y="753"/>
                      <a:pt x="2874" y="297"/>
                    </a:cubicBezTo>
                    <a:cubicBezTo>
                      <a:pt x="2625" y="155"/>
                      <a:pt x="2312" y="118"/>
                      <a:pt x="2054" y="118"/>
                    </a:cubicBezTo>
                    <a:cubicBezTo>
                      <a:pt x="1777" y="118"/>
                      <a:pt x="1564" y="160"/>
                      <a:pt x="1564" y="160"/>
                    </a:cubicBezTo>
                    <a:cubicBezTo>
                      <a:pt x="1564" y="160"/>
                      <a:pt x="1533" y="1"/>
                      <a:pt x="14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>
                <a:off x="7343166" y="2941411"/>
                <a:ext cx="129897" cy="512831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1615" extrusionOk="0">
                    <a:moveTo>
                      <a:pt x="2941" y="0"/>
                    </a:moveTo>
                    <a:lnTo>
                      <a:pt x="1" y="1698"/>
                    </a:lnTo>
                    <a:lnTo>
                      <a:pt x="1" y="11615"/>
                    </a:lnTo>
                    <a:lnTo>
                      <a:pt x="2941" y="9917"/>
                    </a:lnTo>
                    <a:lnTo>
                      <a:pt x="2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7343166" y="3303771"/>
                <a:ext cx="129897" cy="14989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3395" extrusionOk="0">
                    <a:moveTo>
                      <a:pt x="1" y="0"/>
                    </a:moveTo>
                    <a:lnTo>
                      <a:pt x="1" y="3395"/>
                    </a:lnTo>
                    <a:lnTo>
                      <a:pt x="2941" y="16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7327668" y="2919556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9" y="0"/>
                    </a:moveTo>
                    <a:lnTo>
                      <a:pt x="0" y="2019"/>
                    </a:lnTo>
                    <a:lnTo>
                      <a:pt x="146" y="2103"/>
                    </a:lnTo>
                    <a:lnTo>
                      <a:pt x="3644" y="84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7327668" y="3008700"/>
                <a:ext cx="6490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7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6" y="675"/>
                    </a:lnTo>
                    <a:lnTo>
                      <a:pt x="146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7334114" y="2923265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8" y="591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7"/>
              <p:cNvSpPr/>
              <p:nvPr/>
            </p:nvSpPr>
            <p:spPr>
              <a:xfrm>
                <a:off x="8092654" y="2334889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7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7"/>
              <p:cNvSpPr/>
              <p:nvPr/>
            </p:nvSpPr>
            <p:spPr>
              <a:xfrm>
                <a:off x="8038876" y="236588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7"/>
              <p:cNvSpPr/>
              <p:nvPr/>
            </p:nvSpPr>
            <p:spPr>
              <a:xfrm>
                <a:off x="8092654" y="2415953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>
                <a:off x="8092654" y="2497105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>
                <a:off x="8038876" y="252814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>
                <a:off x="8092654" y="2578257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8038876" y="2447036"/>
                <a:ext cx="47861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1" y="2307"/>
                    </a:lnTo>
                    <a:lnTo>
                      <a:pt x="1084" y="168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8038876" y="260929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>
                <a:off x="8140427" y="2578257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8092654" y="2652566"/>
                <a:ext cx="51084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7" extrusionOk="0">
                    <a:moveTo>
                      <a:pt x="1083" y="0"/>
                    </a:moveTo>
                    <a:lnTo>
                      <a:pt x="0" y="625"/>
                    </a:lnTo>
                    <a:lnTo>
                      <a:pt x="74" y="667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8086694" y="2365884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8038876" y="2440192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8086694" y="2447036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8038876" y="2521300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8086694" y="2528144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8038876" y="2602409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8086694" y="2609296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8038876" y="2683561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8140427" y="2497105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8092654" y="2571413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7"/>
              <p:cNvSpPr/>
              <p:nvPr/>
            </p:nvSpPr>
            <p:spPr>
              <a:xfrm>
                <a:off x="8140427" y="2415953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4" y="1726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7"/>
              <p:cNvSpPr/>
              <p:nvPr/>
            </p:nvSpPr>
            <p:spPr>
              <a:xfrm>
                <a:off x="8092654" y="2490261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7"/>
              <p:cNvSpPr/>
              <p:nvPr/>
            </p:nvSpPr>
            <p:spPr>
              <a:xfrm>
                <a:off x="8140427" y="2334889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8092654" y="2409109"/>
                <a:ext cx="51084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7"/>
              <p:cNvSpPr/>
              <p:nvPr/>
            </p:nvSpPr>
            <p:spPr>
              <a:xfrm>
                <a:off x="8032960" y="2324557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1"/>
                    </a:moveTo>
                    <a:lnTo>
                      <a:pt x="1" y="1484"/>
                    </a:lnTo>
                    <a:lnTo>
                      <a:pt x="73" y="1526"/>
                    </a:lnTo>
                    <a:lnTo>
                      <a:pt x="2641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8032960" y="2390035"/>
                <a:ext cx="3267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49" extrusionOk="0">
                    <a:moveTo>
                      <a:pt x="1" y="1"/>
                    </a:moveTo>
                    <a:lnTo>
                      <a:pt x="1" y="7507"/>
                    </a:lnTo>
                    <a:lnTo>
                      <a:pt x="73" y="7549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7"/>
              <p:cNvSpPr/>
              <p:nvPr/>
            </p:nvSpPr>
            <p:spPr>
              <a:xfrm>
                <a:off x="8036183" y="2326411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5" y="234"/>
                    </a:moveTo>
                    <a:lnTo>
                      <a:pt x="2435" y="1916"/>
                    </a:lnTo>
                    <a:lnTo>
                      <a:pt x="1353" y="2541"/>
                    </a:lnTo>
                    <a:lnTo>
                      <a:pt x="1353" y="858"/>
                    </a:lnTo>
                    <a:lnTo>
                      <a:pt x="2435" y="234"/>
                    </a:lnTo>
                    <a:close/>
                    <a:moveTo>
                      <a:pt x="1218" y="937"/>
                    </a:moveTo>
                    <a:lnTo>
                      <a:pt x="1218" y="2619"/>
                    </a:lnTo>
                    <a:lnTo>
                      <a:pt x="134" y="3245"/>
                    </a:lnTo>
                    <a:lnTo>
                      <a:pt x="134" y="1562"/>
                    </a:lnTo>
                    <a:lnTo>
                      <a:pt x="1218" y="937"/>
                    </a:lnTo>
                    <a:close/>
                    <a:moveTo>
                      <a:pt x="2435" y="2071"/>
                    </a:moveTo>
                    <a:lnTo>
                      <a:pt x="2435" y="3754"/>
                    </a:lnTo>
                    <a:lnTo>
                      <a:pt x="1353" y="4379"/>
                    </a:lnTo>
                    <a:lnTo>
                      <a:pt x="1353" y="2696"/>
                    </a:lnTo>
                    <a:lnTo>
                      <a:pt x="2435" y="2071"/>
                    </a:lnTo>
                    <a:close/>
                    <a:moveTo>
                      <a:pt x="1218" y="2774"/>
                    </a:moveTo>
                    <a:lnTo>
                      <a:pt x="1218" y="4456"/>
                    </a:lnTo>
                    <a:lnTo>
                      <a:pt x="134" y="5082"/>
                    </a:lnTo>
                    <a:lnTo>
                      <a:pt x="134" y="3399"/>
                    </a:lnTo>
                    <a:lnTo>
                      <a:pt x="1218" y="2774"/>
                    </a:lnTo>
                    <a:close/>
                    <a:moveTo>
                      <a:pt x="2435" y="3909"/>
                    </a:moveTo>
                    <a:lnTo>
                      <a:pt x="2435" y="5591"/>
                    </a:lnTo>
                    <a:lnTo>
                      <a:pt x="1353" y="6217"/>
                    </a:lnTo>
                    <a:lnTo>
                      <a:pt x="1353" y="4534"/>
                    </a:lnTo>
                    <a:lnTo>
                      <a:pt x="2435" y="3909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4" y="6919"/>
                    </a:lnTo>
                    <a:lnTo>
                      <a:pt x="134" y="5237"/>
                    </a:lnTo>
                    <a:lnTo>
                      <a:pt x="1218" y="4611"/>
                    </a:lnTo>
                    <a:close/>
                    <a:moveTo>
                      <a:pt x="2435" y="5747"/>
                    </a:moveTo>
                    <a:lnTo>
                      <a:pt x="2435" y="7428"/>
                    </a:lnTo>
                    <a:lnTo>
                      <a:pt x="2435" y="7429"/>
                    </a:lnTo>
                    <a:lnTo>
                      <a:pt x="1353" y="8054"/>
                    </a:lnTo>
                    <a:lnTo>
                      <a:pt x="1353" y="6372"/>
                    </a:lnTo>
                    <a:lnTo>
                      <a:pt x="2435" y="5747"/>
                    </a:lnTo>
                    <a:close/>
                    <a:moveTo>
                      <a:pt x="1218" y="6449"/>
                    </a:moveTo>
                    <a:lnTo>
                      <a:pt x="1218" y="8132"/>
                    </a:lnTo>
                    <a:lnTo>
                      <a:pt x="134" y="8757"/>
                    </a:lnTo>
                    <a:lnTo>
                      <a:pt x="134" y="7075"/>
                    </a:lnTo>
                    <a:lnTo>
                      <a:pt x="1218" y="6449"/>
                    </a:lnTo>
                    <a:close/>
                    <a:moveTo>
                      <a:pt x="2568" y="1"/>
                    </a:moveTo>
                    <a:lnTo>
                      <a:pt x="0" y="1484"/>
                    </a:lnTo>
                    <a:lnTo>
                      <a:pt x="0" y="8990"/>
                    </a:lnTo>
                    <a:lnTo>
                      <a:pt x="2568" y="7506"/>
                    </a:lnTo>
                    <a:lnTo>
                      <a:pt x="2568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7"/>
              <p:cNvSpPr/>
              <p:nvPr/>
            </p:nvSpPr>
            <p:spPr>
              <a:xfrm>
                <a:off x="8005100" y="2285658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1"/>
                    </a:lnTo>
                    <a:lnTo>
                      <a:pt x="145" y="2103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8005100" y="2374847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8011502" y="2289367"/>
                <a:ext cx="15444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2" extrusionOk="0">
                    <a:moveTo>
                      <a:pt x="3497" y="1"/>
                    </a:moveTo>
                    <a:lnTo>
                      <a:pt x="0" y="2019"/>
                    </a:lnTo>
                    <a:lnTo>
                      <a:pt x="0" y="2611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8005100" y="2655701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8005100" y="2744844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8011502" y="2659409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1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7180154" y="267106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7126421" y="2702061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>
                <a:off x="7180154" y="2752218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5"/>
                    </a:lnTo>
                    <a:lnTo>
                      <a:pt x="1" y="2308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7180154" y="283332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7"/>
                    </a:lnTo>
                    <a:lnTo>
                      <a:pt x="1" y="2308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7126421" y="286436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0" y="625"/>
                    </a:lnTo>
                    <a:lnTo>
                      <a:pt x="0" y="2309"/>
                    </a:lnTo>
                    <a:lnTo>
                      <a:pt x="1083" y="1682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7180154" y="2914434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7126421" y="2783213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7126421" y="2945473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7227972" y="2914434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7180154" y="2988743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7"/>
              <p:cNvSpPr/>
              <p:nvPr/>
            </p:nvSpPr>
            <p:spPr>
              <a:xfrm>
                <a:off x="7174238" y="2702061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7"/>
              <p:cNvSpPr/>
              <p:nvPr/>
            </p:nvSpPr>
            <p:spPr>
              <a:xfrm>
                <a:off x="7126421" y="2776369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7"/>
              <p:cNvSpPr/>
              <p:nvPr/>
            </p:nvSpPr>
            <p:spPr>
              <a:xfrm>
                <a:off x="7174238" y="2783213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7"/>
              <p:cNvSpPr/>
              <p:nvPr/>
            </p:nvSpPr>
            <p:spPr>
              <a:xfrm>
                <a:off x="7126421" y="2857522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7"/>
              <p:cNvSpPr/>
              <p:nvPr/>
            </p:nvSpPr>
            <p:spPr>
              <a:xfrm>
                <a:off x="7174238" y="2864365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1"/>
                    </a:moveTo>
                    <a:lnTo>
                      <a:pt x="0" y="1682"/>
                    </a:lnTo>
                    <a:lnTo>
                      <a:pt x="73" y="1724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7126421" y="2938630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0"/>
                    </a:moveTo>
                    <a:lnTo>
                      <a:pt x="0" y="627"/>
                    </a:lnTo>
                    <a:lnTo>
                      <a:pt x="73" y="669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7174238" y="2945473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7"/>
              <p:cNvSpPr/>
              <p:nvPr/>
            </p:nvSpPr>
            <p:spPr>
              <a:xfrm>
                <a:off x="7126421" y="3019782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7"/>
              <p:cNvSpPr/>
              <p:nvPr/>
            </p:nvSpPr>
            <p:spPr>
              <a:xfrm>
                <a:off x="7227972" y="2833326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7"/>
              <p:cNvSpPr/>
              <p:nvPr/>
            </p:nvSpPr>
            <p:spPr>
              <a:xfrm>
                <a:off x="7180154" y="2907591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7"/>
              <p:cNvSpPr/>
              <p:nvPr/>
            </p:nvSpPr>
            <p:spPr>
              <a:xfrm>
                <a:off x="7227972" y="2752218"/>
                <a:ext cx="3223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4" extrusionOk="0">
                    <a:moveTo>
                      <a:pt x="0" y="0"/>
                    </a:moveTo>
                    <a:lnTo>
                      <a:pt x="0" y="1682"/>
                    </a:lnTo>
                    <a:lnTo>
                      <a:pt x="73" y="1724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7"/>
              <p:cNvSpPr/>
              <p:nvPr/>
            </p:nvSpPr>
            <p:spPr>
              <a:xfrm>
                <a:off x="7180154" y="2826438"/>
                <a:ext cx="51040" cy="2958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70" extrusionOk="0">
                    <a:moveTo>
                      <a:pt x="1083" y="1"/>
                    </a:moveTo>
                    <a:lnTo>
                      <a:pt x="1" y="627"/>
                    </a:lnTo>
                    <a:lnTo>
                      <a:pt x="73" y="669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7"/>
              <p:cNvSpPr/>
              <p:nvPr/>
            </p:nvSpPr>
            <p:spPr>
              <a:xfrm>
                <a:off x="7227972" y="2671066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7"/>
              <p:cNvSpPr/>
              <p:nvPr/>
            </p:nvSpPr>
            <p:spPr>
              <a:xfrm>
                <a:off x="7180154" y="2745374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7"/>
              <p:cNvSpPr/>
              <p:nvPr/>
            </p:nvSpPr>
            <p:spPr>
              <a:xfrm>
                <a:off x="7120504" y="2660822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0"/>
                    </a:moveTo>
                    <a:lnTo>
                      <a:pt x="0" y="1483"/>
                    </a:lnTo>
                    <a:lnTo>
                      <a:pt x="73" y="1525"/>
                    </a:lnTo>
                    <a:lnTo>
                      <a:pt x="2641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7"/>
              <p:cNvSpPr/>
              <p:nvPr/>
            </p:nvSpPr>
            <p:spPr>
              <a:xfrm>
                <a:off x="7120504" y="2726300"/>
                <a:ext cx="3223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7549" extrusionOk="0">
                    <a:moveTo>
                      <a:pt x="0" y="0"/>
                    </a:moveTo>
                    <a:lnTo>
                      <a:pt x="0" y="7506"/>
                    </a:lnTo>
                    <a:lnTo>
                      <a:pt x="73" y="7548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7"/>
              <p:cNvSpPr/>
              <p:nvPr/>
            </p:nvSpPr>
            <p:spPr>
              <a:xfrm>
                <a:off x="7123683" y="2662677"/>
                <a:ext cx="113472" cy="39684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88" extrusionOk="0">
                    <a:moveTo>
                      <a:pt x="2435" y="232"/>
                    </a:moveTo>
                    <a:lnTo>
                      <a:pt x="2435" y="1915"/>
                    </a:lnTo>
                    <a:lnTo>
                      <a:pt x="1352" y="2539"/>
                    </a:lnTo>
                    <a:lnTo>
                      <a:pt x="1352" y="858"/>
                    </a:lnTo>
                    <a:lnTo>
                      <a:pt x="2435" y="232"/>
                    </a:lnTo>
                    <a:close/>
                    <a:moveTo>
                      <a:pt x="1218" y="935"/>
                    </a:moveTo>
                    <a:lnTo>
                      <a:pt x="1218" y="2618"/>
                    </a:lnTo>
                    <a:lnTo>
                      <a:pt x="135" y="3243"/>
                    </a:lnTo>
                    <a:lnTo>
                      <a:pt x="135" y="1560"/>
                    </a:lnTo>
                    <a:lnTo>
                      <a:pt x="1218" y="935"/>
                    </a:lnTo>
                    <a:close/>
                    <a:moveTo>
                      <a:pt x="2435" y="2070"/>
                    </a:moveTo>
                    <a:lnTo>
                      <a:pt x="2435" y="3752"/>
                    </a:lnTo>
                    <a:lnTo>
                      <a:pt x="1352" y="4378"/>
                    </a:lnTo>
                    <a:lnTo>
                      <a:pt x="1352" y="2695"/>
                    </a:lnTo>
                    <a:lnTo>
                      <a:pt x="2435" y="2070"/>
                    </a:lnTo>
                    <a:close/>
                    <a:moveTo>
                      <a:pt x="1218" y="2773"/>
                    </a:moveTo>
                    <a:lnTo>
                      <a:pt x="1218" y="4455"/>
                    </a:lnTo>
                    <a:lnTo>
                      <a:pt x="135" y="5080"/>
                    </a:lnTo>
                    <a:lnTo>
                      <a:pt x="135" y="3398"/>
                    </a:lnTo>
                    <a:lnTo>
                      <a:pt x="1218" y="2773"/>
                    </a:lnTo>
                    <a:close/>
                    <a:moveTo>
                      <a:pt x="2435" y="3907"/>
                    </a:moveTo>
                    <a:lnTo>
                      <a:pt x="2435" y="5590"/>
                    </a:lnTo>
                    <a:lnTo>
                      <a:pt x="1352" y="6215"/>
                    </a:lnTo>
                    <a:lnTo>
                      <a:pt x="1352" y="4533"/>
                    </a:lnTo>
                    <a:lnTo>
                      <a:pt x="2435" y="3907"/>
                    </a:lnTo>
                    <a:close/>
                    <a:moveTo>
                      <a:pt x="1218" y="4611"/>
                    </a:moveTo>
                    <a:lnTo>
                      <a:pt x="1218" y="6292"/>
                    </a:lnTo>
                    <a:lnTo>
                      <a:pt x="135" y="6919"/>
                    </a:lnTo>
                    <a:lnTo>
                      <a:pt x="135" y="5235"/>
                    </a:lnTo>
                    <a:lnTo>
                      <a:pt x="1218" y="4611"/>
                    </a:lnTo>
                    <a:close/>
                    <a:moveTo>
                      <a:pt x="2435" y="5745"/>
                    </a:moveTo>
                    <a:lnTo>
                      <a:pt x="2435" y="7428"/>
                    </a:lnTo>
                    <a:lnTo>
                      <a:pt x="1352" y="8053"/>
                    </a:lnTo>
                    <a:lnTo>
                      <a:pt x="1352" y="6370"/>
                    </a:lnTo>
                    <a:lnTo>
                      <a:pt x="2435" y="5745"/>
                    </a:lnTo>
                    <a:close/>
                    <a:moveTo>
                      <a:pt x="1218" y="6447"/>
                    </a:moveTo>
                    <a:lnTo>
                      <a:pt x="1218" y="8130"/>
                    </a:lnTo>
                    <a:lnTo>
                      <a:pt x="135" y="8756"/>
                    </a:lnTo>
                    <a:lnTo>
                      <a:pt x="135" y="7073"/>
                    </a:lnTo>
                    <a:lnTo>
                      <a:pt x="1218" y="6447"/>
                    </a:lnTo>
                    <a:close/>
                    <a:moveTo>
                      <a:pt x="2569" y="0"/>
                    </a:moveTo>
                    <a:lnTo>
                      <a:pt x="1" y="1483"/>
                    </a:lnTo>
                    <a:lnTo>
                      <a:pt x="1" y="8988"/>
                    </a:lnTo>
                    <a:lnTo>
                      <a:pt x="2569" y="7505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7"/>
              <p:cNvSpPr/>
              <p:nvPr/>
            </p:nvSpPr>
            <p:spPr>
              <a:xfrm>
                <a:off x="7092556" y="2621924"/>
                <a:ext cx="160892" cy="928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3" extrusionOk="0">
                    <a:moveTo>
                      <a:pt x="3498" y="0"/>
                    </a:moveTo>
                    <a:lnTo>
                      <a:pt x="1" y="2019"/>
                    </a:lnTo>
                    <a:lnTo>
                      <a:pt x="145" y="2103"/>
                    </a:lnTo>
                    <a:lnTo>
                      <a:pt x="3644" y="8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7"/>
              <p:cNvSpPr/>
              <p:nvPr/>
            </p:nvSpPr>
            <p:spPr>
              <a:xfrm>
                <a:off x="7092556" y="2711024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7"/>
              <p:cNvSpPr/>
              <p:nvPr/>
            </p:nvSpPr>
            <p:spPr>
              <a:xfrm>
                <a:off x="7098958" y="2625544"/>
                <a:ext cx="154490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2" extrusionOk="0">
                    <a:moveTo>
                      <a:pt x="3499" y="1"/>
                    </a:moveTo>
                    <a:lnTo>
                      <a:pt x="0" y="2021"/>
                    </a:lnTo>
                    <a:lnTo>
                      <a:pt x="0" y="2611"/>
                    </a:lnTo>
                    <a:lnTo>
                      <a:pt x="3499" y="593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>
                <a:off x="7092556" y="2991878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8" y="1"/>
                    </a:moveTo>
                    <a:lnTo>
                      <a:pt x="1" y="2021"/>
                    </a:lnTo>
                    <a:lnTo>
                      <a:pt x="145" y="2104"/>
                    </a:lnTo>
                    <a:lnTo>
                      <a:pt x="3644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7092556" y="3081066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7"/>
              <p:cNvSpPr/>
              <p:nvPr/>
            </p:nvSpPr>
            <p:spPr>
              <a:xfrm>
                <a:off x="7098958" y="2995587"/>
                <a:ext cx="154490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2" extrusionOk="0">
                    <a:moveTo>
                      <a:pt x="3499" y="1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9" y="591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>
                <a:off x="7032199" y="2756545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0"/>
                    </a:moveTo>
                    <a:lnTo>
                      <a:pt x="0" y="625"/>
                    </a:lnTo>
                    <a:lnTo>
                      <a:pt x="0" y="2307"/>
                    </a:lnTo>
                    <a:lnTo>
                      <a:pt x="1082" y="168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6978378" y="2787496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1"/>
                    </a:moveTo>
                    <a:lnTo>
                      <a:pt x="1" y="627"/>
                    </a:lnTo>
                    <a:lnTo>
                      <a:pt x="1" y="2309"/>
                    </a:lnTo>
                    <a:lnTo>
                      <a:pt x="1085" y="1685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7"/>
              <p:cNvSpPr/>
              <p:nvPr/>
            </p:nvSpPr>
            <p:spPr>
              <a:xfrm>
                <a:off x="7032199" y="2837653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7032199" y="2918717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1"/>
                    </a:moveTo>
                    <a:lnTo>
                      <a:pt x="0" y="627"/>
                    </a:lnTo>
                    <a:lnTo>
                      <a:pt x="0" y="2309"/>
                    </a:lnTo>
                    <a:lnTo>
                      <a:pt x="1082" y="1685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6978378" y="2949800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3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032199" y="2999913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0" y="2308"/>
                    </a:lnTo>
                    <a:lnTo>
                      <a:pt x="1082" y="1682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6978378" y="2868648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6978378" y="3030909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7"/>
                    </a:lnTo>
                    <a:lnTo>
                      <a:pt x="1" y="2308"/>
                    </a:lnTo>
                    <a:lnTo>
                      <a:pt x="1085" y="1684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079928" y="299991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032199" y="3074178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026239" y="2787496"/>
                <a:ext cx="3267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7" extrusionOk="0">
                    <a:moveTo>
                      <a:pt x="1" y="1"/>
                    </a:moveTo>
                    <a:lnTo>
                      <a:pt x="1" y="1685"/>
                    </a:lnTo>
                    <a:lnTo>
                      <a:pt x="73" y="1727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6978378" y="2861849"/>
                <a:ext cx="51129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7" extrusionOk="0">
                    <a:moveTo>
                      <a:pt x="1085" y="1"/>
                    </a:moveTo>
                    <a:lnTo>
                      <a:pt x="1" y="625"/>
                    </a:lnTo>
                    <a:lnTo>
                      <a:pt x="74" y="667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026239" y="2868648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6978378" y="2942957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026239" y="2949800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6978378" y="3024109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7026239" y="3030909"/>
                <a:ext cx="3267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7" extrusionOk="0">
                    <a:moveTo>
                      <a:pt x="1" y="0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6978378" y="3105261"/>
                <a:ext cx="51129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7" extrusionOk="0">
                    <a:moveTo>
                      <a:pt x="1085" y="0"/>
                    </a:moveTo>
                    <a:lnTo>
                      <a:pt x="1" y="624"/>
                    </a:lnTo>
                    <a:lnTo>
                      <a:pt x="74" y="666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7079928" y="2918717"/>
                <a:ext cx="3311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7" extrusionOk="0">
                    <a:moveTo>
                      <a:pt x="1" y="1"/>
                    </a:moveTo>
                    <a:lnTo>
                      <a:pt x="1" y="1685"/>
                    </a:lnTo>
                    <a:lnTo>
                      <a:pt x="74" y="1727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7032199" y="2993070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72" y="667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7079928" y="283765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7032199" y="2911918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7079928" y="2756545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7"/>
              <p:cNvSpPr/>
              <p:nvPr/>
            </p:nvSpPr>
            <p:spPr>
              <a:xfrm>
                <a:off x="7032199" y="2830765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6972461" y="2746213"/>
                <a:ext cx="11669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527" extrusionOk="0">
                    <a:moveTo>
                      <a:pt x="2569" y="1"/>
                    </a:moveTo>
                    <a:lnTo>
                      <a:pt x="1" y="1484"/>
                    </a:lnTo>
                    <a:lnTo>
                      <a:pt x="74" y="1526"/>
                    </a:lnTo>
                    <a:lnTo>
                      <a:pt x="2643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6972461" y="2811736"/>
                <a:ext cx="3311" cy="3332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48" extrusionOk="0">
                    <a:moveTo>
                      <a:pt x="1" y="0"/>
                    </a:moveTo>
                    <a:lnTo>
                      <a:pt x="1" y="7506"/>
                    </a:lnTo>
                    <a:lnTo>
                      <a:pt x="74" y="7548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6975728" y="2748068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4" y="234"/>
                    </a:moveTo>
                    <a:lnTo>
                      <a:pt x="2434" y="1916"/>
                    </a:lnTo>
                    <a:lnTo>
                      <a:pt x="1351" y="2541"/>
                    </a:lnTo>
                    <a:lnTo>
                      <a:pt x="1351" y="859"/>
                    </a:lnTo>
                    <a:lnTo>
                      <a:pt x="2434" y="234"/>
                    </a:lnTo>
                    <a:close/>
                    <a:moveTo>
                      <a:pt x="1217" y="936"/>
                    </a:moveTo>
                    <a:lnTo>
                      <a:pt x="1217" y="2620"/>
                    </a:lnTo>
                    <a:lnTo>
                      <a:pt x="134" y="3244"/>
                    </a:lnTo>
                    <a:lnTo>
                      <a:pt x="134" y="1562"/>
                    </a:lnTo>
                    <a:lnTo>
                      <a:pt x="1217" y="936"/>
                    </a:lnTo>
                    <a:close/>
                    <a:moveTo>
                      <a:pt x="2434" y="2071"/>
                    </a:moveTo>
                    <a:lnTo>
                      <a:pt x="2434" y="3754"/>
                    </a:lnTo>
                    <a:lnTo>
                      <a:pt x="1351" y="4379"/>
                    </a:lnTo>
                    <a:lnTo>
                      <a:pt x="1351" y="2697"/>
                    </a:lnTo>
                    <a:lnTo>
                      <a:pt x="2434" y="2071"/>
                    </a:lnTo>
                    <a:close/>
                    <a:moveTo>
                      <a:pt x="1217" y="2775"/>
                    </a:moveTo>
                    <a:lnTo>
                      <a:pt x="1217" y="4456"/>
                    </a:lnTo>
                    <a:lnTo>
                      <a:pt x="134" y="5082"/>
                    </a:lnTo>
                    <a:lnTo>
                      <a:pt x="134" y="3399"/>
                    </a:lnTo>
                    <a:lnTo>
                      <a:pt x="1217" y="2775"/>
                    </a:lnTo>
                    <a:close/>
                    <a:moveTo>
                      <a:pt x="2434" y="3909"/>
                    </a:moveTo>
                    <a:lnTo>
                      <a:pt x="2434" y="5592"/>
                    </a:lnTo>
                    <a:lnTo>
                      <a:pt x="1351" y="6217"/>
                    </a:lnTo>
                    <a:lnTo>
                      <a:pt x="1351" y="4534"/>
                    </a:lnTo>
                    <a:lnTo>
                      <a:pt x="2434" y="3909"/>
                    </a:lnTo>
                    <a:close/>
                    <a:moveTo>
                      <a:pt x="1217" y="4611"/>
                    </a:moveTo>
                    <a:lnTo>
                      <a:pt x="1217" y="6294"/>
                    </a:lnTo>
                    <a:lnTo>
                      <a:pt x="134" y="6920"/>
                    </a:lnTo>
                    <a:lnTo>
                      <a:pt x="134" y="5237"/>
                    </a:lnTo>
                    <a:lnTo>
                      <a:pt x="1217" y="4611"/>
                    </a:lnTo>
                    <a:close/>
                    <a:moveTo>
                      <a:pt x="2434" y="5747"/>
                    </a:moveTo>
                    <a:lnTo>
                      <a:pt x="2434" y="7428"/>
                    </a:lnTo>
                    <a:lnTo>
                      <a:pt x="1351" y="8054"/>
                    </a:lnTo>
                    <a:lnTo>
                      <a:pt x="1351" y="6371"/>
                    </a:lnTo>
                    <a:lnTo>
                      <a:pt x="2434" y="5747"/>
                    </a:lnTo>
                    <a:close/>
                    <a:moveTo>
                      <a:pt x="1217" y="6449"/>
                    </a:moveTo>
                    <a:lnTo>
                      <a:pt x="1217" y="8132"/>
                    </a:lnTo>
                    <a:lnTo>
                      <a:pt x="134" y="8758"/>
                    </a:lnTo>
                    <a:lnTo>
                      <a:pt x="134" y="7075"/>
                    </a:lnTo>
                    <a:lnTo>
                      <a:pt x="1217" y="6449"/>
                    </a:lnTo>
                    <a:close/>
                    <a:moveTo>
                      <a:pt x="2569" y="1"/>
                    </a:moveTo>
                    <a:lnTo>
                      <a:pt x="0" y="1484"/>
                    </a:lnTo>
                    <a:lnTo>
                      <a:pt x="0" y="8990"/>
                    </a:lnTo>
                    <a:lnTo>
                      <a:pt x="2569" y="7505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6944601" y="2707315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0"/>
                    </a:lnTo>
                    <a:lnTo>
                      <a:pt x="145" y="2104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7"/>
              <p:cNvSpPr/>
              <p:nvPr/>
            </p:nvSpPr>
            <p:spPr>
              <a:xfrm>
                <a:off x="6944601" y="2796459"/>
                <a:ext cx="6402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6951003" y="2711024"/>
                <a:ext cx="154445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1" extrusionOk="0">
                    <a:moveTo>
                      <a:pt x="3497" y="1"/>
                    </a:moveTo>
                    <a:lnTo>
                      <a:pt x="0" y="2020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6944601" y="3077357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0"/>
                    </a:lnTo>
                    <a:lnTo>
                      <a:pt x="145" y="2104"/>
                    </a:lnTo>
                    <a:lnTo>
                      <a:pt x="3642" y="84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6944601" y="3166501"/>
                <a:ext cx="6402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6951003" y="3081022"/>
                <a:ext cx="15444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2" extrusionOk="0">
                    <a:moveTo>
                      <a:pt x="3497" y="1"/>
                    </a:moveTo>
                    <a:lnTo>
                      <a:pt x="0" y="2021"/>
                    </a:lnTo>
                    <a:lnTo>
                      <a:pt x="0" y="2611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7180154" y="312486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7126421" y="315590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7"/>
                    </a:lnTo>
                    <a:lnTo>
                      <a:pt x="0" y="2308"/>
                    </a:lnTo>
                    <a:lnTo>
                      <a:pt x="1083" y="168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7180154" y="3206017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7180154" y="328712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7"/>
                    </a:lnTo>
                    <a:lnTo>
                      <a:pt x="1" y="2309"/>
                    </a:lnTo>
                    <a:lnTo>
                      <a:pt x="1083" y="168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7126421" y="3318209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7180154" y="3368278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7126421" y="3237057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7126421" y="3399273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0" y="628"/>
                    </a:lnTo>
                    <a:lnTo>
                      <a:pt x="0" y="2309"/>
                    </a:lnTo>
                    <a:lnTo>
                      <a:pt x="1083" y="168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7227972" y="3368278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>
                <a:off x="7180154" y="344258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7174238" y="3155904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0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7126421" y="3230257"/>
                <a:ext cx="5104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7" extrusionOk="0">
                    <a:moveTo>
                      <a:pt x="1083" y="0"/>
                    </a:moveTo>
                    <a:lnTo>
                      <a:pt x="0" y="624"/>
                    </a:lnTo>
                    <a:lnTo>
                      <a:pt x="73" y="666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7174238" y="3237057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7126421" y="3311321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7174238" y="3318209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2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7126421" y="3392429"/>
                <a:ext cx="51040" cy="2958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70" extrusionOk="0">
                    <a:moveTo>
                      <a:pt x="1083" y="1"/>
                    </a:moveTo>
                    <a:lnTo>
                      <a:pt x="0" y="627"/>
                    </a:lnTo>
                    <a:lnTo>
                      <a:pt x="73" y="669"/>
                    </a:lnTo>
                    <a:lnTo>
                      <a:pt x="1156" y="4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7174238" y="3399273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1"/>
                    </a:moveTo>
                    <a:lnTo>
                      <a:pt x="0" y="1685"/>
                    </a:lnTo>
                    <a:lnTo>
                      <a:pt x="73" y="1727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7126421" y="347362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1"/>
                    </a:moveTo>
                    <a:lnTo>
                      <a:pt x="0" y="625"/>
                    </a:lnTo>
                    <a:lnTo>
                      <a:pt x="73" y="667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7227972" y="3287125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0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7180154" y="3361478"/>
                <a:ext cx="5104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7" extrusionOk="0">
                    <a:moveTo>
                      <a:pt x="1083" y="0"/>
                    </a:moveTo>
                    <a:lnTo>
                      <a:pt x="1" y="625"/>
                    </a:lnTo>
                    <a:lnTo>
                      <a:pt x="73" y="667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7227972" y="3206017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7180154" y="328032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7227972" y="3124865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7180154" y="3199174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7120504" y="3114622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1"/>
                    </a:moveTo>
                    <a:lnTo>
                      <a:pt x="0" y="1484"/>
                    </a:lnTo>
                    <a:lnTo>
                      <a:pt x="73" y="1526"/>
                    </a:lnTo>
                    <a:lnTo>
                      <a:pt x="2641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7120504" y="3180100"/>
                <a:ext cx="3223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7549" extrusionOk="0">
                    <a:moveTo>
                      <a:pt x="0" y="1"/>
                    </a:moveTo>
                    <a:lnTo>
                      <a:pt x="0" y="7506"/>
                    </a:lnTo>
                    <a:lnTo>
                      <a:pt x="73" y="7548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7123683" y="3116476"/>
                <a:ext cx="113472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90" extrusionOk="0">
                    <a:moveTo>
                      <a:pt x="2435" y="233"/>
                    </a:moveTo>
                    <a:lnTo>
                      <a:pt x="2435" y="1915"/>
                    </a:lnTo>
                    <a:lnTo>
                      <a:pt x="1352" y="2541"/>
                    </a:lnTo>
                    <a:lnTo>
                      <a:pt x="1352" y="858"/>
                    </a:lnTo>
                    <a:lnTo>
                      <a:pt x="2435" y="233"/>
                    </a:lnTo>
                    <a:close/>
                    <a:moveTo>
                      <a:pt x="1218" y="935"/>
                    </a:moveTo>
                    <a:lnTo>
                      <a:pt x="1218" y="2618"/>
                    </a:lnTo>
                    <a:lnTo>
                      <a:pt x="1218" y="2619"/>
                    </a:lnTo>
                    <a:lnTo>
                      <a:pt x="135" y="3243"/>
                    </a:lnTo>
                    <a:lnTo>
                      <a:pt x="135" y="1562"/>
                    </a:lnTo>
                    <a:lnTo>
                      <a:pt x="1218" y="935"/>
                    </a:lnTo>
                    <a:close/>
                    <a:moveTo>
                      <a:pt x="2435" y="2071"/>
                    </a:moveTo>
                    <a:lnTo>
                      <a:pt x="2435" y="3753"/>
                    </a:lnTo>
                    <a:lnTo>
                      <a:pt x="1352" y="4379"/>
                    </a:lnTo>
                    <a:lnTo>
                      <a:pt x="1352" y="2696"/>
                    </a:lnTo>
                    <a:lnTo>
                      <a:pt x="2435" y="2071"/>
                    </a:lnTo>
                    <a:close/>
                    <a:moveTo>
                      <a:pt x="1218" y="2773"/>
                    </a:moveTo>
                    <a:lnTo>
                      <a:pt x="1218" y="4456"/>
                    </a:lnTo>
                    <a:lnTo>
                      <a:pt x="135" y="5081"/>
                    </a:lnTo>
                    <a:lnTo>
                      <a:pt x="135" y="3399"/>
                    </a:lnTo>
                    <a:lnTo>
                      <a:pt x="1218" y="2773"/>
                    </a:lnTo>
                    <a:close/>
                    <a:moveTo>
                      <a:pt x="2435" y="3907"/>
                    </a:moveTo>
                    <a:lnTo>
                      <a:pt x="2435" y="5591"/>
                    </a:lnTo>
                    <a:lnTo>
                      <a:pt x="1352" y="6216"/>
                    </a:lnTo>
                    <a:lnTo>
                      <a:pt x="1352" y="4534"/>
                    </a:lnTo>
                    <a:lnTo>
                      <a:pt x="2435" y="3907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5" y="6919"/>
                    </a:lnTo>
                    <a:lnTo>
                      <a:pt x="135" y="5237"/>
                    </a:lnTo>
                    <a:lnTo>
                      <a:pt x="1218" y="4611"/>
                    </a:lnTo>
                    <a:close/>
                    <a:moveTo>
                      <a:pt x="2435" y="5747"/>
                    </a:moveTo>
                    <a:lnTo>
                      <a:pt x="2435" y="7428"/>
                    </a:lnTo>
                    <a:lnTo>
                      <a:pt x="1352" y="8054"/>
                    </a:lnTo>
                    <a:lnTo>
                      <a:pt x="1352" y="6371"/>
                    </a:lnTo>
                    <a:lnTo>
                      <a:pt x="2435" y="5747"/>
                    </a:lnTo>
                    <a:close/>
                    <a:moveTo>
                      <a:pt x="1218" y="6448"/>
                    </a:moveTo>
                    <a:lnTo>
                      <a:pt x="1218" y="8131"/>
                    </a:lnTo>
                    <a:lnTo>
                      <a:pt x="1218" y="8132"/>
                    </a:lnTo>
                    <a:lnTo>
                      <a:pt x="135" y="8756"/>
                    </a:lnTo>
                    <a:lnTo>
                      <a:pt x="135" y="7075"/>
                    </a:lnTo>
                    <a:lnTo>
                      <a:pt x="1218" y="6448"/>
                    </a:lnTo>
                    <a:close/>
                    <a:moveTo>
                      <a:pt x="2569" y="1"/>
                    </a:moveTo>
                    <a:lnTo>
                      <a:pt x="1" y="1484"/>
                    </a:lnTo>
                    <a:lnTo>
                      <a:pt x="1" y="8989"/>
                    </a:lnTo>
                    <a:lnTo>
                      <a:pt x="2569" y="7505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7092556" y="3075723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8" y="0"/>
                    </a:moveTo>
                    <a:lnTo>
                      <a:pt x="1" y="2019"/>
                    </a:lnTo>
                    <a:lnTo>
                      <a:pt x="145" y="2103"/>
                    </a:lnTo>
                    <a:lnTo>
                      <a:pt x="3644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7092556" y="3164867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7098958" y="3079432"/>
                <a:ext cx="154490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0" extrusionOk="0">
                    <a:moveTo>
                      <a:pt x="3499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9" y="591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7092556" y="3445721"/>
                <a:ext cx="160892" cy="92941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5" extrusionOk="0">
                    <a:moveTo>
                      <a:pt x="3498" y="0"/>
                    </a:moveTo>
                    <a:lnTo>
                      <a:pt x="1" y="2020"/>
                    </a:lnTo>
                    <a:lnTo>
                      <a:pt x="145" y="2104"/>
                    </a:lnTo>
                    <a:lnTo>
                      <a:pt x="3644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7092556" y="3534909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7098958" y="3449430"/>
                <a:ext cx="154490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1" extrusionOk="0">
                    <a:moveTo>
                      <a:pt x="3499" y="0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9" y="591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>
                <a:off x="7032199" y="3210344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0" y="2308"/>
                    </a:lnTo>
                    <a:lnTo>
                      <a:pt x="1082" y="1682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7"/>
              <p:cNvSpPr/>
              <p:nvPr/>
            </p:nvSpPr>
            <p:spPr>
              <a:xfrm>
                <a:off x="6978378" y="3241384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5" y="1683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7032199" y="3291452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7"/>
              <p:cNvSpPr/>
              <p:nvPr/>
            </p:nvSpPr>
            <p:spPr>
              <a:xfrm>
                <a:off x="7032199" y="3372605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6978378" y="3403600"/>
                <a:ext cx="47905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10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4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7032199" y="3453757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0"/>
                    </a:moveTo>
                    <a:lnTo>
                      <a:pt x="0" y="625"/>
                    </a:lnTo>
                    <a:lnTo>
                      <a:pt x="0" y="2307"/>
                    </a:lnTo>
                    <a:lnTo>
                      <a:pt x="1082" y="168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6978378" y="3322536"/>
                <a:ext cx="47905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8" extrusionOk="0">
                    <a:moveTo>
                      <a:pt x="1085" y="0"/>
                    </a:moveTo>
                    <a:lnTo>
                      <a:pt x="1" y="624"/>
                    </a:lnTo>
                    <a:lnTo>
                      <a:pt x="1" y="2307"/>
                    </a:lnTo>
                    <a:lnTo>
                      <a:pt x="1085" y="168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>
                <a:off x="6978378" y="3484752"/>
                <a:ext cx="47905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10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4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>
                <a:off x="7079928" y="3453757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7032199" y="3527977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7026239" y="3241384"/>
                <a:ext cx="3267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6978378" y="3315648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7026239" y="3322536"/>
                <a:ext cx="3267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3" y="1724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>
                <a:off x="6978378" y="3396756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026239" y="3403600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6978378" y="3477908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7026239" y="3484752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6978378" y="3559061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7079928" y="3372605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7032199" y="3446913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7079928" y="3291452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7"/>
              <p:cNvSpPr/>
              <p:nvPr/>
            </p:nvSpPr>
            <p:spPr>
              <a:xfrm>
                <a:off x="7032199" y="3365761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7"/>
              <p:cNvSpPr/>
              <p:nvPr/>
            </p:nvSpPr>
            <p:spPr>
              <a:xfrm>
                <a:off x="7079928" y="3210344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7"/>
              <p:cNvSpPr/>
              <p:nvPr/>
            </p:nvSpPr>
            <p:spPr>
              <a:xfrm>
                <a:off x="7032199" y="3284609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6972461" y="3200057"/>
                <a:ext cx="116695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526" extrusionOk="0">
                    <a:moveTo>
                      <a:pt x="2569" y="0"/>
                    </a:moveTo>
                    <a:lnTo>
                      <a:pt x="1" y="1483"/>
                    </a:lnTo>
                    <a:lnTo>
                      <a:pt x="74" y="1525"/>
                    </a:lnTo>
                    <a:lnTo>
                      <a:pt x="2643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6972461" y="3265535"/>
                <a:ext cx="3311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49" extrusionOk="0">
                    <a:moveTo>
                      <a:pt x="1" y="0"/>
                    </a:moveTo>
                    <a:lnTo>
                      <a:pt x="1" y="7506"/>
                    </a:lnTo>
                    <a:lnTo>
                      <a:pt x="74" y="7548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6975728" y="3201911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4" y="234"/>
                    </a:moveTo>
                    <a:lnTo>
                      <a:pt x="2434" y="1915"/>
                    </a:lnTo>
                    <a:lnTo>
                      <a:pt x="1351" y="2541"/>
                    </a:lnTo>
                    <a:lnTo>
                      <a:pt x="1351" y="858"/>
                    </a:lnTo>
                    <a:lnTo>
                      <a:pt x="2434" y="234"/>
                    </a:lnTo>
                    <a:close/>
                    <a:moveTo>
                      <a:pt x="1217" y="935"/>
                    </a:moveTo>
                    <a:lnTo>
                      <a:pt x="1217" y="2619"/>
                    </a:lnTo>
                    <a:lnTo>
                      <a:pt x="134" y="3243"/>
                    </a:lnTo>
                    <a:lnTo>
                      <a:pt x="134" y="1562"/>
                    </a:lnTo>
                    <a:lnTo>
                      <a:pt x="1217" y="935"/>
                    </a:lnTo>
                    <a:close/>
                    <a:moveTo>
                      <a:pt x="2434" y="2070"/>
                    </a:moveTo>
                    <a:lnTo>
                      <a:pt x="2434" y="3753"/>
                    </a:lnTo>
                    <a:lnTo>
                      <a:pt x="1351" y="4379"/>
                    </a:lnTo>
                    <a:lnTo>
                      <a:pt x="1351" y="2696"/>
                    </a:lnTo>
                    <a:lnTo>
                      <a:pt x="2434" y="2070"/>
                    </a:lnTo>
                    <a:close/>
                    <a:moveTo>
                      <a:pt x="1217" y="2774"/>
                    </a:moveTo>
                    <a:lnTo>
                      <a:pt x="1217" y="4456"/>
                    </a:lnTo>
                    <a:lnTo>
                      <a:pt x="134" y="5081"/>
                    </a:lnTo>
                    <a:lnTo>
                      <a:pt x="134" y="3398"/>
                    </a:lnTo>
                    <a:lnTo>
                      <a:pt x="1217" y="2774"/>
                    </a:lnTo>
                    <a:close/>
                    <a:moveTo>
                      <a:pt x="2434" y="3908"/>
                    </a:moveTo>
                    <a:lnTo>
                      <a:pt x="2434" y="5591"/>
                    </a:lnTo>
                    <a:lnTo>
                      <a:pt x="1351" y="6217"/>
                    </a:lnTo>
                    <a:lnTo>
                      <a:pt x="1351" y="4534"/>
                    </a:lnTo>
                    <a:lnTo>
                      <a:pt x="2434" y="3908"/>
                    </a:lnTo>
                    <a:close/>
                    <a:moveTo>
                      <a:pt x="1217" y="4611"/>
                    </a:moveTo>
                    <a:lnTo>
                      <a:pt x="1217" y="6294"/>
                    </a:lnTo>
                    <a:lnTo>
                      <a:pt x="134" y="6919"/>
                    </a:lnTo>
                    <a:lnTo>
                      <a:pt x="134" y="5236"/>
                    </a:lnTo>
                    <a:lnTo>
                      <a:pt x="1217" y="4611"/>
                    </a:lnTo>
                    <a:close/>
                    <a:moveTo>
                      <a:pt x="2434" y="5746"/>
                    </a:moveTo>
                    <a:lnTo>
                      <a:pt x="2434" y="7428"/>
                    </a:lnTo>
                    <a:lnTo>
                      <a:pt x="1351" y="8053"/>
                    </a:lnTo>
                    <a:lnTo>
                      <a:pt x="1351" y="6372"/>
                    </a:lnTo>
                    <a:lnTo>
                      <a:pt x="2434" y="5746"/>
                    </a:lnTo>
                    <a:close/>
                    <a:moveTo>
                      <a:pt x="1217" y="6449"/>
                    </a:moveTo>
                    <a:lnTo>
                      <a:pt x="1217" y="8132"/>
                    </a:lnTo>
                    <a:lnTo>
                      <a:pt x="134" y="8757"/>
                    </a:lnTo>
                    <a:lnTo>
                      <a:pt x="134" y="7074"/>
                    </a:lnTo>
                    <a:lnTo>
                      <a:pt x="1217" y="6449"/>
                    </a:lnTo>
                    <a:close/>
                    <a:moveTo>
                      <a:pt x="2569" y="0"/>
                    </a:moveTo>
                    <a:lnTo>
                      <a:pt x="0" y="1483"/>
                    </a:lnTo>
                    <a:lnTo>
                      <a:pt x="0" y="8989"/>
                    </a:lnTo>
                    <a:lnTo>
                      <a:pt x="2569" y="7506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6944601" y="3161158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20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7"/>
              <p:cNvSpPr/>
              <p:nvPr/>
            </p:nvSpPr>
            <p:spPr>
              <a:xfrm>
                <a:off x="6944601" y="3250346"/>
                <a:ext cx="6402" cy="2975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4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4"/>
                    </a:lnTo>
                    <a:lnTo>
                      <a:pt x="145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7"/>
              <p:cNvSpPr/>
              <p:nvPr/>
            </p:nvSpPr>
            <p:spPr>
              <a:xfrm>
                <a:off x="6951003" y="3164867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944601" y="3531201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944601" y="3620344"/>
                <a:ext cx="6402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951003" y="3534865"/>
                <a:ext cx="154445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1" extrusionOk="0">
                    <a:moveTo>
                      <a:pt x="3497" y="0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7" y="592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8092654" y="2828293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2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8038876" y="2859332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8092654" y="2909401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8092654" y="2990553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8038876" y="3021592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8092654" y="3071705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7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8038876" y="2940484"/>
                <a:ext cx="47861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1" y="2307"/>
                    </a:lnTo>
                    <a:lnTo>
                      <a:pt x="1084" y="168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8038876" y="3102701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4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8140427" y="3071705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8092654" y="3145970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5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8086694" y="2859332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8038876" y="2933641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8086694" y="2940484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8038876" y="3014705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8086694" y="3021592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8038876" y="3095857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8086694" y="3102701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4" y="1726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8038876" y="3177009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8140427" y="2990553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8092654" y="3064862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8140427" y="2909401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8092654" y="2983710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8140427" y="282829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8092654" y="2902557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8032960" y="2818005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0"/>
                    </a:moveTo>
                    <a:lnTo>
                      <a:pt x="1" y="1484"/>
                    </a:lnTo>
                    <a:lnTo>
                      <a:pt x="73" y="1526"/>
                    </a:lnTo>
                    <a:lnTo>
                      <a:pt x="2641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8032960" y="2883483"/>
                <a:ext cx="3267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49" extrusionOk="0">
                    <a:moveTo>
                      <a:pt x="1" y="1"/>
                    </a:moveTo>
                    <a:lnTo>
                      <a:pt x="1" y="7506"/>
                    </a:lnTo>
                    <a:lnTo>
                      <a:pt x="73" y="7548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8036183" y="2819860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5" y="234"/>
                    </a:moveTo>
                    <a:lnTo>
                      <a:pt x="2435" y="1915"/>
                    </a:lnTo>
                    <a:lnTo>
                      <a:pt x="1353" y="2541"/>
                    </a:lnTo>
                    <a:lnTo>
                      <a:pt x="1353" y="858"/>
                    </a:lnTo>
                    <a:lnTo>
                      <a:pt x="2435" y="234"/>
                    </a:lnTo>
                    <a:close/>
                    <a:moveTo>
                      <a:pt x="1218" y="936"/>
                    </a:moveTo>
                    <a:lnTo>
                      <a:pt x="1218" y="2619"/>
                    </a:lnTo>
                    <a:lnTo>
                      <a:pt x="134" y="3245"/>
                    </a:lnTo>
                    <a:lnTo>
                      <a:pt x="134" y="1562"/>
                    </a:lnTo>
                    <a:lnTo>
                      <a:pt x="1218" y="936"/>
                    </a:lnTo>
                    <a:close/>
                    <a:moveTo>
                      <a:pt x="2435" y="2071"/>
                    </a:moveTo>
                    <a:lnTo>
                      <a:pt x="2435" y="3753"/>
                    </a:lnTo>
                    <a:lnTo>
                      <a:pt x="1353" y="4379"/>
                    </a:lnTo>
                    <a:lnTo>
                      <a:pt x="1353" y="2696"/>
                    </a:lnTo>
                    <a:lnTo>
                      <a:pt x="2435" y="2071"/>
                    </a:lnTo>
                    <a:close/>
                    <a:moveTo>
                      <a:pt x="1218" y="2774"/>
                    </a:moveTo>
                    <a:lnTo>
                      <a:pt x="1218" y="4456"/>
                    </a:lnTo>
                    <a:lnTo>
                      <a:pt x="134" y="5081"/>
                    </a:lnTo>
                    <a:lnTo>
                      <a:pt x="134" y="3399"/>
                    </a:lnTo>
                    <a:lnTo>
                      <a:pt x="1218" y="2774"/>
                    </a:lnTo>
                    <a:close/>
                    <a:moveTo>
                      <a:pt x="2435" y="3909"/>
                    </a:moveTo>
                    <a:lnTo>
                      <a:pt x="2435" y="5591"/>
                    </a:lnTo>
                    <a:lnTo>
                      <a:pt x="1353" y="6217"/>
                    </a:lnTo>
                    <a:lnTo>
                      <a:pt x="1353" y="4534"/>
                    </a:lnTo>
                    <a:lnTo>
                      <a:pt x="2435" y="3909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4" y="6919"/>
                    </a:lnTo>
                    <a:lnTo>
                      <a:pt x="134" y="5237"/>
                    </a:lnTo>
                    <a:lnTo>
                      <a:pt x="1218" y="4611"/>
                    </a:lnTo>
                    <a:close/>
                    <a:moveTo>
                      <a:pt x="2435" y="5746"/>
                    </a:moveTo>
                    <a:lnTo>
                      <a:pt x="2435" y="7429"/>
                    </a:lnTo>
                    <a:lnTo>
                      <a:pt x="1353" y="8054"/>
                    </a:lnTo>
                    <a:lnTo>
                      <a:pt x="1353" y="6372"/>
                    </a:lnTo>
                    <a:lnTo>
                      <a:pt x="2435" y="5746"/>
                    </a:lnTo>
                    <a:close/>
                    <a:moveTo>
                      <a:pt x="1218" y="6449"/>
                    </a:moveTo>
                    <a:lnTo>
                      <a:pt x="1218" y="8132"/>
                    </a:lnTo>
                    <a:lnTo>
                      <a:pt x="134" y="8757"/>
                    </a:lnTo>
                    <a:lnTo>
                      <a:pt x="134" y="7074"/>
                    </a:lnTo>
                    <a:lnTo>
                      <a:pt x="1218" y="6449"/>
                    </a:lnTo>
                    <a:close/>
                    <a:moveTo>
                      <a:pt x="2568" y="0"/>
                    </a:moveTo>
                    <a:lnTo>
                      <a:pt x="0" y="1484"/>
                    </a:lnTo>
                    <a:lnTo>
                      <a:pt x="0" y="8989"/>
                    </a:lnTo>
                    <a:lnTo>
                      <a:pt x="2568" y="7506"/>
                    </a:lnTo>
                    <a:lnTo>
                      <a:pt x="2568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8005100" y="2779107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20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8005100" y="2868295"/>
                <a:ext cx="6446" cy="29759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4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4"/>
                    </a:lnTo>
                    <a:lnTo>
                      <a:pt x="145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8011502" y="2782816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8005100" y="3149149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8005100" y="3238293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8011502" y="3152858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6304655" y="2599318"/>
                <a:ext cx="156830" cy="90557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051" extrusionOk="0">
                    <a:moveTo>
                      <a:pt x="453" y="1"/>
                    </a:moveTo>
                    <a:lnTo>
                      <a:pt x="1" y="261"/>
                    </a:lnTo>
                    <a:lnTo>
                      <a:pt x="3100" y="2050"/>
                    </a:lnTo>
                    <a:lnTo>
                      <a:pt x="3552" y="1790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6304655" y="2352726"/>
                <a:ext cx="20001" cy="25816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847" extrusionOk="0">
                    <a:moveTo>
                      <a:pt x="453" y="1"/>
                    </a:moveTo>
                    <a:lnTo>
                      <a:pt x="1" y="262"/>
                    </a:lnTo>
                    <a:lnTo>
                      <a:pt x="1" y="5846"/>
                    </a:lnTo>
                    <a:lnTo>
                      <a:pt x="453" y="5586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6324612" y="2312503"/>
                <a:ext cx="143187" cy="36686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8309" extrusionOk="0">
                    <a:moveTo>
                      <a:pt x="1" y="1"/>
                    </a:moveTo>
                    <a:lnTo>
                      <a:pt x="1" y="6436"/>
                    </a:lnTo>
                    <a:lnTo>
                      <a:pt x="3242" y="8308"/>
                    </a:lnTo>
                    <a:lnTo>
                      <a:pt x="3242" y="18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6457820" y="2422355"/>
                <a:ext cx="19957" cy="29568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697" extrusionOk="0">
                    <a:moveTo>
                      <a:pt x="452" y="0"/>
                    </a:moveTo>
                    <a:lnTo>
                      <a:pt x="0" y="262"/>
                    </a:lnTo>
                    <a:lnTo>
                      <a:pt x="0" y="6696"/>
                    </a:lnTo>
                    <a:lnTo>
                      <a:pt x="452" y="6436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6288451" y="2324557"/>
                <a:ext cx="189326" cy="10936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477" extrusionOk="0">
                    <a:moveTo>
                      <a:pt x="451" y="1"/>
                    </a:moveTo>
                    <a:lnTo>
                      <a:pt x="0" y="262"/>
                    </a:lnTo>
                    <a:lnTo>
                      <a:pt x="3836" y="2477"/>
                    </a:lnTo>
                    <a:lnTo>
                      <a:pt x="4288" y="2215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CEE8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6288451" y="2336125"/>
                <a:ext cx="169413" cy="381919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8650" extrusionOk="0">
                    <a:moveTo>
                      <a:pt x="368" y="638"/>
                    </a:moveTo>
                    <a:lnTo>
                      <a:pt x="3467" y="2427"/>
                    </a:lnTo>
                    <a:lnTo>
                      <a:pt x="3467" y="8011"/>
                    </a:lnTo>
                    <a:lnTo>
                      <a:pt x="368" y="6222"/>
                    </a:lnTo>
                    <a:lnTo>
                      <a:pt x="368" y="638"/>
                    </a:lnTo>
                    <a:close/>
                    <a:moveTo>
                      <a:pt x="0" y="0"/>
                    </a:moveTo>
                    <a:lnTo>
                      <a:pt x="0" y="6436"/>
                    </a:lnTo>
                    <a:lnTo>
                      <a:pt x="3836" y="8649"/>
                    </a:lnTo>
                    <a:lnTo>
                      <a:pt x="3836" y="2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579141" y="3188577"/>
                <a:ext cx="69849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16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1581" y="1516"/>
                    </a:lnTo>
                    <a:lnTo>
                      <a:pt x="1581" y="9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577286" y="3212552"/>
                <a:ext cx="73514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3" extrusionOk="0">
                    <a:moveTo>
                      <a:pt x="211" y="1"/>
                    </a:moveTo>
                    <a:lnTo>
                      <a:pt x="0" y="123"/>
                    </a:lnTo>
                    <a:lnTo>
                      <a:pt x="1453" y="962"/>
                    </a:lnTo>
                    <a:lnTo>
                      <a:pt x="1664" y="840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5577286" y="3183676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1" y="0"/>
                    </a:moveTo>
                    <a:lnTo>
                      <a:pt x="0" y="123"/>
                    </a:lnTo>
                    <a:lnTo>
                      <a:pt x="0" y="777"/>
                    </a:lnTo>
                    <a:lnTo>
                      <a:pt x="211" y="655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5649034" y="3216261"/>
                <a:ext cx="9449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78" extrusionOk="0">
                    <a:moveTo>
                      <a:pt x="213" y="1"/>
                    </a:moveTo>
                    <a:lnTo>
                      <a:pt x="1" y="123"/>
                    </a:lnTo>
                    <a:lnTo>
                      <a:pt x="1" y="1177"/>
                    </a:lnTo>
                    <a:lnTo>
                      <a:pt x="213" y="105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5569648" y="3170475"/>
                <a:ext cx="88835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1161" extrusionOk="0">
                    <a:moveTo>
                      <a:pt x="212" y="0"/>
                    </a:moveTo>
                    <a:lnTo>
                      <a:pt x="0" y="122"/>
                    </a:lnTo>
                    <a:lnTo>
                      <a:pt x="1799" y="1160"/>
                    </a:lnTo>
                    <a:lnTo>
                      <a:pt x="2011" y="103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5569648" y="3175817"/>
                <a:ext cx="79430" cy="9245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094" extrusionOk="0">
                    <a:moveTo>
                      <a:pt x="173" y="301"/>
                    </a:moveTo>
                    <a:lnTo>
                      <a:pt x="1626" y="1140"/>
                    </a:lnTo>
                    <a:lnTo>
                      <a:pt x="1626" y="1794"/>
                    </a:lnTo>
                    <a:lnTo>
                      <a:pt x="173" y="955"/>
                    </a:lnTo>
                    <a:lnTo>
                      <a:pt x="173" y="301"/>
                    </a:lnTo>
                    <a:close/>
                    <a:moveTo>
                      <a:pt x="0" y="1"/>
                    </a:moveTo>
                    <a:lnTo>
                      <a:pt x="0" y="1056"/>
                    </a:lnTo>
                    <a:lnTo>
                      <a:pt x="1799" y="2093"/>
                    </a:lnTo>
                    <a:lnTo>
                      <a:pt x="1799" y="10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5761446" y="3293837"/>
                <a:ext cx="69893" cy="6702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18" extrusionOk="0">
                    <a:moveTo>
                      <a:pt x="1" y="0"/>
                    </a:moveTo>
                    <a:lnTo>
                      <a:pt x="1" y="603"/>
                    </a:lnTo>
                    <a:lnTo>
                      <a:pt x="1582" y="1517"/>
                    </a:lnTo>
                    <a:lnTo>
                      <a:pt x="1582" y="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5759592" y="3317811"/>
                <a:ext cx="73514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3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454" y="962"/>
                    </a:lnTo>
                    <a:lnTo>
                      <a:pt x="1665" y="84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>
                <a:off x="5759592" y="3288936"/>
                <a:ext cx="9404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78" extrusionOk="0">
                    <a:moveTo>
                      <a:pt x="212" y="0"/>
                    </a:moveTo>
                    <a:lnTo>
                      <a:pt x="1" y="123"/>
                    </a:lnTo>
                    <a:lnTo>
                      <a:pt x="1" y="777"/>
                    </a:lnTo>
                    <a:lnTo>
                      <a:pt x="212" y="65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>
                <a:off x="5831384" y="3321609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2" y="0"/>
                    </a:moveTo>
                    <a:lnTo>
                      <a:pt x="0" y="121"/>
                    </a:lnTo>
                    <a:lnTo>
                      <a:pt x="0" y="1176"/>
                    </a:lnTo>
                    <a:lnTo>
                      <a:pt x="212" y="105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5751998" y="3275734"/>
                <a:ext cx="88747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161" extrusionOk="0">
                    <a:moveTo>
                      <a:pt x="211" y="1"/>
                    </a:moveTo>
                    <a:lnTo>
                      <a:pt x="0" y="122"/>
                    </a:lnTo>
                    <a:lnTo>
                      <a:pt x="1798" y="1160"/>
                    </a:lnTo>
                    <a:lnTo>
                      <a:pt x="2010" y="1039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751998" y="3281077"/>
                <a:ext cx="79430" cy="92499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095" extrusionOk="0">
                    <a:moveTo>
                      <a:pt x="173" y="301"/>
                    </a:moveTo>
                    <a:lnTo>
                      <a:pt x="1626" y="1140"/>
                    </a:lnTo>
                    <a:lnTo>
                      <a:pt x="1626" y="1794"/>
                    </a:lnTo>
                    <a:lnTo>
                      <a:pt x="173" y="955"/>
                    </a:lnTo>
                    <a:lnTo>
                      <a:pt x="173" y="301"/>
                    </a:lnTo>
                    <a:close/>
                    <a:moveTo>
                      <a:pt x="0" y="1"/>
                    </a:moveTo>
                    <a:lnTo>
                      <a:pt x="0" y="1056"/>
                    </a:lnTo>
                    <a:lnTo>
                      <a:pt x="1798" y="2094"/>
                    </a:lnTo>
                    <a:lnTo>
                      <a:pt x="1798" y="10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5943796" y="3399140"/>
                <a:ext cx="69805" cy="669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17" extrusionOk="0">
                    <a:moveTo>
                      <a:pt x="1" y="0"/>
                    </a:moveTo>
                    <a:lnTo>
                      <a:pt x="1" y="604"/>
                    </a:lnTo>
                    <a:lnTo>
                      <a:pt x="1581" y="1516"/>
                    </a:lnTo>
                    <a:lnTo>
                      <a:pt x="1581" y="9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5941942" y="3423159"/>
                <a:ext cx="73514" cy="42431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1" extrusionOk="0">
                    <a:moveTo>
                      <a:pt x="212" y="0"/>
                    </a:moveTo>
                    <a:lnTo>
                      <a:pt x="1" y="122"/>
                    </a:lnTo>
                    <a:lnTo>
                      <a:pt x="1454" y="961"/>
                    </a:lnTo>
                    <a:lnTo>
                      <a:pt x="1665" y="83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5941942" y="3394195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2" y="0"/>
                    </a:moveTo>
                    <a:lnTo>
                      <a:pt x="1" y="123"/>
                    </a:lnTo>
                    <a:lnTo>
                      <a:pt x="1" y="778"/>
                    </a:lnTo>
                    <a:lnTo>
                      <a:pt x="212" y="65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6013734" y="3426868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1" y="0"/>
                    </a:moveTo>
                    <a:lnTo>
                      <a:pt x="0" y="122"/>
                    </a:lnTo>
                    <a:lnTo>
                      <a:pt x="0" y="1176"/>
                    </a:lnTo>
                    <a:lnTo>
                      <a:pt x="211" y="1054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5934303" y="3380994"/>
                <a:ext cx="88791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161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799" y="1161"/>
                    </a:lnTo>
                    <a:lnTo>
                      <a:pt x="2010" y="1039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934303" y="3386424"/>
                <a:ext cx="79475" cy="9241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093" extrusionOk="0">
                    <a:moveTo>
                      <a:pt x="174" y="299"/>
                    </a:moveTo>
                    <a:lnTo>
                      <a:pt x="1627" y="1138"/>
                    </a:lnTo>
                    <a:lnTo>
                      <a:pt x="1627" y="1793"/>
                    </a:lnTo>
                    <a:lnTo>
                      <a:pt x="174" y="954"/>
                    </a:lnTo>
                    <a:lnTo>
                      <a:pt x="174" y="299"/>
                    </a:lnTo>
                    <a:close/>
                    <a:moveTo>
                      <a:pt x="1" y="0"/>
                    </a:moveTo>
                    <a:lnTo>
                      <a:pt x="1" y="1054"/>
                    </a:lnTo>
                    <a:lnTo>
                      <a:pt x="1799" y="2092"/>
                    </a:lnTo>
                    <a:lnTo>
                      <a:pt x="1799" y="10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6126102" y="3504400"/>
                <a:ext cx="69849" cy="6697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17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1582" y="1516"/>
                    </a:lnTo>
                    <a:lnTo>
                      <a:pt x="1582" y="9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6124292" y="3528419"/>
                <a:ext cx="73514" cy="42431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1" extrusionOk="0">
                    <a:moveTo>
                      <a:pt x="212" y="0"/>
                    </a:moveTo>
                    <a:lnTo>
                      <a:pt x="0" y="123"/>
                    </a:lnTo>
                    <a:lnTo>
                      <a:pt x="1453" y="961"/>
                    </a:lnTo>
                    <a:lnTo>
                      <a:pt x="1665" y="839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6124292" y="3499499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2" y="1"/>
                    </a:moveTo>
                    <a:lnTo>
                      <a:pt x="0" y="122"/>
                    </a:lnTo>
                    <a:lnTo>
                      <a:pt x="0" y="778"/>
                    </a:lnTo>
                    <a:lnTo>
                      <a:pt x="212" y="655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6196084" y="3532128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1" y="0"/>
                    </a:moveTo>
                    <a:lnTo>
                      <a:pt x="0" y="123"/>
                    </a:lnTo>
                    <a:lnTo>
                      <a:pt x="0" y="1177"/>
                    </a:lnTo>
                    <a:lnTo>
                      <a:pt x="211" y="1054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6116653" y="3486253"/>
                <a:ext cx="88791" cy="513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162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799" y="1162"/>
                    </a:lnTo>
                    <a:lnTo>
                      <a:pt x="2010" y="1039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6116653" y="3491684"/>
                <a:ext cx="79475" cy="9241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093" extrusionOk="0">
                    <a:moveTo>
                      <a:pt x="173" y="299"/>
                    </a:moveTo>
                    <a:lnTo>
                      <a:pt x="1626" y="1138"/>
                    </a:lnTo>
                    <a:lnTo>
                      <a:pt x="1626" y="1793"/>
                    </a:lnTo>
                    <a:lnTo>
                      <a:pt x="173" y="955"/>
                    </a:lnTo>
                    <a:lnTo>
                      <a:pt x="173" y="299"/>
                    </a:lnTo>
                    <a:close/>
                    <a:moveTo>
                      <a:pt x="1" y="0"/>
                    </a:moveTo>
                    <a:lnTo>
                      <a:pt x="1" y="1054"/>
                    </a:lnTo>
                    <a:lnTo>
                      <a:pt x="1799" y="2093"/>
                    </a:lnTo>
                    <a:lnTo>
                      <a:pt x="1799" y="10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6252466" y="2267556"/>
                <a:ext cx="253126" cy="146189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3311" extrusionOk="0">
                    <a:moveTo>
                      <a:pt x="230" y="1"/>
                    </a:moveTo>
                    <a:lnTo>
                      <a:pt x="1" y="133"/>
                    </a:lnTo>
                    <a:lnTo>
                      <a:pt x="5504" y="3310"/>
                    </a:lnTo>
                    <a:lnTo>
                      <a:pt x="5733" y="317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7"/>
              <p:cNvSpPr/>
              <p:nvPr/>
            </p:nvSpPr>
            <p:spPr>
              <a:xfrm>
                <a:off x="6495482" y="2407873"/>
                <a:ext cx="10111" cy="468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062" extrusionOk="0">
                    <a:moveTo>
                      <a:pt x="229" y="1"/>
                    </a:moveTo>
                    <a:lnTo>
                      <a:pt x="0" y="132"/>
                    </a:lnTo>
                    <a:lnTo>
                      <a:pt x="0" y="1061"/>
                    </a:lnTo>
                    <a:lnTo>
                      <a:pt x="229" y="929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7"/>
              <p:cNvSpPr/>
              <p:nvPr/>
            </p:nvSpPr>
            <p:spPr>
              <a:xfrm>
                <a:off x="6252466" y="2273384"/>
                <a:ext cx="243060" cy="181378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108" extrusionOk="0">
                    <a:moveTo>
                      <a:pt x="1" y="1"/>
                    </a:moveTo>
                    <a:lnTo>
                      <a:pt x="1" y="931"/>
                    </a:lnTo>
                    <a:lnTo>
                      <a:pt x="5504" y="4107"/>
                    </a:lnTo>
                    <a:lnTo>
                      <a:pt x="5504" y="3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7352438" y="2922338"/>
                <a:ext cx="139345" cy="87289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977" extrusionOk="0">
                    <a:moveTo>
                      <a:pt x="1230" y="1"/>
                    </a:moveTo>
                    <a:cubicBezTo>
                      <a:pt x="1218" y="1"/>
                      <a:pt x="1205" y="3"/>
                      <a:pt x="1191" y="9"/>
                    </a:cubicBezTo>
                    <a:cubicBezTo>
                      <a:pt x="1071" y="55"/>
                      <a:pt x="860" y="177"/>
                      <a:pt x="860" y="299"/>
                    </a:cubicBezTo>
                    <a:lnTo>
                      <a:pt x="860" y="458"/>
                    </a:lnTo>
                    <a:cubicBezTo>
                      <a:pt x="860" y="458"/>
                      <a:pt x="477" y="807"/>
                      <a:pt x="347" y="989"/>
                    </a:cubicBezTo>
                    <a:cubicBezTo>
                      <a:pt x="218" y="1172"/>
                      <a:pt x="1" y="1681"/>
                      <a:pt x="1" y="1681"/>
                    </a:cubicBezTo>
                    <a:cubicBezTo>
                      <a:pt x="342" y="1878"/>
                      <a:pt x="789" y="1977"/>
                      <a:pt x="1236" y="1977"/>
                    </a:cubicBezTo>
                    <a:cubicBezTo>
                      <a:pt x="1684" y="1977"/>
                      <a:pt x="2130" y="1878"/>
                      <a:pt x="2471" y="1681"/>
                    </a:cubicBezTo>
                    <a:cubicBezTo>
                      <a:pt x="3154" y="1288"/>
                      <a:pt x="3155" y="647"/>
                      <a:pt x="2471" y="255"/>
                    </a:cubicBezTo>
                    <a:cubicBezTo>
                      <a:pt x="2258" y="133"/>
                      <a:pt x="1990" y="101"/>
                      <a:pt x="1770" y="101"/>
                    </a:cubicBezTo>
                    <a:cubicBezTo>
                      <a:pt x="1530" y="101"/>
                      <a:pt x="1346" y="138"/>
                      <a:pt x="1346" y="138"/>
                    </a:cubicBezTo>
                    <a:cubicBezTo>
                      <a:pt x="1346" y="138"/>
                      <a:pt x="1319" y="1"/>
                      <a:pt x="1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7519511" y="2357892"/>
                <a:ext cx="83492" cy="936077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1201" extrusionOk="0">
                    <a:moveTo>
                      <a:pt x="259" y="1"/>
                    </a:moveTo>
                    <a:cubicBezTo>
                      <a:pt x="204" y="1"/>
                      <a:pt x="152" y="2"/>
                      <a:pt x="110" y="3"/>
                    </a:cubicBezTo>
                    <a:cubicBezTo>
                      <a:pt x="46" y="5"/>
                      <a:pt x="0" y="65"/>
                      <a:pt x="14" y="128"/>
                    </a:cubicBezTo>
                    <a:cubicBezTo>
                      <a:pt x="69" y="376"/>
                      <a:pt x="214" y="939"/>
                      <a:pt x="396" y="1044"/>
                    </a:cubicBezTo>
                    <a:cubicBezTo>
                      <a:pt x="731" y="1236"/>
                      <a:pt x="932" y="1585"/>
                      <a:pt x="932" y="1965"/>
                    </a:cubicBezTo>
                    <a:lnTo>
                      <a:pt x="932" y="18886"/>
                    </a:lnTo>
                    <a:cubicBezTo>
                      <a:pt x="932" y="18886"/>
                      <a:pt x="1033" y="19786"/>
                      <a:pt x="526" y="19993"/>
                    </a:cubicBezTo>
                    <a:cubicBezTo>
                      <a:pt x="179" y="20135"/>
                      <a:pt x="104" y="20328"/>
                      <a:pt x="61" y="20775"/>
                    </a:cubicBezTo>
                    <a:cubicBezTo>
                      <a:pt x="35" y="21046"/>
                      <a:pt x="157" y="21200"/>
                      <a:pt x="383" y="21200"/>
                    </a:cubicBezTo>
                    <a:cubicBezTo>
                      <a:pt x="509" y="21200"/>
                      <a:pt x="669" y="21152"/>
                      <a:pt x="853" y="21048"/>
                    </a:cubicBezTo>
                    <a:cubicBezTo>
                      <a:pt x="1268" y="20812"/>
                      <a:pt x="1754" y="20476"/>
                      <a:pt x="1819" y="19582"/>
                    </a:cubicBezTo>
                    <a:cubicBezTo>
                      <a:pt x="1890" y="18599"/>
                      <a:pt x="1714" y="4628"/>
                      <a:pt x="1677" y="1697"/>
                    </a:cubicBezTo>
                    <a:cubicBezTo>
                      <a:pt x="1672" y="1375"/>
                      <a:pt x="1522" y="1072"/>
                      <a:pt x="1266" y="875"/>
                    </a:cubicBezTo>
                    <a:cubicBezTo>
                      <a:pt x="1081" y="731"/>
                      <a:pt x="848" y="217"/>
                      <a:pt x="848" y="131"/>
                    </a:cubicBezTo>
                    <a:cubicBezTo>
                      <a:pt x="847" y="21"/>
                      <a:pt x="511" y="1"/>
                      <a:pt x="2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7521277" y="3247565"/>
                <a:ext cx="35631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92" extrusionOk="0">
                    <a:moveTo>
                      <a:pt x="481" y="0"/>
                    </a:moveTo>
                    <a:cubicBezTo>
                      <a:pt x="437" y="0"/>
                      <a:pt x="392" y="10"/>
                      <a:pt x="350" y="31"/>
                    </a:cubicBezTo>
                    <a:cubicBezTo>
                      <a:pt x="149" y="130"/>
                      <a:pt x="86" y="392"/>
                      <a:pt x="78" y="534"/>
                    </a:cubicBezTo>
                    <a:cubicBezTo>
                      <a:pt x="78" y="534"/>
                      <a:pt x="1" y="850"/>
                      <a:pt x="202" y="962"/>
                    </a:cubicBezTo>
                    <a:cubicBezTo>
                      <a:pt x="235" y="981"/>
                      <a:pt x="275" y="992"/>
                      <a:pt x="319" y="992"/>
                    </a:cubicBezTo>
                    <a:cubicBezTo>
                      <a:pt x="481" y="992"/>
                      <a:pt x="690" y="838"/>
                      <a:pt x="771" y="350"/>
                    </a:cubicBezTo>
                    <a:cubicBezTo>
                      <a:pt x="806" y="140"/>
                      <a:pt x="64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6613236" y="1097691"/>
                <a:ext cx="1502951" cy="1437252"/>
              </a:xfrm>
              <a:custGeom>
                <a:avLst/>
                <a:gdLst/>
                <a:ahLst/>
                <a:cxnLst/>
                <a:rect l="l" t="t" r="r" b="b"/>
                <a:pathLst>
                  <a:path w="34040" h="32552" extrusionOk="0">
                    <a:moveTo>
                      <a:pt x="6596" y="0"/>
                    </a:moveTo>
                    <a:lnTo>
                      <a:pt x="1" y="16706"/>
                    </a:lnTo>
                    <a:lnTo>
                      <a:pt x="27442" y="32551"/>
                    </a:lnTo>
                    <a:lnTo>
                      <a:pt x="34039" y="15844"/>
                    </a:lnTo>
                    <a:lnTo>
                      <a:pt x="65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6605686" y="1094601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0"/>
                    </a:moveTo>
                    <a:lnTo>
                      <a:pt x="0" y="16706"/>
                    </a:lnTo>
                    <a:lnTo>
                      <a:pt x="340" y="16841"/>
                    </a:lnTo>
                    <a:lnTo>
                      <a:pt x="6938" y="136"/>
                    </a:lnTo>
                    <a:lnTo>
                      <a:pt x="65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6706619" y="1152926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9" y="135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6807596" y="1211207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6908484" y="1269268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9" y="135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7009461" y="1327549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7110482" y="1386051"/>
                <a:ext cx="306374" cy="7436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3" extrusionOk="0">
                    <a:moveTo>
                      <a:pt x="6599" y="1"/>
                    </a:moveTo>
                    <a:lnTo>
                      <a:pt x="1" y="16707"/>
                    </a:lnTo>
                    <a:lnTo>
                      <a:pt x="342" y="16842"/>
                    </a:lnTo>
                    <a:lnTo>
                      <a:pt x="6938" y="136"/>
                    </a:lnTo>
                    <a:lnTo>
                      <a:pt x="6599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7211503" y="1444377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1"/>
                    </a:moveTo>
                    <a:lnTo>
                      <a:pt x="0" y="16707"/>
                    </a:lnTo>
                    <a:lnTo>
                      <a:pt x="340" y="16841"/>
                    </a:lnTo>
                    <a:lnTo>
                      <a:pt x="6937" y="135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7312347" y="1502393"/>
                <a:ext cx="306374" cy="7436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3" extrusionOk="0">
                    <a:moveTo>
                      <a:pt x="6599" y="1"/>
                    </a:moveTo>
                    <a:lnTo>
                      <a:pt x="1" y="16707"/>
                    </a:lnTo>
                    <a:lnTo>
                      <a:pt x="342" y="16842"/>
                    </a:lnTo>
                    <a:lnTo>
                      <a:pt x="6938" y="135"/>
                    </a:lnTo>
                    <a:lnTo>
                      <a:pt x="6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7413412" y="1560984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1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7514301" y="1619000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1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7615277" y="1677325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1"/>
                    </a:moveTo>
                    <a:lnTo>
                      <a:pt x="0" y="16706"/>
                    </a:lnTo>
                    <a:lnTo>
                      <a:pt x="340" y="16841"/>
                    </a:lnTo>
                    <a:lnTo>
                      <a:pt x="6938" y="135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7716298" y="1735872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9" y="0"/>
                    </a:moveTo>
                    <a:lnTo>
                      <a:pt x="1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7817275" y="1794109"/>
                <a:ext cx="306374" cy="743616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2" extrusionOk="0">
                    <a:moveTo>
                      <a:pt x="6598" y="1"/>
                    </a:moveTo>
                    <a:lnTo>
                      <a:pt x="1" y="16707"/>
                    </a:lnTo>
                    <a:lnTo>
                      <a:pt x="340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6349955" y="1392718"/>
                <a:ext cx="1204392" cy="1414911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32046" extrusionOk="0">
                    <a:moveTo>
                      <a:pt x="23992" y="0"/>
                    </a:moveTo>
                    <a:lnTo>
                      <a:pt x="1" y="13577"/>
                    </a:lnTo>
                    <a:lnTo>
                      <a:pt x="10076" y="32046"/>
                    </a:lnTo>
                    <a:lnTo>
                      <a:pt x="27278" y="22115"/>
                    </a:lnTo>
                    <a:lnTo>
                      <a:pt x="239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6346290" y="1990367"/>
                <a:ext cx="451989" cy="819426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18559" extrusionOk="0">
                    <a:moveTo>
                      <a:pt x="163" y="1"/>
                    </a:moveTo>
                    <a:lnTo>
                      <a:pt x="1" y="90"/>
                    </a:lnTo>
                    <a:lnTo>
                      <a:pt x="10075" y="18559"/>
                    </a:lnTo>
                    <a:lnTo>
                      <a:pt x="10236" y="18471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6498307" y="1904225"/>
                <a:ext cx="451150" cy="81810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8529" extrusionOk="0">
                    <a:moveTo>
                      <a:pt x="161" y="1"/>
                    </a:moveTo>
                    <a:lnTo>
                      <a:pt x="0" y="91"/>
                    </a:lnTo>
                    <a:lnTo>
                      <a:pt x="10060" y="18528"/>
                    </a:lnTo>
                    <a:lnTo>
                      <a:pt x="10115" y="18498"/>
                    </a:lnTo>
                    <a:lnTo>
                      <a:pt x="10218" y="18440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6650236" y="1818260"/>
                <a:ext cx="450532" cy="816777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8499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10043" y="18498"/>
                    </a:lnTo>
                    <a:lnTo>
                      <a:pt x="10203" y="1840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6802121" y="1732251"/>
                <a:ext cx="449782" cy="815497"/>
              </a:xfrm>
              <a:custGeom>
                <a:avLst/>
                <a:gdLst/>
                <a:ahLst/>
                <a:cxnLst/>
                <a:rect l="l" t="t" r="r" b="b"/>
                <a:pathLst>
                  <a:path w="10187" h="18470" extrusionOk="0">
                    <a:moveTo>
                      <a:pt x="162" y="0"/>
                    </a:moveTo>
                    <a:lnTo>
                      <a:pt x="82" y="46"/>
                    </a:lnTo>
                    <a:lnTo>
                      <a:pt x="1" y="90"/>
                    </a:lnTo>
                    <a:lnTo>
                      <a:pt x="10027" y="18470"/>
                    </a:lnTo>
                    <a:lnTo>
                      <a:pt x="10187" y="1838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6954094" y="1646242"/>
                <a:ext cx="448987" cy="814172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8440" extrusionOk="0">
                    <a:moveTo>
                      <a:pt x="160" y="1"/>
                    </a:moveTo>
                    <a:lnTo>
                      <a:pt x="0" y="93"/>
                    </a:lnTo>
                    <a:lnTo>
                      <a:pt x="10009" y="18440"/>
                    </a:lnTo>
                    <a:lnTo>
                      <a:pt x="10169" y="1835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7105978" y="1560365"/>
                <a:ext cx="448369" cy="812759"/>
              </a:xfrm>
              <a:custGeom>
                <a:avLst/>
                <a:gdLst/>
                <a:ahLst/>
                <a:cxnLst/>
                <a:rect l="l" t="t" r="r" b="b"/>
                <a:pathLst>
                  <a:path w="10155" h="18408" extrusionOk="0">
                    <a:moveTo>
                      <a:pt x="160" y="1"/>
                    </a:moveTo>
                    <a:lnTo>
                      <a:pt x="80" y="45"/>
                    </a:lnTo>
                    <a:lnTo>
                      <a:pt x="0" y="90"/>
                    </a:lnTo>
                    <a:lnTo>
                      <a:pt x="9994" y="18408"/>
                    </a:lnTo>
                    <a:lnTo>
                      <a:pt x="10155" y="18318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7257907" y="1474356"/>
                <a:ext cx="225487" cy="417506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9456" extrusionOk="0">
                    <a:moveTo>
                      <a:pt x="160" y="1"/>
                    </a:moveTo>
                    <a:lnTo>
                      <a:pt x="80" y="45"/>
                    </a:lnTo>
                    <a:lnTo>
                      <a:pt x="0" y="91"/>
                    </a:lnTo>
                    <a:lnTo>
                      <a:pt x="5107" y="9455"/>
                    </a:lnTo>
                    <a:lnTo>
                      <a:pt x="5107" y="9455"/>
                    </a:lnTo>
                    <a:lnTo>
                      <a:pt x="5030" y="892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8286086" y="2362572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957" y="1"/>
                    </a:moveTo>
                    <a:lnTo>
                      <a:pt x="1" y="552"/>
                    </a:lnTo>
                    <a:lnTo>
                      <a:pt x="200" y="667"/>
                    </a:lnTo>
                    <a:lnTo>
                      <a:pt x="1156" y="115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8286086" y="2386900"/>
                <a:ext cx="8875" cy="5391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21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200" y="1220"/>
                    </a:lnTo>
                    <a:lnTo>
                      <a:pt x="200" y="1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8294917" y="2367650"/>
                <a:ext cx="42254" cy="7316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57" extrusionOk="0">
                    <a:moveTo>
                      <a:pt x="956" y="0"/>
                    </a:moveTo>
                    <a:lnTo>
                      <a:pt x="0" y="552"/>
                    </a:lnTo>
                    <a:lnTo>
                      <a:pt x="0" y="1656"/>
                    </a:lnTo>
                    <a:lnTo>
                      <a:pt x="956" y="1104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8311783" y="2398468"/>
                <a:ext cx="76605" cy="5082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151" extrusionOk="0">
                    <a:moveTo>
                      <a:pt x="155" y="0"/>
                    </a:moveTo>
                    <a:cubicBezTo>
                      <a:pt x="117" y="0"/>
                      <a:pt x="70" y="35"/>
                      <a:pt x="39" y="89"/>
                    </a:cubicBezTo>
                    <a:cubicBezTo>
                      <a:pt x="0" y="158"/>
                      <a:pt x="0" y="231"/>
                      <a:pt x="39" y="253"/>
                    </a:cubicBezTo>
                    <a:lnTo>
                      <a:pt x="1592" y="1151"/>
                    </a:lnTo>
                    <a:cubicBezTo>
                      <a:pt x="1552" y="1127"/>
                      <a:pt x="1552" y="1054"/>
                      <a:pt x="1592" y="986"/>
                    </a:cubicBezTo>
                    <a:cubicBezTo>
                      <a:pt x="1624" y="931"/>
                      <a:pt x="1670" y="897"/>
                      <a:pt x="1708" y="897"/>
                    </a:cubicBezTo>
                    <a:cubicBezTo>
                      <a:pt x="1717" y="897"/>
                      <a:pt x="1726" y="899"/>
                      <a:pt x="1734" y="903"/>
                    </a:cubicBezTo>
                    <a:lnTo>
                      <a:pt x="181" y="7"/>
                    </a:lnTo>
                    <a:cubicBezTo>
                      <a:pt x="173" y="2"/>
                      <a:pt x="164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8379734" y="2438029"/>
                <a:ext cx="9758" cy="11568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2" extrusionOk="0">
                    <a:moveTo>
                      <a:pt x="155" y="1"/>
                    </a:moveTo>
                    <a:cubicBezTo>
                      <a:pt x="118" y="1"/>
                      <a:pt x="71" y="35"/>
                      <a:pt x="39" y="90"/>
                    </a:cubicBezTo>
                    <a:cubicBezTo>
                      <a:pt x="0" y="158"/>
                      <a:pt x="0" y="231"/>
                      <a:pt x="39" y="255"/>
                    </a:cubicBezTo>
                    <a:cubicBezTo>
                      <a:pt x="46" y="259"/>
                      <a:pt x="55" y="261"/>
                      <a:pt x="64" y="261"/>
                    </a:cubicBezTo>
                    <a:cubicBezTo>
                      <a:pt x="103" y="261"/>
                      <a:pt x="150" y="226"/>
                      <a:pt x="181" y="172"/>
                    </a:cubicBezTo>
                    <a:cubicBezTo>
                      <a:pt x="221" y="104"/>
                      <a:pt x="221" y="31"/>
                      <a:pt x="181" y="7"/>
                    </a:cubicBezTo>
                    <a:cubicBezTo>
                      <a:pt x="173" y="3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rgbClr val="003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8376422" y="2380189"/>
                <a:ext cx="12628" cy="69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571" extrusionOk="0">
                    <a:moveTo>
                      <a:pt x="1" y="1"/>
                    </a:moveTo>
                    <a:lnTo>
                      <a:pt x="1" y="1300"/>
                    </a:lnTo>
                    <a:cubicBezTo>
                      <a:pt x="1" y="1345"/>
                      <a:pt x="65" y="1570"/>
                      <a:pt x="143" y="1570"/>
                    </a:cubicBezTo>
                    <a:cubicBezTo>
                      <a:pt x="222" y="1570"/>
                      <a:pt x="285" y="1534"/>
                      <a:pt x="285" y="1489"/>
                    </a:cubicBezTo>
                    <a:lnTo>
                      <a:pt x="285" y="1"/>
                    </a:lnTo>
                    <a:cubicBezTo>
                      <a:pt x="285" y="46"/>
                      <a:pt x="222" y="84"/>
                      <a:pt x="143" y="84"/>
                    </a:cubicBezTo>
                    <a:cubicBezTo>
                      <a:pt x="65" y="84"/>
                      <a:pt x="1" y="46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8365031" y="2325837"/>
                <a:ext cx="64816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682" extrusionOk="0">
                    <a:moveTo>
                      <a:pt x="1" y="1"/>
                    </a:moveTo>
                    <a:lnTo>
                      <a:pt x="1" y="1258"/>
                    </a:lnTo>
                    <a:cubicBezTo>
                      <a:pt x="1" y="1491"/>
                      <a:pt x="330" y="1681"/>
                      <a:pt x="735" y="1681"/>
                    </a:cubicBezTo>
                    <a:cubicBezTo>
                      <a:pt x="1140" y="1681"/>
                      <a:pt x="1467" y="1491"/>
                      <a:pt x="1467" y="1258"/>
                    </a:cubicBezTo>
                    <a:lnTo>
                      <a:pt x="1467" y="431"/>
                    </a:lnTo>
                    <a:cubicBezTo>
                      <a:pt x="1467" y="508"/>
                      <a:pt x="1432" y="534"/>
                      <a:pt x="1371" y="534"/>
                    </a:cubicBezTo>
                    <a:cubicBezTo>
                      <a:pt x="1245" y="534"/>
                      <a:pt x="1007" y="424"/>
                      <a:pt x="735" y="424"/>
                    </a:cubicBezTo>
                    <a:cubicBezTo>
                      <a:pt x="330" y="424"/>
                      <a:pt x="1" y="235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8368210" y="2310649"/>
                <a:ext cx="58061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9" extrusionOk="0">
                    <a:moveTo>
                      <a:pt x="475" y="0"/>
                    </a:moveTo>
                    <a:cubicBezTo>
                      <a:pt x="383" y="0"/>
                      <a:pt x="292" y="19"/>
                      <a:pt x="213" y="61"/>
                    </a:cubicBezTo>
                    <a:cubicBezTo>
                      <a:pt x="93" y="125"/>
                      <a:pt x="24" y="234"/>
                      <a:pt x="13" y="360"/>
                    </a:cubicBezTo>
                    <a:cubicBezTo>
                      <a:pt x="1" y="483"/>
                      <a:pt x="42" y="604"/>
                      <a:pt x="107" y="709"/>
                    </a:cubicBezTo>
                    <a:cubicBezTo>
                      <a:pt x="265" y="959"/>
                      <a:pt x="573" y="1128"/>
                      <a:pt x="852" y="1128"/>
                    </a:cubicBezTo>
                    <a:cubicBezTo>
                      <a:pt x="867" y="1128"/>
                      <a:pt x="882" y="1128"/>
                      <a:pt x="897" y="1127"/>
                    </a:cubicBezTo>
                    <a:cubicBezTo>
                      <a:pt x="1134" y="1110"/>
                      <a:pt x="1311" y="964"/>
                      <a:pt x="1314" y="739"/>
                    </a:cubicBezTo>
                    <a:cubicBezTo>
                      <a:pt x="1315" y="716"/>
                      <a:pt x="1314" y="716"/>
                      <a:pt x="1314" y="716"/>
                    </a:cubicBezTo>
                    <a:cubicBezTo>
                      <a:pt x="1313" y="656"/>
                      <a:pt x="1300" y="597"/>
                      <a:pt x="1278" y="541"/>
                    </a:cubicBezTo>
                    <a:cubicBezTo>
                      <a:pt x="1177" y="277"/>
                      <a:pt x="895" y="61"/>
                      <a:pt x="598" y="11"/>
                    </a:cubicBezTo>
                    <a:cubicBezTo>
                      <a:pt x="558" y="4"/>
                      <a:pt x="516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8372890" y="2329369"/>
                <a:ext cx="49186" cy="34218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775" extrusionOk="0">
                    <a:moveTo>
                      <a:pt x="0" y="0"/>
                    </a:moveTo>
                    <a:lnTo>
                      <a:pt x="0" y="396"/>
                    </a:lnTo>
                    <a:cubicBezTo>
                      <a:pt x="121" y="544"/>
                      <a:pt x="295" y="664"/>
                      <a:pt x="490" y="728"/>
                    </a:cubicBezTo>
                    <a:cubicBezTo>
                      <a:pt x="580" y="757"/>
                      <a:pt x="675" y="775"/>
                      <a:pt x="770" y="775"/>
                    </a:cubicBezTo>
                    <a:cubicBezTo>
                      <a:pt x="846" y="775"/>
                      <a:pt x="921" y="763"/>
                      <a:pt x="992" y="738"/>
                    </a:cubicBezTo>
                    <a:cubicBezTo>
                      <a:pt x="1035" y="722"/>
                      <a:pt x="1076" y="701"/>
                      <a:pt x="1113" y="675"/>
                    </a:cubicBezTo>
                    <a:lnTo>
                      <a:pt x="1113" y="290"/>
                    </a:lnTo>
                    <a:cubicBezTo>
                      <a:pt x="1107" y="482"/>
                      <a:pt x="959" y="606"/>
                      <a:pt x="756" y="620"/>
                    </a:cubicBezTo>
                    <a:cubicBezTo>
                      <a:pt x="743" y="621"/>
                      <a:pt x="730" y="621"/>
                      <a:pt x="716" y="621"/>
                    </a:cubicBezTo>
                    <a:cubicBezTo>
                      <a:pt x="479" y="621"/>
                      <a:pt x="216" y="477"/>
                      <a:pt x="83" y="263"/>
                    </a:cubicBezTo>
                    <a:cubicBezTo>
                      <a:pt x="33" y="183"/>
                      <a:pt x="0" y="9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8372890" y="2314269"/>
                <a:ext cx="49186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64" extrusionOk="0">
                    <a:moveTo>
                      <a:pt x="395" y="1"/>
                    </a:moveTo>
                    <a:cubicBezTo>
                      <a:pt x="317" y="1"/>
                      <a:pt x="240" y="16"/>
                      <a:pt x="173" y="53"/>
                    </a:cubicBezTo>
                    <a:cubicBezTo>
                      <a:pt x="70" y="108"/>
                      <a:pt x="12" y="200"/>
                      <a:pt x="1" y="308"/>
                    </a:cubicBezTo>
                    <a:cubicBezTo>
                      <a:pt x="0" y="320"/>
                      <a:pt x="0" y="332"/>
                      <a:pt x="0" y="343"/>
                    </a:cubicBezTo>
                    <a:cubicBezTo>
                      <a:pt x="0" y="436"/>
                      <a:pt x="33" y="527"/>
                      <a:pt x="83" y="606"/>
                    </a:cubicBezTo>
                    <a:cubicBezTo>
                      <a:pt x="218" y="819"/>
                      <a:pt x="479" y="963"/>
                      <a:pt x="716" y="963"/>
                    </a:cubicBezTo>
                    <a:cubicBezTo>
                      <a:pt x="730" y="963"/>
                      <a:pt x="743" y="963"/>
                      <a:pt x="756" y="962"/>
                    </a:cubicBezTo>
                    <a:cubicBezTo>
                      <a:pt x="959" y="949"/>
                      <a:pt x="1111" y="824"/>
                      <a:pt x="1113" y="632"/>
                    </a:cubicBezTo>
                    <a:cubicBezTo>
                      <a:pt x="1113" y="612"/>
                      <a:pt x="1113" y="612"/>
                      <a:pt x="1113" y="612"/>
                    </a:cubicBezTo>
                    <a:cubicBezTo>
                      <a:pt x="1112" y="562"/>
                      <a:pt x="1100" y="510"/>
                      <a:pt x="1082" y="462"/>
                    </a:cubicBezTo>
                    <a:cubicBezTo>
                      <a:pt x="997" y="237"/>
                      <a:pt x="755" y="53"/>
                      <a:pt x="502" y="10"/>
                    </a:cubicBezTo>
                    <a:cubicBezTo>
                      <a:pt x="467" y="4"/>
                      <a:pt x="431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8364678" y="2307558"/>
                <a:ext cx="66096" cy="5603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269" extrusionOk="0">
                    <a:moveTo>
                      <a:pt x="554" y="70"/>
                    </a:moveTo>
                    <a:cubicBezTo>
                      <a:pt x="813" y="70"/>
                      <a:pt x="1098" y="218"/>
                      <a:pt x="1263" y="439"/>
                    </a:cubicBezTo>
                    <a:cubicBezTo>
                      <a:pt x="1330" y="529"/>
                      <a:pt x="1379" y="633"/>
                      <a:pt x="1391" y="743"/>
                    </a:cubicBezTo>
                    <a:cubicBezTo>
                      <a:pt x="1393" y="760"/>
                      <a:pt x="1394" y="779"/>
                      <a:pt x="1394" y="786"/>
                    </a:cubicBezTo>
                    <a:lnTo>
                      <a:pt x="1394" y="801"/>
                    </a:lnTo>
                    <a:cubicBezTo>
                      <a:pt x="1393" y="973"/>
                      <a:pt x="1292" y="1110"/>
                      <a:pt x="1120" y="1169"/>
                    </a:cubicBezTo>
                    <a:cubicBezTo>
                      <a:pt x="1059" y="1189"/>
                      <a:pt x="995" y="1198"/>
                      <a:pt x="930" y="1198"/>
                    </a:cubicBezTo>
                    <a:cubicBezTo>
                      <a:pt x="841" y="1198"/>
                      <a:pt x="750" y="1180"/>
                      <a:pt x="666" y="1151"/>
                    </a:cubicBezTo>
                    <a:cubicBezTo>
                      <a:pt x="527" y="1102"/>
                      <a:pt x="402" y="1022"/>
                      <a:pt x="305" y="925"/>
                    </a:cubicBezTo>
                    <a:cubicBezTo>
                      <a:pt x="186" y="806"/>
                      <a:pt x="91" y="642"/>
                      <a:pt x="90" y="473"/>
                    </a:cubicBezTo>
                    <a:cubicBezTo>
                      <a:pt x="89" y="270"/>
                      <a:pt x="229" y="106"/>
                      <a:pt x="473" y="75"/>
                    </a:cubicBezTo>
                    <a:cubicBezTo>
                      <a:pt x="500" y="72"/>
                      <a:pt x="526" y="70"/>
                      <a:pt x="554" y="70"/>
                    </a:cubicBezTo>
                    <a:close/>
                    <a:moveTo>
                      <a:pt x="529" y="0"/>
                    </a:moveTo>
                    <a:cubicBezTo>
                      <a:pt x="420" y="0"/>
                      <a:pt x="312" y="23"/>
                      <a:pt x="219" y="79"/>
                    </a:cubicBezTo>
                    <a:cubicBezTo>
                      <a:pt x="95" y="152"/>
                      <a:pt x="23" y="269"/>
                      <a:pt x="11" y="408"/>
                    </a:cubicBezTo>
                    <a:cubicBezTo>
                      <a:pt x="0" y="526"/>
                      <a:pt x="35" y="647"/>
                      <a:pt x="90" y="750"/>
                    </a:cubicBezTo>
                    <a:cubicBezTo>
                      <a:pt x="117" y="798"/>
                      <a:pt x="149" y="845"/>
                      <a:pt x="186" y="890"/>
                    </a:cubicBezTo>
                    <a:cubicBezTo>
                      <a:pt x="307" y="1038"/>
                      <a:pt x="481" y="1158"/>
                      <a:pt x="676" y="1222"/>
                    </a:cubicBezTo>
                    <a:cubicBezTo>
                      <a:pt x="766" y="1251"/>
                      <a:pt x="862" y="1269"/>
                      <a:pt x="956" y="1269"/>
                    </a:cubicBezTo>
                    <a:cubicBezTo>
                      <a:pt x="1033" y="1269"/>
                      <a:pt x="1108" y="1257"/>
                      <a:pt x="1178" y="1232"/>
                    </a:cubicBezTo>
                    <a:cubicBezTo>
                      <a:pt x="1222" y="1216"/>
                      <a:pt x="1263" y="1195"/>
                      <a:pt x="1299" y="1169"/>
                    </a:cubicBezTo>
                    <a:cubicBezTo>
                      <a:pt x="1335" y="1143"/>
                      <a:pt x="1367" y="1113"/>
                      <a:pt x="1395" y="1076"/>
                    </a:cubicBezTo>
                    <a:cubicBezTo>
                      <a:pt x="1496" y="938"/>
                      <a:pt x="1495" y="758"/>
                      <a:pt x="1431" y="597"/>
                    </a:cubicBezTo>
                    <a:cubicBezTo>
                      <a:pt x="1316" y="309"/>
                      <a:pt x="1003" y="67"/>
                      <a:pt x="669" y="12"/>
                    </a:cubicBezTo>
                    <a:cubicBezTo>
                      <a:pt x="623" y="5"/>
                      <a:pt x="576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83" name="Google Shape;1283;p27"/>
          <p:cNvCxnSpPr>
            <a:stCxn id="1284" idx="3"/>
            <a:endCxn id="940" idx="6"/>
          </p:cNvCxnSpPr>
          <p:nvPr/>
        </p:nvCxnSpPr>
        <p:spPr>
          <a:xfrm rot="-5400000" flipH="1">
            <a:off x="306748" y="2811169"/>
            <a:ext cx="1028700" cy="668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5" name="Google Shape;1285;p27"/>
          <p:cNvCxnSpPr>
            <a:stCxn id="927" idx="3"/>
            <a:endCxn id="956" idx="0"/>
          </p:cNvCxnSpPr>
          <p:nvPr/>
        </p:nvCxnSpPr>
        <p:spPr>
          <a:xfrm>
            <a:off x="7566500" y="802750"/>
            <a:ext cx="257400" cy="750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86" name="Google Shape;1286;p27"/>
          <p:cNvGrpSpPr/>
          <p:nvPr/>
        </p:nvGrpSpPr>
        <p:grpSpPr>
          <a:xfrm>
            <a:off x="103511" y="969000"/>
            <a:ext cx="2045405" cy="1947000"/>
            <a:chOff x="113886" y="727875"/>
            <a:chExt cx="2045405" cy="1947000"/>
          </a:xfrm>
        </p:grpSpPr>
        <p:sp>
          <p:nvSpPr>
            <p:cNvPr id="1284" name="Google Shape;1284;p27"/>
            <p:cNvSpPr/>
            <p:nvPr/>
          </p:nvSpPr>
          <p:spPr>
            <a:xfrm>
              <a:off x="212291" y="727875"/>
              <a:ext cx="1947000" cy="194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27"/>
            <p:cNvGrpSpPr/>
            <p:nvPr/>
          </p:nvGrpSpPr>
          <p:grpSpPr>
            <a:xfrm>
              <a:off x="113886" y="1218408"/>
              <a:ext cx="1947002" cy="1126405"/>
              <a:chOff x="351068" y="1218433"/>
              <a:chExt cx="1669384" cy="965793"/>
            </a:xfrm>
          </p:grpSpPr>
          <p:grpSp>
            <p:nvGrpSpPr>
              <p:cNvPr id="1288" name="Google Shape;1288;p27"/>
              <p:cNvGrpSpPr/>
              <p:nvPr/>
            </p:nvGrpSpPr>
            <p:grpSpPr>
              <a:xfrm>
                <a:off x="351068" y="1218433"/>
                <a:ext cx="1669384" cy="965793"/>
                <a:chOff x="1257700" y="2369700"/>
                <a:chExt cx="644475" cy="372850"/>
              </a:xfrm>
            </p:grpSpPr>
            <p:sp>
              <p:nvSpPr>
                <p:cNvPr id="1289" name="Google Shape;1289;p27"/>
                <p:cNvSpPr/>
                <p:nvPr/>
              </p:nvSpPr>
              <p:spPr>
                <a:xfrm>
                  <a:off x="1664900" y="2632025"/>
                  <a:ext cx="5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6" extrusionOk="0">
                      <a:moveTo>
                        <a:pt x="11" y="1"/>
                      </a:moveTo>
                      <a:lnTo>
                        <a:pt x="1" y="20"/>
                      </a:lnTo>
                      <a:cubicBezTo>
                        <a:pt x="4" y="22"/>
                        <a:pt x="7" y="23"/>
                        <a:pt x="11" y="25"/>
                      </a:cubicBezTo>
                      <a:lnTo>
                        <a:pt x="22" y="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rgbClr val="FFCD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27"/>
                <p:cNvSpPr/>
                <p:nvPr/>
              </p:nvSpPr>
              <p:spPr>
                <a:xfrm>
                  <a:off x="1284875" y="2513100"/>
                  <a:ext cx="209650" cy="1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7904" extrusionOk="0">
                      <a:moveTo>
                        <a:pt x="6828" y="0"/>
                      </a:moveTo>
                      <a:cubicBezTo>
                        <a:pt x="5378" y="352"/>
                        <a:pt x="3671" y="598"/>
                        <a:pt x="2042" y="695"/>
                      </a:cubicBezTo>
                      <a:cubicBezTo>
                        <a:pt x="1484" y="727"/>
                        <a:pt x="556" y="913"/>
                        <a:pt x="0" y="954"/>
                      </a:cubicBezTo>
                      <a:cubicBezTo>
                        <a:pt x="40" y="1018"/>
                        <a:pt x="1892" y="3806"/>
                        <a:pt x="1996" y="4209"/>
                      </a:cubicBezTo>
                      <a:cubicBezTo>
                        <a:pt x="2206" y="5019"/>
                        <a:pt x="2295" y="5858"/>
                        <a:pt x="2305" y="6694"/>
                      </a:cubicBezTo>
                      <a:cubicBezTo>
                        <a:pt x="2308" y="7079"/>
                        <a:pt x="1912" y="7519"/>
                        <a:pt x="1882" y="7904"/>
                      </a:cubicBezTo>
                      <a:cubicBezTo>
                        <a:pt x="2521" y="7821"/>
                        <a:pt x="3516" y="7647"/>
                        <a:pt x="4126" y="7529"/>
                      </a:cubicBezTo>
                      <a:cubicBezTo>
                        <a:pt x="4922" y="7378"/>
                        <a:pt x="5722" y="7227"/>
                        <a:pt x="6587" y="7176"/>
                      </a:cubicBezTo>
                      <a:cubicBezTo>
                        <a:pt x="6838" y="7161"/>
                        <a:pt x="7090" y="7154"/>
                        <a:pt x="7343" y="7154"/>
                      </a:cubicBezTo>
                      <a:cubicBezTo>
                        <a:pt x="7652" y="7154"/>
                        <a:pt x="7962" y="7164"/>
                        <a:pt x="8270" y="7179"/>
                      </a:cubicBezTo>
                      <a:cubicBezTo>
                        <a:pt x="8309" y="7182"/>
                        <a:pt x="8347" y="7184"/>
                        <a:pt x="8386" y="7186"/>
                      </a:cubicBezTo>
                      <a:lnTo>
                        <a:pt x="6828" y="0"/>
                      </a:lnTo>
                      <a:close/>
                    </a:path>
                  </a:pathLst>
                </a:custGeom>
                <a:solidFill>
                  <a:srgbClr val="FFBC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27"/>
                <p:cNvSpPr/>
                <p:nvPr/>
              </p:nvSpPr>
              <p:spPr>
                <a:xfrm>
                  <a:off x="1389900" y="2369700"/>
                  <a:ext cx="282500" cy="3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0" h="14052" extrusionOk="0">
                      <a:moveTo>
                        <a:pt x="10924" y="1"/>
                      </a:moveTo>
                      <a:cubicBezTo>
                        <a:pt x="10833" y="1"/>
                        <a:pt x="10738" y="27"/>
                        <a:pt x="10654" y="57"/>
                      </a:cubicBezTo>
                      <a:cubicBezTo>
                        <a:pt x="10448" y="130"/>
                        <a:pt x="10243" y="215"/>
                        <a:pt x="10040" y="296"/>
                      </a:cubicBezTo>
                      <a:cubicBezTo>
                        <a:pt x="9115" y="661"/>
                        <a:pt x="8249" y="1189"/>
                        <a:pt x="7331" y="1521"/>
                      </a:cubicBezTo>
                      <a:cubicBezTo>
                        <a:pt x="6374" y="1869"/>
                        <a:pt x="4328" y="2680"/>
                        <a:pt x="4328" y="2680"/>
                      </a:cubicBezTo>
                      <a:cubicBezTo>
                        <a:pt x="4328" y="2680"/>
                        <a:pt x="1420" y="4570"/>
                        <a:pt x="1071" y="6621"/>
                      </a:cubicBezTo>
                      <a:cubicBezTo>
                        <a:pt x="936" y="7410"/>
                        <a:pt x="869" y="8178"/>
                        <a:pt x="724" y="8943"/>
                      </a:cubicBezTo>
                      <a:cubicBezTo>
                        <a:pt x="617" y="9503"/>
                        <a:pt x="330" y="10013"/>
                        <a:pt x="170" y="10560"/>
                      </a:cubicBezTo>
                      <a:cubicBezTo>
                        <a:pt x="9" y="11108"/>
                        <a:pt x="0" y="11760"/>
                        <a:pt x="382" y="12184"/>
                      </a:cubicBezTo>
                      <a:cubicBezTo>
                        <a:pt x="591" y="12415"/>
                        <a:pt x="888" y="12545"/>
                        <a:pt x="1183" y="12646"/>
                      </a:cubicBezTo>
                      <a:cubicBezTo>
                        <a:pt x="1698" y="12820"/>
                        <a:pt x="5107" y="13372"/>
                        <a:pt x="5545" y="13568"/>
                      </a:cubicBezTo>
                      <a:cubicBezTo>
                        <a:pt x="6160" y="13842"/>
                        <a:pt x="7562" y="13990"/>
                        <a:pt x="8729" y="14052"/>
                      </a:cubicBezTo>
                      <a:lnTo>
                        <a:pt x="8729" y="10339"/>
                      </a:lnTo>
                      <a:lnTo>
                        <a:pt x="10487" y="10339"/>
                      </a:lnTo>
                      <a:lnTo>
                        <a:pt x="10487" y="5908"/>
                      </a:lnTo>
                      <a:cubicBezTo>
                        <a:pt x="9911" y="5692"/>
                        <a:pt x="9074" y="5387"/>
                        <a:pt x="8823" y="5300"/>
                      </a:cubicBezTo>
                      <a:cubicBezTo>
                        <a:pt x="8477" y="5178"/>
                        <a:pt x="8240" y="4886"/>
                        <a:pt x="8188" y="4521"/>
                      </a:cubicBezTo>
                      <a:cubicBezTo>
                        <a:pt x="8075" y="3715"/>
                        <a:pt x="8752" y="3140"/>
                        <a:pt x="9380" y="2778"/>
                      </a:cubicBezTo>
                      <a:cubicBezTo>
                        <a:pt x="10059" y="2388"/>
                        <a:pt x="10913" y="2049"/>
                        <a:pt x="11208" y="1253"/>
                      </a:cubicBezTo>
                      <a:cubicBezTo>
                        <a:pt x="11284" y="1050"/>
                        <a:pt x="11300" y="837"/>
                        <a:pt x="11294" y="623"/>
                      </a:cubicBezTo>
                      <a:cubicBezTo>
                        <a:pt x="11288" y="456"/>
                        <a:pt x="11290" y="250"/>
                        <a:pt x="11179" y="114"/>
                      </a:cubicBezTo>
                      <a:cubicBezTo>
                        <a:pt x="11111" y="30"/>
                        <a:pt x="11020" y="1"/>
                        <a:pt x="10924" y="1"/>
                      </a:cubicBezTo>
                      <a:close/>
                    </a:path>
                  </a:pathLst>
                </a:custGeom>
                <a:solidFill>
                  <a:srgbClr val="F8C5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27"/>
                <p:cNvSpPr/>
                <p:nvPr/>
              </p:nvSpPr>
              <p:spPr>
                <a:xfrm>
                  <a:off x="1501250" y="2492000"/>
                  <a:ext cx="400925" cy="24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7" h="9939" extrusionOk="0">
                      <a:moveTo>
                        <a:pt x="3146" y="1"/>
                      </a:moveTo>
                      <a:cubicBezTo>
                        <a:pt x="2579" y="1"/>
                        <a:pt x="2028" y="168"/>
                        <a:pt x="1490" y="349"/>
                      </a:cubicBezTo>
                      <a:cubicBezTo>
                        <a:pt x="989" y="519"/>
                        <a:pt x="492" y="703"/>
                        <a:pt x="0" y="900"/>
                      </a:cubicBezTo>
                      <a:lnTo>
                        <a:pt x="0" y="8470"/>
                      </a:lnTo>
                      <a:cubicBezTo>
                        <a:pt x="2031" y="8896"/>
                        <a:pt x="3734" y="9679"/>
                        <a:pt x="5785" y="9938"/>
                      </a:cubicBezTo>
                      <a:lnTo>
                        <a:pt x="6043" y="8219"/>
                      </a:lnTo>
                      <a:lnTo>
                        <a:pt x="6295" y="8219"/>
                      </a:lnTo>
                      <a:cubicBezTo>
                        <a:pt x="6276" y="8164"/>
                        <a:pt x="6278" y="8105"/>
                        <a:pt x="6316" y="8061"/>
                      </a:cubicBezTo>
                      <a:cubicBezTo>
                        <a:pt x="6998" y="8116"/>
                        <a:pt x="7741" y="8212"/>
                        <a:pt x="8383" y="8212"/>
                      </a:cubicBezTo>
                      <a:cubicBezTo>
                        <a:pt x="8789" y="8212"/>
                        <a:pt x="9155" y="8174"/>
                        <a:pt x="9438" y="8063"/>
                      </a:cubicBezTo>
                      <a:cubicBezTo>
                        <a:pt x="10170" y="7778"/>
                        <a:pt x="9777" y="6416"/>
                        <a:pt x="9777" y="6416"/>
                      </a:cubicBezTo>
                      <a:cubicBezTo>
                        <a:pt x="9030" y="6352"/>
                        <a:pt x="8290" y="6259"/>
                        <a:pt x="7606" y="5964"/>
                      </a:cubicBezTo>
                      <a:cubicBezTo>
                        <a:pt x="7734" y="5733"/>
                        <a:pt x="8042" y="5689"/>
                        <a:pt x="8305" y="5686"/>
                      </a:cubicBezTo>
                      <a:cubicBezTo>
                        <a:pt x="8352" y="5685"/>
                        <a:pt x="8398" y="5685"/>
                        <a:pt x="8445" y="5685"/>
                      </a:cubicBezTo>
                      <a:cubicBezTo>
                        <a:pt x="9372" y="5685"/>
                        <a:pt x="10298" y="5817"/>
                        <a:pt x="11225" y="5817"/>
                      </a:cubicBezTo>
                      <a:cubicBezTo>
                        <a:pt x="11340" y="5817"/>
                        <a:pt x="11455" y="5815"/>
                        <a:pt x="11569" y="5811"/>
                      </a:cubicBezTo>
                      <a:cubicBezTo>
                        <a:pt x="12230" y="5785"/>
                        <a:pt x="13389" y="5574"/>
                        <a:pt x="13984" y="5296"/>
                      </a:cubicBezTo>
                      <a:lnTo>
                        <a:pt x="13796" y="3772"/>
                      </a:lnTo>
                      <a:cubicBezTo>
                        <a:pt x="12065" y="3647"/>
                        <a:pt x="10059" y="3575"/>
                        <a:pt x="8392" y="3094"/>
                      </a:cubicBezTo>
                      <a:lnTo>
                        <a:pt x="8392" y="3094"/>
                      </a:lnTo>
                      <a:cubicBezTo>
                        <a:pt x="9394" y="3250"/>
                        <a:pt x="10458" y="3309"/>
                        <a:pt x="11483" y="3309"/>
                      </a:cubicBezTo>
                      <a:cubicBezTo>
                        <a:pt x="12768" y="3309"/>
                        <a:pt x="13991" y="3217"/>
                        <a:pt x="14949" y="3108"/>
                      </a:cubicBezTo>
                      <a:cubicBezTo>
                        <a:pt x="15251" y="3073"/>
                        <a:pt x="15572" y="3001"/>
                        <a:pt x="15780" y="2779"/>
                      </a:cubicBezTo>
                      <a:cubicBezTo>
                        <a:pt x="15988" y="2557"/>
                        <a:pt x="16036" y="1728"/>
                        <a:pt x="15557" y="1415"/>
                      </a:cubicBezTo>
                      <a:cubicBezTo>
                        <a:pt x="15132" y="1138"/>
                        <a:pt x="14425" y="1058"/>
                        <a:pt x="13573" y="1058"/>
                      </a:cubicBezTo>
                      <a:cubicBezTo>
                        <a:pt x="12409" y="1058"/>
                        <a:pt x="10973" y="1208"/>
                        <a:pt x="9616" y="1208"/>
                      </a:cubicBezTo>
                      <a:cubicBezTo>
                        <a:pt x="9436" y="1208"/>
                        <a:pt x="9257" y="1205"/>
                        <a:pt x="9080" y="1199"/>
                      </a:cubicBezTo>
                      <a:cubicBezTo>
                        <a:pt x="8466" y="1178"/>
                        <a:pt x="7906" y="826"/>
                        <a:pt x="7304" y="707"/>
                      </a:cubicBezTo>
                      <a:cubicBezTo>
                        <a:pt x="6641" y="576"/>
                        <a:pt x="5961" y="562"/>
                        <a:pt x="5299" y="430"/>
                      </a:cubicBezTo>
                      <a:cubicBezTo>
                        <a:pt x="4585" y="286"/>
                        <a:pt x="3891" y="5"/>
                        <a:pt x="3164" y="1"/>
                      </a:cubicBezTo>
                      <a:cubicBezTo>
                        <a:pt x="3158" y="1"/>
                        <a:pt x="3152" y="1"/>
                        <a:pt x="3146" y="1"/>
                      </a:cubicBezTo>
                      <a:close/>
                    </a:path>
                  </a:pathLst>
                </a:custGeom>
                <a:solidFill>
                  <a:srgbClr val="FFCD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27"/>
                <p:cNvSpPr/>
                <p:nvPr/>
              </p:nvSpPr>
              <p:spPr>
                <a:xfrm>
                  <a:off x="1829525" y="2585475"/>
                  <a:ext cx="36000" cy="4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0" h="1628" extrusionOk="0">
                      <a:moveTo>
                        <a:pt x="646" y="0"/>
                      </a:moveTo>
                      <a:cubicBezTo>
                        <a:pt x="368" y="0"/>
                        <a:pt x="99" y="110"/>
                        <a:pt x="61" y="354"/>
                      </a:cubicBezTo>
                      <a:cubicBezTo>
                        <a:pt x="1" y="738"/>
                        <a:pt x="30" y="1199"/>
                        <a:pt x="263" y="1513"/>
                      </a:cubicBezTo>
                      <a:cubicBezTo>
                        <a:pt x="327" y="1598"/>
                        <a:pt x="432" y="1628"/>
                        <a:pt x="546" y="1628"/>
                      </a:cubicBezTo>
                      <a:cubicBezTo>
                        <a:pt x="745" y="1628"/>
                        <a:pt x="970" y="1536"/>
                        <a:pt x="1032" y="1500"/>
                      </a:cubicBezTo>
                      <a:cubicBezTo>
                        <a:pt x="1247" y="1373"/>
                        <a:pt x="1417" y="1148"/>
                        <a:pt x="1437" y="823"/>
                      </a:cubicBezTo>
                      <a:cubicBezTo>
                        <a:pt x="1438" y="801"/>
                        <a:pt x="1440" y="779"/>
                        <a:pt x="1440" y="757"/>
                      </a:cubicBezTo>
                      <a:cubicBezTo>
                        <a:pt x="1438" y="523"/>
                        <a:pt x="1371" y="366"/>
                        <a:pt x="1225" y="205"/>
                      </a:cubicBezTo>
                      <a:cubicBezTo>
                        <a:pt x="1105" y="73"/>
                        <a:pt x="872" y="0"/>
                        <a:pt x="646" y="0"/>
                      </a:cubicBezTo>
                      <a:close/>
                    </a:path>
                  </a:pathLst>
                </a:custGeom>
                <a:solidFill>
                  <a:srgbClr val="FFCD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27"/>
                <p:cNvSpPr/>
                <p:nvPr/>
              </p:nvSpPr>
              <p:spPr>
                <a:xfrm>
                  <a:off x="1501250" y="2492000"/>
                  <a:ext cx="389025" cy="19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61" h="7775" extrusionOk="0">
                      <a:moveTo>
                        <a:pt x="3146" y="1"/>
                      </a:moveTo>
                      <a:cubicBezTo>
                        <a:pt x="2579" y="1"/>
                        <a:pt x="2028" y="168"/>
                        <a:pt x="1490" y="349"/>
                      </a:cubicBezTo>
                      <a:cubicBezTo>
                        <a:pt x="989" y="520"/>
                        <a:pt x="492" y="703"/>
                        <a:pt x="0" y="900"/>
                      </a:cubicBezTo>
                      <a:lnTo>
                        <a:pt x="0" y="7775"/>
                      </a:lnTo>
                      <a:cubicBezTo>
                        <a:pt x="123" y="7641"/>
                        <a:pt x="256" y="7516"/>
                        <a:pt x="402" y="7402"/>
                      </a:cubicBezTo>
                      <a:cubicBezTo>
                        <a:pt x="2078" y="6070"/>
                        <a:pt x="4126" y="5749"/>
                        <a:pt x="6176" y="5749"/>
                      </a:cubicBezTo>
                      <a:cubicBezTo>
                        <a:pt x="6708" y="5749"/>
                        <a:pt x="7240" y="5770"/>
                        <a:pt x="7765" y="5801"/>
                      </a:cubicBezTo>
                      <a:cubicBezTo>
                        <a:pt x="7916" y="5710"/>
                        <a:pt x="8122" y="5688"/>
                        <a:pt x="8305" y="5686"/>
                      </a:cubicBezTo>
                      <a:cubicBezTo>
                        <a:pt x="8354" y="5685"/>
                        <a:pt x="8404" y="5685"/>
                        <a:pt x="8453" y="5685"/>
                      </a:cubicBezTo>
                      <a:cubicBezTo>
                        <a:pt x="8988" y="5685"/>
                        <a:pt x="9522" y="5729"/>
                        <a:pt x="10057" y="5766"/>
                      </a:cubicBezTo>
                      <a:cubicBezTo>
                        <a:pt x="10151" y="5538"/>
                        <a:pt x="10303" y="5345"/>
                        <a:pt x="10511" y="5224"/>
                      </a:cubicBezTo>
                      <a:cubicBezTo>
                        <a:pt x="11353" y="4700"/>
                        <a:pt x="12328" y="4407"/>
                        <a:pt x="12980" y="3716"/>
                      </a:cubicBezTo>
                      <a:cubicBezTo>
                        <a:pt x="11456" y="3615"/>
                        <a:pt x="9804" y="3500"/>
                        <a:pt x="8392" y="3094"/>
                      </a:cubicBezTo>
                      <a:lnTo>
                        <a:pt x="8392" y="3094"/>
                      </a:lnTo>
                      <a:cubicBezTo>
                        <a:pt x="9394" y="3250"/>
                        <a:pt x="10458" y="3309"/>
                        <a:pt x="11482" y="3309"/>
                      </a:cubicBezTo>
                      <a:cubicBezTo>
                        <a:pt x="12438" y="3309"/>
                        <a:pt x="13359" y="3258"/>
                        <a:pt x="14162" y="3187"/>
                      </a:cubicBezTo>
                      <a:cubicBezTo>
                        <a:pt x="14908" y="2724"/>
                        <a:pt x="15560" y="2142"/>
                        <a:pt x="15253" y="1266"/>
                      </a:cubicBezTo>
                      <a:cubicBezTo>
                        <a:pt x="14828" y="1108"/>
                        <a:pt x="14246" y="1058"/>
                        <a:pt x="13573" y="1058"/>
                      </a:cubicBezTo>
                      <a:cubicBezTo>
                        <a:pt x="12408" y="1058"/>
                        <a:pt x="10973" y="1208"/>
                        <a:pt x="9616" y="1208"/>
                      </a:cubicBezTo>
                      <a:cubicBezTo>
                        <a:pt x="9436" y="1208"/>
                        <a:pt x="9258" y="1205"/>
                        <a:pt x="9081" y="1199"/>
                      </a:cubicBezTo>
                      <a:cubicBezTo>
                        <a:pt x="8466" y="1178"/>
                        <a:pt x="7907" y="826"/>
                        <a:pt x="7304" y="707"/>
                      </a:cubicBezTo>
                      <a:cubicBezTo>
                        <a:pt x="6641" y="576"/>
                        <a:pt x="5961" y="562"/>
                        <a:pt x="5299" y="430"/>
                      </a:cubicBezTo>
                      <a:cubicBezTo>
                        <a:pt x="4585" y="286"/>
                        <a:pt x="3891" y="5"/>
                        <a:pt x="3164" y="1"/>
                      </a:cubicBezTo>
                      <a:cubicBezTo>
                        <a:pt x="3158" y="1"/>
                        <a:pt x="3152" y="1"/>
                        <a:pt x="3146" y="1"/>
                      </a:cubicBezTo>
                      <a:close/>
                    </a:path>
                  </a:pathLst>
                </a:custGeom>
                <a:solidFill>
                  <a:srgbClr val="FFBC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27"/>
                <p:cNvSpPr/>
                <p:nvPr/>
              </p:nvSpPr>
              <p:spPr>
                <a:xfrm>
                  <a:off x="1501250" y="2635700"/>
                  <a:ext cx="203525" cy="8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1" h="3268" extrusionOk="0">
                      <a:moveTo>
                        <a:pt x="6176" y="1"/>
                      </a:moveTo>
                      <a:cubicBezTo>
                        <a:pt x="4126" y="1"/>
                        <a:pt x="2078" y="322"/>
                        <a:pt x="402" y="1654"/>
                      </a:cubicBezTo>
                      <a:cubicBezTo>
                        <a:pt x="256" y="1768"/>
                        <a:pt x="123" y="1894"/>
                        <a:pt x="0" y="2027"/>
                      </a:cubicBezTo>
                      <a:lnTo>
                        <a:pt x="0" y="2722"/>
                      </a:lnTo>
                      <a:cubicBezTo>
                        <a:pt x="716" y="2873"/>
                        <a:pt x="1391" y="3068"/>
                        <a:pt x="2055" y="3267"/>
                      </a:cubicBezTo>
                      <a:cubicBezTo>
                        <a:pt x="2800" y="2136"/>
                        <a:pt x="4032" y="1228"/>
                        <a:pt x="5423" y="1228"/>
                      </a:cubicBezTo>
                      <a:cubicBezTo>
                        <a:pt x="5553" y="1228"/>
                        <a:pt x="5684" y="1236"/>
                        <a:pt x="5816" y="1252"/>
                      </a:cubicBezTo>
                      <a:cubicBezTo>
                        <a:pt x="5879" y="1274"/>
                        <a:pt x="5964" y="1295"/>
                        <a:pt x="6006" y="1337"/>
                      </a:cubicBezTo>
                      <a:cubicBezTo>
                        <a:pt x="6129" y="1542"/>
                        <a:pt x="6193" y="1848"/>
                        <a:pt x="5983" y="2040"/>
                      </a:cubicBezTo>
                      <a:cubicBezTo>
                        <a:pt x="6196" y="2047"/>
                        <a:pt x="6413" y="2157"/>
                        <a:pt x="6530" y="2331"/>
                      </a:cubicBezTo>
                      <a:cubicBezTo>
                        <a:pt x="6689" y="2345"/>
                        <a:pt x="6850" y="2362"/>
                        <a:pt x="7012" y="2377"/>
                      </a:cubicBezTo>
                      <a:cubicBezTo>
                        <a:pt x="7012" y="2339"/>
                        <a:pt x="7015" y="2303"/>
                        <a:pt x="7022" y="2267"/>
                      </a:cubicBezTo>
                      <a:cubicBezTo>
                        <a:pt x="7085" y="1887"/>
                        <a:pt x="7529" y="1696"/>
                        <a:pt x="7825" y="1443"/>
                      </a:cubicBezTo>
                      <a:cubicBezTo>
                        <a:pt x="8114" y="1190"/>
                        <a:pt x="8141" y="691"/>
                        <a:pt x="7932" y="339"/>
                      </a:cubicBezTo>
                      <a:cubicBezTo>
                        <a:pt x="7822" y="302"/>
                        <a:pt x="7714" y="261"/>
                        <a:pt x="7606" y="216"/>
                      </a:cubicBezTo>
                      <a:cubicBezTo>
                        <a:pt x="7645" y="146"/>
                        <a:pt x="7700" y="93"/>
                        <a:pt x="7765" y="53"/>
                      </a:cubicBezTo>
                      <a:cubicBezTo>
                        <a:pt x="7240" y="22"/>
                        <a:pt x="6708" y="1"/>
                        <a:pt x="6176" y="1"/>
                      </a:cubicBezTo>
                      <a:close/>
                    </a:path>
                  </a:pathLst>
                </a:custGeom>
                <a:solidFill>
                  <a:srgbClr val="FFBC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27"/>
                <p:cNvSpPr/>
                <p:nvPr/>
              </p:nvSpPr>
              <p:spPr>
                <a:xfrm>
                  <a:off x="1552625" y="2666375"/>
                  <a:ext cx="103450" cy="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2576" extrusionOk="0">
                      <a:moveTo>
                        <a:pt x="3368" y="1"/>
                      </a:moveTo>
                      <a:cubicBezTo>
                        <a:pt x="1977" y="1"/>
                        <a:pt x="745" y="909"/>
                        <a:pt x="0" y="2040"/>
                      </a:cubicBezTo>
                      <a:cubicBezTo>
                        <a:pt x="609" y="2225"/>
                        <a:pt x="1209" y="2412"/>
                        <a:pt x="1822" y="2576"/>
                      </a:cubicBezTo>
                      <a:cubicBezTo>
                        <a:pt x="1831" y="2528"/>
                        <a:pt x="1843" y="2481"/>
                        <a:pt x="1857" y="2436"/>
                      </a:cubicBezTo>
                      <a:cubicBezTo>
                        <a:pt x="2026" y="1928"/>
                        <a:pt x="2598" y="1781"/>
                        <a:pt x="2978" y="1422"/>
                      </a:cubicBezTo>
                      <a:cubicBezTo>
                        <a:pt x="3210" y="1188"/>
                        <a:pt x="3422" y="914"/>
                        <a:pt x="3760" y="829"/>
                      </a:cubicBezTo>
                      <a:cubicBezTo>
                        <a:pt x="3806" y="817"/>
                        <a:pt x="3853" y="812"/>
                        <a:pt x="3900" y="812"/>
                      </a:cubicBezTo>
                      <a:cubicBezTo>
                        <a:pt x="3910" y="812"/>
                        <a:pt x="3919" y="812"/>
                        <a:pt x="3928" y="813"/>
                      </a:cubicBezTo>
                      <a:cubicBezTo>
                        <a:pt x="4137" y="621"/>
                        <a:pt x="4074" y="315"/>
                        <a:pt x="3951" y="110"/>
                      </a:cubicBezTo>
                      <a:cubicBezTo>
                        <a:pt x="3908" y="68"/>
                        <a:pt x="3824" y="46"/>
                        <a:pt x="3760" y="25"/>
                      </a:cubicBezTo>
                      <a:lnTo>
                        <a:pt x="3761" y="25"/>
                      </a:lnTo>
                      <a:cubicBezTo>
                        <a:pt x="3629" y="9"/>
                        <a:pt x="3498" y="1"/>
                        <a:pt x="3368" y="1"/>
                      </a:cubicBezTo>
                      <a:close/>
                    </a:path>
                  </a:pathLst>
                </a:custGeom>
                <a:solidFill>
                  <a:srgbClr val="FFBC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27"/>
                <p:cNvSpPr/>
                <p:nvPr/>
              </p:nvSpPr>
              <p:spPr>
                <a:xfrm>
                  <a:off x="1869475" y="2520850"/>
                  <a:ext cx="6375" cy="3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1393" extrusionOk="0">
                      <a:moveTo>
                        <a:pt x="255" y="1"/>
                      </a:moveTo>
                      <a:cubicBezTo>
                        <a:pt x="254" y="129"/>
                        <a:pt x="171" y="257"/>
                        <a:pt x="3" y="354"/>
                      </a:cubicBezTo>
                      <a:lnTo>
                        <a:pt x="0" y="1393"/>
                      </a:lnTo>
                      <a:cubicBezTo>
                        <a:pt x="167" y="1295"/>
                        <a:pt x="251" y="1166"/>
                        <a:pt x="251" y="1038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27"/>
                <p:cNvSpPr/>
                <p:nvPr/>
              </p:nvSpPr>
              <p:spPr>
                <a:xfrm>
                  <a:off x="1869475" y="2520850"/>
                  <a:ext cx="6375" cy="3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1393" extrusionOk="0">
                      <a:moveTo>
                        <a:pt x="255" y="1"/>
                      </a:moveTo>
                      <a:cubicBezTo>
                        <a:pt x="254" y="129"/>
                        <a:pt x="171" y="257"/>
                        <a:pt x="3" y="354"/>
                      </a:cubicBezTo>
                      <a:lnTo>
                        <a:pt x="0" y="1393"/>
                      </a:lnTo>
                      <a:cubicBezTo>
                        <a:pt x="167" y="1295"/>
                        <a:pt x="251" y="1166"/>
                        <a:pt x="251" y="1038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27"/>
                <p:cNvSpPr/>
                <p:nvPr/>
              </p:nvSpPr>
              <p:spPr>
                <a:xfrm>
                  <a:off x="1353250" y="2609525"/>
                  <a:ext cx="6500" cy="3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396" extrusionOk="0">
                      <a:moveTo>
                        <a:pt x="4" y="0"/>
                      </a:moveTo>
                      <a:lnTo>
                        <a:pt x="0" y="1037"/>
                      </a:lnTo>
                      <a:cubicBezTo>
                        <a:pt x="0" y="1167"/>
                        <a:pt x="86" y="1298"/>
                        <a:pt x="257" y="1396"/>
                      </a:cubicBezTo>
                      <a:lnTo>
                        <a:pt x="259" y="358"/>
                      </a:lnTo>
                      <a:cubicBezTo>
                        <a:pt x="89" y="260"/>
                        <a:pt x="4" y="130"/>
                        <a:pt x="4" y="0"/>
                      </a:cubicBez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27"/>
                <p:cNvSpPr/>
                <p:nvPr/>
              </p:nvSpPr>
              <p:spPr>
                <a:xfrm>
                  <a:off x="1353250" y="2609525"/>
                  <a:ext cx="6500" cy="3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396" extrusionOk="0">
                      <a:moveTo>
                        <a:pt x="4" y="0"/>
                      </a:moveTo>
                      <a:lnTo>
                        <a:pt x="0" y="1037"/>
                      </a:lnTo>
                      <a:cubicBezTo>
                        <a:pt x="0" y="1167"/>
                        <a:pt x="86" y="1298"/>
                        <a:pt x="257" y="1396"/>
                      </a:cubicBezTo>
                      <a:lnTo>
                        <a:pt x="259" y="358"/>
                      </a:lnTo>
                      <a:cubicBezTo>
                        <a:pt x="89" y="260"/>
                        <a:pt x="4" y="130"/>
                        <a:pt x="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27"/>
                <p:cNvSpPr/>
                <p:nvPr/>
              </p:nvSpPr>
              <p:spPr>
                <a:xfrm>
                  <a:off x="1553950" y="2529700"/>
                  <a:ext cx="315600" cy="2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4" h="8367" extrusionOk="0">
                      <a:moveTo>
                        <a:pt x="12624" y="0"/>
                      </a:moveTo>
                      <a:lnTo>
                        <a:pt x="4" y="7329"/>
                      </a:lnTo>
                      <a:lnTo>
                        <a:pt x="1" y="8366"/>
                      </a:lnTo>
                      <a:lnTo>
                        <a:pt x="12621" y="1039"/>
                      </a:lnTo>
                      <a:lnTo>
                        <a:pt x="1262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27"/>
                <p:cNvSpPr/>
                <p:nvPr/>
              </p:nvSpPr>
              <p:spPr>
                <a:xfrm>
                  <a:off x="1359675" y="2618475"/>
                  <a:ext cx="163650" cy="1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6" h="4816" extrusionOk="0">
                      <a:moveTo>
                        <a:pt x="2" y="0"/>
                      </a:moveTo>
                      <a:lnTo>
                        <a:pt x="0" y="1038"/>
                      </a:lnTo>
                      <a:lnTo>
                        <a:pt x="6542" y="4815"/>
                      </a:lnTo>
                      <a:lnTo>
                        <a:pt x="6545" y="37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27"/>
                <p:cNvSpPr/>
                <p:nvPr/>
              </p:nvSpPr>
              <p:spPr>
                <a:xfrm>
                  <a:off x="1523200" y="2712900"/>
                  <a:ext cx="30875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86" extrusionOk="0">
                      <a:moveTo>
                        <a:pt x="4" y="1"/>
                      </a:moveTo>
                      <a:lnTo>
                        <a:pt x="1" y="1038"/>
                      </a:lnTo>
                      <a:cubicBezTo>
                        <a:pt x="171" y="1136"/>
                        <a:pt x="394" y="1185"/>
                        <a:pt x="617" y="1185"/>
                      </a:cubicBezTo>
                      <a:cubicBezTo>
                        <a:pt x="840" y="1185"/>
                        <a:pt x="1062" y="1136"/>
                        <a:pt x="1231" y="1038"/>
                      </a:cubicBezTo>
                      <a:lnTo>
                        <a:pt x="1234" y="1"/>
                      </a:lnTo>
                      <a:lnTo>
                        <a:pt x="1234" y="1"/>
                      </a:lnTo>
                      <a:cubicBezTo>
                        <a:pt x="1066" y="99"/>
                        <a:pt x="843" y="148"/>
                        <a:pt x="620" y="148"/>
                      </a:cubicBezTo>
                      <a:cubicBezTo>
                        <a:pt x="397" y="148"/>
                        <a:pt x="174" y="99"/>
                        <a:pt x="4" y="1"/>
                      </a:cubicBezTo>
                      <a:close/>
                    </a:path>
                  </a:pathLst>
                </a:custGeom>
                <a:solidFill>
                  <a:srgbClr val="E8E0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27"/>
                <p:cNvSpPr/>
                <p:nvPr/>
              </p:nvSpPr>
              <p:spPr>
                <a:xfrm>
                  <a:off x="1523200" y="2712900"/>
                  <a:ext cx="30875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86" extrusionOk="0">
                      <a:moveTo>
                        <a:pt x="4" y="1"/>
                      </a:moveTo>
                      <a:lnTo>
                        <a:pt x="1" y="1038"/>
                      </a:lnTo>
                      <a:cubicBezTo>
                        <a:pt x="171" y="1136"/>
                        <a:pt x="394" y="1185"/>
                        <a:pt x="617" y="1185"/>
                      </a:cubicBezTo>
                      <a:cubicBezTo>
                        <a:pt x="840" y="1185"/>
                        <a:pt x="1062" y="1136"/>
                        <a:pt x="1231" y="1038"/>
                      </a:cubicBezTo>
                      <a:lnTo>
                        <a:pt x="1234" y="1"/>
                      </a:lnTo>
                      <a:lnTo>
                        <a:pt x="1234" y="1"/>
                      </a:lnTo>
                      <a:cubicBezTo>
                        <a:pt x="1066" y="99"/>
                        <a:pt x="843" y="148"/>
                        <a:pt x="620" y="148"/>
                      </a:cubicBezTo>
                      <a:cubicBezTo>
                        <a:pt x="397" y="148"/>
                        <a:pt x="174" y="99"/>
                        <a:pt x="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27"/>
                <p:cNvSpPr/>
                <p:nvPr/>
              </p:nvSpPr>
              <p:spPr>
                <a:xfrm>
                  <a:off x="1351200" y="2413775"/>
                  <a:ext cx="526775" cy="30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1" h="12113" extrusionOk="0">
                      <a:moveTo>
                        <a:pt x="13572" y="1"/>
                      </a:moveTo>
                      <a:cubicBezTo>
                        <a:pt x="13349" y="1"/>
                        <a:pt x="13126" y="50"/>
                        <a:pt x="12957" y="148"/>
                      </a:cubicBezTo>
                      <a:lnTo>
                        <a:pt x="338" y="7476"/>
                      </a:lnTo>
                      <a:cubicBezTo>
                        <a:pt x="1" y="7672"/>
                        <a:pt x="2" y="7992"/>
                        <a:pt x="341" y="8188"/>
                      </a:cubicBezTo>
                      <a:lnTo>
                        <a:pt x="6884" y="11966"/>
                      </a:lnTo>
                      <a:cubicBezTo>
                        <a:pt x="7054" y="12064"/>
                        <a:pt x="7277" y="12113"/>
                        <a:pt x="7500" y="12113"/>
                      </a:cubicBezTo>
                      <a:cubicBezTo>
                        <a:pt x="7723" y="12113"/>
                        <a:pt x="7946" y="12064"/>
                        <a:pt x="8114" y="11966"/>
                      </a:cubicBezTo>
                      <a:lnTo>
                        <a:pt x="20734" y="4637"/>
                      </a:lnTo>
                      <a:cubicBezTo>
                        <a:pt x="21071" y="4442"/>
                        <a:pt x="21070" y="4121"/>
                        <a:pt x="20730" y="3925"/>
                      </a:cubicBezTo>
                      <a:lnTo>
                        <a:pt x="14187" y="148"/>
                      </a:lnTo>
                      <a:cubicBezTo>
                        <a:pt x="14018" y="50"/>
                        <a:pt x="13795" y="1"/>
                        <a:pt x="135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27"/>
                <p:cNvSpPr/>
                <p:nvPr/>
              </p:nvSpPr>
              <p:spPr>
                <a:xfrm>
                  <a:off x="1414475" y="2440150"/>
                  <a:ext cx="419100" cy="2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" h="9656" extrusionOk="0">
                      <a:moveTo>
                        <a:pt x="10294" y="0"/>
                      </a:moveTo>
                      <a:cubicBezTo>
                        <a:pt x="10041" y="0"/>
                        <a:pt x="9789" y="55"/>
                        <a:pt x="9598" y="165"/>
                      </a:cubicBezTo>
                      <a:lnTo>
                        <a:pt x="312" y="5533"/>
                      </a:lnTo>
                      <a:cubicBezTo>
                        <a:pt x="94" y="5659"/>
                        <a:pt x="1" y="5831"/>
                        <a:pt x="31" y="5997"/>
                      </a:cubicBezTo>
                      <a:cubicBezTo>
                        <a:pt x="36" y="6023"/>
                        <a:pt x="44" y="6049"/>
                        <a:pt x="56" y="6075"/>
                      </a:cubicBezTo>
                      <a:cubicBezTo>
                        <a:pt x="98" y="6172"/>
                        <a:pt x="183" y="6262"/>
                        <a:pt x="312" y="6336"/>
                      </a:cubicBezTo>
                      <a:lnTo>
                        <a:pt x="5775" y="9490"/>
                      </a:lnTo>
                      <a:cubicBezTo>
                        <a:pt x="5966" y="9601"/>
                        <a:pt x="6218" y="9656"/>
                        <a:pt x="6470" y="9656"/>
                      </a:cubicBezTo>
                      <a:cubicBezTo>
                        <a:pt x="6722" y="9656"/>
                        <a:pt x="6974" y="9601"/>
                        <a:pt x="7166" y="9490"/>
                      </a:cubicBezTo>
                      <a:lnTo>
                        <a:pt x="16451" y="4123"/>
                      </a:lnTo>
                      <a:cubicBezTo>
                        <a:pt x="16581" y="4048"/>
                        <a:pt x="16667" y="3957"/>
                        <a:pt x="16708" y="3861"/>
                      </a:cubicBezTo>
                      <a:cubicBezTo>
                        <a:pt x="16719" y="3835"/>
                        <a:pt x="16728" y="3809"/>
                        <a:pt x="16732" y="3783"/>
                      </a:cubicBezTo>
                      <a:cubicBezTo>
                        <a:pt x="16764" y="3617"/>
                        <a:pt x="16670" y="3446"/>
                        <a:pt x="16451" y="3320"/>
                      </a:cubicBezTo>
                      <a:lnTo>
                        <a:pt x="10989" y="165"/>
                      </a:lnTo>
                      <a:cubicBezTo>
                        <a:pt x="10798" y="55"/>
                        <a:pt x="10546" y="0"/>
                        <a:pt x="102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27"/>
                <p:cNvSpPr/>
                <p:nvPr/>
              </p:nvSpPr>
              <p:spPr>
                <a:xfrm>
                  <a:off x="1415250" y="2443225"/>
                  <a:ext cx="417550" cy="2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2" h="9533" extrusionOk="0">
                      <a:moveTo>
                        <a:pt x="10263" y="1"/>
                      </a:moveTo>
                      <a:cubicBezTo>
                        <a:pt x="10010" y="1"/>
                        <a:pt x="9758" y="56"/>
                        <a:pt x="9567" y="166"/>
                      </a:cubicBezTo>
                      <a:lnTo>
                        <a:pt x="281" y="5534"/>
                      </a:lnTo>
                      <a:cubicBezTo>
                        <a:pt x="117" y="5629"/>
                        <a:pt x="23" y="5749"/>
                        <a:pt x="0" y="5874"/>
                      </a:cubicBezTo>
                      <a:cubicBezTo>
                        <a:pt x="5" y="5900"/>
                        <a:pt x="13" y="5926"/>
                        <a:pt x="25" y="5952"/>
                      </a:cubicBezTo>
                      <a:cubicBezTo>
                        <a:pt x="67" y="6049"/>
                        <a:pt x="152" y="6139"/>
                        <a:pt x="281" y="6213"/>
                      </a:cubicBezTo>
                      <a:lnTo>
                        <a:pt x="5744" y="9367"/>
                      </a:lnTo>
                      <a:cubicBezTo>
                        <a:pt x="5935" y="9478"/>
                        <a:pt x="6187" y="9533"/>
                        <a:pt x="6439" y="9533"/>
                      </a:cubicBezTo>
                      <a:cubicBezTo>
                        <a:pt x="6691" y="9533"/>
                        <a:pt x="6943" y="9478"/>
                        <a:pt x="7135" y="9367"/>
                      </a:cubicBezTo>
                      <a:lnTo>
                        <a:pt x="16420" y="4000"/>
                      </a:lnTo>
                      <a:cubicBezTo>
                        <a:pt x="16550" y="3925"/>
                        <a:pt x="16636" y="3834"/>
                        <a:pt x="16677" y="3738"/>
                      </a:cubicBezTo>
                      <a:cubicBezTo>
                        <a:pt x="16688" y="3712"/>
                        <a:pt x="16697" y="3686"/>
                        <a:pt x="16701" y="3660"/>
                      </a:cubicBezTo>
                      <a:cubicBezTo>
                        <a:pt x="16678" y="3535"/>
                        <a:pt x="16585" y="3415"/>
                        <a:pt x="16420" y="3320"/>
                      </a:cubicBezTo>
                      <a:lnTo>
                        <a:pt x="10958" y="166"/>
                      </a:lnTo>
                      <a:cubicBezTo>
                        <a:pt x="10767" y="56"/>
                        <a:pt x="10515" y="1"/>
                        <a:pt x="102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27"/>
                <p:cNvSpPr/>
                <p:nvPr/>
              </p:nvSpPr>
              <p:spPr>
                <a:xfrm>
                  <a:off x="1588950" y="2443225"/>
                  <a:ext cx="243850" cy="1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4" h="5575" extrusionOk="0">
                      <a:moveTo>
                        <a:pt x="3315" y="1"/>
                      </a:moveTo>
                      <a:cubicBezTo>
                        <a:pt x="3062" y="1"/>
                        <a:pt x="2810" y="56"/>
                        <a:pt x="2619" y="166"/>
                      </a:cubicBezTo>
                      <a:lnTo>
                        <a:pt x="0" y="1680"/>
                      </a:lnTo>
                      <a:lnTo>
                        <a:pt x="6747" y="5575"/>
                      </a:lnTo>
                      <a:lnTo>
                        <a:pt x="9472" y="4000"/>
                      </a:lnTo>
                      <a:cubicBezTo>
                        <a:pt x="9602" y="3925"/>
                        <a:pt x="9688" y="3834"/>
                        <a:pt x="9729" y="3738"/>
                      </a:cubicBezTo>
                      <a:cubicBezTo>
                        <a:pt x="9740" y="3712"/>
                        <a:pt x="9749" y="3686"/>
                        <a:pt x="9753" y="3660"/>
                      </a:cubicBezTo>
                      <a:cubicBezTo>
                        <a:pt x="9730" y="3535"/>
                        <a:pt x="9637" y="3415"/>
                        <a:pt x="9472" y="3320"/>
                      </a:cubicBezTo>
                      <a:lnTo>
                        <a:pt x="4010" y="166"/>
                      </a:lnTo>
                      <a:cubicBezTo>
                        <a:pt x="3819" y="56"/>
                        <a:pt x="3567" y="1"/>
                        <a:pt x="33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27"/>
                <p:cNvSpPr/>
                <p:nvPr/>
              </p:nvSpPr>
              <p:spPr>
                <a:xfrm>
                  <a:off x="1807075" y="2560875"/>
                  <a:ext cx="28600" cy="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00" extrusionOk="0">
                      <a:moveTo>
                        <a:pt x="1136" y="1"/>
                      </a:moveTo>
                      <a:lnTo>
                        <a:pt x="0" y="662"/>
                      </a:lnTo>
                      <a:lnTo>
                        <a:pt x="8" y="1100"/>
                      </a:lnTo>
                      <a:lnTo>
                        <a:pt x="1144" y="438"/>
                      </a:lnTo>
                      <a:lnTo>
                        <a:pt x="113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27"/>
                <p:cNvSpPr/>
                <p:nvPr/>
              </p:nvSpPr>
              <p:spPr>
                <a:xfrm>
                  <a:off x="1802775" y="2558400"/>
                  <a:ext cx="32700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762" extrusionOk="0">
                      <a:moveTo>
                        <a:pt x="1136" y="1"/>
                      </a:moveTo>
                      <a:lnTo>
                        <a:pt x="1" y="663"/>
                      </a:lnTo>
                      <a:lnTo>
                        <a:pt x="172" y="761"/>
                      </a:lnTo>
                      <a:lnTo>
                        <a:pt x="1308" y="100"/>
                      </a:lnTo>
                      <a:lnTo>
                        <a:pt x="11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27"/>
                <p:cNvSpPr/>
                <p:nvPr/>
              </p:nvSpPr>
              <p:spPr>
                <a:xfrm>
                  <a:off x="1802775" y="2574975"/>
                  <a:ext cx="4525" cy="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36" extrusionOk="0">
                      <a:moveTo>
                        <a:pt x="1" y="0"/>
                      </a:moveTo>
                      <a:lnTo>
                        <a:pt x="9" y="438"/>
                      </a:lnTo>
                      <a:lnTo>
                        <a:pt x="180" y="536"/>
                      </a:lnTo>
                      <a:lnTo>
                        <a:pt x="180" y="536"/>
                      </a:lnTo>
                      <a:lnTo>
                        <a:pt x="172" y="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27"/>
                <p:cNvSpPr/>
                <p:nvPr/>
              </p:nvSpPr>
              <p:spPr>
                <a:xfrm>
                  <a:off x="1625875" y="2664400"/>
                  <a:ext cx="52350" cy="7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3042" extrusionOk="0">
                      <a:moveTo>
                        <a:pt x="1494" y="0"/>
                      </a:moveTo>
                      <a:cubicBezTo>
                        <a:pt x="1463" y="1"/>
                        <a:pt x="1431" y="2"/>
                        <a:pt x="1400" y="6"/>
                      </a:cubicBezTo>
                      <a:cubicBezTo>
                        <a:pt x="1113" y="39"/>
                        <a:pt x="867" y="228"/>
                        <a:pt x="628" y="476"/>
                      </a:cubicBezTo>
                      <a:cubicBezTo>
                        <a:pt x="494" y="614"/>
                        <a:pt x="404" y="727"/>
                        <a:pt x="315" y="918"/>
                      </a:cubicBezTo>
                      <a:cubicBezTo>
                        <a:pt x="292" y="970"/>
                        <a:pt x="269" y="1020"/>
                        <a:pt x="249" y="1075"/>
                      </a:cubicBezTo>
                      <a:cubicBezTo>
                        <a:pt x="240" y="1092"/>
                        <a:pt x="230" y="1112"/>
                        <a:pt x="224" y="1130"/>
                      </a:cubicBezTo>
                      <a:lnTo>
                        <a:pt x="203" y="1184"/>
                      </a:lnTo>
                      <a:cubicBezTo>
                        <a:pt x="188" y="1230"/>
                        <a:pt x="171" y="1275"/>
                        <a:pt x="156" y="1321"/>
                      </a:cubicBezTo>
                      <a:cubicBezTo>
                        <a:pt x="140" y="1367"/>
                        <a:pt x="128" y="1413"/>
                        <a:pt x="116" y="1461"/>
                      </a:cubicBezTo>
                      <a:cubicBezTo>
                        <a:pt x="102" y="1508"/>
                        <a:pt x="90" y="1554"/>
                        <a:pt x="80" y="1600"/>
                      </a:cubicBezTo>
                      <a:cubicBezTo>
                        <a:pt x="21" y="1844"/>
                        <a:pt x="0" y="2099"/>
                        <a:pt x="54" y="2321"/>
                      </a:cubicBezTo>
                      <a:cubicBezTo>
                        <a:pt x="100" y="2500"/>
                        <a:pt x="191" y="2650"/>
                        <a:pt x="304" y="2768"/>
                      </a:cubicBezTo>
                      <a:cubicBezTo>
                        <a:pt x="465" y="2935"/>
                        <a:pt x="673" y="3042"/>
                        <a:pt x="901" y="3042"/>
                      </a:cubicBezTo>
                      <a:cubicBezTo>
                        <a:pt x="910" y="3042"/>
                        <a:pt x="920" y="3041"/>
                        <a:pt x="929" y="3041"/>
                      </a:cubicBezTo>
                      <a:cubicBezTo>
                        <a:pt x="1169" y="3033"/>
                        <a:pt x="1425" y="2900"/>
                        <a:pt x="1604" y="2664"/>
                      </a:cubicBezTo>
                      <a:cubicBezTo>
                        <a:pt x="1654" y="2598"/>
                        <a:pt x="1699" y="2524"/>
                        <a:pt x="1739" y="2449"/>
                      </a:cubicBezTo>
                      <a:cubicBezTo>
                        <a:pt x="1764" y="2404"/>
                        <a:pt x="1786" y="2356"/>
                        <a:pt x="1809" y="2311"/>
                      </a:cubicBezTo>
                      <a:cubicBezTo>
                        <a:pt x="1816" y="2290"/>
                        <a:pt x="1828" y="2271"/>
                        <a:pt x="1837" y="2251"/>
                      </a:cubicBezTo>
                      <a:cubicBezTo>
                        <a:pt x="1840" y="2246"/>
                        <a:pt x="1842" y="2245"/>
                        <a:pt x="1843" y="2241"/>
                      </a:cubicBezTo>
                      <a:cubicBezTo>
                        <a:pt x="1886" y="2145"/>
                        <a:pt x="1924" y="2046"/>
                        <a:pt x="1954" y="1945"/>
                      </a:cubicBezTo>
                      <a:cubicBezTo>
                        <a:pt x="2025" y="1697"/>
                        <a:pt x="2047" y="1444"/>
                        <a:pt x="2071" y="1193"/>
                      </a:cubicBezTo>
                      <a:cubicBezTo>
                        <a:pt x="2072" y="1180"/>
                        <a:pt x="2073" y="1167"/>
                        <a:pt x="2075" y="1155"/>
                      </a:cubicBezTo>
                      <a:cubicBezTo>
                        <a:pt x="2083" y="1032"/>
                        <a:pt x="2094" y="907"/>
                        <a:pt x="2087" y="788"/>
                      </a:cubicBezTo>
                      <a:cubicBezTo>
                        <a:pt x="2075" y="572"/>
                        <a:pt x="2010" y="366"/>
                        <a:pt x="1899" y="219"/>
                      </a:cubicBezTo>
                      <a:cubicBezTo>
                        <a:pt x="1800" y="86"/>
                        <a:pt x="1663" y="1"/>
                        <a:pt x="1494" y="0"/>
                      </a:cubicBezTo>
                      <a:close/>
                    </a:path>
                  </a:pathLst>
                </a:custGeom>
                <a:solidFill>
                  <a:srgbClr val="FFD8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27"/>
                <p:cNvSpPr/>
                <p:nvPr/>
              </p:nvSpPr>
              <p:spPr>
                <a:xfrm>
                  <a:off x="1634700" y="2671900"/>
                  <a:ext cx="3812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068" extrusionOk="0">
                      <a:moveTo>
                        <a:pt x="1005" y="1"/>
                      </a:moveTo>
                      <a:cubicBezTo>
                        <a:pt x="938" y="1"/>
                        <a:pt x="869" y="14"/>
                        <a:pt x="806" y="37"/>
                      </a:cubicBezTo>
                      <a:cubicBezTo>
                        <a:pt x="666" y="89"/>
                        <a:pt x="547" y="185"/>
                        <a:pt x="443" y="290"/>
                      </a:cubicBezTo>
                      <a:cubicBezTo>
                        <a:pt x="331" y="404"/>
                        <a:pt x="203" y="541"/>
                        <a:pt x="135" y="687"/>
                      </a:cubicBezTo>
                      <a:cubicBezTo>
                        <a:pt x="1" y="978"/>
                        <a:pt x="434" y="1005"/>
                        <a:pt x="609" y="1020"/>
                      </a:cubicBezTo>
                      <a:cubicBezTo>
                        <a:pt x="774" y="1035"/>
                        <a:pt x="1290" y="1061"/>
                        <a:pt x="1456" y="1068"/>
                      </a:cubicBezTo>
                      <a:cubicBezTo>
                        <a:pt x="1456" y="1068"/>
                        <a:pt x="1456" y="1068"/>
                        <a:pt x="1456" y="1068"/>
                      </a:cubicBezTo>
                      <a:cubicBezTo>
                        <a:pt x="1502" y="1068"/>
                        <a:pt x="1525" y="700"/>
                        <a:pt x="1495" y="522"/>
                      </a:cubicBezTo>
                      <a:cubicBezTo>
                        <a:pt x="1463" y="343"/>
                        <a:pt x="1392" y="156"/>
                        <a:pt x="1237" y="62"/>
                      </a:cubicBezTo>
                      <a:cubicBezTo>
                        <a:pt x="1167" y="20"/>
                        <a:pt x="1087" y="1"/>
                        <a:pt x="1005" y="1"/>
                      </a:cubicBezTo>
                      <a:close/>
                    </a:path>
                  </a:pathLst>
                </a:custGeom>
                <a:solidFill>
                  <a:srgbClr val="F5AA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27"/>
                <p:cNvSpPr/>
                <p:nvPr/>
              </p:nvSpPr>
              <p:spPr>
                <a:xfrm>
                  <a:off x="1700825" y="2606250"/>
                  <a:ext cx="53200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3494" extrusionOk="0">
                      <a:moveTo>
                        <a:pt x="711" y="1"/>
                      </a:moveTo>
                      <a:cubicBezTo>
                        <a:pt x="623" y="1"/>
                        <a:pt x="538" y="26"/>
                        <a:pt x="461" y="83"/>
                      </a:cubicBezTo>
                      <a:cubicBezTo>
                        <a:pt x="436" y="103"/>
                        <a:pt x="410" y="123"/>
                        <a:pt x="387" y="146"/>
                      </a:cubicBezTo>
                      <a:cubicBezTo>
                        <a:pt x="172" y="352"/>
                        <a:pt x="83" y="682"/>
                        <a:pt x="35" y="1066"/>
                      </a:cubicBezTo>
                      <a:cubicBezTo>
                        <a:pt x="7" y="1280"/>
                        <a:pt x="0" y="1444"/>
                        <a:pt x="41" y="1681"/>
                      </a:cubicBezTo>
                      <a:cubicBezTo>
                        <a:pt x="52" y="1744"/>
                        <a:pt x="63" y="1807"/>
                        <a:pt x="78" y="1871"/>
                      </a:cubicBezTo>
                      <a:cubicBezTo>
                        <a:pt x="82" y="1893"/>
                        <a:pt x="85" y="1918"/>
                        <a:pt x="91" y="1940"/>
                      </a:cubicBezTo>
                      <a:lnTo>
                        <a:pt x="106" y="2004"/>
                      </a:lnTo>
                      <a:cubicBezTo>
                        <a:pt x="122" y="2056"/>
                        <a:pt x="134" y="2110"/>
                        <a:pt x="148" y="2164"/>
                      </a:cubicBezTo>
                      <a:cubicBezTo>
                        <a:pt x="164" y="2217"/>
                        <a:pt x="180" y="2270"/>
                        <a:pt x="199" y="2323"/>
                      </a:cubicBezTo>
                      <a:cubicBezTo>
                        <a:pt x="215" y="2376"/>
                        <a:pt x="232" y="2428"/>
                        <a:pt x="251" y="2478"/>
                      </a:cubicBezTo>
                      <a:cubicBezTo>
                        <a:pt x="348" y="2747"/>
                        <a:pt x="481" y="3005"/>
                        <a:pt x="657" y="3185"/>
                      </a:cubicBezTo>
                      <a:cubicBezTo>
                        <a:pt x="800" y="3330"/>
                        <a:pt x="963" y="3418"/>
                        <a:pt x="1124" y="3461"/>
                      </a:cubicBezTo>
                      <a:cubicBezTo>
                        <a:pt x="1203" y="3482"/>
                        <a:pt x="1282" y="3493"/>
                        <a:pt x="1359" y="3493"/>
                      </a:cubicBezTo>
                      <a:cubicBezTo>
                        <a:pt x="1518" y="3493"/>
                        <a:pt x="1670" y="3446"/>
                        <a:pt x="1797" y="3342"/>
                      </a:cubicBezTo>
                      <a:cubicBezTo>
                        <a:pt x="1988" y="3188"/>
                        <a:pt x="2118" y="2905"/>
                        <a:pt x="2125" y="2570"/>
                      </a:cubicBezTo>
                      <a:cubicBezTo>
                        <a:pt x="2128" y="2477"/>
                        <a:pt x="2121" y="2379"/>
                        <a:pt x="2109" y="2282"/>
                      </a:cubicBezTo>
                      <a:cubicBezTo>
                        <a:pt x="2103" y="2223"/>
                        <a:pt x="2091" y="2163"/>
                        <a:pt x="2083" y="2105"/>
                      </a:cubicBezTo>
                      <a:cubicBezTo>
                        <a:pt x="2077" y="2081"/>
                        <a:pt x="2076" y="2056"/>
                        <a:pt x="2072" y="2032"/>
                      </a:cubicBezTo>
                      <a:cubicBezTo>
                        <a:pt x="2070" y="2026"/>
                        <a:pt x="2072" y="2024"/>
                        <a:pt x="2070" y="2018"/>
                      </a:cubicBezTo>
                      <a:cubicBezTo>
                        <a:pt x="2049" y="1900"/>
                        <a:pt x="2021" y="1782"/>
                        <a:pt x="1986" y="1669"/>
                      </a:cubicBezTo>
                      <a:cubicBezTo>
                        <a:pt x="1898" y="1385"/>
                        <a:pt x="1767" y="1130"/>
                        <a:pt x="1636" y="874"/>
                      </a:cubicBezTo>
                      <a:cubicBezTo>
                        <a:pt x="1629" y="862"/>
                        <a:pt x="1623" y="849"/>
                        <a:pt x="1618" y="836"/>
                      </a:cubicBezTo>
                      <a:cubicBezTo>
                        <a:pt x="1552" y="712"/>
                        <a:pt x="1486" y="586"/>
                        <a:pt x="1411" y="476"/>
                      </a:cubicBezTo>
                      <a:cubicBezTo>
                        <a:pt x="1273" y="277"/>
                        <a:pt x="1098" y="120"/>
                        <a:pt x="921" y="46"/>
                      </a:cubicBezTo>
                      <a:cubicBezTo>
                        <a:pt x="851" y="17"/>
                        <a:pt x="780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FFD8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27"/>
                <p:cNvSpPr/>
                <p:nvPr/>
              </p:nvSpPr>
              <p:spPr>
                <a:xfrm>
                  <a:off x="1706625" y="2610825"/>
                  <a:ext cx="32225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" h="1278" extrusionOk="0">
                      <a:moveTo>
                        <a:pt x="432" y="1"/>
                      </a:moveTo>
                      <a:cubicBezTo>
                        <a:pt x="393" y="1"/>
                        <a:pt x="353" y="7"/>
                        <a:pt x="317" y="23"/>
                      </a:cubicBezTo>
                      <a:cubicBezTo>
                        <a:pt x="206" y="69"/>
                        <a:pt x="138" y="181"/>
                        <a:pt x="94" y="293"/>
                      </a:cubicBezTo>
                      <a:cubicBezTo>
                        <a:pt x="31" y="450"/>
                        <a:pt x="0" y="619"/>
                        <a:pt x="2" y="787"/>
                      </a:cubicBezTo>
                      <a:cubicBezTo>
                        <a:pt x="4" y="988"/>
                        <a:pt x="26" y="1274"/>
                        <a:pt x="283" y="1277"/>
                      </a:cubicBezTo>
                      <a:cubicBezTo>
                        <a:pt x="284" y="1277"/>
                        <a:pt x="286" y="1277"/>
                        <a:pt x="287" y="1277"/>
                      </a:cubicBezTo>
                      <a:cubicBezTo>
                        <a:pt x="405" y="1277"/>
                        <a:pt x="524" y="1232"/>
                        <a:pt x="635" y="1200"/>
                      </a:cubicBezTo>
                      <a:cubicBezTo>
                        <a:pt x="794" y="1155"/>
                        <a:pt x="953" y="1108"/>
                        <a:pt x="1111" y="1062"/>
                      </a:cubicBezTo>
                      <a:cubicBezTo>
                        <a:pt x="1167" y="1046"/>
                        <a:pt x="1229" y="1026"/>
                        <a:pt x="1256" y="975"/>
                      </a:cubicBezTo>
                      <a:cubicBezTo>
                        <a:pt x="1289" y="915"/>
                        <a:pt x="1262" y="843"/>
                        <a:pt x="1232" y="782"/>
                      </a:cubicBezTo>
                      <a:cubicBezTo>
                        <a:pt x="1128" y="575"/>
                        <a:pt x="994" y="384"/>
                        <a:pt x="833" y="218"/>
                      </a:cubicBezTo>
                      <a:cubicBezTo>
                        <a:pt x="764" y="148"/>
                        <a:pt x="690" y="81"/>
                        <a:pt x="601" y="40"/>
                      </a:cubicBezTo>
                      <a:cubicBezTo>
                        <a:pt x="549" y="15"/>
                        <a:pt x="490" y="1"/>
                        <a:pt x="432" y="1"/>
                      </a:cubicBezTo>
                      <a:close/>
                    </a:path>
                  </a:pathLst>
                </a:custGeom>
                <a:solidFill>
                  <a:srgbClr val="F5AA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27"/>
                <p:cNvSpPr/>
                <p:nvPr/>
              </p:nvSpPr>
              <p:spPr>
                <a:xfrm>
                  <a:off x="1257700" y="2536525"/>
                  <a:ext cx="104050" cy="1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6968" extrusionOk="0">
                      <a:moveTo>
                        <a:pt x="1234" y="1"/>
                      </a:moveTo>
                      <a:cubicBezTo>
                        <a:pt x="988" y="1"/>
                        <a:pt x="767" y="121"/>
                        <a:pt x="593" y="374"/>
                      </a:cubicBezTo>
                      <a:cubicBezTo>
                        <a:pt x="1" y="1238"/>
                        <a:pt x="186" y="3333"/>
                        <a:pt x="1008" y="5051"/>
                      </a:cubicBezTo>
                      <a:cubicBezTo>
                        <a:pt x="1589" y="6266"/>
                        <a:pt x="2333" y="6967"/>
                        <a:pt x="2929" y="6967"/>
                      </a:cubicBezTo>
                      <a:cubicBezTo>
                        <a:pt x="3175" y="6967"/>
                        <a:pt x="3396" y="6847"/>
                        <a:pt x="3569" y="6595"/>
                      </a:cubicBezTo>
                      <a:cubicBezTo>
                        <a:pt x="4162" y="5730"/>
                        <a:pt x="3976" y="3635"/>
                        <a:pt x="3155" y="1918"/>
                      </a:cubicBezTo>
                      <a:cubicBezTo>
                        <a:pt x="2574" y="702"/>
                        <a:pt x="1829" y="1"/>
                        <a:pt x="1234" y="1"/>
                      </a:cubicBezTo>
                      <a:close/>
                    </a:path>
                  </a:pathLst>
                </a:custGeom>
                <a:solidFill>
                  <a:srgbClr val="E9A3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27"/>
                <p:cNvSpPr/>
                <p:nvPr/>
              </p:nvSpPr>
              <p:spPr>
                <a:xfrm>
                  <a:off x="1498600" y="2523475"/>
                  <a:ext cx="100125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2313" extrusionOk="0">
                      <a:moveTo>
                        <a:pt x="2344" y="1"/>
                      </a:moveTo>
                      <a:lnTo>
                        <a:pt x="0" y="1354"/>
                      </a:lnTo>
                      <a:lnTo>
                        <a:pt x="1659" y="2312"/>
                      </a:lnTo>
                      <a:lnTo>
                        <a:pt x="4005" y="959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27"/>
                <p:cNvSpPr/>
                <p:nvPr/>
              </p:nvSpPr>
              <p:spPr>
                <a:xfrm>
                  <a:off x="1436600" y="2564375"/>
                  <a:ext cx="117850" cy="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4" h="2721" extrusionOk="0">
                      <a:moveTo>
                        <a:pt x="2345" y="1"/>
                      </a:moveTo>
                      <a:lnTo>
                        <a:pt x="0" y="1354"/>
                      </a:lnTo>
                      <a:lnTo>
                        <a:pt x="2368" y="2721"/>
                      </a:lnTo>
                      <a:lnTo>
                        <a:pt x="4714" y="1367"/>
                      </a:lnTo>
                      <a:lnTo>
                        <a:pt x="23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7"/>
                <p:cNvSpPr/>
                <p:nvPr/>
              </p:nvSpPr>
              <p:spPr>
                <a:xfrm>
                  <a:off x="1508225" y="2605725"/>
                  <a:ext cx="117850" cy="6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4" h="2722" extrusionOk="0">
                      <a:moveTo>
                        <a:pt x="2345" y="0"/>
                      </a:moveTo>
                      <a:lnTo>
                        <a:pt x="0" y="1354"/>
                      </a:lnTo>
                      <a:lnTo>
                        <a:pt x="2368" y="2722"/>
                      </a:lnTo>
                      <a:lnTo>
                        <a:pt x="4713" y="1368"/>
                      </a:lnTo>
                      <a:lnTo>
                        <a:pt x="23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7"/>
                <p:cNvSpPr/>
                <p:nvPr/>
              </p:nvSpPr>
              <p:spPr>
                <a:xfrm>
                  <a:off x="1547350" y="2551625"/>
                  <a:ext cx="101950" cy="5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8" h="2355" extrusionOk="0">
                      <a:moveTo>
                        <a:pt x="2346" y="1"/>
                      </a:moveTo>
                      <a:lnTo>
                        <a:pt x="0" y="1354"/>
                      </a:lnTo>
                      <a:lnTo>
                        <a:pt x="1733" y="2355"/>
                      </a:lnTo>
                      <a:lnTo>
                        <a:pt x="4077" y="1000"/>
                      </a:lnTo>
                      <a:lnTo>
                        <a:pt x="23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7"/>
                <p:cNvSpPr/>
                <p:nvPr/>
              </p:nvSpPr>
              <p:spPr>
                <a:xfrm>
                  <a:off x="1597600" y="2580625"/>
                  <a:ext cx="100450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8" h="2321" extrusionOk="0">
                      <a:moveTo>
                        <a:pt x="2345" y="1"/>
                      </a:moveTo>
                      <a:lnTo>
                        <a:pt x="1" y="1354"/>
                      </a:lnTo>
                      <a:lnTo>
                        <a:pt x="1673" y="2321"/>
                      </a:lnTo>
                      <a:lnTo>
                        <a:pt x="4017" y="967"/>
                      </a:lnTo>
                      <a:lnTo>
                        <a:pt x="23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7"/>
                <p:cNvSpPr/>
                <p:nvPr/>
              </p:nvSpPr>
              <p:spPr>
                <a:xfrm>
                  <a:off x="1470200" y="2585050"/>
                  <a:ext cx="50650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068" extrusionOk="0">
                      <a:moveTo>
                        <a:pt x="1013" y="45"/>
                      </a:moveTo>
                      <a:cubicBezTo>
                        <a:pt x="1230" y="45"/>
                        <a:pt x="1447" y="93"/>
                        <a:pt x="1612" y="188"/>
                      </a:cubicBezTo>
                      <a:cubicBezTo>
                        <a:pt x="1942" y="378"/>
                        <a:pt x="1942" y="688"/>
                        <a:pt x="1612" y="880"/>
                      </a:cubicBezTo>
                      <a:cubicBezTo>
                        <a:pt x="1447" y="975"/>
                        <a:pt x="1230" y="1022"/>
                        <a:pt x="1013" y="1022"/>
                      </a:cubicBezTo>
                      <a:cubicBezTo>
                        <a:pt x="796" y="1022"/>
                        <a:pt x="579" y="975"/>
                        <a:pt x="414" y="880"/>
                      </a:cubicBezTo>
                      <a:cubicBezTo>
                        <a:pt x="83" y="688"/>
                        <a:pt x="83" y="378"/>
                        <a:pt x="414" y="188"/>
                      </a:cubicBezTo>
                      <a:cubicBezTo>
                        <a:pt x="579" y="93"/>
                        <a:pt x="796" y="45"/>
                        <a:pt x="1013" y="45"/>
                      </a:cubicBezTo>
                      <a:close/>
                      <a:moveTo>
                        <a:pt x="1013" y="1"/>
                      </a:moveTo>
                      <a:cubicBezTo>
                        <a:pt x="776" y="1"/>
                        <a:pt x="540" y="53"/>
                        <a:pt x="360" y="157"/>
                      </a:cubicBezTo>
                      <a:cubicBezTo>
                        <a:pt x="1" y="364"/>
                        <a:pt x="1" y="702"/>
                        <a:pt x="360" y="910"/>
                      </a:cubicBezTo>
                      <a:lnTo>
                        <a:pt x="360" y="911"/>
                      </a:lnTo>
                      <a:cubicBezTo>
                        <a:pt x="540" y="1015"/>
                        <a:pt x="776" y="1067"/>
                        <a:pt x="1013" y="1067"/>
                      </a:cubicBezTo>
                      <a:cubicBezTo>
                        <a:pt x="1249" y="1067"/>
                        <a:pt x="1486" y="1015"/>
                        <a:pt x="1666" y="911"/>
                      </a:cubicBezTo>
                      <a:cubicBezTo>
                        <a:pt x="2025" y="702"/>
                        <a:pt x="2025" y="365"/>
                        <a:pt x="1666" y="157"/>
                      </a:cubicBezTo>
                      <a:cubicBezTo>
                        <a:pt x="1486" y="53"/>
                        <a:pt x="1249" y="1"/>
                        <a:pt x="10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7"/>
                <p:cNvSpPr/>
                <p:nvPr/>
              </p:nvSpPr>
              <p:spPr>
                <a:xfrm>
                  <a:off x="1458800" y="2577200"/>
                  <a:ext cx="73450" cy="4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1696" extrusionOk="0">
                      <a:moveTo>
                        <a:pt x="1468" y="258"/>
                      </a:moveTo>
                      <a:cubicBezTo>
                        <a:pt x="1607" y="258"/>
                        <a:pt x="1741" y="271"/>
                        <a:pt x="1866" y="294"/>
                      </a:cubicBezTo>
                      <a:cubicBezTo>
                        <a:pt x="1983" y="329"/>
                        <a:pt x="2094" y="373"/>
                        <a:pt x="2192" y="431"/>
                      </a:cubicBezTo>
                      <a:cubicBezTo>
                        <a:pt x="2290" y="488"/>
                        <a:pt x="2368" y="551"/>
                        <a:pt x="2429" y="619"/>
                      </a:cubicBezTo>
                      <a:cubicBezTo>
                        <a:pt x="2468" y="691"/>
                        <a:pt x="2491" y="768"/>
                        <a:pt x="2491" y="848"/>
                      </a:cubicBezTo>
                      <a:cubicBezTo>
                        <a:pt x="2491" y="929"/>
                        <a:pt x="2468" y="1005"/>
                        <a:pt x="2429" y="1078"/>
                      </a:cubicBezTo>
                      <a:cubicBezTo>
                        <a:pt x="2368" y="1146"/>
                        <a:pt x="2290" y="1209"/>
                        <a:pt x="2192" y="1266"/>
                      </a:cubicBezTo>
                      <a:cubicBezTo>
                        <a:pt x="2094" y="1322"/>
                        <a:pt x="1983" y="1368"/>
                        <a:pt x="1866" y="1403"/>
                      </a:cubicBezTo>
                      <a:cubicBezTo>
                        <a:pt x="1740" y="1426"/>
                        <a:pt x="1607" y="1439"/>
                        <a:pt x="1468" y="1439"/>
                      </a:cubicBezTo>
                      <a:lnTo>
                        <a:pt x="1468" y="1438"/>
                      </a:lnTo>
                      <a:cubicBezTo>
                        <a:pt x="1329" y="1438"/>
                        <a:pt x="1196" y="1425"/>
                        <a:pt x="1070" y="1402"/>
                      </a:cubicBezTo>
                      <a:cubicBezTo>
                        <a:pt x="954" y="1368"/>
                        <a:pt x="844" y="1322"/>
                        <a:pt x="746" y="1265"/>
                      </a:cubicBezTo>
                      <a:cubicBezTo>
                        <a:pt x="648" y="1209"/>
                        <a:pt x="570" y="1145"/>
                        <a:pt x="509" y="1078"/>
                      </a:cubicBezTo>
                      <a:cubicBezTo>
                        <a:pt x="468" y="1006"/>
                        <a:pt x="446" y="928"/>
                        <a:pt x="446" y="848"/>
                      </a:cubicBezTo>
                      <a:cubicBezTo>
                        <a:pt x="446" y="768"/>
                        <a:pt x="468" y="691"/>
                        <a:pt x="509" y="619"/>
                      </a:cubicBezTo>
                      <a:cubicBezTo>
                        <a:pt x="569" y="551"/>
                        <a:pt x="648" y="488"/>
                        <a:pt x="746" y="431"/>
                      </a:cubicBezTo>
                      <a:cubicBezTo>
                        <a:pt x="844" y="375"/>
                        <a:pt x="954" y="329"/>
                        <a:pt x="1070" y="294"/>
                      </a:cubicBezTo>
                      <a:cubicBezTo>
                        <a:pt x="1196" y="271"/>
                        <a:pt x="1329" y="258"/>
                        <a:pt x="1468" y="258"/>
                      </a:cubicBezTo>
                      <a:close/>
                      <a:moveTo>
                        <a:pt x="1468" y="0"/>
                      </a:moveTo>
                      <a:lnTo>
                        <a:pt x="1067" y="288"/>
                      </a:lnTo>
                      <a:lnTo>
                        <a:pt x="430" y="249"/>
                      </a:lnTo>
                      <a:lnTo>
                        <a:pt x="500" y="616"/>
                      </a:lnTo>
                      <a:lnTo>
                        <a:pt x="0" y="847"/>
                      </a:lnTo>
                      <a:lnTo>
                        <a:pt x="500" y="1079"/>
                      </a:lnTo>
                      <a:lnTo>
                        <a:pt x="430" y="1447"/>
                      </a:lnTo>
                      <a:lnTo>
                        <a:pt x="1067" y="1407"/>
                      </a:lnTo>
                      <a:lnTo>
                        <a:pt x="1468" y="1696"/>
                      </a:lnTo>
                      <a:lnTo>
                        <a:pt x="1870" y="1407"/>
                      </a:lnTo>
                      <a:lnTo>
                        <a:pt x="2507" y="1447"/>
                      </a:lnTo>
                      <a:lnTo>
                        <a:pt x="2438" y="1079"/>
                      </a:lnTo>
                      <a:lnTo>
                        <a:pt x="2938" y="848"/>
                      </a:lnTo>
                      <a:lnTo>
                        <a:pt x="2438" y="616"/>
                      </a:lnTo>
                      <a:lnTo>
                        <a:pt x="2507" y="249"/>
                      </a:lnTo>
                      <a:lnTo>
                        <a:pt x="1870" y="288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7"/>
                <p:cNvSpPr/>
                <p:nvPr/>
              </p:nvSpPr>
              <p:spPr>
                <a:xfrm>
                  <a:off x="1624775" y="2461575"/>
                  <a:ext cx="85775" cy="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2062" extrusionOk="0">
                      <a:moveTo>
                        <a:pt x="2045" y="0"/>
                      </a:moveTo>
                      <a:lnTo>
                        <a:pt x="1743" y="174"/>
                      </a:lnTo>
                      <a:lnTo>
                        <a:pt x="2491" y="607"/>
                      </a:lnTo>
                      <a:cubicBezTo>
                        <a:pt x="2740" y="751"/>
                        <a:pt x="2752" y="859"/>
                        <a:pt x="2560" y="970"/>
                      </a:cubicBezTo>
                      <a:cubicBezTo>
                        <a:pt x="2417" y="1053"/>
                        <a:pt x="2077" y="1080"/>
                        <a:pt x="1698" y="1080"/>
                      </a:cubicBezTo>
                      <a:cubicBezTo>
                        <a:pt x="1190" y="1080"/>
                        <a:pt x="614" y="1031"/>
                        <a:pt x="355" y="1002"/>
                      </a:cubicBezTo>
                      <a:lnTo>
                        <a:pt x="0" y="1207"/>
                      </a:lnTo>
                      <a:lnTo>
                        <a:pt x="1480" y="2061"/>
                      </a:lnTo>
                      <a:lnTo>
                        <a:pt x="1852" y="1847"/>
                      </a:lnTo>
                      <a:lnTo>
                        <a:pt x="1056" y="1387"/>
                      </a:lnTo>
                      <a:lnTo>
                        <a:pt x="1056" y="1387"/>
                      </a:lnTo>
                      <a:cubicBezTo>
                        <a:pt x="1188" y="1395"/>
                        <a:pt x="1429" y="1410"/>
                        <a:pt x="1703" y="1410"/>
                      </a:cubicBezTo>
                      <a:cubicBezTo>
                        <a:pt x="2146" y="1410"/>
                        <a:pt x="2675" y="1371"/>
                        <a:pt x="2968" y="1202"/>
                      </a:cubicBezTo>
                      <a:cubicBezTo>
                        <a:pt x="3321" y="998"/>
                        <a:pt x="3431" y="716"/>
                        <a:pt x="2996" y="465"/>
                      </a:cubicBezTo>
                      <a:cubicBezTo>
                        <a:pt x="2622" y="249"/>
                        <a:pt x="2353" y="126"/>
                        <a:pt x="20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7"/>
                <p:cNvSpPr/>
                <p:nvPr/>
              </p:nvSpPr>
              <p:spPr>
                <a:xfrm>
                  <a:off x="1670075" y="2487575"/>
                  <a:ext cx="85100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1846" extrusionOk="0">
                      <a:moveTo>
                        <a:pt x="2122" y="0"/>
                      </a:moveTo>
                      <a:lnTo>
                        <a:pt x="755" y="714"/>
                      </a:lnTo>
                      <a:lnTo>
                        <a:pt x="1136" y="935"/>
                      </a:lnTo>
                      <a:cubicBezTo>
                        <a:pt x="1192" y="903"/>
                        <a:pt x="1249" y="889"/>
                        <a:pt x="1303" y="889"/>
                      </a:cubicBezTo>
                      <a:cubicBezTo>
                        <a:pt x="1366" y="889"/>
                        <a:pt x="1427" y="907"/>
                        <a:pt x="1481" y="938"/>
                      </a:cubicBezTo>
                      <a:lnTo>
                        <a:pt x="1751" y="1095"/>
                      </a:lnTo>
                      <a:cubicBezTo>
                        <a:pt x="1927" y="1196"/>
                        <a:pt x="1832" y="1270"/>
                        <a:pt x="1738" y="1325"/>
                      </a:cubicBezTo>
                      <a:lnTo>
                        <a:pt x="1545" y="1436"/>
                      </a:lnTo>
                      <a:cubicBezTo>
                        <a:pt x="1495" y="1465"/>
                        <a:pt x="1428" y="1495"/>
                        <a:pt x="1344" y="1495"/>
                      </a:cubicBezTo>
                      <a:cubicBezTo>
                        <a:pt x="1282" y="1495"/>
                        <a:pt x="1211" y="1478"/>
                        <a:pt x="1131" y="1432"/>
                      </a:cubicBezTo>
                      <a:lnTo>
                        <a:pt x="318" y="963"/>
                      </a:lnTo>
                      <a:lnTo>
                        <a:pt x="0" y="1146"/>
                      </a:lnTo>
                      <a:cubicBezTo>
                        <a:pt x="320" y="1408"/>
                        <a:pt x="466" y="1495"/>
                        <a:pt x="823" y="1702"/>
                      </a:cubicBezTo>
                      <a:cubicBezTo>
                        <a:pt x="958" y="1779"/>
                        <a:pt x="1154" y="1845"/>
                        <a:pt x="1371" y="1845"/>
                      </a:cubicBezTo>
                      <a:cubicBezTo>
                        <a:pt x="1535" y="1845"/>
                        <a:pt x="1711" y="1808"/>
                        <a:pt x="1880" y="1710"/>
                      </a:cubicBezTo>
                      <a:lnTo>
                        <a:pt x="2178" y="1537"/>
                      </a:lnTo>
                      <a:cubicBezTo>
                        <a:pt x="2472" y="1368"/>
                        <a:pt x="2545" y="1160"/>
                        <a:pt x="2225" y="957"/>
                      </a:cubicBezTo>
                      <a:cubicBezTo>
                        <a:pt x="2165" y="921"/>
                        <a:pt x="2033" y="832"/>
                        <a:pt x="1909" y="775"/>
                      </a:cubicBezTo>
                      <a:cubicBezTo>
                        <a:pt x="1841" y="742"/>
                        <a:pt x="1746" y="707"/>
                        <a:pt x="1640" y="700"/>
                      </a:cubicBezTo>
                      <a:lnTo>
                        <a:pt x="2137" y="439"/>
                      </a:lnTo>
                      <a:lnTo>
                        <a:pt x="3032" y="955"/>
                      </a:lnTo>
                      <a:lnTo>
                        <a:pt x="3403" y="740"/>
                      </a:lnTo>
                      <a:lnTo>
                        <a:pt x="2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7"/>
                <p:cNvSpPr/>
                <p:nvPr/>
              </p:nvSpPr>
              <p:spPr>
                <a:xfrm>
                  <a:off x="1736150" y="2529000"/>
                  <a:ext cx="43425" cy="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" h="914" extrusionOk="0">
                      <a:moveTo>
                        <a:pt x="869" y="38"/>
                      </a:moveTo>
                      <a:cubicBezTo>
                        <a:pt x="1054" y="38"/>
                        <a:pt x="1240" y="78"/>
                        <a:pt x="1382" y="160"/>
                      </a:cubicBezTo>
                      <a:cubicBezTo>
                        <a:pt x="1664" y="323"/>
                        <a:pt x="1664" y="590"/>
                        <a:pt x="1382" y="753"/>
                      </a:cubicBezTo>
                      <a:cubicBezTo>
                        <a:pt x="1240" y="835"/>
                        <a:pt x="1054" y="875"/>
                        <a:pt x="869" y="875"/>
                      </a:cubicBezTo>
                      <a:cubicBezTo>
                        <a:pt x="683" y="875"/>
                        <a:pt x="497" y="835"/>
                        <a:pt x="355" y="753"/>
                      </a:cubicBezTo>
                      <a:cubicBezTo>
                        <a:pt x="72" y="590"/>
                        <a:pt x="72" y="323"/>
                        <a:pt x="355" y="160"/>
                      </a:cubicBezTo>
                      <a:cubicBezTo>
                        <a:pt x="497" y="78"/>
                        <a:pt x="683" y="38"/>
                        <a:pt x="869" y="38"/>
                      </a:cubicBezTo>
                      <a:close/>
                      <a:moveTo>
                        <a:pt x="869" y="1"/>
                      </a:moveTo>
                      <a:cubicBezTo>
                        <a:pt x="666" y="1"/>
                        <a:pt x="464" y="45"/>
                        <a:pt x="310" y="134"/>
                      </a:cubicBezTo>
                      <a:cubicBezTo>
                        <a:pt x="0" y="312"/>
                        <a:pt x="0" y="602"/>
                        <a:pt x="310" y="780"/>
                      </a:cubicBezTo>
                      <a:cubicBezTo>
                        <a:pt x="464" y="869"/>
                        <a:pt x="666" y="914"/>
                        <a:pt x="869" y="914"/>
                      </a:cubicBezTo>
                      <a:cubicBezTo>
                        <a:pt x="1071" y="914"/>
                        <a:pt x="1274" y="869"/>
                        <a:pt x="1428" y="780"/>
                      </a:cubicBezTo>
                      <a:cubicBezTo>
                        <a:pt x="1737" y="602"/>
                        <a:pt x="1736" y="312"/>
                        <a:pt x="1428" y="134"/>
                      </a:cubicBezTo>
                      <a:cubicBezTo>
                        <a:pt x="1274" y="45"/>
                        <a:pt x="1071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7"/>
                <p:cNvSpPr/>
                <p:nvPr/>
              </p:nvSpPr>
              <p:spPr>
                <a:xfrm>
                  <a:off x="1726400" y="2522250"/>
                  <a:ext cx="62925" cy="3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1454" extrusionOk="0">
                      <a:moveTo>
                        <a:pt x="1259" y="221"/>
                      </a:moveTo>
                      <a:cubicBezTo>
                        <a:pt x="1378" y="221"/>
                        <a:pt x="1492" y="233"/>
                        <a:pt x="1599" y="253"/>
                      </a:cubicBezTo>
                      <a:cubicBezTo>
                        <a:pt x="1700" y="282"/>
                        <a:pt x="1794" y="320"/>
                        <a:pt x="1878" y="369"/>
                      </a:cubicBezTo>
                      <a:cubicBezTo>
                        <a:pt x="1962" y="418"/>
                        <a:pt x="2029" y="472"/>
                        <a:pt x="2080" y="530"/>
                      </a:cubicBezTo>
                      <a:cubicBezTo>
                        <a:pt x="2115" y="592"/>
                        <a:pt x="2135" y="659"/>
                        <a:pt x="2134" y="727"/>
                      </a:cubicBezTo>
                      <a:cubicBezTo>
                        <a:pt x="2134" y="795"/>
                        <a:pt x="2115" y="862"/>
                        <a:pt x="2081" y="924"/>
                      </a:cubicBezTo>
                      <a:cubicBezTo>
                        <a:pt x="2029" y="982"/>
                        <a:pt x="1962" y="1036"/>
                        <a:pt x="1878" y="1085"/>
                      </a:cubicBezTo>
                      <a:cubicBezTo>
                        <a:pt x="1794" y="1134"/>
                        <a:pt x="1700" y="1172"/>
                        <a:pt x="1599" y="1201"/>
                      </a:cubicBezTo>
                      <a:cubicBezTo>
                        <a:pt x="1492" y="1221"/>
                        <a:pt x="1378" y="1233"/>
                        <a:pt x="1259" y="1233"/>
                      </a:cubicBezTo>
                      <a:cubicBezTo>
                        <a:pt x="1140" y="1233"/>
                        <a:pt x="1025" y="1222"/>
                        <a:pt x="918" y="1201"/>
                      </a:cubicBezTo>
                      <a:cubicBezTo>
                        <a:pt x="818" y="1172"/>
                        <a:pt x="723" y="1134"/>
                        <a:pt x="639" y="1085"/>
                      </a:cubicBezTo>
                      <a:cubicBezTo>
                        <a:pt x="555" y="1036"/>
                        <a:pt x="488" y="982"/>
                        <a:pt x="436" y="924"/>
                      </a:cubicBezTo>
                      <a:cubicBezTo>
                        <a:pt x="402" y="862"/>
                        <a:pt x="382" y="795"/>
                        <a:pt x="382" y="728"/>
                      </a:cubicBezTo>
                      <a:cubicBezTo>
                        <a:pt x="382" y="659"/>
                        <a:pt x="402" y="592"/>
                        <a:pt x="436" y="530"/>
                      </a:cubicBezTo>
                      <a:cubicBezTo>
                        <a:pt x="488" y="472"/>
                        <a:pt x="555" y="418"/>
                        <a:pt x="639" y="369"/>
                      </a:cubicBezTo>
                      <a:cubicBezTo>
                        <a:pt x="723" y="320"/>
                        <a:pt x="818" y="282"/>
                        <a:pt x="918" y="253"/>
                      </a:cubicBezTo>
                      <a:cubicBezTo>
                        <a:pt x="1025" y="233"/>
                        <a:pt x="1140" y="221"/>
                        <a:pt x="1259" y="221"/>
                      </a:cubicBezTo>
                      <a:close/>
                      <a:moveTo>
                        <a:pt x="1259" y="1"/>
                      </a:moveTo>
                      <a:lnTo>
                        <a:pt x="914" y="248"/>
                      </a:lnTo>
                      <a:lnTo>
                        <a:pt x="368" y="213"/>
                      </a:lnTo>
                      <a:lnTo>
                        <a:pt x="428" y="528"/>
                      </a:lnTo>
                      <a:lnTo>
                        <a:pt x="1" y="727"/>
                      </a:lnTo>
                      <a:lnTo>
                        <a:pt x="428" y="926"/>
                      </a:lnTo>
                      <a:lnTo>
                        <a:pt x="368" y="1241"/>
                      </a:lnTo>
                      <a:lnTo>
                        <a:pt x="368" y="1241"/>
                      </a:lnTo>
                      <a:lnTo>
                        <a:pt x="914" y="1206"/>
                      </a:lnTo>
                      <a:lnTo>
                        <a:pt x="1259" y="1454"/>
                      </a:lnTo>
                      <a:lnTo>
                        <a:pt x="1603" y="1206"/>
                      </a:lnTo>
                      <a:lnTo>
                        <a:pt x="2148" y="1241"/>
                      </a:lnTo>
                      <a:lnTo>
                        <a:pt x="2148" y="1241"/>
                      </a:lnTo>
                      <a:lnTo>
                        <a:pt x="2088" y="926"/>
                      </a:lnTo>
                      <a:lnTo>
                        <a:pt x="2517" y="728"/>
                      </a:lnTo>
                      <a:lnTo>
                        <a:pt x="2088" y="528"/>
                      </a:lnTo>
                      <a:lnTo>
                        <a:pt x="2148" y="213"/>
                      </a:lnTo>
                      <a:lnTo>
                        <a:pt x="2148" y="213"/>
                      </a:lnTo>
                      <a:lnTo>
                        <a:pt x="1603" y="248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7"/>
                <p:cNvSpPr/>
                <p:nvPr/>
              </p:nvSpPr>
              <p:spPr>
                <a:xfrm>
                  <a:off x="1530600" y="2626350"/>
                  <a:ext cx="70500" cy="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1196" extrusionOk="0">
                      <a:moveTo>
                        <a:pt x="2448" y="0"/>
                      </a:moveTo>
                      <a:lnTo>
                        <a:pt x="2448" y="0"/>
                      </a:lnTo>
                      <a:cubicBezTo>
                        <a:pt x="2385" y="100"/>
                        <a:pt x="2285" y="193"/>
                        <a:pt x="2147" y="272"/>
                      </a:cubicBezTo>
                      <a:cubicBezTo>
                        <a:pt x="1892" y="419"/>
                        <a:pt x="1559" y="493"/>
                        <a:pt x="1225" y="493"/>
                      </a:cubicBezTo>
                      <a:cubicBezTo>
                        <a:pt x="891" y="493"/>
                        <a:pt x="558" y="419"/>
                        <a:pt x="304" y="272"/>
                      </a:cubicBezTo>
                      <a:cubicBezTo>
                        <a:pt x="255" y="244"/>
                        <a:pt x="210" y="214"/>
                        <a:pt x="171" y="182"/>
                      </a:cubicBezTo>
                      <a:lnTo>
                        <a:pt x="171" y="182"/>
                      </a:lnTo>
                      <a:cubicBezTo>
                        <a:pt x="0" y="450"/>
                        <a:pt x="101" y="761"/>
                        <a:pt x="472" y="975"/>
                      </a:cubicBezTo>
                      <a:cubicBezTo>
                        <a:pt x="727" y="1122"/>
                        <a:pt x="1060" y="1195"/>
                        <a:pt x="1394" y="1195"/>
                      </a:cubicBezTo>
                      <a:cubicBezTo>
                        <a:pt x="1728" y="1195"/>
                        <a:pt x="2061" y="1122"/>
                        <a:pt x="2315" y="975"/>
                      </a:cubicBezTo>
                      <a:cubicBezTo>
                        <a:pt x="2776" y="710"/>
                        <a:pt x="2820" y="294"/>
                        <a:pt x="24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7"/>
                <p:cNvSpPr/>
                <p:nvPr/>
              </p:nvSpPr>
              <p:spPr>
                <a:xfrm>
                  <a:off x="1548850" y="2656600"/>
                  <a:ext cx="6750" cy="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5" extrusionOk="0">
                      <a:moveTo>
                        <a:pt x="180" y="0"/>
                      </a:moveTo>
                      <a:lnTo>
                        <a:pt x="103" y="40"/>
                      </a:lnTo>
                      <a:lnTo>
                        <a:pt x="1" y="51"/>
                      </a:lnTo>
                      <a:lnTo>
                        <a:pt x="71" y="95"/>
                      </a:lnTo>
                      <a:lnTo>
                        <a:pt x="88" y="154"/>
                      </a:lnTo>
                      <a:lnTo>
                        <a:pt x="166" y="114"/>
                      </a:lnTo>
                      <a:lnTo>
                        <a:pt x="269" y="104"/>
                      </a:lnTo>
                      <a:lnTo>
                        <a:pt x="199" y="60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7"/>
                <p:cNvSpPr/>
                <p:nvPr/>
              </p:nvSpPr>
              <p:spPr>
                <a:xfrm>
                  <a:off x="1550525" y="2625900"/>
                  <a:ext cx="11500" cy="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266" extrusionOk="0">
                      <a:moveTo>
                        <a:pt x="126" y="1"/>
                      </a:moveTo>
                      <a:lnTo>
                        <a:pt x="112" y="107"/>
                      </a:lnTo>
                      <a:lnTo>
                        <a:pt x="0" y="193"/>
                      </a:lnTo>
                      <a:lnTo>
                        <a:pt x="186" y="202"/>
                      </a:lnTo>
                      <a:lnTo>
                        <a:pt x="334" y="266"/>
                      </a:lnTo>
                      <a:lnTo>
                        <a:pt x="348" y="158"/>
                      </a:lnTo>
                      <a:lnTo>
                        <a:pt x="460" y="73"/>
                      </a:lnTo>
                      <a:lnTo>
                        <a:pt x="274" y="65"/>
                      </a:ln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7"/>
                <p:cNvSpPr/>
                <p:nvPr/>
              </p:nvSpPr>
              <p:spPr>
                <a:xfrm>
                  <a:off x="1601200" y="2632900"/>
                  <a:ext cx="8850" cy="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06" extrusionOk="0">
                      <a:moveTo>
                        <a:pt x="110" y="1"/>
                      </a:moveTo>
                      <a:lnTo>
                        <a:pt x="91" y="81"/>
                      </a:lnTo>
                      <a:lnTo>
                        <a:pt x="0" y="142"/>
                      </a:lnTo>
                      <a:lnTo>
                        <a:pt x="138" y="154"/>
                      </a:lnTo>
                      <a:lnTo>
                        <a:pt x="244" y="205"/>
                      </a:lnTo>
                      <a:lnTo>
                        <a:pt x="264" y="126"/>
                      </a:lnTo>
                      <a:lnTo>
                        <a:pt x="354" y="65"/>
                      </a:lnTo>
                      <a:lnTo>
                        <a:pt x="216" y="53"/>
                      </a:lnTo>
                      <a:lnTo>
                        <a:pt x="1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7"/>
                <p:cNvSpPr/>
                <p:nvPr/>
              </p:nvSpPr>
              <p:spPr>
                <a:xfrm>
                  <a:off x="1555050" y="2556275"/>
                  <a:ext cx="505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12" extrusionOk="0">
                      <a:moveTo>
                        <a:pt x="57" y="0"/>
                      </a:moveTo>
                      <a:cubicBezTo>
                        <a:pt x="45" y="0"/>
                        <a:pt x="33" y="3"/>
                        <a:pt x="22" y="10"/>
                      </a:cubicBezTo>
                      <a:cubicBezTo>
                        <a:pt x="4" y="20"/>
                        <a:pt x="0" y="34"/>
                        <a:pt x="13" y="42"/>
                      </a:cubicBezTo>
                      <a:lnTo>
                        <a:pt x="125" y="107"/>
                      </a:lnTo>
                      <a:cubicBezTo>
                        <a:pt x="130" y="110"/>
                        <a:pt x="137" y="111"/>
                        <a:pt x="145" y="111"/>
                      </a:cubicBezTo>
                      <a:cubicBezTo>
                        <a:pt x="157" y="111"/>
                        <a:pt x="169" y="108"/>
                        <a:pt x="180" y="102"/>
                      </a:cubicBezTo>
                      <a:cubicBezTo>
                        <a:pt x="198" y="91"/>
                        <a:pt x="202" y="77"/>
                        <a:pt x="189" y="70"/>
                      </a:cubicBezTo>
                      <a:lnTo>
                        <a:pt x="77" y="5"/>
                      </a:ln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7"/>
                <p:cNvSpPr/>
                <p:nvPr/>
              </p:nvSpPr>
              <p:spPr>
                <a:xfrm>
                  <a:off x="1568950" y="2548225"/>
                  <a:ext cx="51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12" extrusionOk="0">
                      <a:moveTo>
                        <a:pt x="59" y="1"/>
                      </a:moveTo>
                      <a:cubicBezTo>
                        <a:pt x="47" y="1"/>
                        <a:pt x="34" y="4"/>
                        <a:pt x="23" y="11"/>
                      </a:cubicBezTo>
                      <a:cubicBezTo>
                        <a:pt x="5" y="21"/>
                        <a:pt x="1" y="35"/>
                        <a:pt x="14" y="42"/>
                      </a:cubicBezTo>
                      <a:lnTo>
                        <a:pt x="126" y="108"/>
                      </a:lnTo>
                      <a:cubicBezTo>
                        <a:pt x="131" y="110"/>
                        <a:pt x="137" y="112"/>
                        <a:pt x="145" y="112"/>
                      </a:cubicBezTo>
                      <a:cubicBezTo>
                        <a:pt x="156" y="112"/>
                        <a:pt x="170" y="108"/>
                        <a:pt x="182" y="102"/>
                      </a:cubicBezTo>
                      <a:cubicBezTo>
                        <a:pt x="199" y="92"/>
                        <a:pt x="204" y="77"/>
                        <a:pt x="191" y="70"/>
                      </a:cubicBezTo>
                      <a:lnTo>
                        <a:pt x="78" y="5"/>
                      </a:lnTo>
                      <a:cubicBezTo>
                        <a:pt x="73" y="2"/>
                        <a:pt x="66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7"/>
                <p:cNvSpPr/>
                <p:nvPr/>
              </p:nvSpPr>
              <p:spPr>
                <a:xfrm>
                  <a:off x="1561975" y="2552250"/>
                  <a:ext cx="51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12" extrusionOk="0">
                      <a:moveTo>
                        <a:pt x="59" y="1"/>
                      </a:moveTo>
                      <a:cubicBezTo>
                        <a:pt x="48" y="1"/>
                        <a:pt x="34" y="4"/>
                        <a:pt x="23" y="11"/>
                      </a:cubicBezTo>
                      <a:cubicBezTo>
                        <a:pt x="5" y="20"/>
                        <a:pt x="1" y="35"/>
                        <a:pt x="14" y="42"/>
                      </a:cubicBezTo>
                      <a:lnTo>
                        <a:pt x="127" y="108"/>
                      </a:lnTo>
                      <a:cubicBezTo>
                        <a:pt x="131" y="110"/>
                        <a:pt x="138" y="112"/>
                        <a:pt x="145" y="112"/>
                      </a:cubicBezTo>
                      <a:cubicBezTo>
                        <a:pt x="157" y="112"/>
                        <a:pt x="171" y="108"/>
                        <a:pt x="182" y="102"/>
                      </a:cubicBezTo>
                      <a:cubicBezTo>
                        <a:pt x="199" y="91"/>
                        <a:pt x="204" y="77"/>
                        <a:pt x="191" y="70"/>
                      </a:cubicBezTo>
                      <a:lnTo>
                        <a:pt x="78" y="5"/>
                      </a:lnTo>
                      <a:cubicBezTo>
                        <a:pt x="73" y="2"/>
                        <a:pt x="67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7"/>
                <p:cNvSpPr/>
                <p:nvPr/>
              </p:nvSpPr>
              <p:spPr>
                <a:xfrm>
                  <a:off x="1516100" y="2535400"/>
                  <a:ext cx="57450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267" extrusionOk="0">
                      <a:moveTo>
                        <a:pt x="1813" y="41"/>
                      </a:moveTo>
                      <a:cubicBezTo>
                        <a:pt x="1909" y="41"/>
                        <a:pt x="2004" y="62"/>
                        <a:pt x="2077" y="104"/>
                      </a:cubicBezTo>
                      <a:cubicBezTo>
                        <a:pt x="2223" y="188"/>
                        <a:pt x="2223" y="324"/>
                        <a:pt x="2077" y="409"/>
                      </a:cubicBezTo>
                      <a:lnTo>
                        <a:pt x="1307" y="854"/>
                      </a:lnTo>
                      <a:cubicBezTo>
                        <a:pt x="1325" y="954"/>
                        <a:pt x="1263" y="1056"/>
                        <a:pt x="1138" y="1127"/>
                      </a:cubicBezTo>
                      <a:cubicBezTo>
                        <a:pt x="1023" y="1194"/>
                        <a:pt x="872" y="1227"/>
                        <a:pt x="721" y="1227"/>
                      </a:cubicBezTo>
                      <a:cubicBezTo>
                        <a:pt x="571" y="1227"/>
                        <a:pt x="420" y="1194"/>
                        <a:pt x="305" y="1127"/>
                      </a:cubicBezTo>
                      <a:cubicBezTo>
                        <a:pt x="76" y="994"/>
                        <a:pt x="76" y="778"/>
                        <a:pt x="305" y="646"/>
                      </a:cubicBezTo>
                      <a:cubicBezTo>
                        <a:pt x="416" y="582"/>
                        <a:pt x="568" y="547"/>
                        <a:pt x="723" y="547"/>
                      </a:cubicBezTo>
                      <a:cubicBezTo>
                        <a:pt x="742" y="547"/>
                        <a:pt x="760" y="547"/>
                        <a:pt x="779" y="548"/>
                      </a:cubicBezTo>
                      <a:lnTo>
                        <a:pt x="1549" y="104"/>
                      </a:lnTo>
                      <a:cubicBezTo>
                        <a:pt x="1622" y="62"/>
                        <a:pt x="1717" y="41"/>
                        <a:pt x="1813" y="41"/>
                      </a:cubicBezTo>
                      <a:close/>
                      <a:moveTo>
                        <a:pt x="1813" y="0"/>
                      </a:moveTo>
                      <a:cubicBezTo>
                        <a:pt x="1700" y="0"/>
                        <a:pt x="1586" y="25"/>
                        <a:pt x="1500" y="76"/>
                      </a:cubicBezTo>
                      <a:lnTo>
                        <a:pt x="752" y="507"/>
                      </a:lnTo>
                      <a:cubicBezTo>
                        <a:pt x="740" y="507"/>
                        <a:pt x="728" y="507"/>
                        <a:pt x="716" y="507"/>
                      </a:cubicBezTo>
                      <a:cubicBezTo>
                        <a:pt x="544" y="507"/>
                        <a:pt x="379" y="546"/>
                        <a:pt x="256" y="617"/>
                      </a:cubicBezTo>
                      <a:cubicBezTo>
                        <a:pt x="0" y="765"/>
                        <a:pt x="0" y="1007"/>
                        <a:pt x="256" y="1155"/>
                      </a:cubicBezTo>
                      <a:cubicBezTo>
                        <a:pt x="384" y="1229"/>
                        <a:pt x="553" y="1266"/>
                        <a:pt x="721" y="1266"/>
                      </a:cubicBezTo>
                      <a:cubicBezTo>
                        <a:pt x="890" y="1266"/>
                        <a:pt x="1059" y="1229"/>
                        <a:pt x="1187" y="1155"/>
                      </a:cubicBezTo>
                      <a:cubicBezTo>
                        <a:pt x="1318" y="1079"/>
                        <a:pt x="1387" y="975"/>
                        <a:pt x="1378" y="869"/>
                      </a:cubicBezTo>
                      <a:lnTo>
                        <a:pt x="2126" y="436"/>
                      </a:lnTo>
                      <a:cubicBezTo>
                        <a:pt x="2298" y="337"/>
                        <a:pt x="2298" y="175"/>
                        <a:pt x="2126" y="76"/>
                      </a:cubicBezTo>
                      <a:cubicBezTo>
                        <a:pt x="2040" y="25"/>
                        <a:pt x="1927" y="0"/>
                        <a:pt x="18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7"/>
                <p:cNvSpPr/>
                <p:nvPr/>
              </p:nvSpPr>
              <p:spPr>
                <a:xfrm>
                  <a:off x="1520700" y="2548000"/>
                  <a:ext cx="30050" cy="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665" extrusionOk="0">
                      <a:moveTo>
                        <a:pt x="465" y="138"/>
                      </a:moveTo>
                      <a:cubicBezTo>
                        <a:pt x="480" y="138"/>
                        <a:pt x="495" y="139"/>
                        <a:pt x="509" y="141"/>
                      </a:cubicBezTo>
                      <a:cubicBezTo>
                        <a:pt x="550" y="146"/>
                        <a:pt x="537" y="180"/>
                        <a:pt x="499" y="180"/>
                      </a:cubicBezTo>
                      <a:cubicBezTo>
                        <a:pt x="497" y="180"/>
                        <a:pt x="494" y="180"/>
                        <a:pt x="492" y="180"/>
                      </a:cubicBezTo>
                      <a:cubicBezTo>
                        <a:pt x="483" y="179"/>
                        <a:pt x="473" y="178"/>
                        <a:pt x="464" y="178"/>
                      </a:cubicBezTo>
                      <a:cubicBezTo>
                        <a:pt x="374" y="178"/>
                        <a:pt x="289" y="227"/>
                        <a:pt x="251" y="271"/>
                      </a:cubicBezTo>
                      <a:cubicBezTo>
                        <a:pt x="245" y="278"/>
                        <a:pt x="235" y="281"/>
                        <a:pt x="225" y="281"/>
                      </a:cubicBezTo>
                      <a:cubicBezTo>
                        <a:pt x="202" y="281"/>
                        <a:pt x="178" y="267"/>
                        <a:pt x="192" y="251"/>
                      </a:cubicBezTo>
                      <a:cubicBezTo>
                        <a:pt x="241" y="193"/>
                        <a:pt x="349" y="138"/>
                        <a:pt x="465" y="138"/>
                      </a:cubicBezTo>
                      <a:close/>
                      <a:moveTo>
                        <a:pt x="793" y="1"/>
                      </a:moveTo>
                      <a:cubicBezTo>
                        <a:pt x="784" y="1"/>
                        <a:pt x="776" y="3"/>
                        <a:pt x="770" y="7"/>
                      </a:cubicBezTo>
                      <a:lnTo>
                        <a:pt x="633" y="86"/>
                      </a:lnTo>
                      <a:lnTo>
                        <a:pt x="602" y="84"/>
                      </a:lnTo>
                      <a:cubicBezTo>
                        <a:pt x="586" y="83"/>
                        <a:pt x="571" y="83"/>
                        <a:pt x="555" y="83"/>
                      </a:cubicBezTo>
                      <a:cubicBezTo>
                        <a:pt x="422" y="83"/>
                        <a:pt x="291" y="114"/>
                        <a:pt x="197" y="168"/>
                      </a:cubicBezTo>
                      <a:cubicBezTo>
                        <a:pt x="1" y="281"/>
                        <a:pt x="1" y="466"/>
                        <a:pt x="197" y="579"/>
                      </a:cubicBezTo>
                      <a:cubicBezTo>
                        <a:pt x="295" y="636"/>
                        <a:pt x="424" y="664"/>
                        <a:pt x="553" y="664"/>
                      </a:cubicBezTo>
                      <a:cubicBezTo>
                        <a:pt x="682" y="664"/>
                        <a:pt x="811" y="636"/>
                        <a:pt x="910" y="579"/>
                      </a:cubicBezTo>
                      <a:cubicBezTo>
                        <a:pt x="1015" y="519"/>
                        <a:pt x="1068" y="432"/>
                        <a:pt x="1054" y="345"/>
                      </a:cubicBezTo>
                      <a:lnTo>
                        <a:pt x="1053" y="345"/>
                      </a:lnTo>
                      <a:lnTo>
                        <a:pt x="1051" y="328"/>
                      </a:lnTo>
                      <a:lnTo>
                        <a:pt x="1189" y="248"/>
                      </a:lnTo>
                      <a:cubicBezTo>
                        <a:pt x="1201" y="240"/>
                        <a:pt x="1201" y="229"/>
                        <a:pt x="1189" y="222"/>
                      </a:cubicBezTo>
                      <a:lnTo>
                        <a:pt x="816" y="7"/>
                      </a:lnTo>
                      <a:cubicBezTo>
                        <a:pt x="810" y="3"/>
                        <a:pt x="801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7"/>
                <p:cNvSpPr/>
                <p:nvPr/>
              </p:nvSpPr>
              <p:spPr>
                <a:xfrm>
                  <a:off x="1606175" y="2585800"/>
                  <a:ext cx="5075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2" extrusionOk="0">
                      <a:moveTo>
                        <a:pt x="59" y="1"/>
                      </a:moveTo>
                      <a:cubicBezTo>
                        <a:pt x="47" y="1"/>
                        <a:pt x="34" y="4"/>
                        <a:pt x="23" y="11"/>
                      </a:cubicBezTo>
                      <a:cubicBezTo>
                        <a:pt x="5" y="21"/>
                        <a:pt x="1" y="35"/>
                        <a:pt x="14" y="42"/>
                      </a:cubicBezTo>
                      <a:lnTo>
                        <a:pt x="126" y="108"/>
                      </a:lnTo>
                      <a:cubicBezTo>
                        <a:pt x="131" y="110"/>
                        <a:pt x="137" y="112"/>
                        <a:pt x="145" y="112"/>
                      </a:cubicBezTo>
                      <a:cubicBezTo>
                        <a:pt x="156" y="112"/>
                        <a:pt x="170" y="108"/>
                        <a:pt x="182" y="102"/>
                      </a:cubicBezTo>
                      <a:cubicBezTo>
                        <a:pt x="199" y="92"/>
                        <a:pt x="203" y="77"/>
                        <a:pt x="191" y="70"/>
                      </a:cubicBezTo>
                      <a:lnTo>
                        <a:pt x="78" y="5"/>
                      </a:lnTo>
                      <a:cubicBezTo>
                        <a:pt x="73" y="2"/>
                        <a:pt x="66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7"/>
                <p:cNvSpPr/>
                <p:nvPr/>
              </p:nvSpPr>
              <p:spPr>
                <a:xfrm>
                  <a:off x="1620100" y="2577750"/>
                  <a:ext cx="51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12" extrusionOk="0">
                      <a:moveTo>
                        <a:pt x="59" y="1"/>
                      </a:moveTo>
                      <a:cubicBezTo>
                        <a:pt x="47" y="1"/>
                        <a:pt x="33" y="4"/>
                        <a:pt x="23" y="11"/>
                      </a:cubicBezTo>
                      <a:cubicBezTo>
                        <a:pt x="5" y="21"/>
                        <a:pt x="0" y="35"/>
                        <a:pt x="13" y="42"/>
                      </a:cubicBezTo>
                      <a:lnTo>
                        <a:pt x="126" y="108"/>
                      </a:lnTo>
                      <a:cubicBezTo>
                        <a:pt x="131" y="110"/>
                        <a:pt x="138" y="112"/>
                        <a:pt x="145" y="112"/>
                      </a:cubicBezTo>
                      <a:cubicBezTo>
                        <a:pt x="157" y="112"/>
                        <a:pt x="170" y="108"/>
                        <a:pt x="181" y="102"/>
                      </a:cubicBezTo>
                      <a:cubicBezTo>
                        <a:pt x="199" y="92"/>
                        <a:pt x="203" y="77"/>
                        <a:pt x="191" y="70"/>
                      </a:cubicBezTo>
                      <a:lnTo>
                        <a:pt x="77" y="5"/>
                      </a:lnTo>
                      <a:cubicBezTo>
                        <a:pt x="73" y="2"/>
                        <a:pt x="66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7"/>
                <p:cNvSpPr/>
                <p:nvPr/>
              </p:nvSpPr>
              <p:spPr>
                <a:xfrm>
                  <a:off x="1613150" y="2581775"/>
                  <a:ext cx="5075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2" extrusionOk="0">
                      <a:moveTo>
                        <a:pt x="59" y="1"/>
                      </a:moveTo>
                      <a:cubicBezTo>
                        <a:pt x="47" y="1"/>
                        <a:pt x="33" y="4"/>
                        <a:pt x="22" y="11"/>
                      </a:cubicBezTo>
                      <a:cubicBezTo>
                        <a:pt x="4" y="21"/>
                        <a:pt x="1" y="35"/>
                        <a:pt x="12" y="42"/>
                      </a:cubicBezTo>
                      <a:lnTo>
                        <a:pt x="125" y="108"/>
                      </a:lnTo>
                      <a:cubicBezTo>
                        <a:pt x="130" y="110"/>
                        <a:pt x="137" y="112"/>
                        <a:pt x="144" y="112"/>
                      </a:cubicBezTo>
                      <a:cubicBezTo>
                        <a:pt x="156" y="112"/>
                        <a:pt x="170" y="108"/>
                        <a:pt x="180" y="102"/>
                      </a:cubicBezTo>
                      <a:cubicBezTo>
                        <a:pt x="198" y="92"/>
                        <a:pt x="203" y="77"/>
                        <a:pt x="190" y="70"/>
                      </a:cubicBezTo>
                      <a:lnTo>
                        <a:pt x="78" y="5"/>
                      </a:lnTo>
                      <a:cubicBezTo>
                        <a:pt x="73" y="2"/>
                        <a:pt x="66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7"/>
                <p:cNvSpPr/>
                <p:nvPr/>
              </p:nvSpPr>
              <p:spPr>
                <a:xfrm>
                  <a:off x="1567675" y="2565175"/>
                  <a:ext cx="57500" cy="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1266" extrusionOk="0">
                      <a:moveTo>
                        <a:pt x="1813" y="40"/>
                      </a:moveTo>
                      <a:cubicBezTo>
                        <a:pt x="1909" y="40"/>
                        <a:pt x="2005" y="62"/>
                        <a:pt x="2078" y="104"/>
                      </a:cubicBezTo>
                      <a:cubicBezTo>
                        <a:pt x="2223" y="188"/>
                        <a:pt x="2223" y="325"/>
                        <a:pt x="2078" y="409"/>
                      </a:cubicBezTo>
                      <a:lnTo>
                        <a:pt x="1307" y="853"/>
                      </a:lnTo>
                      <a:cubicBezTo>
                        <a:pt x="1325" y="955"/>
                        <a:pt x="1263" y="1055"/>
                        <a:pt x="1138" y="1128"/>
                      </a:cubicBezTo>
                      <a:cubicBezTo>
                        <a:pt x="1023" y="1193"/>
                        <a:pt x="872" y="1226"/>
                        <a:pt x="722" y="1226"/>
                      </a:cubicBezTo>
                      <a:cubicBezTo>
                        <a:pt x="571" y="1226"/>
                        <a:pt x="420" y="1193"/>
                        <a:pt x="305" y="1128"/>
                      </a:cubicBezTo>
                      <a:cubicBezTo>
                        <a:pt x="76" y="994"/>
                        <a:pt x="76" y="779"/>
                        <a:pt x="305" y="646"/>
                      </a:cubicBezTo>
                      <a:cubicBezTo>
                        <a:pt x="416" y="583"/>
                        <a:pt x="566" y="547"/>
                        <a:pt x="719" y="547"/>
                      </a:cubicBezTo>
                      <a:cubicBezTo>
                        <a:pt x="739" y="547"/>
                        <a:pt x="759" y="548"/>
                        <a:pt x="779" y="549"/>
                      </a:cubicBezTo>
                      <a:lnTo>
                        <a:pt x="1549" y="104"/>
                      </a:lnTo>
                      <a:cubicBezTo>
                        <a:pt x="1622" y="62"/>
                        <a:pt x="1718" y="40"/>
                        <a:pt x="1813" y="40"/>
                      </a:cubicBezTo>
                      <a:close/>
                      <a:moveTo>
                        <a:pt x="1813" y="1"/>
                      </a:moveTo>
                      <a:cubicBezTo>
                        <a:pt x="1700" y="1"/>
                        <a:pt x="1586" y="26"/>
                        <a:pt x="1500" y="76"/>
                      </a:cubicBezTo>
                      <a:lnTo>
                        <a:pt x="752" y="508"/>
                      </a:lnTo>
                      <a:cubicBezTo>
                        <a:pt x="740" y="507"/>
                        <a:pt x="728" y="507"/>
                        <a:pt x="716" y="507"/>
                      </a:cubicBezTo>
                      <a:cubicBezTo>
                        <a:pt x="545" y="507"/>
                        <a:pt x="379" y="547"/>
                        <a:pt x="257" y="618"/>
                      </a:cubicBezTo>
                      <a:cubicBezTo>
                        <a:pt x="0" y="766"/>
                        <a:pt x="0" y="1007"/>
                        <a:pt x="257" y="1154"/>
                      </a:cubicBezTo>
                      <a:cubicBezTo>
                        <a:pt x="385" y="1228"/>
                        <a:pt x="553" y="1266"/>
                        <a:pt x="722" y="1266"/>
                      </a:cubicBezTo>
                      <a:cubicBezTo>
                        <a:pt x="890" y="1266"/>
                        <a:pt x="1059" y="1228"/>
                        <a:pt x="1187" y="1154"/>
                      </a:cubicBezTo>
                      <a:cubicBezTo>
                        <a:pt x="1318" y="1079"/>
                        <a:pt x="1387" y="976"/>
                        <a:pt x="1379" y="868"/>
                      </a:cubicBezTo>
                      <a:lnTo>
                        <a:pt x="2127" y="437"/>
                      </a:lnTo>
                      <a:cubicBezTo>
                        <a:pt x="2299" y="337"/>
                        <a:pt x="2299" y="175"/>
                        <a:pt x="2127" y="76"/>
                      </a:cubicBezTo>
                      <a:cubicBezTo>
                        <a:pt x="2040" y="26"/>
                        <a:pt x="1927" y="1"/>
                        <a:pt x="18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7"/>
                <p:cNvSpPr/>
                <p:nvPr/>
              </p:nvSpPr>
              <p:spPr>
                <a:xfrm>
                  <a:off x="1572250" y="2573550"/>
                  <a:ext cx="374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" h="835" extrusionOk="0">
                      <a:moveTo>
                        <a:pt x="482" y="316"/>
                      </a:moveTo>
                      <a:cubicBezTo>
                        <a:pt x="496" y="316"/>
                        <a:pt x="511" y="317"/>
                        <a:pt x="526" y="319"/>
                      </a:cubicBezTo>
                      <a:cubicBezTo>
                        <a:pt x="566" y="323"/>
                        <a:pt x="553" y="358"/>
                        <a:pt x="515" y="358"/>
                      </a:cubicBezTo>
                      <a:cubicBezTo>
                        <a:pt x="513" y="358"/>
                        <a:pt x="511" y="358"/>
                        <a:pt x="508" y="357"/>
                      </a:cubicBezTo>
                      <a:cubicBezTo>
                        <a:pt x="499" y="356"/>
                        <a:pt x="490" y="356"/>
                        <a:pt x="480" y="356"/>
                      </a:cubicBezTo>
                      <a:cubicBezTo>
                        <a:pt x="390" y="356"/>
                        <a:pt x="305" y="405"/>
                        <a:pt x="268" y="448"/>
                      </a:cubicBezTo>
                      <a:cubicBezTo>
                        <a:pt x="262" y="455"/>
                        <a:pt x="252" y="458"/>
                        <a:pt x="242" y="458"/>
                      </a:cubicBezTo>
                      <a:cubicBezTo>
                        <a:pt x="219" y="458"/>
                        <a:pt x="195" y="444"/>
                        <a:pt x="208" y="428"/>
                      </a:cubicBezTo>
                      <a:cubicBezTo>
                        <a:pt x="257" y="370"/>
                        <a:pt x="366" y="316"/>
                        <a:pt x="482" y="316"/>
                      </a:cubicBezTo>
                      <a:close/>
                      <a:moveTo>
                        <a:pt x="1089" y="1"/>
                      </a:moveTo>
                      <a:cubicBezTo>
                        <a:pt x="1081" y="1"/>
                        <a:pt x="1072" y="2"/>
                        <a:pt x="1066" y="6"/>
                      </a:cubicBezTo>
                      <a:lnTo>
                        <a:pt x="1064" y="7"/>
                      </a:lnTo>
                      <a:lnTo>
                        <a:pt x="633" y="256"/>
                      </a:lnTo>
                      <a:lnTo>
                        <a:pt x="603" y="253"/>
                      </a:lnTo>
                      <a:cubicBezTo>
                        <a:pt x="587" y="253"/>
                        <a:pt x="572" y="252"/>
                        <a:pt x="556" y="252"/>
                      </a:cubicBezTo>
                      <a:cubicBezTo>
                        <a:pt x="422" y="252"/>
                        <a:pt x="292" y="283"/>
                        <a:pt x="198" y="337"/>
                      </a:cubicBezTo>
                      <a:cubicBezTo>
                        <a:pt x="1" y="451"/>
                        <a:pt x="1" y="635"/>
                        <a:pt x="198" y="749"/>
                      </a:cubicBezTo>
                      <a:cubicBezTo>
                        <a:pt x="296" y="806"/>
                        <a:pt x="425" y="834"/>
                        <a:pt x="554" y="834"/>
                      </a:cubicBezTo>
                      <a:cubicBezTo>
                        <a:pt x="683" y="834"/>
                        <a:pt x="812" y="806"/>
                        <a:pt x="910" y="749"/>
                      </a:cubicBezTo>
                      <a:cubicBezTo>
                        <a:pt x="1015" y="689"/>
                        <a:pt x="1069" y="601"/>
                        <a:pt x="1054" y="515"/>
                      </a:cubicBezTo>
                      <a:lnTo>
                        <a:pt x="1052" y="497"/>
                      </a:lnTo>
                      <a:lnTo>
                        <a:pt x="1483" y="249"/>
                      </a:lnTo>
                      <a:lnTo>
                        <a:pt x="1484" y="248"/>
                      </a:lnTo>
                      <a:cubicBezTo>
                        <a:pt x="1497" y="239"/>
                        <a:pt x="1497" y="228"/>
                        <a:pt x="1484" y="221"/>
                      </a:cubicBezTo>
                      <a:lnTo>
                        <a:pt x="1113" y="6"/>
                      </a:lnTo>
                      <a:cubicBezTo>
                        <a:pt x="1106" y="2"/>
                        <a:pt x="1098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7"/>
                <p:cNvSpPr/>
                <p:nvPr/>
              </p:nvSpPr>
              <p:spPr>
                <a:xfrm>
                  <a:off x="1657725" y="2615575"/>
                  <a:ext cx="5075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1" extrusionOk="0">
                      <a:moveTo>
                        <a:pt x="59" y="0"/>
                      </a:moveTo>
                      <a:cubicBezTo>
                        <a:pt x="47" y="0"/>
                        <a:pt x="34" y="4"/>
                        <a:pt x="23" y="10"/>
                      </a:cubicBezTo>
                      <a:cubicBezTo>
                        <a:pt x="4" y="21"/>
                        <a:pt x="1" y="35"/>
                        <a:pt x="14" y="42"/>
                      </a:cubicBezTo>
                      <a:lnTo>
                        <a:pt x="126" y="107"/>
                      </a:lnTo>
                      <a:cubicBezTo>
                        <a:pt x="130" y="110"/>
                        <a:pt x="137" y="111"/>
                        <a:pt x="145" y="111"/>
                      </a:cubicBezTo>
                      <a:cubicBezTo>
                        <a:pt x="156" y="111"/>
                        <a:pt x="170" y="108"/>
                        <a:pt x="182" y="101"/>
                      </a:cubicBezTo>
                      <a:cubicBezTo>
                        <a:pt x="199" y="91"/>
                        <a:pt x="203" y="77"/>
                        <a:pt x="191" y="70"/>
                      </a:cubicBezTo>
                      <a:lnTo>
                        <a:pt x="78" y="4"/>
                      </a:lnTo>
                      <a:cubicBezTo>
                        <a:pt x="73" y="2"/>
                        <a:pt x="66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7"/>
                <p:cNvSpPr/>
                <p:nvPr/>
              </p:nvSpPr>
              <p:spPr>
                <a:xfrm>
                  <a:off x="1671650" y="2607525"/>
                  <a:ext cx="51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12" extrusionOk="0">
                      <a:moveTo>
                        <a:pt x="57" y="0"/>
                      </a:moveTo>
                      <a:cubicBezTo>
                        <a:pt x="46" y="0"/>
                        <a:pt x="33" y="4"/>
                        <a:pt x="23" y="10"/>
                      </a:cubicBezTo>
                      <a:cubicBezTo>
                        <a:pt x="5" y="20"/>
                        <a:pt x="0" y="34"/>
                        <a:pt x="13" y="43"/>
                      </a:cubicBezTo>
                      <a:lnTo>
                        <a:pt x="126" y="107"/>
                      </a:lnTo>
                      <a:cubicBezTo>
                        <a:pt x="131" y="110"/>
                        <a:pt x="138" y="112"/>
                        <a:pt x="146" y="112"/>
                      </a:cubicBezTo>
                      <a:cubicBezTo>
                        <a:pt x="158" y="112"/>
                        <a:pt x="171" y="108"/>
                        <a:pt x="181" y="102"/>
                      </a:cubicBezTo>
                      <a:cubicBezTo>
                        <a:pt x="199" y="92"/>
                        <a:pt x="203" y="78"/>
                        <a:pt x="191" y="69"/>
                      </a:cubicBezTo>
                      <a:lnTo>
                        <a:pt x="77" y="5"/>
                      </a:ln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7"/>
                <p:cNvSpPr/>
                <p:nvPr/>
              </p:nvSpPr>
              <p:spPr>
                <a:xfrm>
                  <a:off x="1664700" y="2611550"/>
                  <a:ext cx="5075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11" extrusionOk="0">
                      <a:moveTo>
                        <a:pt x="57" y="0"/>
                      </a:moveTo>
                      <a:cubicBezTo>
                        <a:pt x="46" y="0"/>
                        <a:pt x="33" y="4"/>
                        <a:pt x="22" y="10"/>
                      </a:cubicBezTo>
                      <a:cubicBezTo>
                        <a:pt x="4" y="21"/>
                        <a:pt x="1" y="35"/>
                        <a:pt x="12" y="42"/>
                      </a:cubicBezTo>
                      <a:lnTo>
                        <a:pt x="125" y="107"/>
                      </a:lnTo>
                      <a:cubicBezTo>
                        <a:pt x="131" y="110"/>
                        <a:pt x="137" y="111"/>
                        <a:pt x="145" y="111"/>
                      </a:cubicBezTo>
                      <a:cubicBezTo>
                        <a:pt x="157" y="111"/>
                        <a:pt x="170" y="108"/>
                        <a:pt x="180" y="102"/>
                      </a:cubicBezTo>
                      <a:cubicBezTo>
                        <a:pt x="199" y="92"/>
                        <a:pt x="202" y="78"/>
                        <a:pt x="190" y="70"/>
                      </a:cubicBezTo>
                      <a:lnTo>
                        <a:pt x="78" y="5"/>
                      </a:ln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7"/>
                <p:cNvSpPr/>
                <p:nvPr/>
              </p:nvSpPr>
              <p:spPr>
                <a:xfrm>
                  <a:off x="1618850" y="2594725"/>
                  <a:ext cx="57500" cy="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1266" extrusionOk="0">
                      <a:moveTo>
                        <a:pt x="1814" y="40"/>
                      </a:moveTo>
                      <a:cubicBezTo>
                        <a:pt x="1910" y="40"/>
                        <a:pt x="2006" y="62"/>
                        <a:pt x="2078" y="104"/>
                      </a:cubicBezTo>
                      <a:cubicBezTo>
                        <a:pt x="2224" y="188"/>
                        <a:pt x="2224" y="325"/>
                        <a:pt x="2078" y="409"/>
                      </a:cubicBezTo>
                      <a:lnTo>
                        <a:pt x="1308" y="853"/>
                      </a:lnTo>
                      <a:cubicBezTo>
                        <a:pt x="1325" y="955"/>
                        <a:pt x="1263" y="1055"/>
                        <a:pt x="1139" y="1128"/>
                      </a:cubicBezTo>
                      <a:cubicBezTo>
                        <a:pt x="1024" y="1194"/>
                        <a:pt x="873" y="1227"/>
                        <a:pt x="723" y="1227"/>
                      </a:cubicBezTo>
                      <a:cubicBezTo>
                        <a:pt x="572" y="1227"/>
                        <a:pt x="421" y="1194"/>
                        <a:pt x="306" y="1128"/>
                      </a:cubicBezTo>
                      <a:cubicBezTo>
                        <a:pt x="76" y="995"/>
                        <a:pt x="76" y="779"/>
                        <a:pt x="306" y="646"/>
                      </a:cubicBezTo>
                      <a:cubicBezTo>
                        <a:pt x="415" y="583"/>
                        <a:pt x="565" y="547"/>
                        <a:pt x="720" y="547"/>
                      </a:cubicBezTo>
                      <a:cubicBezTo>
                        <a:pt x="740" y="547"/>
                        <a:pt x="760" y="548"/>
                        <a:pt x="780" y="549"/>
                      </a:cubicBezTo>
                      <a:lnTo>
                        <a:pt x="1550" y="104"/>
                      </a:lnTo>
                      <a:cubicBezTo>
                        <a:pt x="1623" y="62"/>
                        <a:pt x="1718" y="40"/>
                        <a:pt x="1814" y="40"/>
                      </a:cubicBezTo>
                      <a:close/>
                      <a:moveTo>
                        <a:pt x="1814" y="1"/>
                      </a:moveTo>
                      <a:cubicBezTo>
                        <a:pt x="1700" y="1"/>
                        <a:pt x="1587" y="26"/>
                        <a:pt x="1501" y="76"/>
                      </a:cubicBezTo>
                      <a:lnTo>
                        <a:pt x="753" y="508"/>
                      </a:lnTo>
                      <a:cubicBezTo>
                        <a:pt x="741" y="508"/>
                        <a:pt x="729" y="507"/>
                        <a:pt x="717" y="507"/>
                      </a:cubicBezTo>
                      <a:cubicBezTo>
                        <a:pt x="544" y="507"/>
                        <a:pt x="380" y="547"/>
                        <a:pt x="257" y="618"/>
                      </a:cubicBezTo>
                      <a:cubicBezTo>
                        <a:pt x="0" y="766"/>
                        <a:pt x="0" y="1007"/>
                        <a:pt x="257" y="1154"/>
                      </a:cubicBezTo>
                      <a:cubicBezTo>
                        <a:pt x="385" y="1229"/>
                        <a:pt x="554" y="1266"/>
                        <a:pt x="722" y="1266"/>
                      </a:cubicBezTo>
                      <a:cubicBezTo>
                        <a:pt x="891" y="1266"/>
                        <a:pt x="1059" y="1229"/>
                        <a:pt x="1187" y="1154"/>
                      </a:cubicBezTo>
                      <a:cubicBezTo>
                        <a:pt x="1319" y="1079"/>
                        <a:pt x="1388" y="976"/>
                        <a:pt x="1378" y="869"/>
                      </a:cubicBezTo>
                      <a:lnTo>
                        <a:pt x="2126" y="437"/>
                      </a:lnTo>
                      <a:cubicBezTo>
                        <a:pt x="2299" y="338"/>
                        <a:pt x="2299" y="175"/>
                        <a:pt x="2126" y="76"/>
                      </a:cubicBezTo>
                      <a:cubicBezTo>
                        <a:pt x="2040" y="26"/>
                        <a:pt x="1927" y="1"/>
                        <a:pt x="18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7"/>
                <p:cNvSpPr/>
                <p:nvPr/>
              </p:nvSpPr>
              <p:spPr>
                <a:xfrm>
                  <a:off x="1623450" y="2599025"/>
                  <a:ext cx="44475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998" extrusionOk="0">
                      <a:moveTo>
                        <a:pt x="473" y="472"/>
                      </a:moveTo>
                      <a:cubicBezTo>
                        <a:pt x="486" y="472"/>
                        <a:pt x="500" y="473"/>
                        <a:pt x="514" y="475"/>
                      </a:cubicBezTo>
                      <a:cubicBezTo>
                        <a:pt x="554" y="480"/>
                        <a:pt x="542" y="514"/>
                        <a:pt x="505" y="514"/>
                      </a:cubicBezTo>
                      <a:cubicBezTo>
                        <a:pt x="502" y="514"/>
                        <a:pt x="500" y="514"/>
                        <a:pt x="496" y="513"/>
                      </a:cubicBezTo>
                      <a:cubicBezTo>
                        <a:pt x="487" y="512"/>
                        <a:pt x="478" y="512"/>
                        <a:pt x="469" y="512"/>
                      </a:cubicBezTo>
                      <a:cubicBezTo>
                        <a:pt x="378" y="512"/>
                        <a:pt x="293" y="561"/>
                        <a:pt x="256" y="604"/>
                      </a:cubicBezTo>
                      <a:cubicBezTo>
                        <a:pt x="250" y="612"/>
                        <a:pt x="239" y="615"/>
                        <a:pt x="229" y="615"/>
                      </a:cubicBezTo>
                      <a:cubicBezTo>
                        <a:pt x="206" y="615"/>
                        <a:pt x="183" y="601"/>
                        <a:pt x="197" y="586"/>
                      </a:cubicBezTo>
                      <a:cubicBezTo>
                        <a:pt x="246" y="527"/>
                        <a:pt x="355" y="472"/>
                        <a:pt x="473" y="472"/>
                      </a:cubicBezTo>
                      <a:close/>
                      <a:moveTo>
                        <a:pt x="1371" y="0"/>
                      </a:moveTo>
                      <a:cubicBezTo>
                        <a:pt x="1362" y="0"/>
                        <a:pt x="1354" y="2"/>
                        <a:pt x="1347" y="6"/>
                      </a:cubicBezTo>
                      <a:lnTo>
                        <a:pt x="1346" y="7"/>
                      </a:lnTo>
                      <a:lnTo>
                        <a:pt x="633" y="419"/>
                      </a:lnTo>
                      <a:lnTo>
                        <a:pt x="603" y="417"/>
                      </a:lnTo>
                      <a:cubicBezTo>
                        <a:pt x="587" y="416"/>
                        <a:pt x="571" y="415"/>
                        <a:pt x="556" y="415"/>
                      </a:cubicBezTo>
                      <a:cubicBezTo>
                        <a:pt x="422" y="415"/>
                        <a:pt x="291" y="446"/>
                        <a:pt x="197" y="501"/>
                      </a:cubicBezTo>
                      <a:cubicBezTo>
                        <a:pt x="1" y="614"/>
                        <a:pt x="1" y="798"/>
                        <a:pt x="197" y="911"/>
                      </a:cubicBezTo>
                      <a:cubicBezTo>
                        <a:pt x="295" y="968"/>
                        <a:pt x="424" y="997"/>
                        <a:pt x="554" y="997"/>
                      </a:cubicBezTo>
                      <a:cubicBezTo>
                        <a:pt x="683" y="997"/>
                        <a:pt x="812" y="968"/>
                        <a:pt x="910" y="911"/>
                      </a:cubicBezTo>
                      <a:cubicBezTo>
                        <a:pt x="1015" y="852"/>
                        <a:pt x="1068" y="764"/>
                        <a:pt x="1054" y="678"/>
                      </a:cubicBezTo>
                      <a:lnTo>
                        <a:pt x="1051" y="660"/>
                      </a:lnTo>
                      <a:lnTo>
                        <a:pt x="1764" y="248"/>
                      </a:lnTo>
                      <a:lnTo>
                        <a:pt x="1766" y="247"/>
                      </a:lnTo>
                      <a:cubicBezTo>
                        <a:pt x="1779" y="240"/>
                        <a:pt x="1779" y="227"/>
                        <a:pt x="1766" y="220"/>
                      </a:cubicBezTo>
                      <a:lnTo>
                        <a:pt x="1394" y="6"/>
                      </a:lnTo>
                      <a:cubicBezTo>
                        <a:pt x="1387" y="2"/>
                        <a:pt x="1379" y="0"/>
                        <a:pt x="1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7"/>
                <p:cNvSpPr/>
                <p:nvPr/>
              </p:nvSpPr>
              <p:spPr>
                <a:xfrm>
                  <a:off x="1583125" y="2509775"/>
                  <a:ext cx="69750" cy="3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0" h="1538" extrusionOk="0">
                      <a:moveTo>
                        <a:pt x="722" y="1"/>
                      </a:moveTo>
                      <a:cubicBezTo>
                        <a:pt x="554" y="1"/>
                        <a:pt x="385" y="38"/>
                        <a:pt x="256" y="111"/>
                      </a:cubicBezTo>
                      <a:cubicBezTo>
                        <a:pt x="1" y="259"/>
                        <a:pt x="1" y="501"/>
                        <a:pt x="256" y="649"/>
                      </a:cubicBezTo>
                      <a:lnTo>
                        <a:pt x="1603" y="1426"/>
                      </a:lnTo>
                      <a:cubicBezTo>
                        <a:pt x="1731" y="1500"/>
                        <a:pt x="1899" y="1537"/>
                        <a:pt x="2068" y="1537"/>
                      </a:cubicBezTo>
                      <a:cubicBezTo>
                        <a:pt x="2237" y="1537"/>
                        <a:pt x="2405" y="1500"/>
                        <a:pt x="2533" y="1426"/>
                      </a:cubicBezTo>
                      <a:cubicBezTo>
                        <a:pt x="2790" y="1278"/>
                        <a:pt x="2790" y="1036"/>
                        <a:pt x="2533" y="888"/>
                      </a:cubicBezTo>
                      <a:lnTo>
                        <a:pt x="1188" y="111"/>
                      </a:lnTo>
                      <a:cubicBezTo>
                        <a:pt x="1060" y="38"/>
                        <a:pt x="891" y="1"/>
                        <a:pt x="7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7"/>
                <p:cNvSpPr/>
                <p:nvPr/>
              </p:nvSpPr>
              <p:spPr>
                <a:xfrm>
                  <a:off x="1653625" y="2550475"/>
                  <a:ext cx="69700" cy="3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" h="1537" extrusionOk="0">
                      <a:moveTo>
                        <a:pt x="721" y="1"/>
                      </a:moveTo>
                      <a:cubicBezTo>
                        <a:pt x="552" y="1"/>
                        <a:pt x="384" y="37"/>
                        <a:pt x="256" y="111"/>
                      </a:cubicBezTo>
                      <a:cubicBezTo>
                        <a:pt x="0" y="259"/>
                        <a:pt x="0" y="501"/>
                        <a:pt x="256" y="649"/>
                      </a:cubicBezTo>
                      <a:lnTo>
                        <a:pt x="1601" y="1426"/>
                      </a:lnTo>
                      <a:cubicBezTo>
                        <a:pt x="1730" y="1500"/>
                        <a:pt x="1898" y="1536"/>
                        <a:pt x="2067" y="1536"/>
                      </a:cubicBezTo>
                      <a:cubicBezTo>
                        <a:pt x="2236" y="1536"/>
                        <a:pt x="2405" y="1500"/>
                        <a:pt x="2532" y="1426"/>
                      </a:cubicBezTo>
                      <a:cubicBezTo>
                        <a:pt x="2788" y="1278"/>
                        <a:pt x="2788" y="1036"/>
                        <a:pt x="2532" y="888"/>
                      </a:cubicBezTo>
                      <a:lnTo>
                        <a:pt x="1187" y="111"/>
                      </a:lnTo>
                      <a:cubicBezTo>
                        <a:pt x="1059" y="37"/>
                        <a:pt x="890" y="1"/>
                        <a:pt x="7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9" name="Google Shape;1349;p27"/>
              <p:cNvGrpSpPr/>
              <p:nvPr/>
            </p:nvGrpSpPr>
            <p:grpSpPr>
              <a:xfrm>
                <a:off x="759170" y="1468785"/>
                <a:ext cx="1081580" cy="429925"/>
                <a:chOff x="1415250" y="2466350"/>
                <a:chExt cx="417550" cy="165975"/>
              </a:xfrm>
            </p:grpSpPr>
            <p:sp>
              <p:nvSpPr>
                <p:cNvPr id="1350" name="Google Shape;1350;p27"/>
                <p:cNvSpPr/>
                <p:nvPr/>
              </p:nvSpPr>
              <p:spPr>
                <a:xfrm>
                  <a:off x="1510350" y="2466350"/>
                  <a:ext cx="245875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" h="2572" extrusionOk="0">
                      <a:moveTo>
                        <a:pt x="8471" y="1"/>
                      </a:moveTo>
                      <a:lnTo>
                        <a:pt x="2608" y="1065"/>
                      </a:lnTo>
                      <a:lnTo>
                        <a:pt x="0" y="2572"/>
                      </a:lnTo>
                      <a:lnTo>
                        <a:pt x="0" y="2572"/>
                      </a:lnTo>
                      <a:lnTo>
                        <a:pt x="9834" y="789"/>
                      </a:lnTo>
                      <a:lnTo>
                        <a:pt x="8471" y="1"/>
                      </a:lnTo>
                      <a:close/>
                    </a:path>
                  </a:pathLst>
                </a:custGeom>
                <a:solidFill>
                  <a:srgbClr val="FFFFFF">
                    <a:alpha val="447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7"/>
                <p:cNvSpPr/>
                <p:nvPr/>
              </p:nvSpPr>
              <p:spPr>
                <a:xfrm>
                  <a:off x="1415250" y="2506825"/>
                  <a:ext cx="417550" cy="1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2" h="5020" extrusionOk="0">
                      <a:moveTo>
                        <a:pt x="15077" y="0"/>
                      </a:moveTo>
                      <a:lnTo>
                        <a:pt x="1053" y="2544"/>
                      </a:lnTo>
                      <a:lnTo>
                        <a:pt x="281" y="2990"/>
                      </a:lnTo>
                      <a:cubicBezTo>
                        <a:pt x="117" y="3085"/>
                        <a:pt x="23" y="3205"/>
                        <a:pt x="0" y="3330"/>
                      </a:cubicBezTo>
                      <a:cubicBezTo>
                        <a:pt x="5" y="3356"/>
                        <a:pt x="13" y="3382"/>
                        <a:pt x="25" y="3408"/>
                      </a:cubicBezTo>
                      <a:cubicBezTo>
                        <a:pt x="67" y="3505"/>
                        <a:pt x="152" y="3595"/>
                        <a:pt x="281" y="3669"/>
                      </a:cubicBezTo>
                      <a:lnTo>
                        <a:pt x="2619" y="5019"/>
                      </a:lnTo>
                      <a:lnTo>
                        <a:pt x="13749" y="2999"/>
                      </a:lnTo>
                      <a:lnTo>
                        <a:pt x="16420" y="1456"/>
                      </a:lnTo>
                      <a:cubicBezTo>
                        <a:pt x="16550" y="1381"/>
                        <a:pt x="16636" y="1290"/>
                        <a:pt x="16677" y="1194"/>
                      </a:cubicBezTo>
                      <a:cubicBezTo>
                        <a:pt x="16688" y="1168"/>
                        <a:pt x="16697" y="1142"/>
                        <a:pt x="16701" y="1116"/>
                      </a:cubicBezTo>
                      <a:cubicBezTo>
                        <a:pt x="16678" y="991"/>
                        <a:pt x="16585" y="871"/>
                        <a:pt x="16420" y="776"/>
                      </a:cubicBezTo>
                      <a:lnTo>
                        <a:pt x="15077" y="0"/>
                      </a:lnTo>
                      <a:close/>
                    </a:path>
                  </a:pathLst>
                </a:custGeom>
                <a:solidFill>
                  <a:srgbClr val="FFFFFF">
                    <a:alpha val="447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48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Bibliografie</a:t>
            </a:r>
            <a:endParaRPr dirty="0"/>
          </a:p>
        </p:txBody>
      </p:sp>
      <p:sp>
        <p:nvSpPr>
          <p:cNvPr id="3134" name="Google Shape;3134;p48"/>
          <p:cNvSpPr txBox="1">
            <a:spLocks noGrp="1"/>
          </p:cNvSpPr>
          <p:nvPr>
            <p:ph type="body" idx="1"/>
          </p:nvPr>
        </p:nvSpPr>
        <p:spPr>
          <a:xfrm>
            <a:off x="713650" y="1171225"/>
            <a:ext cx="7717200" cy="21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[1]	„Meet Android Studio”. Data </a:t>
            </a:r>
            <a:r>
              <a:rPr lang="en-US" dirty="0" err="1"/>
              <a:t>accesării</a:t>
            </a:r>
            <a:r>
              <a:rPr lang="en-US" dirty="0"/>
              <a:t>: 6 </a:t>
            </a:r>
            <a:r>
              <a:rPr lang="en-US" dirty="0" err="1"/>
              <a:t>martie</a:t>
            </a:r>
            <a:r>
              <a:rPr lang="en-US" dirty="0"/>
              <a:t> 2024. [Online]. </a:t>
            </a:r>
            <a:r>
              <a:rPr lang="en-US" dirty="0" err="1"/>
              <a:t>Disponibil</a:t>
            </a:r>
            <a:r>
              <a:rPr lang="en-US" dirty="0"/>
              <a:t> la: https://developer.android.com/studio/intro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[2]	D. Nguyen, Hands-On Application Development with PyCharm: Accelerate your Python applications using practical coding techniques in PyCharm. </a:t>
            </a:r>
            <a:r>
              <a:rPr lang="en-US" dirty="0" err="1"/>
              <a:t>Packt</a:t>
            </a:r>
            <a:r>
              <a:rPr lang="en-US" dirty="0"/>
              <a:t> Publishing Ltd, 2019.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[3]	M. Owens, The Definitive Guide to SQLite. </a:t>
            </a:r>
            <a:r>
              <a:rPr lang="en-US" dirty="0" err="1"/>
              <a:t>Apress</a:t>
            </a:r>
            <a:r>
              <a:rPr lang="en-US" dirty="0"/>
              <a:t>, 2006. Data </a:t>
            </a:r>
            <a:r>
              <a:rPr lang="en-US" dirty="0" err="1"/>
              <a:t>accesării</a:t>
            </a:r>
            <a:r>
              <a:rPr lang="en-US" dirty="0"/>
              <a:t>: 6 </a:t>
            </a:r>
            <a:r>
              <a:rPr lang="en-US" dirty="0" err="1"/>
              <a:t>aprilie</a:t>
            </a:r>
            <a:r>
              <a:rPr lang="en-US" dirty="0"/>
              <a:t> 2024. [Online]. </a:t>
            </a:r>
            <a:r>
              <a:rPr lang="en-US" dirty="0" err="1"/>
              <a:t>Disponibil</a:t>
            </a:r>
            <a:r>
              <a:rPr lang="en-US" dirty="0"/>
              <a:t> la: https://download.e-bookshelf.de/download/0000/0054/07/L-G-0000005407-0002341777.pdf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/>
              <a:t>[4]	React Native </a:t>
            </a:r>
            <a:r>
              <a:rPr lang="en-US" dirty="0" err="1"/>
              <a:t>Basiscs</a:t>
            </a:r>
            <a:r>
              <a:rPr lang="en-US" dirty="0"/>
              <a:t> and Learning. https://reactnative.dev/docs/intro-react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31"/>
          <p:cNvGrpSpPr/>
          <p:nvPr/>
        </p:nvGrpSpPr>
        <p:grpSpPr>
          <a:xfrm>
            <a:off x="1604250" y="686800"/>
            <a:ext cx="5935550" cy="3769900"/>
            <a:chOff x="1604250" y="686800"/>
            <a:chExt cx="5935550" cy="3769900"/>
          </a:xfrm>
        </p:grpSpPr>
        <p:sp>
          <p:nvSpPr>
            <p:cNvPr id="1784" name="Google Shape;1784;p31"/>
            <p:cNvSpPr/>
            <p:nvPr/>
          </p:nvSpPr>
          <p:spPr>
            <a:xfrm>
              <a:off x="1604250" y="995300"/>
              <a:ext cx="5935500" cy="3461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5" name="Google Shape;1785;p31"/>
            <p:cNvGrpSpPr/>
            <p:nvPr/>
          </p:nvGrpSpPr>
          <p:grpSpPr>
            <a:xfrm>
              <a:off x="1604300" y="686800"/>
              <a:ext cx="5935500" cy="231900"/>
              <a:chOff x="1604300" y="307600"/>
              <a:chExt cx="5935500" cy="231900"/>
            </a:xfrm>
          </p:grpSpPr>
          <p:grpSp>
            <p:nvGrpSpPr>
              <p:cNvPr id="1786" name="Google Shape;1786;p31"/>
              <p:cNvGrpSpPr/>
              <p:nvPr/>
            </p:nvGrpSpPr>
            <p:grpSpPr>
              <a:xfrm>
                <a:off x="1604300" y="307600"/>
                <a:ext cx="5935500" cy="231900"/>
                <a:chOff x="1604300" y="307600"/>
                <a:chExt cx="5935500" cy="231900"/>
              </a:xfrm>
            </p:grpSpPr>
            <p:sp>
              <p:nvSpPr>
                <p:cNvPr id="1787" name="Google Shape;1787;p31"/>
                <p:cNvSpPr/>
                <p:nvPr/>
              </p:nvSpPr>
              <p:spPr>
                <a:xfrm>
                  <a:off x="1604300" y="307600"/>
                  <a:ext cx="59355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88" name="Google Shape;1788;p31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1789" name="Google Shape;1789;p31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0" name="Google Shape;1790;p31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91" name="Google Shape;1791;p31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1792" name="Google Shape;1792;p31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1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94" name="Google Shape;1794;p31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1795" name="Google Shape;1795;p31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1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97" name="Google Shape;1797;p31"/>
          <p:cNvSpPr txBox="1">
            <a:spLocks noGrp="1"/>
          </p:cNvSpPr>
          <p:nvPr>
            <p:ph type="title"/>
          </p:nvPr>
        </p:nvSpPr>
        <p:spPr>
          <a:xfrm>
            <a:off x="2853358" y="1795953"/>
            <a:ext cx="3464515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Multumesc pentru atentie!</a:t>
            </a:r>
            <a:endParaRPr dirty="0"/>
          </a:p>
        </p:txBody>
      </p:sp>
      <p:grpSp>
        <p:nvGrpSpPr>
          <p:cNvPr id="1799" name="Google Shape;1799;p31"/>
          <p:cNvGrpSpPr/>
          <p:nvPr/>
        </p:nvGrpSpPr>
        <p:grpSpPr>
          <a:xfrm>
            <a:off x="285516" y="1489750"/>
            <a:ext cx="1947000" cy="1947000"/>
            <a:chOff x="285516" y="1489750"/>
            <a:chExt cx="1947000" cy="1947000"/>
          </a:xfrm>
        </p:grpSpPr>
        <p:sp>
          <p:nvSpPr>
            <p:cNvPr id="1800" name="Google Shape;1800;p31"/>
            <p:cNvSpPr/>
            <p:nvPr/>
          </p:nvSpPr>
          <p:spPr>
            <a:xfrm>
              <a:off x="285516" y="1489750"/>
              <a:ext cx="1947000" cy="194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1" name="Google Shape;1801;p31"/>
            <p:cNvGrpSpPr/>
            <p:nvPr/>
          </p:nvGrpSpPr>
          <p:grpSpPr>
            <a:xfrm>
              <a:off x="488301" y="1620552"/>
              <a:ext cx="1409458" cy="1284468"/>
              <a:chOff x="1003175" y="4436000"/>
              <a:chExt cx="716625" cy="653075"/>
            </a:xfrm>
          </p:grpSpPr>
          <p:sp>
            <p:nvSpPr>
              <p:cNvPr id="1802" name="Google Shape;1802;p31"/>
              <p:cNvSpPr/>
              <p:nvPr/>
            </p:nvSpPr>
            <p:spPr>
              <a:xfrm>
                <a:off x="1350350" y="4638025"/>
                <a:ext cx="369450" cy="216150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8646" extrusionOk="0">
                    <a:moveTo>
                      <a:pt x="1" y="1"/>
                    </a:moveTo>
                    <a:cubicBezTo>
                      <a:pt x="806" y="467"/>
                      <a:pt x="1251" y="1457"/>
                      <a:pt x="1251" y="2791"/>
                    </a:cubicBezTo>
                    <a:cubicBezTo>
                      <a:pt x="1251" y="2833"/>
                      <a:pt x="1274" y="2870"/>
                      <a:pt x="1308" y="2890"/>
                    </a:cubicBezTo>
                    <a:cubicBezTo>
                      <a:pt x="1308" y="2890"/>
                      <a:pt x="7204" y="7755"/>
                      <a:pt x="11920" y="8573"/>
                    </a:cubicBezTo>
                    <a:cubicBezTo>
                      <a:pt x="12178" y="8618"/>
                      <a:pt x="12607" y="8646"/>
                      <a:pt x="13036" y="8646"/>
                    </a:cubicBezTo>
                    <a:cubicBezTo>
                      <a:pt x="13905" y="8646"/>
                      <a:pt x="14777" y="8533"/>
                      <a:pt x="14237" y="82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>
                <a:off x="1003175" y="4436000"/>
                <a:ext cx="175175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8154" extrusionOk="0">
                    <a:moveTo>
                      <a:pt x="4304" y="0"/>
                    </a:moveTo>
                    <a:cubicBezTo>
                      <a:pt x="3260" y="0"/>
                      <a:pt x="1958" y="954"/>
                      <a:pt x="1088" y="2461"/>
                    </a:cubicBezTo>
                    <a:cubicBezTo>
                      <a:pt x="0" y="4345"/>
                      <a:pt x="0" y="6383"/>
                      <a:pt x="1088" y="7011"/>
                    </a:cubicBezTo>
                    <a:lnTo>
                      <a:pt x="3022" y="8127"/>
                    </a:lnTo>
                    <a:lnTo>
                      <a:pt x="3022" y="8127"/>
                    </a:lnTo>
                    <a:cubicBezTo>
                      <a:pt x="1978" y="7469"/>
                      <a:pt x="1993" y="5462"/>
                      <a:pt x="3066" y="3603"/>
                    </a:cubicBezTo>
                    <a:cubicBezTo>
                      <a:pt x="3937" y="2096"/>
                      <a:pt x="5240" y="1142"/>
                      <a:pt x="6283" y="1142"/>
                    </a:cubicBezTo>
                    <a:cubicBezTo>
                      <a:pt x="6544" y="1142"/>
                      <a:pt x="6789" y="1202"/>
                      <a:pt x="7006" y="1328"/>
                    </a:cubicBezTo>
                    <a:lnTo>
                      <a:pt x="5028" y="186"/>
                    </a:lnTo>
                    <a:cubicBezTo>
                      <a:pt x="4810" y="60"/>
                      <a:pt x="4565" y="0"/>
                      <a:pt x="4304" y="0"/>
                    </a:cubicBezTo>
                    <a:close/>
                    <a:moveTo>
                      <a:pt x="3022" y="8127"/>
                    </a:moveTo>
                    <a:lnTo>
                      <a:pt x="3022" y="8127"/>
                    </a:lnTo>
                    <a:cubicBezTo>
                      <a:pt x="3037" y="8136"/>
                      <a:pt x="3051" y="8145"/>
                      <a:pt x="3066" y="8153"/>
                    </a:cubicBezTo>
                    <a:lnTo>
                      <a:pt x="3066" y="8152"/>
                    </a:lnTo>
                    <a:lnTo>
                      <a:pt x="3022" y="8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1052625" y="4464550"/>
                <a:ext cx="152900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7197" extrusionOk="0">
                    <a:moveTo>
                      <a:pt x="4305" y="0"/>
                    </a:moveTo>
                    <a:cubicBezTo>
                      <a:pt x="3262" y="0"/>
                      <a:pt x="1959" y="954"/>
                      <a:pt x="1088" y="2461"/>
                    </a:cubicBezTo>
                    <a:cubicBezTo>
                      <a:pt x="0" y="4346"/>
                      <a:pt x="0" y="6382"/>
                      <a:pt x="1088" y="7011"/>
                    </a:cubicBezTo>
                    <a:cubicBezTo>
                      <a:pt x="1306" y="7137"/>
                      <a:pt x="1551" y="7196"/>
                      <a:pt x="1812" y="7196"/>
                    </a:cubicBezTo>
                    <a:cubicBezTo>
                      <a:pt x="2856" y="7196"/>
                      <a:pt x="4158" y="6243"/>
                      <a:pt x="5028" y="4736"/>
                    </a:cubicBezTo>
                    <a:cubicBezTo>
                      <a:pt x="6116" y="2851"/>
                      <a:pt x="6116" y="813"/>
                      <a:pt x="5028" y="186"/>
                    </a:cubicBezTo>
                    <a:cubicBezTo>
                      <a:pt x="4811" y="60"/>
                      <a:pt x="4566" y="0"/>
                      <a:pt x="43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1094125" y="4537275"/>
                <a:ext cx="171950" cy="235825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9433" extrusionOk="0">
                    <a:moveTo>
                      <a:pt x="2335" y="0"/>
                    </a:moveTo>
                    <a:cubicBezTo>
                      <a:pt x="1968" y="0"/>
                      <a:pt x="1575" y="117"/>
                      <a:pt x="1238" y="404"/>
                    </a:cubicBezTo>
                    <a:cubicBezTo>
                      <a:pt x="1" y="1459"/>
                      <a:pt x="158" y="2787"/>
                      <a:pt x="428" y="3361"/>
                    </a:cubicBezTo>
                    <a:lnTo>
                      <a:pt x="3275" y="9433"/>
                    </a:lnTo>
                    <a:lnTo>
                      <a:pt x="3276" y="9433"/>
                    </a:lnTo>
                    <a:cubicBezTo>
                      <a:pt x="3007" y="8859"/>
                      <a:pt x="3595" y="8015"/>
                      <a:pt x="4589" y="7549"/>
                    </a:cubicBezTo>
                    <a:cubicBezTo>
                      <a:pt x="5019" y="7347"/>
                      <a:pt x="5455" y="7249"/>
                      <a:pt x="5832" y="7249"/>
                    </a:cubicBezTo>
                    <a:cubicBezTo>
                      <a:pt x="6328" y="7249"/>
                      <a:pt x="6724" y="7418"/>
                      <a:pt x="6877" y="7744"/>
                    </a:cubicBezTo>
                    <a:lnTo>
                      <a:pt x="3526" y="600"/>
                    </a:lnTo>
                    <a:cubicBezTo>
                      <a:pt x="3366" y="257"/>
                      <a:pt x="2879" y="0"/>
                      <a:pt x="2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1103825" y="4601150"/>
                <a:ext cx="547300" cy="480525"/>
              </a:xfrm>
              <a:custGeom>
                <a:avLst/>
                <a:gdLst/>
                <a:ahLst/>
                <a:cxnLst/>
                <a:rect l="l" t="t" r="r" b="b"/>
                <a:pathLst>
                  <a:path w="21892" h="19221" extrusionOk="0">
                    <a:moveTo>
                      <a:pt x="6895" y="1"/>
                    </a:moveTo>
                    <a:cubicBezTo>
                      <a:pt x="5223" y="1"/>
                      <a:pt x="3137" y="1529"/>
                      <a:pt x="1742" y="3943"/>
                    </a:cubicBezTo>
                    <a:cubicBezTo>
                      <a:pt x="0" y="6963"/>
                      <a:pt x="0" y="10226"/>
                      <a:pt x="1742" y="11233"/>
                    </a:cubicBezTo>
                    <a:lnTo>
                      <a:pt x="15579" y="19220"/>
                    </a:lnTo>
                    <a:cubicBezTo>
                      <a:pt x="13835" y="18213"/>
                      <a:pt x="13835" y="14951"/>
                      <a:pt x="15579" y="11931"/>
                    </a:cubicBezTo>
                    <a:cubicBezTo>
                      <a:pt x="16973" y="9516"/>
                      <a:pt x="19060" y="7989"/>
                      <a:pt x="20732" y="7989"/>
                    </a:cubicBezTo>
                    <a:cubicBezTo>
                      <a:pt x="21150" y="7989"/>
                      <a:pt x="21543" y="8085"/>
                      <a:pt x="21892" y="8286"/>
                    </a:cubicBezTo>
                    <a:lnTo>
                      <a:pt x="8055" y="298"/>
                    </a:lnTo>
                    <a:cubicBezTo>
                      <a:pt x="7706" y="97"/>
                      <a:pt x="7314" y="1"/>
                      <a:pt x="6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>
                <a:off x="1449700" y="4800900"/>
                <a:ext cx="23410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11527" extrusionOk="0">
                    <a:moveTo>
                      <a:pt x="6896" y="1"/>
                    </a:moveTo>
                    <a:cubicBezTo>
                      <a:pt x="6282" y="1"/>
                      <a:pt x="5599" y="205"/>
                      <a:pt x="4900" y="609"/>
                    </a:cubicBezTo>
                    <a:cubicBezTo>
                      <a:pt x="3716" y="1293"/>
                      <a:pt x="2580" y="2491"/>
                      <a:pt x="1744" y="3941"/>
                    </a:cubicBezTo>
                    <a:cubicBezTo>
                      <a:pt x="0" y="6961"/>
                      <a:pt x="0" y="10223"/>
                      <a:pt x="1744" y="11230"/>
                    </a:cubicBezTo>
                    <a:cubicBezTo>
                      <a:pt x="2086" y="11428"/>
                      <a:pt x="2478" y="11526"/>
                      <a:pt x="2904" y="11526"/>
                    </a:cubicBezTo>
                    <a:cubicBezTo>
                      <a:pt x="3518" y="11526"/>
                      <a:pt x="4200" y="11322"/>
                      <a:pt x="4900" y="10918"/>
                    </a:cubicBezTo>
                    <a:cubicBezTo>
                      <a:pt x="6084" y="10234"/>
                      <a:pt x="7219" y="9035"/>
                      <a:pt x="8057" y="7586"/>
                    </a:cubicBezTo>
                    <a:cubicBezTo>
                      <a:pt x="8894" y="6136"/>
                      <a:pt x="9364" y="4553"/>
                      <a:pt x="9364" y="3186"/>
                    </a:cubicBezTo>
                    <a:cubicBezTo>
                      <a:pt x="9364" y="1819"/>
                      <a:pt x="8894" y="779"/>
                      <a:pt x="8057" y="296"/>
                    </a:cubicBezTo>
                    <a:cubicBezTo>
                      <a:pt x="7714" y="99"/>
                      <a:pt x="7321" y="1"/>
                      <a:pt x="6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>
                <a:off x="1477700" y="4833800"/>
                <a:ext cx="189000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894" extrusionOk="0">
                    <a:moveTo>
                      <a:pt x="5320" y="1"/>
                    </a:moveTo>
                    <a:cubicBezTo>
                      <a:pt x="4030" y="1"/>
                      <a:pt x="2420" y="1178"/>
                      <a:pt x="1345" y="3041"/>
                    </a:cubicBezTo>
                    <a:cubicBezTo>
                      <a:pt x="1" y="5370"/>
                      <a:pt x="1" y="7889"/>
                      <a:pt x="1345" y="8665"/>
                    </a:cubicBezTo>
                    <a:cubicBezTo>
                      <a:pt x="1614" y="8820"/>
                      <a:pt x="1917" y="8894"/>
                      <a:pt x="2240" y="8894"/>
                    </a:cubicBezTo>
                    <a:cubicBezTo>
                      <a:pt x="3530" y="8894"/>
                      <a:pt x="5139" y="7716"/>
                      <a:pt x="6214" y="5853"/>
                    </a:cubicBezTo>
                    <a:cubicBezTo>
                      <a:pt x="7560" y="3524"/>
                      <a:pt x="7560" y="1006"/>
                      <a:pt x="6214" y="230"/>
                    </a:cubicBezTo>
                    <a:cubicBezTo>
                      <a:pt x="5945" y="75"/>
                      <a:pt x="5643" y="1"/>
                      <a:pt x="5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1536700" y="4903200"/>
                <a:ext cx="71025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343" extrusionOk="0">
                    <a:moveTo>
                      <a:pt x="1999" y="0"/>
                    </a:moveTo>
                    <a:cubicBezTo>
                      <a:pt x="1514" y="0"/>
                      <a:pt x="909" y="443"/>
                      <a:pt x="505" y="1143"/>
                    </a:cubicBezTo>
                    <a:cubicBezTo>
                      <a:pt x="0" y="2018"/>
                      <a:pt x="0" y="2964"/>
                      <a:pt x="505" y="3256"/>
                    </a:cubicBezTo>
                    <a:cubicBezTo>
                      <a:pt x="607" y="3314"/>
                      <a:pt x="720" y="3342"/>
                      <a:pt x="842" y="3342"/>
                    </a:cubicBezTo>
                    <a:cubicBezTo>
                      <a:pt x="1326" y="3342"/>
                      <a:pt x="1931" y="2900"/>
                      <a:pt x="2335" y="2200"/>
                    </a:cubicBezTo>
                    <a:cubicBezTo>
                      <a:pt x="2840" y="1325"/>
                      <a:pt x="2840" y="378"/>
                      <a:pt x="2335" y="87"/>
                    </a:cubicBezTo>
                    <a:cubicBezTo>
                      <a:pt x="2234" y="28"/>
                      <a:pt x="2120" y="0"/>
                      <a:pt x="1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1520475" y="4855425"/>
                <a:ext cx="139350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7529" extrusionOk="0">
                    <a:moveTo>
                      <a:pt x="4136" y="1"/>
                    </a:moveTo>
                    <a:cubicBezTo>
                      <a:pt x="5279" y="660"/>
                      <a:pt x="5279" y="2798"/>
                      <a:pt x="4137" y="4776"/>
                    </a:cubicBezTo>
                    <a:cubicBezTo>
                      <a:pt x="3224" y="6359"/>
                      <a:pt x="1856" y="7359"/>
                      <a:pt x="761" y="7359"/>
                    </a:cubicBezTo>
                    <a:cubicBezTo>
                      <a:pt x="487" y="7359"/>
                      <a:pt x="229" y="7296"/>
                      <a:pt x="0" y="7164"/>
                    </a:cubicBezTo>
                    <a:lnTo>
                      <a:pt x="0" y="7164"/>
                    </a:lnTo>
                    <a:lnTo>
                      <a:pt x="295" y="7334"/>
                    </a:lnTo>
                    <a:cubicBezTo>
                      <a:pt x="524" y="7466"/>
                      <a:pt x="781" y="7529"/>
                      <a:pt x="1056" y="7529"/>
                    </a:cubicBezTo>
                    <a:cubicBezTo>
                      <a:pt x="2151" y="7529"/>
                      <a:pt x="3518" y="6528"/>
                      <a:pt x="4431" y="4946"/>
                    </a:cubicBezTo>
                    <a:cubicBezTo>
                      <a:pt x="5574" y="2969"/>
                      <a:pt x="5574" y="831"/>
                      <a:pt x="4431" y="170"/>
                    </a:cubicBezTo>
                    <a:lnTo>
                      <a:pt x="4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1469625" y="4824300"/>
                <a:ext cx="176025" cy="239400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576" extrusionOk="0">
                    <a:moveTo>
                      <a:pt x="7038" y="419"/>
                    </a:moveTo>
                    <a:lnTo>
                      <a:pt x="7040" y="420"/>
                    </a:lnTo>
                    <a:cubicBezTo>
                      <a:pt x="7040" y="419"/>
                      <a:pt x="7039" y="419"/>
                      <a:pt x="7038" y="419"/>
                    </a:cubicBezTo>
                    <a:close/>
                    <a:moveTo>
                      <a:pt x="5774" y="1"/>
                    </a:moveTo>
                    <a:cubicBezTo>
                      <a:pt x="4375" y="1"/>
                      <a:pt x="2627" y="1280"/>
                      <a:pt x="1460" y="3302"/>
                    </a:cubicBezTo>
                    <a:cubicBezTo>
                      <a:pt x="0" y="5830"/>
                      <a:pt x="0" y="8563"/>
                      <a:pt x="1460" y="9405"/>
                    </a:cubicBezTo>
                    <a:lnTo>
                      <a:pt x="1749" y="9573"/>
                    </a:lnTo>
                    <a:lnTo>
                      <a:pt x="1749" y="9573"/>
                    </a:lnTo>
                    <a:cubicBezTo>
                      <a:pt x="294" y="8727"/>
                      <a:pt x="296" y="5997"/>
                      <a:pt x="1754" y="3471"/>
                    </a:cubicBezTo>
                    <a:cubicBezTo>
                      <a:pt x="2922" y="1450"/>
                      <a:pt x="4669" y="171"/>
                      <a:pt x="6069" y="171"/>
                    </a:cubicBezTo>
                    <a:cubicBezTo>
                      <a:pt x="6418" y="171"/>
                      <a:pt x="6747" y="250"/>
                      <a:pt x="7038" y="419"/>
                    </a:cubicBezTo>
                    <a:lnTo>
                      <a:pt x="7038" y="419"/>
                    </a:lnTo>
                    <a:lnTo>
                      <a:pt x="6745" y="249"/>
                    </a:lnTo>
                    <a:cubicBezTo>
                      <a:pt x="6453" y="81"/>
                      <a:pt x="6125" y="1"/>
                      <a:pt x="5774" y="1"/>
                    </a:cubicBezTo>
                    <a:close/>
                    <a:moveTo>
                      <a:pt x="1749" y="9573"/>
                    </a:moveTo>
                    <a:cubicBezTo>
                      <a:pt x="1751" y="9574"/>
                      <a:pt x="1753" y="9575"/>
                      <a:pt x="1754" y="9576"/>
                    </a:cubicBezTo>
                    <a:lnTo>
                      <a:pt x="1749" y="95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>
                <a:off x="1476975" y="4828550"/>
                <a:ext cx="205150" cy="24137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9655" extrusionOk="0">
                    <a:moveTo>
                      <a:pt x="5411" y="1050"/>
                    </a:moveTo>
                    <a:cubicBezTo>
                      <a:pt x="5686" y="1050"/>
                      <a:pt x="5943" y="1113"/>
                      <a:pt x="6171" y="1245"/>
                    </a:cubicBezTo>
                    <a:cubicBezTo>
                      <a:pt x="7314" y="1905"/>
                      <a:pt x="7314" y="4044"/>
                      <a:pt x="6171" y="6021"/>
                    </a:cubicBezTo>
                    <a:cubicBezTo>
                      <a:pt x="5258" y="7603"/>
                      <a:pt x="3891" y="8604"/>
                      <a:pt x="2796" y="8604"/>
                    </a:cubicBezTo>
                    <a:cubicBezTo>
                      <a:pt x="2521" y="8604"/>
                      <a:pt x="2264" y="8541"/>
                      <a:pt x="2035" y="8409"/>
                    </a:cubicBezTo>
                    <a:cubicBezTo>
                      <a:pt x="893" y="7750"/>
                      <a:pt x="893" y="5611"/>
                      <a:pt x="2035" y="3633"/>
                    </a:cubicBezTo>
                    <a:cubicBezTo>
                      <a:pt x="2949" y="2051"/>
                      <a:pt x="4317" y="1050"/>
                      <a:pt x="5411" y="1050"/>
                    </a:cubicBezTo>
                    <a:close/>
                    <a:moveTo>
                      <a:pt x="5775" y="1"/>
                    </a:moveTo>
                    <a:cubicBezTo>
                      <a:pt x="4375" y="1"/>
                      <a:pt x="2628" y="1280"/>
                      <a:pt x="1460" y="3301"/>
                    </a:cubicBezTo>
                    <a:cubicBezTo>
                      <a:pt x="0" y="5830"/>
                      <a:pt x="0" y="8562"/>
                      <a:pt x="1460" y="9406"/>
                    </a:cubicBezTo>
                    <a:cubicBezTo>
                      <a:pt x="1752" y="9574"/>
                      <a:pt x="2081" y="9654"/>
                      <a:pt x="2431" y="9654"/>
                    </a:cubicBezTo>
                    <a:cubicBezTo>
                      <a:pt x="3831" y="9654"/>
                      <a:pt x="5579" y="8375"/>
                      <a:pt x="6746" y="6353"/>
                    </a:cubicBezTo>
                    <a:cubicBezTo>
                      <a:pt x="8205" y="3825"/>
                      <a:pt x="8205" y="1092"/>
                      <a:pt x="6746" y="250"/>
                    </a:cubicBezTo>
                    <a:cubicBezTo>
                      <a:pt x="6454" y="81"/>
                      <a:pt x="6126" y="1"/>
                      <a:pt x="5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>
                <a:off x="1552425" y="4910750"/>
                <a:ext cx="578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982" extrusionOk="0">
                    <a:moveTo>
                      <a:pt x="0" y="2738"/>
                    </a:moveTo>
                    <a:cubicBezTo>
                      <a:pt x="1" y="2739"/>
                      <a:pt x="2" y="2739"/>
                      <a:pt x="3" y="2740"/>
                    </a:cubicBezTo>
                    <a:lnTo>
                      <a:pt x="3" y="2740"/>
                    </a:lnTo>
                    <a:lnTo>
                      <a:pt x="0" y="2738"/>
                    </a:lnTo>
                    <a:close/>
                    <a:moveTo>
                      <a:pt x="1580" y="1"/>
                    </a:moveTo>
                    <a:lnTo>
                      <a:pt x="1580" y="1"/>
                    </a:lnTo>
                    <a:cubicBezTo>
                      <a:pt x="2017" y="253"/>
                      <a:pt x="2017" y="1069"/>
                      <a:pt x="1580" y="1826"/>
                    </a:cubicBezTo>
                    <a:cubicBezTo>
                      <a:pt x="1232" y="2430"/>
                      <a:pt x="709" y="2813"/>
                      <a:pt x="291" y="2813"/>
                    </a:cubicBezTo>
                    <a:cubicBezTo>
                      <a:pt x="187" y="2813"/>
                      <a:pt x="90" y="2789"/>
                      <a:pt x="3" y="2740"/>
                    </a:cubicBezTo>
                    <a:lnTo>
                      <a:pt x="3" y="2740"/>
                    </a:lnTo>
                    <a:lnTo>
                      <a:pt x="295" y="2907"/>
                    </a:lnTo>
                    <a:cubicBezTo>
                      <a:pt x="383" y="2958"/>
                      <a:pt x="481" y="2982"/>
                      <a:pt x="586" y="2982"/>
                    </a:cubicBezTo>
                    <a:cubicBezTo>
                      <a:pt x="1004" y="2982"/>
                      <a:pt x="1526" y="2600"/>
                      <a:pt x="1875" y="1996"/>
                    </a:cubicBezTo>
                    <a:cubicBezTo>
                      <a:pt x="2312" y="1240"/>
                      <a:pt x="2312" y="423"/>
                      <a:pt x="1875" y="171"/>
                    </a:cubicBez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>
                <a:off x="1532975" y="4898875"/>
                <a:ext cx="71825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763" extrusionOk="0">
                    <a:moveTo>
                      <a:pt x="2208" y="0"/>
                    </a:moveTo>
                    <a:cubicBezTo>
                      <a:pt x="1673" y="0"/>
                      <a:pt x="1005" y="489"/>
                      <a:pt x="559" y="1262"/>
                    </a:cubicBezTo>
                    <a:cubicBezTo>
                      <a:pt x="1" y="2227"/>
                      <a:pt x="1" y="3272"/>
                      <a:pt x="559" y="3594"/>
                    </a:cubicBezTo>
                    <a:lnTo>
                      <a:pt x="854" y="3763"/>
                    </a:lnTo>
                    <a:cubicBezTo>
                      <a:pt x="296" y="3442"/>
                      <a:pt x="296" y="2397"/>
                      <a:pt x="854" y="1431"/>
                    </a:cubicBezTo>
                    <a:cubicBezTo>
                      <a:pt x="1299" y="659"/>
                      <a:pt x="1967" y="170"/>
                      <a:pt x="2502" y="170"/>
                    </a:cubicBezTo>
                    <a:cubicBezTo>
                      <a:pt x="2636" y="170"/>
                      <a:pt x="2761" y="201"/>
                      <a:pt x="2873" y="265"/>
                    </a:cubicBezTo>
                    <a:lnTo>
                      <a:pt x="2579" y="95"/>
                    </a:lnTo>
                    <a:cubicBezTo>
                      <a:pt x="2467" y="31"/>
                      <a:pt x="2342" y="0"/>
                      <a:pt x="2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1540375" y="4903125"/>
                <a:ext cx="7837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688" extrusionOk="0">
                    <a:moveTo>
                      <a:pt x="2067" y="401"/>
                    </a:moveTo>
                    <a:cubicBezTo>
                      <a:pt x="2172" y="401"/>
                      <a:pt x="2270" y="425"/>
                      <a:pt x="2357" y="476"/>
                    </a:cubicBezTo>
                    <a:cubicBezTo>
                      <a:pt x="2794" y="728"/>
                      <a:pt x="2794" y="1545"/>
                      <a:pt x="2357" y="2301"/>
                    </a:cubicBezTo>
                    <a:cubicBezTo>
                      <a:pt x="2008" y="2905"/>
                      <a:pt x="1486" y="3287"/>
                      <a:pt x="1068" y="3287"/>
                    </a:cubicBezTo>
                    <a:cubicBezTo>
                      <a:pt x="963" y="3287"/>
                      <a:pt x="865" y="3263"/>
                      <a:pt x="777" y="3212"/>
                    </a:cubicBezTo>
                    <a:cubicBezTo>
                      <a:pt x="341" y="2960"/>
                      <a:pt x="341" y="2143"/>
                      <a:pt x="777" y="1388"/>
                    </a:cubicBezTo>
                    <a:cubicBezTo>
                      <a:pt x="1126" y="784"/>
                      <a:pt x="1648" y="401"/>
                      <a:pt x="2067" y="401"/>
                    </a:cubicBezTo>
                    <a:close/>
                    <a:moveTo>
                      <a:pt x="2205" y="0"/>
                    </a:moveTo>
                    <a:cubicBezTo>
                      <a:pt x="1670" y="0"/>
                      <a:pt x="1003" y="489"/>
                      <a:pt x="558" y="1261"/>
                    </a:cubicBezTo>
                    <a:cubicBezTo>
                      <a:pt x="0" y="2227"/>
                      <a:pt x="0" y="3271"/>
                      <a:pt x="558" y="3593"/>
                    </a:cubicBezTo>
                    <a:cubicBezTo>
                      <a:pt x="669" y="3657"/>
                      <a:pt x="795" y="3688"/>
                      <a:pt x="929" y="3688"/>
                    </a:cubicBezTo>
                    <a:cubicBezTo>
                      <a:pt x="1463" y="3688"/>
                      <a:pt x="2131" y="3200"/>
                      <a:pt x="2577" y="2427"/>
                    </a:cubicBezTo>
                    <a:cubicBezTo>
                      <a:pt x="3135" y="1462"/>
                      <a:pt x="3135" y="418"/>
                      <a:pt x="2577" y="95"/>
                    </a:cubicBezTo>
                    <a:cubicBezTo>
                      <a:pt x="2465" y="31"/>
                      <a:pt x="2339" y="0"/>
                      <a:pt x="2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1385175" y="4962775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3" y="1"/>
                    </a:moveTo>
                    <a:cubicBezTo>
                      <a:pt x="197" y="1"/>
                      <a:pt x="0" y="180"/>
                      <a:pt x="13" y="421"/>
                    </a:cubicBezTo>
                    <a:cubicBezTo>
                      <a:pt x="74" y="1604"/>
                      <a:pt x="508" y="2550"/>
                      <a:pt x="1312" y="3016"/>
                    </a:cubicBezTo>
                    <a:lnTo>
                      <a:pt x="1312" y="3017"/>
                    </a:lnTo>
                    <a:lnTo>
                      <a:pt x="2419" y="3655"/>
                    </a:lnTo>
                    <a:cubicBezTo>
                      <a:pt x="1509" y="3130"/>
                      <a:pt x="1074" y="1989"/>
                      <a:pt x="1114" y="587"/>
                    </a:cubicBezTo>
                    <a:cubicBezTo>
                      <a:pt x="1118" y="440"/>
                      <a:pt x="1042" y="302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>
                <a:off x="1329850" y="4930825"/>
                <a:ext cx="604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655" extrusionOk="0">
                    <a:moveTo>
                      <a:pt x="413" y="1"/>
                    </a:moveTo>
                    <a:cubicBezTo>
                      <a:pt x="197" y="1"/>
                      <a:pt x="1" y="180"/>
                      <a:pt x="12" y="422"/>
                    </a:cubicBezTo>
                    <a:cubicBezTo>
                      <a:pt x="73" y="1601"/>
                      <a:pt x="505" y="2548"/>
                      <a:pt x="1307" y="3015"/>
                    </a:cubicBezTo>
                    <a:lnTo>
                      <a:pt x="1307" y="3013"/>
                    </a:lnTo>
                    <a:lnTo>
                      <a:pt x="2416" y="3654"/>
                    </a:lnTo>
                    <a:cubicBezTo>
                      <a:pt x="1507" y="3127"/>
                      <a:pt x="1073" y="1986"/>
                      <a:pt x="1115" y="587"/>
                    </a:cubicBezTo>
                    <a:cubicBezTo>
                      <a:pt x="1118" y="440"/>
                      <a:pt x="1043" y="303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>
                <a:off x="1274525" y="4898875"/>
                <a:ext cx="6030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3652" extrusionOk="0">
                    <a:moveTo>
                      <a:pt x="413" y="0"/>
                    </a:moveTo>
                    <a:cubicBezTo>
                      <a:pt x="197" y="0"/>
                      <a:pt x="0" y="179"/>
                      <a:pt x="13" y="422"/>
                    </a:cubicBezTo>
                    <a:cubicBezTo>
                      <a:pt x="72" y="1599"/>
                      <a:pt x="513" y="2529"/>
                      <a:pt x="1303" y="3012"/>
                    </a:cubicBezTo>
                    <a:cubicBezTo>
                      <a:pt x="1313" y="3017"/>
                      <a:pt x="2412" y="3652"/>
                      <a:pt x="2412" y="3652"/>
                    </a:cubicBezTo>
                    <a:cubicBezTo>
                      <a:pt x="1505" y="3124"/>
                      <a:pt x="1073" y="1986"/>
                      <a:pt x="1114" y="588"/>
                    </a:cubicBezTo>
                    <a:cubicBezTo>
                      <a:pt x="1119" y="441"/>
                      <a:pt x="1043" y="303"/>
                      <a:pt x="916" y="229"/>
                    </a:cubicBezTo>
                    <a:lnTo>
                      <a:pt x="612" y="54"/>
                    </a:lnTo>
                    <a:cubicBezTo>
                      <a:pt x="548" y="17"/>
                      <a:pt x="480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1219175" y="4866925"/>
                <a:ext cx="6025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3650" extrusionOk="0">
                    <a:moveTo>
                      <a:pt x="414" y="1"/>
                    </a:moveTo>
                    <a:cubicBezTo>
                      <a:pt x="198" y="1"/>
                      <a:pt x="0" y="180"/>
                      <a:pt x="13" y="422"/>
                    </a:cubicBezTo>
                    <a:cubicBezTo>
                      <a:pt x="74" y="1604"/>
                      <a:pt x="508" y="2552"/>
                      <a:pt x="1313" y="3017"/>
                    </a:cubicBezTo>
                    <a:lnTo>
                      <a:pt x="2410" y="3650"/>
                    </a:lnTo>
                    <a:cubicBezTo>
                      <a:pt x="1505" y="3121"/>
                      <a:pt x="1074" y="1983"/>
                      <a:pt x="1115" y="588"/>
                    </a:cubicBezTo>
                    <a:cubicBezTo>
                      <a:pt x="1119" y="441"/>
                      <a:pt x="1043" y="303"/>
                      <a:pt x="915" y="229"/>
                    </a:cubicBezTo>
                    <a:lnTo>
                      <a:pt x="613" y="54"/>
                    </a:lnTo>
                    <a:cubicBezTo>
                      <a:pt x="548" y="18"/>
                      <a:pt x="480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1163850" y="4835000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4" y="0"/>
                    </a:moveTo>
                    <a:cubicBezTo>
                      <a:pt x="198" y="0"/>
                      <a:pt x="1" y="179"/>
                      <a:pt x="13" y="421"/>
                    </a:cubicBezTo>
                    <a:cubicBezTo>
                      <a:pt x="74" y="1605"/>
                      <a:pt x="507" y="2551"/>
                      <a:pt x="1313" y="3017"/>
                    </a:cubicBezTo>
                    <a:lnTo>
                      <a:pt x="2420" y="3656"/>
                    </a:lnTo>
                    <a:cubicBezTo>
                      <a:pt x="1509" y="3130"/>
                      <a:pt x="1074" y="1988"/>
                      <a:pt x="1115" y="587"/>
                    </a:cubicBezTo>
                    <a:cubicBezTo>
                      <a:pt x="1120" y="441"/>
                      <a:pt x="1043" y="302"/>
                      <a:pt x="915" y="230"/>
                    </a:cubicBezTo>
                    <a:lnTo>
                      <a:pt x="613" y="55"/>
                    </a:lnTo>
                    <a:cubicBezTo>
                      <a:pt x="549" y="17"/>
                      <a:pt x="48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>
                <a:off x="1242825" y="4632350"/>
                <a:ext cx="4704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12869" extrusionOk="0">
                    <a:moveTo>
                      <a:pt x="3249" y="0"/>
                    </a:moveTo>
                    <a:cubicBezTo>
                      <a:pt x="2617" y="0"/>
                      <a:pt x="1919" y="211"/>
                      <a:pt x="1199" y="627"/>
                    </a:cubicBezTo>
                    <a:cubicBezTo>
                      <a:pt x="568" y="993"/>
                      <a:pt x="160" y="1639"/>
                      <a:pt x="89" y="2354"/>
                    </a:cubicBezTo>
                    <a:cubicBezTo>
                      <a:pt x="1" y="3236"/>
                      <a:pt x="113" y="4554"/>
                      <a:pt x="1036" y="6067"/>
                    </a:cubicBezTo>
                    <a:cubicBezTo>
                      <a:pt x="2215" y="8001"/>
                      <a:pt x="6719" y="10970"/>
                      <a:pt x="9436" y="12561"/>
                    </a:cubicBezTo>
                    <a:cubicBezTo>
                      <a:pt x="9792" y="12770"/>
                      <a:pt x="10182" y="12868"/>
                      <a:pt x="10566" y="12868"/>
                    </a:cubicBezTo>
                    <a:cubicBezTo>
                      <a:pt x="11322" y="12868"/>
                      <a:pt x="12059" y="12487"/>
                      <a:pt x="12495" y="11803"/>
                    </a:cubicBezTo>
                    <a:cubicBezTo>
                      <a:pt x="13286" y="10562"/>
                      <a:pt x="14314" y="9495"/>
                      <a:pt x="15436" y="8847"/>
                    </a:cubicBezTo>
                    <a:cubicBezTo>
                      <a:pt x="16159" y="8429"/>
                      <a:pt x="16842" y="8217"/>
                      <a:pt x="17460" y="8217"/>
                    </a:cubicBezTo>
                    <a:cubicBezTo>
                      <a:pt x="17891" y="8217"/>
                      <a:pt x="18291" y="8320"/>
                      <a:pt x="18653" y="8528"/>
                    </a:cubicBezTo>
                    <a:lnTo>
                      <a:pt x="18705" y="8636"/>
                    </a:lnTo>
                    <a:cubicBezTo>
                      <a:pt x="18705" y="8636"/>
                      <a:pt x="18815" y="8506"/>
                      <a:pt x="18810" y="8455"/>
                    </a:cubicBezTo>
                    <a:cubicBezTo>
                      <a:pt x="18791" y="8274"/>
                      <a:pt x="18653" y="8251"/>
                      <a:pt x="18653" y="8251"/>
                    </a:cubicBezTo>
                    <a:lnTo>
                      <a:pt x="4468" y="314"/>
                    </a:lnTo>
                    <a:cubicBezTo>
                      <a:pt x="4105" y="105"/>
                      <a:pt x="3693" y="0"/>
                      <a:pt x="3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>
                <a:off x="1241550" y="4625250"/>
                <a:ext cx="4676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12869" extrusionOk="0">
                    <a:moveTo>
                      <a:pt x="3248" y="0"/>
                    </a:moveTo>
                    <a:cubicBezTo>
                      <a:pt x="2616" y="0"/>
                      <a:pt x="1918" y="211"/>
                      <a:pt x="1197" y="627"/>
                    </a:cubicBezTo>
                    <a:cubicBezTo>
                      <a:pt x="566" y="993"/>
                      <a:pt x="159" y="1638"/>
                      <a:pt x="88" y="2355"/>
                    </a:cubicBezTo>
                    <a:cubicBezTo>
                      <a:pt x="0" y="3237"/>
                      <a:pt x="164" y="5512"/>
                      <a:pt x="1087" y="7025"/>
                    </a:cubicBezTo>
                    <a:cubicBezTo>
                      <a:pt x="2266" y="8959"/>
                      <a:pt x="6290" y="10970"/>
                      <a:pt x="9008" y="12561"/>
                    </a:cubicBezTo>
                    <a:cubicBezTo>
                      <a:pt x="9364" y="12769"/>
                      <a:pt x="9802" y="12868"/>
                      <a:pt x="10251" y="12868"/>
                    </a:cubicBezTo>
                    <a:cubicBezTo>
                      <a:pt x="11133" y="12868"/>
                      <a:pt x="12058" y="12487"/>
                      <a:pt x="12493" y="11803"/>
                    </a:cubicBezTo>
                    <a:cubicBezTo>
                      <a:pt x="13285" y="10562"/>
                      <a:pt x="14313" y="9494"/>
                      <a:pt x="15434" y="8846"/>
                    </a:cubicBezTo>
                    <a:cubicBezTo>
                      <a:pt x="16155" y="8430"/>
                      <a:pt x="16853" y="8220"/>
                      <a:pt x="17484" y="8220"/>
                    </a:cubicBezTo>
                    <a:cubicBezTo>
                      <a:pt x="17929" y="8220"/>
                      <a:pt x="18340" y="8324"/>
                      <a:pt x="18704" y="8533"/>
                    </a:cubicBezTo>
                    <a:lnTo>
                      <a:pt x="4466" y="315"/>
                    </a:lnTo>
                    <a:cubicBezTo>
                      <a:pt x="4103" y="105"/>
                      <a:pt x="3692" y="0"/>
                      <a:pt x="3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1"/>
          <p:cNvGrpSpPr/>
          <p:nvPr/>
        </p:nvGrpSpPr>
        <p:grpSpPr>
          <a:xfrm>
            <a:off x="6576674" y="1341418"/>
            <a:ext cx="1599000" cy="1778883"/>
            <a:chOff x="6576674" y="1341418"/>
            <a:chExt cx="1599000" cy="1778883"/>
          </a:xfrm>
        </p:grpSpPr>
        <p:sp>
          <p:nvSpPr>
            <p:cNvPr id="1824" name="Google Shape;1824;p31"/>
            <p:cNvSpPr/>
            <p:nvPr/>
          </p:nvSpPr>
          <p:spPr>
            <a:xfrm>
              <a:off x="6576674" y="1431400"/>
              <a:ext cx="1599000" cy="1599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5" name="Google Shape;1825;p31"/>
            <p:cNvGrpSpPr/>
            <p:nvPr/>
          </p:nvGrpSpPr>
          <p:grpSpPr>
            <a:xfrm>
              <a:off x="7035891" y="1341418"/>
              <a:ext cx="680462" cy="1778883"/>
              <a:chOff x="5813850" y="4695475"/>
              <a:chExt cx="281450" cy="735775"/>
            </a:xfrm>
          </p:grpSpPr>
          <p:sp>
            <p:nvSpPr>
              <p:cNvPr id="1826" name="Google Shape;1826;p31"/>
              <p:cNvSpPr/>
              <p:nvPr/>
            </p:nvSpPr>
            <p:spPr>
              <a:xfrm>
                <a:off x="5813850" y="4695475"/>
                <a:ext cx="274850" cy="734525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29381" extrusionOk="0">
                    <a:moveTo>
                      <a:pt x="9989" y="1"/>
                    </a:moveTo>
                    <a:cubicBezTo>
                      <a:pt x="9887" y="1"/>
                      <a:pt x="9775" y="32"/>
                      <a:pt x="9657" y="101"/>
                    </a:cubicBezTo>
                    <a:lnTo>
                      <a:pt x="860" y="5178"/>
                    </a:lnTo>
                    <a:cubicBezTo>
                      <a:pt x="388" y="5451"/>
                      <a:pt x="0" y="6191"/>
                      <a:pt x="0" y="6821"/>
                    </a:cubicBezTo>
                    <a:lnTo>
                      <a:pt x="0" y="28253"/>
                    </a:lnTo>
                    <a:cubicBezTo>
                      <a:pt x="0" y="28598"/>
                      <a:pt x="118" y="28836"/>
                      <a:pt x="300" y="28942"/>
                    </a:cubicBezTo>
                    <a:lnTo>
                      <a:pt x="299" y="28947"/>
                    </a:lnTo>
                    <a:lnTo>
                      <a:pt x="1056" y="29381"/>
                    </a:lnTo>
                    <a:lnTo>
                      <a:pt x="9657" y="23825"/>
                    </a:lnTo>
                    <a:cubicBezTo>
                      <a:pt x="10129" y="23552"/>
                      <a:pt x="10515" y="22813"/>
                      <a:pt x="10515" y="22183"/>
                    </a:cubicBezTo>
                    <a:lnTo>
                      <a:pt x="10994" y="504"/>
                    </a:lnTo>
                    <a:lnTo>
                      <a:pt x="10228" y="65"/>
                    </a:lnTo>
                    <a:cubicBezTo>
                      <a:pt x="10228" y="65"/>
                      <a:pt x="10227" y="67"/>
                      <a:pt x="10227" y="67"/>
                    </a:cubicBezTo>
                    <a:cubicBezTo>
                      <a:pt x="10157" y="24"/>
                      <a:pt x="10076" y="1"/>
                      <a:pt x="9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5832400" y="4706025"/>
                <a:ext cx="262900" cy="725225"/>
              </a:xfrm>
              <a:custGeom>
                <a:avLst/>
                <a:gdLst/>
                <a:ahLst/>
                <a:cxnLst/>
                <a:rect l="l" t="t" r="r" b="b"/>
                <a:pathLst>
                  <a:path w="10516" h="29009" extrusionOk="0">
                    <a:moveTo>
                      <a:pt x="9996" y="0"/>
                    </a:moveTo>
                    <a:cubicBezTo>
                      <a:pt x="9891" y="0"/>
                      <a:pt x="9777" y="33"/>
                      <a:pt x="9657" y="103"/>
                    </a:cubicBezTo>
                    <a:lnTo>
                      <a:pt x="860" y="5181"/>
                    </a:lnTo>
                    <a:cubicBezTo>
                      <a:pt x="388" y="5454"/>
                      <a:pt x="0" y="6193"/>
                      <a:pt x="0" y="6824"/>
                    </a:cubicBezTo>
                    <a:lnTo>
                      <a:pt x="0" y="28256"/>
                    </a:lnTo>
                    <a:cubicBezTo>
                      <a:pt x="0" y="28726"/>
                      <a:pt x="216" y="29009"/>
                      <a:pt x="521" y="29009"/>
                    </a:cubicBezTo>
                    <a:cubicBezTo>
                      <a:pt x="625" y="29009"/>
                      <a:pt x="740" y="28976"/>
                      <a:pt x="860" y="28906"/>
                    </a:cubicBezTo>
                    <a:lnTo>
                      <a:pt x="9657" y="23828"/>
                    </a:lnTo>
                    <a:cubicBezTo>
                      <a:pt x="10129" y="23555"/>
                      <a:pt x="10516" y="22816"/>
                      <a:pt x="10516" y="22185"/>
                    </a:cubicBezTo>
                    <a:lnTo>
                      <a:pt x="10516" y="753"/>
                    </a:lnTo>
                    <a:cubicBezTo>
                      <a:pt x="10516" y="283"/>
                      <a:pt x="10301" y="0"/>
                      <a:pt x="9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841475" y="4718550"/>
                <a:ext cx="244250" cy="697925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27917" extrusionOk="0">
                    <a:moveTo>
                      <a:pt x="9499" y="0"/>
                    </a:moveTo>
                    <a:cubicBezTo>
                      <a:pt x="9416" y="0"/>
                      <a:pt x="9312" y="37"/>
                      <a:pt x="9183" y="112"/>
                    </a:cubicBezTo>
                    <a:lnTo>
                      <a:pt x="786" y="4931"/>
                    </a:lnTo>
                    <a:cubicBezTo>
                      <a:pt x="354" y="5180"/>
                      <a:pt x="0" y="5855"/>
                      <a:pt x="0" y="6431"/>
                    </a:cubicBezTo>
                    <a:lnTo>
                      <a:pt x="0" y="27299"/>
                    </a:lnTo>
                    <a:cubicBezTo>
                      <a:pt x="0" y="27707"/>
                      <a:pt x="95" y="27917"/>
                      <a:pt x="303" y="27917"/>
                    </a:cubicBezTo>
                    <a:cubicBezTo>
                      <a:pt x="389" y="27917"/>
                      <a:pt x="495" y="27881"/>
                      <a:pt x="621" y="27808"/>
                    </a:cubicBezTo>
                    <a:lnTo>
                      <a:pt x="8984" y="22989"/>
                    </a:lnTo>
                    <a:cubicBezTo>
                      <a:pt x="9416" y="22740"/>
                      <a:pt x="9770" y="22064"/>
                      <a:pt x="9770" y="21489"/>
                    </a:cubicBezTo>
                    <a:lnTo>
                      <a:pt x="9770" y="609"/>
                    </a:lnTo>
                    <a:cubicBezTo>
                      <a:pt x="9770" y="205"/>
                      <a:pt x="9693" y="0"/>
                      <a:pt x="9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849100" y="4755075"/>
                <a:ext cx="2294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25085" extrusionOk="0">
                    <a:moveTo>
                      <a:pt x="9179" y="1"/>
                    </a:moveTo>
                    <a:lnTo>
                      <a:pt x="1" y="5307"/>
                    </a:lnTo>
                    <a:lnTo>
                      <a:pt x="1" y="25084"/>
                    </a:lnTo>
                    <a:lnTo>
                      <a:pt x="9179" y="19778"/>
                    </a:lnTo>
                    <a:lnTo>
                      <a:pt x="9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>
                <a:off x="6002350" y="4794325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7" y="0"/>
                    </a:moveTo>
                    <a:lnTo>
                      <a:pt x="1" y="1346"/>
                    </a:lnTo>
                    <a:lnTo>
                      <a:pt x="1" y="4153"/>
                    </a:lnTo>
                    <a:lnTo>
                      <a:pt x="2327" y="2809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>
                <a:off x="5935550" y="4833550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6" y="1"/>
                    </a:moveTo>
                    <a:lnTo>
                      <a:pt x="1" y="1346"/>
                    </a:lnTo>
                    <a:lnTo>
                      <a:pt x="1" y="4154"/>
                    </a:lnTo>
                    <a:lnTo>
                      <a:pt x="2326" y="2810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>
                <a:off x="5867175" y="487247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>
                <a:off x="6002350" y="487610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1"/>
              <p:cNvSpPr/>
              <p:nvPr/>
            </p:nvSpPr>
            <p:spPr>
              <a:xfrm>
                <a:off x="5935550" y="491532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1"/>
              <p:cNvSpPr/>
              <p:nvPr/>
            </p:nvSpPr>
            <p:spPr>
              <a:xfrm>
                <a:off x="5867175" y="495422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1"/>
              <p:cNvSpPr/>
              <p:nvPr/>
            </p:nvSpPr>
            <p:spPr>
              <a:xfrm>
                <a:off x="6002350" y="495825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1"/>
              <p:cNvSpPr/>
              <p:nvPr/>
            </p:nvSpPr>
            <p:spPr>
              <a:xfrm>
                <a:off x="5935550" y="499747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1"/>
              <p:cNvSpPr/>
              <p:nvPr/>
            </p:nvSpPr>
            <p:spPr>
              <a:xfrm>
                <a:off x="5867175" y="5036375"/>
                <a:ext cx="5815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4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4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5961400" y="4790375"/>
                <a:ext cx="128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43" extrusionOk="0">
                    <a:moveTo>
                      <a:pt x="358" y="0"/>
                    </a:moveTo>
                    <a:cubicBezTo>
                      <a:pt x="327" y="0"/>
                      <a:pt x="292" y="10"/>
                      <a:pt x="256" y="31"/>
                    </a:cubicBezTo>
                    <a:cubicBezTo>
                      <a:pt x="115" y="113"/>
                      <a:pt x="0" y="331"/>
                      <a:pt x="0" y="519"/>
                    </a:cubicBezTo>
                    <a:cubicBezTo>
                      <a:pt x="0" y="659"/>
                      <a:pt x="64" y="742"/>
                      <a:pt x="154" y="742"/>
                    </a:cubicBezTo>
                    <a:cubicBezTo>
                      <a:pt x="185" y="742"/>
                      <a:pt x="220" y="732"/>
                      <a:pt x="256" y="711"/>
                    </a:cubicBezTo>
                    <a:cubicBezTo>
                      <a:pt x="397" y="630"/>
                      <a:pt x="512" y="411"/>
                      <a:pt x="512" y="224"/>
                    </a:cubicBezTo>
                    <a:cubicBezTo>
                      <a:pt x="512" y="84"/>
                      <a:pt x="44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1"/>
              <p:cNvSpPr/>
              <p:nvPr/>
            </p:nvSpPr>
            <p:spPr>
              <a:xfrm>
                <a:off x="5987925" y="4777125"/>
                <a:ext cx="100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82" extrusionOk="0">
                    <a:moveTo>
                      <a:pt x="280" y="0"/>
                    </a:moveTo>
                    <a:cubicBezTo>
                      <a:pt x="256" y="0"/>
                      <a:pt x="229" y="8"/>
                      <a:pt x="201" y="24"/>
                    </a:cubicBezTo>
                    <a:cubicBezTo>
                      <a:pt x="90" y="87"/>
                      <a:pt x="0" y="259"/>
                      <a:pt x="0" y="406"/>
                    </a:cubicBezTo>
                    <a:cubicBezTo>
                      <a:pt x="0" y="516"/>
                      <a:pt x="50" y="582"/>
                      <a:pt x="121" y="582"/>
                    </a:cubicBezTo>
                    <a:cubicBezTo>
                      <a:pt x="146" y="582"/>
                      <a:pt x="173" y="574"/>
                      <a:pt x="201" y="558"/>
                    </a:cubicBezTo>
                    <a:cubicBezTo>
                      <a:pt x="311" y="493"/>
                      <a:pt x="400" y="323"/>
                      <a:pt x="400" y="175"/>
                    </a:cubicBezTo>
                    <a:cubicBezTo>
                      <a:pt x="400" y="65"/>
                      <a:pt x="35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1"/>
              <p:cNvSpPr/>
              <p:nvPr/>
            </p:nvSpPr>
            <p:spPr>
              <a:xfrm>
                <a:off x="5958925" y="5306450"/>
                <a:ext cx="411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13" extrusionOk="0">
                    <a:moveTo>
                      <a:pt x="1352" y="1"/>
                    </a:moveTo>
                    <a:cubicBezTo>
                      <a:pt x="1296" y="1"/>
                      <a:pt x="1242" y="16"/>
                      <a:pt x="1189" y="46"/>
                    </a:cubicBezTo>
                    <a:lnTo>
                      <a:pt x="266" y="580"/>
                    </a:lnTo>
                    <a:cubicBezTo>
                      <a:pt x="115" y="667"/>
                      <a:pt x="0" y="878"/>
                      <a:pt x="0" y="1072"/>
                    </a:cubicBezTo>
                    <a:lnTo>
                      <a:pt x="0" y="1174"/>
                    </a:lnTo>
                    <a:cubicBezTo>
                      <a:pt x="0" y="1395"/>
                      <a:pt x="146" y="1512"/>
                      <a:pt x="292" y="1512"/>
                    </a:cubicBezTo>
                    <a:cubicBezTo>
                      <a:pt x="347" y="1512"/>
                      <a:pt x="402" y="1497"/>
                      <a:pt x="454" y="1467"/>
                    </a:cubicBezTo>
                    <a:lnTo>
                      <a:pt x="1376" y="933"/>
                    </a:lnTo>
                    <a:cubicBezTo>
                      <a:pt x="1529" y="846"/>
                      <a:pt x="1643" y="635"/>
                      <a:pt x="1643" y="441"/>
                    </a:cubicBezTo>
                    <a:lnTo>
                      <a:pt x="1643" y="339"/>
                    </a:lnTo>
                    <a:cubicBezTo>
                      <a:pt x="1643" y="118"/>
                      <a:pt x="1496" y="1"/>
                      <a:pt x="13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1"/>
              <p:cNvSpPr/>
              <p:nvPr/>
            </p:nvSpPr>
            <p:spPr>
              <a:xfrm>
                <a:off x="5963575" y="5311150"/>
                <a:ext cx="31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37" extrusionOk="0">
                    <a:moveTo>
                      <a:pt x="1165" y="0"/>
                    </a:moveTo>
                    <a:cubicBezTo>
                      <a:pt x="1144" y="0"/>
                      <a:pt x="1121" y="7"/>
                      <a:pt x="1097" y="21"/>
                    </a:cubicBezTo>
                    <a:lnTo>
                      <a:pt x="174" y="553"/>
                    </a:lnTo>
                    <a:cubicBezTo>
                      <a:pt x="79" y="609"/>
                      <a:pt x="1" y="757"/>
                      <a:pt x="1" y="884"/>
                    </a:cubicBezTo>
                    <a:lnTo>
                      <a:pt x="1" y="985"/>
                    </a:lnTo>
                    <a:cubicBezTo>
                      <a:pt x="1" y="1079"/>
                      <a:pt x="44" y="1136"/>
                      <a:pt x="105" y="1136"/>
                    </a:cubicBezTo>
                    <a:cubicBezTo>
                      <a:pt x="126" y="1136"/>
                      <a:pt x="149" y="1130"/>
                      <a:pt x="174" y="1115"/>
                    </a:cubicBezTo>
                    <a:lnTo>
                      <a:pt x="174" y="1116"/>
                    </a:lnTo>
                    <a:lnTo>
                      <a:pt x="1097" y="583"/>
                    </a:lnTo>
                    <a:cubicBezTo>
                      <a:pt x="1192" y="528"/>
                      <a:pt x="1269" y="380"/>
                      <a:pt x="1269" y="253"/>
                    </a:cubicBezTo>
                    <a:lnTo>
                      <a:pt x="1269" y="151"/>
                    </a:lnTo>
                    <a:cubicBezTo>
                      <a:pt x="1269" y="57"/>
                      <a:pt x="1227" y="0"/>
                      <a:pt x="1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>
                <a:off x="5917325" y="5101300"/>
                <a:ext cx="1034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3029" extrusionOk="0">
                    <a:moveTo>
                      <a:pt x="3349" y="0"/>
                    </a:moveTo>
                    <a:cubicBezTo>
                      <a:pt x="2919" y="0"/>
                      <a:pt x="2465" y="144"/>
                      <a:pt x="2034" y="425"/>
                    </a:cubicBezTo>
                    <a:cubicBezTo>
                      <a:pt x="1312" y="894"/>
                      <a:pt x="559" y="1820"/>
                      <a:pt x="18" y="2903"/>
                    </a:cubicBezTo>
                    <a:lnTo>
                      <a:pt x="0" y="2939"/>
                    </a:lnTo>
                    <a:lnTo>
                      <a:pt x="181" y="3028"/>
                    </a:lnTo>
                    <a:lnTo>
                      <a:pt x="200" y="2993"/>
                    </a:lnTo>
                    <a:cubicBezTo>
                      <a:pt x="711" y="1980"/>
                      <a:pt x="1416" y="1114"/>
                      <a:pt x="2088" y="677"/>
                    </a:cubicBezTo>
                    <a:cubicBezTo>
                      <a:pt x="2485" y="418"/>
                      <a:pt x="2903" y="286"/>
                      <a:pt x="3299" y="286"/>
                    </a:cubicBezTo>
                    <a:cubicBezTo>
                      <a:pt x="3534" y="286"/>
                      <a:pt x="3762" y="333"/>
                      <a:pt x="3972" y="427"/>
                    </a:cubicBezTo>
                    <a:lnTo>
                      <a:pt x="4009" y="442"/>
                    </a:lnTo>
                    <a:lnTo>
                      <a:pt x="4136" y="178"/>
                    </a:lnTo>
                    <a:lnTo>
                      <a:pt x="4100" y="161"/>
                    </a:lnTo>
                    <a:lnTo>
                      <a:pt x="4100" y="162"/>
                    </a:lnTo>
                    <a:cubicBezTo>
                      <a:pt x="3865" y="54"/>
                      <a:pt x="3611" y="0"/>
                      <a:pt x="3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>
                <a:off x="5943000" y="5148075"/>
                <a:ext cx="5600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18" extrusionOk="0">
                    <a:moveTo>
                      <a:pt x="1912" y="1"/>
                    </a:moveTo>
                    <a:cubicBezTo>
                      <a:pt x="1652" y="1"/>
                      <a:pt x="1374" y="94"/>
                      <a:pt x="1095" y="276"/>
                    </a:cubicBezTo>
                    <a:cubicBezTo>
                      <a:pt x="697" y="535"/>
                      <a:pt x="326" y="955"/>
                      <a:pt x="21" y="1491"/>
                    </a:cubicBezTo>
                    <a:lnTo>
                      <a:pt x="0" y="1528"/>
                    </a:lnTo>
                    <a:lnTo>
                      <a:pt x="183" y="1618"/>
                    </a:lnTo>
                    <a:lnTo>
                      <a:pt x="202" y="1585"/>
                    </a:lnTo>
                    <a:cubicBezTo>
                      <a:pt x="474" y="1121"/>
                      <a:pt x="801" y="754"/>
                      <a:pt x="1148" y="529"/>
                    </a:cubicBezTo>
                    <a:cubicBezTo>
                      <a:pt x="1395" y="369"/>
                      <a:pt x="1638" y="287"/>
                      <a:pt x="1865" y="287"/>
                    </a:cubicBezTo>
                    <a:cubicBezTo>
                      <a:pt x="1938" y="287"/>
                      <a:pt x="2009" y="295"/>
                      <a:pt x="2077" y="312"/>
                    </a:cubicBezTo>
                    <a:lnTo>
                      <a:pt x="2109" y="320"/>
                    </a:lnTo>
                    <a:lnTo>
                      <a:pt x="2239" y="52"/>
                    </a:lnTo>
                    <a:lnTo>
                      <a:pt x="2193" y="39"/>
                    </a:lnTo>
                    <a:cubicBezTo>
                      <a:pt x="2102" y="14"/>
                      <a:pt x="2008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>
                <a:off x="5929875" y="5123875"/>
                <a:ext cx="801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2329" extrusionOk="0">
                    <a:moveTo>
                      <a:pt x="2661" y="0"/>
                    </a:moveTo>
                    <a:cubicBezTo>
                      <a:pt x="2315" y="0"/>
                      <a:pt x="1947" y="124"/>
                      <a:pt x="1573" y="368"/>
                    </a:cubicBezTo>
                    <a:lnTo>
                      <a:pt x="1572" y="368"/>
                    </a:lnTo>
                    <a:cubicBezTo>
                      <a:pt x="991" y="747"/>
                      <a:pt x="439" y="1398"/>
                      <a:pt x="19" y="2201"/>
                    </a:cubicBezTo>
                    <a:lnTo>
                      <a:pt x="0" y="2238"/>
                    </a:lnTo>
                    <a:lnTo>
                      <a:pt x="183" y="2328"/>
                    </a:lnTo>
                    <a:lnTo>
                      <a:pt x="201" y="2293"/>
                    </a:lnTo>
                    <a:cubicBezTo>
                      <a:pt x="589" y="1560"/>
                      <a:pt x="1096" y="966"/>
                      <a:pt x="1627" y="621"/>
                    </a:cubicBezTo>
                    <a:cubicBezTo>
                      <a:pt x="1967" y="399"/>
                      <a:pt x="2301" y="287"/>
                      <a:pt x="2613" y="287"/>
                    </a:cubicBezTo>
                    <a:cubicBezTo>
                      <a:pt x="2762" y="287"/>
                      <a:pt x="2906" y="312"/>
                      <a:pt x="3042" y="364"/>
                    </a:cubicBezTo>
                    <a:lnTo>
                      <a:pt x="3077" y="377"/>
                    </a:lnTo>
                    <a:lnTo>
                      <a:pt x="3206" y="112"/>
                    </a:lnTo>
                    <a:lnTo>
                      <a:pt x="3166" y="96"/>
                    </a:lnTo>
                    <a:cubicBezTo>
                      <a:pt x="3005" y="32"/>
                      <a:pt x="2836" y="0"/>
                      <a:pt x="2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>
                <a:off x="5964275" y="5171350"/>
                <a:ext cx="185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38" extrusionOk="0">
                    <a:moveTo>
                      <a:pt x="502" y="0"/>
                    </a:moveTo>
                    <a:cubicBezTo>
                      <a:pt x="454" y="0"/>
                      <a:pt x="402" y="15"/>
                      <a:pt x="350" y="45"/>
                    </a:cubicBezTo>
                    <a:cubicBezTo>
                      <a:pt x="157" y="156"/>
                      <a:pt x="1" y="454"/>
                      <a:pt x="1" y="709"/>
                    </a:cubicBezTo>
                    <a:cubicBezTo>
                      <a:pt x="1" y="850"/>
                      <a:pt x="50" y="960"/>
                      <a:pt x="135" y="1009"/>
                    </a:cubicBezTo>
                    <a:cubicBezTo>
                      <a:pt x="167" y="1028"/>
                      <a:pt x="202" y="1037"/>
                      <a:pt x="240" y="1037"/>
                    </a:cubicBezTo>
                    <a:cubicBezTo>
                      <a:pt x="287" y="1037"/>
                      <a:pt x="338" y="1022"/>
                      <a:pt x="391" y="993"/>
                    </a:cubicBezTo>
                    <a:cubicBezTo>
                      <a:pt x="587" y="880"/>
                      <a:pt x="740" y="588"/>
                      <a:pt x="740" y="329"/>
                    </a:cubicBezTo>
                    <a:cubicBezTo>
                      <a:pt x="740" y="186"/>
                      <a:pt x="691" y="77"/>
                      <a:pt x="605" y="28"/>
                    </a:cubicBezTo>
                    <a:cubicBezTo>
                      <a:pt x="574" y="9"/>
                      <a:pt x="53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>
                <a:off x="6007750" y="5183325"/>
                <a:ext cx="496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6" extrusionOk="0">
                    <a:moveTo>
                      <a:pt x="1776" y="1"/>
                    </a:moveTo>
                    <a:cubicBezTo>
                      <a:pt x="1735" y="1"/>
                      <a:pt x="1689" y="14"/>
                      <a:pt x="1640" y="42"/>
                    </a:cubicBezTo>
                    <a:lnTo>
                      <a:pt x="344" y="790"/>
                    </a:lnTo>
                    <a:cubicBezTo>
                      <a:pt x="155" y="900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3"/>
                      <a:pt x="86" y="3475"/>
                      <a:pt x="209" y="3475"/>
                    </a:cubicBezTo>
                    <a:cubicBezTo>
                      <a:pt x="250" y="3475"/>
                      <a:pt x="296" y="3462"/>
                      <a:pt x="344" y="3435"/>
                    </a:cubicBezTo>
                    <a:lnTo>
                      <a:pt x="1640" y="2685"/>
                    </a:lnTo>
                    <a:cubicBezTo>
                      <a:pt x="1829" y="2577"/>
                      <a:pt x="1983" y="2282"/>
                      <a:pt x="1983" y="2031"/>
                    </a:cubicBezTo>
                    <a:lnTo>
                      <a:pt x="1983" y="301"/>
                    </a:lnTo>
                    <a:cubicBezTo>
                      <a:pt x="1983" y="114"/>
                      <a:pt x="1898" y="1"/>
                      <a:pt x="1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>
                <a:off x="5879300" y="5257375"/>
                <a:ext cx="496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5" extrusionOk="0">
                    <a:moveTo>
                      <a:pt x="1775" y="0"/>
                    </a:moveTo>
                    <a:cubicBezTo>
                      <a:pt x="1734" y="0"/>
                      <a:pt x="1688" y="13"/>
                      <a:pt x="1640" y="41"/>
                    </a:cubicBezTo>
                    <a:lnTo>
                      <a:pt x="344" y="790"/>
                    </a:lnTo>
                    <a:cubicBezTo>
                      <a:pt x="155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6" y="3475"/>
                      <a:pt x="208" y="3475"/>
                    </a:cubicBezTo>
                    <a:cubicBezTo>
                      <a:pt x="250" y="3475"/>
                      <a:pt x="296" y="3462"/>
                      <a:pt x="344" y="3434"/>
                    </a:cubicBezTo>
                    <a:lnTo>
                      <a:pt x="1640" y="2685"/>
                    </a:lnTo>
                    <a:cubicBezTo>
                      <a:pt x="1829" y="2577"/>
                      <a:pt x="1983" y="2281"/>
                      <a:pt x="1983" y="2029"/>
                    </a:cubicBezTo>
                    <a:lnTo>
                      <a:pt x="1983" y="301"/>
                    </a:lnTo>
                    <a:cubicBezTo>
                      <a:pt x="1983" y="113"/>
                      <a:pt x="1898" y="0"/>
                      <a:pt x="1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1"/>
              <p:cNvSpPr/>
              <p:nvPr/>
            </p:nvSpPr>
            <p:spPr>
              <a:xfrm>
                <a:off x="5944150" y="5219800"/>
                <a:ext cx="49625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475" extrusionOk="0">
                    <a:moveTo>
                      <a:pt x="1776" y="0"/>
                    </a:moveTo>
                    <a:cubicBezTo>
                      <a:pt x="1735" y="0"/>
                      <a:pt x="1689" y="13"/>
                      <a:pt x="1642" y="41"/>
                    </a:cubicBezTo>
                    <a:lnTo>
                      <a:pt x="344" y="790"/>
                    </a:lnTo>
                    <a:cubicBezTo>
                      <a:pt x="156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7" y="3475"/>
                      <a:pt x="209" y="3475"/>
                    </a:cubicBezTo>
                    <a:cubicBezTo>
                      <a:pt x="251" y="3475"/>
                      <a:pt x="296" y="3462"/>
                      <a:pt x="344" y="3434"/>
                    </a:cubicBezTo>
                    <a:lnTo>
                      <a:pt x="1642" y="2685"/>
                    </a:lnTo>
                    <a:cubicBezTo>
                      <a:pt x="1829" y="2577"/>
                      <a:pt x="1985" y="2281"/>
                      <a:pt x="1985" y="2030"/>
                    </a:cubicBezTo>
                    <a:lnTo>
                      <a:pt x="1985" y="301"/>
                    </a:lnTo>
                    <a:cubicBezTo>
                      <a:pt x="1985" y="113"/>
                      <a:pt x="1898" y="0"/>
                      <a:pt x="1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0" name="Google Shape;1850;p31"/>
          <p:cNvGrpSpPr/>
          <p:nvPr/>
        </p:nvGrpSpPr>
        <p:grpSpPr>
          <a:xfrm>
            <a:off x="5937788" y="3773550"/>
            <a:ext cx="1173000" cy="1173000"/>
            <a:chOff x="5937788" y="3773550"/>
            <a:chExt cx="1173000" cy="1173000"/>
          </a:xfrm>
        </p:grpSpPr>
        <p:sp>
          <p:nvSpPr>
            <p:cNvPr id="1851" name="Google Shape;1851;p31"/>
            <p:cNvSpPr/>
            <p:nvPr/>
          </p:nvSpPr>
          <p:spPr>
            <a:xfrm>
              <a:off x="5937788" y="3773550"/>
              <a:ext cx="1173000" cy="117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2" name="Google Shape;1852;p31"/>
            <p:cNvGrpSpPr/>
            <p:nvPr/>
          </p:nvGrpSpPr>
          <p:grpSpPr>
            <a:xfrm>
              <a:off x="6099570" y="3900050"/>
              <a:ext cx="838681" cy="919946"/>
              <a:chOff x="4149775" y="3322050"/>
              <a:chExt cx="506725" cy="555825"/>
            </a:xfrm>
          </p:grpSpPr>
          <p:sp>
            <p:nvSpPr>
              <p:cNvPr id="1853" name="Google Shape;1853;p31"/>
              <p:cNvSpPr/>
              <p:nvPr/>
            </p:nvSpPr>
            <p:spPr>
              <a:xfrm>
                <a:off x="4355425" y="3555375"/>
                <a:ext cx="295000" cy="278650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1146" extrusionOk="0">
                    <a:moveTo>
                      <a:pt x="5240" y="0"/>
                    </a:moveTo>
                    <a:cubicBezTo>
                      <a:pt x="5203" y="0"/>
                      <a:pt x="5168" y="1"/>
                      <a:pt x="5136" y="2"/>
                    </a:cubicBezTo>
                    <a:cubicBezTo>
                      <a:pt x="4164" y="3035"/>
                      <a:pt x="2227" y="5843"/>
                      <a:pt x="1" y="7129"/>
                    </a:cubicBezTo>
                    <a:cubicBezTo>
                      <a:pt x="165" y="7518"/>
                      <a:pt x="660" y="9699"/>
                      <a:pt x="1661" y="10523"/>
                    </a:cubicBezTo>
                    <a:cubicBezTo>
                      <a:pt x="2157" y="10931"/>
                      <a:pt x="2731" y="11145"/>
                      <a:pt x="3380" y="11145"/>
                    </a:cubicBezTo>
                    <a:cubicBezTo>
                      <a:pt x="4371" y="11145"/>
                      <a:pt x="5538" y="10645"/>
                      <a:pt x="6867" y="9566"/>
                    </a:cubicBezTo>
                    <a:cubicBezTo>
                      <a:pt x="9065" y="7779"/>
                      <a:pt x="10440" y="5245"/>
                      <a:pt x="11378" y="2507"/>
                    </a:cubicBezTo>
                    <a:cubicBezTo>
                      <a:pt x="11436" y="2343"/>
                      <a:pt x="11753" y="998"/>
                      <a:pt x="11800" y="835"/>
                    </a:cubicBezTo>
                    <a:cubicBezTo>
                      <a:pt x="10756" y="571"/>
                      <a:pt x="6514" y="0"/>
                      <a:pt x="52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>
                <a:off x="4602175" y="3414050"/>
                <a:ext cx="18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45" extrusionOk="0">
                    <a:moveTo>
                      <a:pt x="1" y="1"/>
                    </a:moveTo>
                    <a:lnTo>
                      <a:pt x="4" y="3"/>
                    </a:lnTo>
                    <a:lnTo>
                      <a:pt x="4" y="3"/>
                    </a:lnTo>
                    <a:cubicBezTo>
                      <a:pt x="3" y="2"/>
                      <a:pt x="2" y="2"/>
                      <a:pt x="1" y="1"/>
                    </a:cubicBezTo>
                    <a:close/>
                    <a:moveTo>
                      <a:pt x="4" y="3"/>
                    </a:moveTo>
                    <a:lnTo>
                      <a:pt x="4" y="3"/>
                    </a:lnTo>
                    <a:cubicBezTo>
                      <a:pt x="26" y="15"/>
                      <a:pt x="48" y="31"/>
                      <a:pt x="71" y="44"/>
                    </a:cubicBezTo>
                    <a:lnTo>
                      <a:pt x="72" y="4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6D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>
                <a:off x="4209100" y="3322050"/>
                <a:ext cx="391225" cy="508375"/>
              </a:xfrm>
              <a:custGeom>
                <a:avLst/>
                <a:gdLst/>
                <a:ahLst/>
                <a:cxnLst/>
                <a:rect l="l" t="t" r="r" b="b"/>
                <a:pathLst>
                  <a:path w="15649" h="20335" extrusionOk="0">
                    <a:moveTo>
                      <a:pt x="8394" y="1"/>
                    </a:moveTo>
                    <a:cubicBezTo>
                      <a:pt x="7663" y="1"/>
                      <a:pt x="6858" y="232"/>
                      <a:pt x="6012" y="720"/>
                    </a:cubicBezTo>
                    <a:cubicBezTo>
                      <a:pt x="2691" y="2638"/>
                      <a:pt x="0" y="7780"/>
                      <a:pt x="0" y="12208"/>
                    </a:cubicBezTo>
                    <a:cubicBezTo>
                      <a:pt x="0" y="14525"/>
                      <a:pt x="738" y="16186"/>
                      <a:pt x="1918" y="16968"/>
                    </a:cubicBezTo>
                    <a:lnTo>
                      <a:pt x="1918" y="16969"/>
                    </a:lnTo>
                    <a:lnTo>
                      <a:pt x="1927" y="16975"/>
                    </a:lnTo>
                    <a:cubicBezTo>
                      <a:pt x="2032" y="17044"/>
                      <a:pt x="2142" y="17104"/>
                      <a:pt x="2255" y="17160"/>
                    </a:cubicBezTo>
                    <a:lnTo>
                      <a:pt x="7847" y="20334"/>
                    </a:lnTo>
                    <a:lnTo>
                      <a:pt x="7848" y="20332"/>
                    </a:lnTo>
                    <a:cubicBezTo>
                      <a:pt x="6842" y="19729"/>
                      <a:pt x="6136" y="18515"/>
                      <a:pt x="5898" y="16814"/>
                    </a:cubicBezTo>
                    <a:cubicBezTo>
                      <a:pt x="5920" y="16802"/>
                      <a:pt x="5942" y="16792"/>
                      <a:pt x="5965" y="16779"/>
                    </a:cubicBezTo>
                    <a:cubicBezTo>
                      <a:pt x="5754" y="15936"/>
                      <a:pt x="5810" y="15024"/>
                      <a:pt x="5934" y="14174"/>
                    </a:cubicBezTo>
                    <a:cubicBezTo>
                      <a:pt x="6129" y="12845"/>
                      <a:pt x="6495" y="11558"/>
                      <a:pt x="7061" y="10338"/>
                    </a:cubicBezTo>
                    <a:cubicBezTo>
                      <a:pt x="7639" y="9093"/>
                      <a:pt x="8354" y="7766"/>
                      <a:pt x="9233" y="6707"/>
                    </a:cubicBezTo>
                    <a:cubicBezTo>
                      <a:pt x="9638" y="6219"/>
                      <a:pt x="10027" y="5697"/>
                      <a:pt x="10479" y="5254"/>
                    </a:cubicBezTo>
                    <a:cubicBezTo>
                      <a:pt x="10928" y="4814"/>
                      <a:pt x="11450" y="4463"/>
                      <a:pt x="11956" y="4094"/>
                    </a:cubicBezTo>
                    <a:cubicBezTo>
                      <a:pt x="11950" y="4046"/>
                      <a:pt x="11942" y="3999"/>
                      <a:pt x="11936" y="3952"/>
                    </a:cubicBezTo>
                    <a:cubicBezTo>
                      <a:pt x="12742" y="3506"/>
                      <a:pt x="13510" y="3291"/>
                      <a:pt x="14209" y="3291"/>
                    </a:cubicBezTo>
                    <a:cubicBezTo>
                      <a:pt x="14732" y="3291"/>
                      <a:pt x="15216" y="3411"/>
                      <a:pt x="15649" y="3639"/>
                    </a:cubicBezTo>
                    <a:lnTo>
                      <a:pt x="10185" y="559"/>
                    </a:lnTo>
                    <a:cubicBezTo>
                      <a:pt x="10014" y="438"/>
                      <a:pt x="9832" y="335"/>
                      <a:pt x="9642" y="252"/>
                    </a:cubicBezTo>
                    <a:lnTo>
                      <a:pt x="9630" y="245"/>
                    </a:lnTo>
                    <a:lnTo>
                      <a:pt x="9629" y="248"/>
                    </a:lnTo>
                    <a:cubicBezTo>
                      <a:pt x="9249" y="85"/>
                      <a:pt x="8835" y="1"/>
                      <a:pt x="8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1"/>
              <p:cNvSpPr/>
              <p:nvPr/>
            </p:nvSpPr>
            <p:spPr>
              <a:xfrm>
                <a:off x="4422700" y="3535900"/>
                <a:ext cx="233800" cy="215800"/>
              </a:xfrm>
              <a:custGeom>
                <a:avLst/>
                <a:gdLst/>
                <a:ahLst/>
                <a:cxnLst/>
                <a:rect l="l" t="t" r="r" b="b"/>
                <a:pathLst>
                  <a:path w="9352" h="8632" extrusionOk="0">
                    <a:moveTo>
                      <a:pt x="3210" y="0"/>
                    </a:moveTo>
                    <a:cubicBezTo>
                      <a:pt x="3210" y="0"/>
                      <a:pt x="79" y="3803"/>
                      <a:pt x="39" y="4864"/>
                    </a:cubicBezTo>
                    <a:cubicBezTo>
                      <a:pt x="1" y="5925"/>
                      <a:pt x="5" y="6922"/>
                      <a:pt x="1595" y="7796"/>
                    </a:cubicBezTo>
                    <a:cubicBezTo>
                      <a:pt x="2460" y="8272"/>
                      <a:pt x="3216" y="8631"/>
                      <a:pt x="3976" y="8631"/>
                    </a:cubicBezTo>
                    <a:cubicBezTo>
                      <a:pt x="4612" y="8631"/>
                      <a:pt x="5251" y="8380"/>
                      <a:pt x="5959" y="7733"/>
                    </a:cubicBezTo>
                    <a:cubicBezTo>
                      <a:pt x="6896" y="6879"/>
                      <a:pt x="8546" y="4586"/>
                      <a:pt x="8949" y="2866"/>
                    </a:cubicBezTo>
                    <a:cubicBezTo>
                      <a:pt x="9351" y="1146"/>
                      <a:pt x="3210" y="0"/>
                      <a:pt x="3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1"/>
              <p:cNvSpPr/>
              <p:nvPr/>
            </p:nvSpPr>
            <p:spPr>
              <a:xfrm>
                <a:off x="4600300" y="3413000"/>
                <a:ext cx="19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76" h="43" extrusionOk="0">
                    <a:moveTo>
                      <a:pt x="1" y="1"/>
                    </a:moveTo>
                    <a:lnTo>
                      <a:pt x="76" y="43"/>
                    </a:lnTo>
                    <a:cubicBezTo>
                      <a:pt x="51" y="29"/>
                      <a:pt x="27" y="14"/>
                      <a:pt x="1" y="1"/>
                    </a:cubicBezTo>
                    <a:close/>
                  </a:path>
                </a:pathLst>
              </a:custGeom>
              <a:solidFill>
                <a:srgbClr val="A8C6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1"/>
              <p:cNvSpPr/>
              <p:nvPr/>
            </p:nvSpPr>
            <p:spPr>
              <a:xfrm>
                <a:off x="4400375" y="3408075"/>
                <a:ext cx="251850" cy="3292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170" extrusionOk="0">
                    <a:moveTo>
                      <a:pt x="6642" y="0"/>
                    </a:moveTo>
                    <a:cubicBezTo>
                      <a:pt x="6459" y="0"/>
                      <a:pt x="6268" y="19"/>
                      <a:pt x="6068" y="57"/>
                    </a:cubicBezTo>
                    <a:cubicBezTo>
                      <a:pt x="5188" y="224"/>
                      <a:pt x="3937" y="736"/>
                      <a:pt x="3960" y="976"/>
                    </a:cubicBezTo>
                    <a:cubicBezTo>
                      <a:pt x="3990" y="1270"/>
                      <a:pt x="4005" y="1578"/>
                      <a:pt x="4005" y="1898"/>
                    </a:cubicBezTo>
                    <a:cubicBezTo>
                      <a:pt x="4005" y="2513"/>
                      <a:pt x="3951" y="3143"/>
                      <a:pt x="3848" y="3777"/>
                    </a:cubicBezTo>
                    <a:cubicBezTo>
                      <a:pt x="3678" y="4905"/>
                      <a:pt x="2821" y="6513"/>
                      <a:pt x="1798" y="7855"/>
                    </a:cubicBezTo>
                    <a:cubicBezTo>
                      <a:pt x="1068" y="8812"/>
                      <a:pt x="1" y="10649"/>
                      <a:pt x="2489" y="12290"/>
                    </a:cubicBezTo>
                    <a:cubicBezTo>
                      <a:pt x="3422" y="12906"/>
                      <a:pt x="4167" y="13169"/>
                      <a:pt x="4804" y="13169"/>
                    </a:cubicBezTo>
                    <a:cubicBezTo>
                      <a:pt x="5991" y="13169"/>
                      <a:pt x="6803" y="12253"/>
                      <a:pt x="7760" y="10994"/>
                    </a:cubicBezTo>
                    <a:cubicBezTo>
                      <a:pt x="8642" y="9836"/>
                      <a:pt x="9284" y="8484"/>
                      <a:pt x="9574" y="7190"/>
                    </a:cubicBezTo>
                    <a:cubicBezTo>
                      <a:pt x="9852" y="5919"/>
                      <a:pt x="10074" y="3069"/>
                      <a:pt x="9313" y="1853"/>
                    </a:cubicBezTo>
                    <a:cubicBezTo>
                      <a:pt x="8593" y="704"/>
                      <a:pt x="7770" y="0"/>
                      <a:pt x="6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1"/>
              <p:cNvSpPr/>
              <p:nvPr/>
            </p:nvSpPr>
            <p:spPr>
              <a:xfrm>
                <a:off x="4354325" y="3404325"/>
                <a:ext cx="3006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2025" h="17476" extrusionOk="0">
                    <a:moveTo>
                      <a:pt x="8400" y="0"/>
                    </a:moveTo>
                    <a:cubicBezTo>
                      <a:pt x="7668" y="0"/>
                      <a:pt x="6861" y="232"/>
                      <a:pt x="6012" y="721"/>
                    </a:cubicBezTo>
                    <a:cubicBezTo>
                      <a:pt x="2692" y="2639"/>
                      <a:pt x="0" y="7781"/>
                      <a:pt x="0" y="12209"/>
                    </a:cubicBezTo>
                    <a:cubicBezTo>
                      <a:pt x="0" y="14603"/>
                      <a:pt x="790" y="16293"/>
                      <a:pt x="2039" y="17041"/>
                    </a:cubicBezTo>
                    <a:cubicBezTo>
                      <a:pt x="2509" y="17322"/>
                      <a:pt x="3043" y="17475"/>
                      <a:pt x="3626" y="17475"/>
                    </a:cubicBezTo>
                    <a:cubicBezTo>
                      <a:pt x="4358" y="17475"/>
                      <a:pt x="5164" y="17243"/>
                      <a:pt x="6012" y="16754"/>
                    </a:cubicBezTo>
                    <a:cubicBezTo>
                      <a:pt x="8148" y="15522"/>
                      <a:pt x="10021" y="12954"/>
                      <a:pt x="11087" y="10102"/>
                    </a:cubicBezTo>
                    <a:cubicBezTo>
                      <a:pt x="11167" y="9890"/>
                      <a:pt x="11052" y="9647"/>
                      <a:pt x="10834" y="9585"/>
                    </a:cubicBezTo>
                    <a:lnTo>
                      <a:pt x="10831" y="9584"/>
                    </a:lnTo>
                    <a:cubicBezTo>
                      <a:pt x="9828" y="12493"/>
                      <a:pt x="7951" y="15151"/>
                      <a:pt x="5802" y="16390"/>
                    </a:cubicBezTo>
                    <a:cubicBezTo>
                      <a:pt x="5038" y="16831"/>
                      <a:pt x="4306" y="17055"/>
                      <a:pt x="3626" y="17055"/>
                    </a:cubicBezTo>
                    <a:cubicBezTo>
                      <a:pt x="3104" y="17055"/>
                      <a:pt x="2634" y="16915"/>
                      <a:pt x="2222" y="16658"/>
                    </a:cubicBezTo>
                    <a:cubicBezTo>
                      <a:pt x="1097" y="15957"/>
                      <a:pt x="422" y="14364"/>
                      <a:pt x="422" y="12209"/>
                    </a:cubicBezTo>
                    <a:cubicBezTo>
                      <a:pt x="422" y="7923"/>
                      <a:pt x="3024" y="2933"/>
                      <a:pt x="6222" y="1085"/>
                    </a:cubicBezTo>
                    <a:cubicBezTo>
                      <a:pt x="6988" y="644"/>
                      <a:pt x="7720" y="420"/>
                      <a:pt x="8400" y="420"/>
                    </a:cubicBezTo>
                    <a:cubicBezTo>
                      <a:pt x="8920" y="420"/>
                      <a:pt x="9390" y="560"/>
                      <a:pt x="9801" y="816"/>
                    </a:cubicBezTo>
                    <a:cubicBezTo>
                      <a:pt x="10928" y="1517"/>
                      <a:pt x="11604" y="3110"/>
                      <a:pt x="11604" y="5267"/>
                    </a:cubicBezTo>
                    <a:cubicBezTo>
                      <a:pt x="11604" y="6599"/>
                      <a:pt x="11352" y="8000"/>
                      <a:pt x="10910" y="9353"/>
                    </a:cubicBezTo>
                    <a:cubicBezTo>
                      <a:pt x="10918" y="9355"/>
                      <a:pt x="10926" y="9356"/>
                      <a:pt x="10935" y="9356"/>
                    </a:cubicBezTo>
                    <a:cubicBezTo>
                      <a:pt x="11089" y="9356"/>
                      <a:pt x="11460" y="9045"/>
                      <a:pt x="11658" y="8302"/>
                    </a:cubicBezTo>
                    <a:cubicBezTo>
                      <a:pt x="11886" y="7445"/>
                      <a:pt x="12024" y="6110"/>
                      <a:pt x="12024" y="5267"/>
                    </a:cubicBezTo>
                    <a:cubicBezTo>
                      <a:pt x="12024" y="2871"/>
                      <a:pt x="11234" y="1181"/>
                      <a:pt x="9985" y="433"/>
                    </a:cubicBezTo>
                    <a:cubicBezTo>
                      <a:pt x="9961" y="419"/>
                      <a:pt x="9938" y="403"/>
                      <a:pt x="9915" y="390"/>
                    </a:cubicBezTo>
                    <a:lnTo>
                      <a:pt x="9840" y="348"/>
                    </a:lnTo>
                    <a:cubicBezTo>
                      <a:pt x="9406" y="120"/>
                      <a:pt x="8923" y="0"/>
                      <a:pt x="84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4462575" y="3626000"/>
                <a:ext cx="84000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361" extrusionOk="0">
                    <a:moveTo>
                      <a:pt x="1680" y="1"/>
                    </a:moveTo>
                    <a:cubicBezTo>
                      <a:pt x="752" y="1"/>
                      <a:pt x="1" y="753"/>
                      <a:pt x="1" y="1681"/>
                    </a:cubicBezTo>
                    <a:cubicBezTo>
                      <a:pt x="1" y="2074"/>
                      <a:pt x="136" y="2435"/>
                      <a:pt x="364" y="2722"/>
                    </a:cubicBezTo>
                    <a:lnTo>
                      <a:pt x="345" y="2743"/>
                    </a:lnTo>
                    <a:lnTo>
                      <a:pt x="594" y="2961"/>
                    </a:lnTo>
                    <a:cubicBezTo>
                      <a:pt x="887" y="3210"/>
                      <a:pt x="1266" y="3360"/>
                      <a:pt x="1680" y="3360"/>
                    </a:cubicBezTo>
                    <a:cubicBezTo>
                      <a:pt x="2608" y="3360"/>
                      <a:pt x="3359" y="2608"/>
                      <a:pt x="3359" y="1681"/>
                    </a:cubicBezTo>
                    <a:cubicBezTo>
                      <a:pt x="3359" y="1174"/>
                      <a:pt x="3134" y="720"/>
                      <a:pt x="2778" y="412"/>
                    </a:cubicBezTo>
                    <a:lnTo>
                      <a:pt x="2779" y="410"/>
                    </a:lnTo>
                    <a:lnTo>
                      <a:pt x="2497" y="163"/>
                    </a:lnTo>
                    <a:lnTo>
                      <a:pt x="2468" y="198"/>
                    </a:lnTo>
                    <a:cubicBezTo>
                      <a:pt x="2233" y="72"/>
                      <a:pt x="1965" y="1"/>
                      <a:pt x="1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1"/>
              <p:cNvSpPr/>
              <p:nvPr/>
            </p:nvSpPr>
            <p:spPr>
              <a:xfrm>
                <a:off x="4455925" y="3620175"/>
                <a:ext cx="8400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360" extrusionOk="0">
                    <a:moveTo>
                      <a:pt x="1680" y="0"/>
                    </a:moveTo>
                    <a:cubicBezTo>
                      <a:pt x="752" y="0"/>
                      <a:pt x="1" y="752"/>
                      <a:pt x="1" y="1680"/>
                    </a:cubicBezTo>
                    <a:cubicBezTo>
                      <a:pt x="1" y="2607"/>
                      <a:pt x="752" y="3360"/>
                      <a:pt x="1680" y="3360"/>
                    </a:cubicBezTo>
                    <a:cubicBezTo>
                      <a:pt x="2608" y="3360"/>
                      <a:pt x="3359" y="2607"/>
                      <a:pt x="3359" y="1680"/>
                    </a:cubicBezTo>
                    <a:cubicBezTo>
                      <a:pt x="3359" y="752"/>
                      <a:pt x="2608" y="0"/>
                      <a:pt x="16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1"/>
              <p:cNvSpPr/>
              <p:nvPr/>
            </p:nvSpPr>
            <p:spPr>
              <a:xfrm>
                <a:off x="4538600" y="3555150"/>
                <a:ext cx="24925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96" extrusionOk="0">
                    <a:moveTo>
                      <a:pt x="499" y="0"/>
                    </a:moveTo>
                    <a:cubicBezTo>
                      <a:pt x="224" y="0"/>
                      <a:pt x="1" y="223"/>
                      <a:pt x="1" y="499"/>
                    </a:cubicBezTo>
                    <a:cubicBezTo>
                      <a:pt x="1" y="773"/>
                      <a:pt x="224" y="996"/>
                      <a:pt x="499" y="996"/>
                    </a:cubicBezTo>
                    <a:cubicBezTo>
                      <a:pt x="773" y="996"/>
                      <a:pt x="996" y="774"/>
                      <a:pt x="996" y="499"/>
                    </a:cubicBezTo>
                    <a:cubicBezTo>
                      <a:pt x="996" y="223"/>
                      <a:pt x="773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1"/>
              <p:cNvSpPr/>
              <p:nvPr/>
            </p:nvSpPr>
            <p:spPr>
              <a:xfrm>
                <a:off x="4560525" y="3473175"/>
                <a:ext cx="22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62" extrusionOk="0">
                    <a:moveTo>
                      <a:pt x="363" y="0"/>
                    </a:moveTo>
                    <a:cubicBezTo>
                      <a:pt x="325" y="0"/>
                      <a:pt x="288" y="7"/>
                      <a:pt x="252" y="22"/>
                    </a:cubicBezTo>
                    <a:cubicBezTo>
                      <a:pt x="64" y="103"/>
                      <a:pt x="0" y="372"/>
                      <a:pt x="108" y="626"/>
                    </a:cubicBezTo>
                    <a:cubicBezTo>
                      <a:pt x="195" y="831"/>
                      <a:pt x="368" y="962"/>
                      <a:pt x="531" y="962"/>
                    </a:cubicBezTo>
                    <a:cubicBezTo>
                      <a:pt x="569" y="962"/>
                      <a:pt x="606" y="955"/>
                      <a:pt x="642" y="940"/>
                    </a:cubicBezTo>
                    <a:cubicBezTo>
                      <a:pt x="830" y="859"/>
                      <a:pt x="894" y="589"/>
                      <a:pt x="787" y="336"/>
                    </a:cubicBezTo>
                    <a:cubicBezTo>
                      <a:pt x="700" y="131"/>
                      <a:pt x="526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1"/>
              <p:cNvSpPr/>
              <p:nvPr/>
            </p:nvSpPr>
            <p:spPr>
              <a:xfrm>
                <a:off x="4466400" y="3630675"/>
                <a:ext cx="63050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20" extrusionOk="0">
                    <a:moveTo>
                      <a:pt x="1261" y="0"/>
                    </a:moveTo>
                    <a:cubicBezTo>
                      <a:pt x="566" y="0"/>
                      <a:pt x="1" y="564"/>
                      <a:pt x="1" y="1260"/>
                    </a:cubicBezTo>
                    <a:cubicBezTo>
                      <a:pt x="1" y="1956"/>
                      <a:pt x="566" y="2520"/>
                      <a:pt x="1261" y="2520"/>
                    </a:cubicBezTo>
                    <a:cubicBezTo>
                      <a:pt x="1956" y="2520"/>
                      <a:pt x="2521" y="1956"/>
                      <a:pt x="2521" y="1260"/>
                    </a:cubicBezTo>
                    <a:cubicBezTo>
                      <a:pt x="2521" y="564"/>
                      <a:pt x="1956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1"/>
              <p:cNvSpPr/>
              <p:nvPr/>
            </p:nvSpPr>
            <p:spPr>
              <a:xfrm>
                <a:off x="4187050" y="3435875"/>
                <a:ext cx="210950" cy="419775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16791" extrusionOk="0">
                    <a:moveTo>
                      <a:pt x="1276" y="1"/>
                    </a:moveTo>
                    <a:cubicBezTo>
                      <a:pt x="512" y="1"/>
                      <a:pt x="0" y="702"/>
                      <a:pt x="0" y="1744"/>
                    </a:cubicBezTo>
                    <a:lnTo>
                      <a:pt x="0" y="10437"/>
                    </a:lnTo>
                    <a:cubicBezTo>
                      <a:pt x="0" y="11783"/>
                      <a:pt x="829" y="13358"/>
                      <a:pt x="1847" y="13946"/>
                    </a:cubicBezTo>
                    <a:lnTo>
                      <a:pt x="6366" y="16554"/>
                    </a:lnTo>
                    <a:cubicBezTo>
                      <a:pt x="6638" y="16710"/>
                      <a:pt x="6906" y="16791"/>
                      <a:pt x="7163" y="16791"/>
                    </a:cubicBezTo>
                    <a:cubicBezTo>
                      <a:pt x="7540" y="16791"/>
                      <a:pt x="7873" y="16613"/>
                      <a:pt x="8102" y="16292"/>
                    </a:cubicBezTo>
                    <a:cubicBezTo>
                      <a:pt x="8322" y="15984"/>
                      <a:pt x="8437" y="15554"/>
                      <a:pt x="8437" y="15048"/>
                    </a:cubicBezTo>
                    <a:lnTo>
                      <a:pt x="8437" y="6355"/>
                    </a:lnTo>
                    <a:cubicBezTo>
                      <a:pt x="8437" y="5008"/>
                      <a:pt x="7609" y="3434"/>
                      <a:pt x="6591" y="2847"/>
                    </a:cubicBezTo>
                    <a:lnTo>
                      <a:pt x="2073" y="238"/>
                    </a:lnTo>
                    <a:cubicBezTo>
                      <a:pt x="1801" y="81"/>
                      <a:pt x="1532" y="1"/>
                      <a:pt x="1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1"/>
              <p:cNvSpPr/>
              <p:nvPr/>
            </p:nvSpPr>
            <p:spPr>
              <a:xfrm>
                <a:off x="4169175" y="3440100"/>
                <a:ext cx="595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82" extrusionOk="0">
                    <a:moveTo>
                      <a:pt x="1397" y="1"/>
                    </a:moveTo>
                    <a:lnTo>
                      <a:pt x="1" y="837"/>
                    </a:lnTo>
                    <a:lnTo>
                      <a:pt x="444" y="1782"/>
                    </a:lnTo>
                    <a:lnTo>
                      <a:pt x="1584" y="1782"/>
                    </a:lnTo>
                    <a:lnTo>
                      <a:pt x="2381" y="844"/>
                    </a:lnTo>
                    <a:lnTo>
                      <a:pt x="13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>
                <a:off x="4333200" y="3832625"/>
                <a:ext cx="486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85" extrusionOk="0">
                    <a:moveTo>
                      <a:pt x="1487" y="0"/>
                    </a:moveTo>
                    <a:lnTo>
                      <a:pt x="0" y="323"/>
                    </a:lnTo>
                    <a:cubicBezTo>
                      <a:pt x="23" y="408"/>
                      <a:pt x="501" y="1585"/>
                      <a:pt x="501" y="1585"/>
                    </a:cubicBezTo>
                    <a:lnTo>
                      <a:pt x="1946" y="729"/>
                    </a:ln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1"/>
              <p:cNvSpPr/>
              <p:nvPr/>
            </p:nvSpPr>
            <p:spPr>
              <a:xfrm>
                <a:off x="4149775" y="3458150"/>
                <a:ext cx="210950" cy="419725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16789" extrusionOk="0">
                    <a:moveTo>
                      <a:pt x="1275" y="0"/>
                    </a:moveTo>
                    <a:cubicBezTo>
                      <a:pt x="513" y="0"/>
                      <a:pt x="1" y="700"/>
                      <a:pt x="1" y="1742"/>
                    </a:cubicBezTo>
                    <a:lnTo>
                      <a:pt x="1" y="10435"/>
                    </a:lnTo>
                    <a:cubicBezTo>
                      <a:pt x="1" y="11782"/>
                      <a:pt x="829" y="13356"/>
                      <a:pt x="1847" y="13944"/>
                    </a:cubicBezTo>
                    <a:lnTo>
                      <a:pt x="6365" y="16552"/>
                    </a:lnTo>
                    <a:cubicBezTo>
                      <a:pt x="6637" y="16710"/>
                      <a:pt x="6906" y="16789"/>
                      <a:pt x="7162" y="16789"/>
                    </a:cubicBezTo>
                    <a:cubicBezTo>
                      <a:pt x="7541" y="16789"/>
                      <a:pt x="7874" y="16613"/>
                      <a:pt x="8102" y="16292"/>
                    </a:cubicBezTo>
                    <a:cubicBezTo>
                      <a:pt x="8321" y="15983"/>
                      <a:pt x="8438" y="15552"/>
                      <a:pt x="8438" y="15047"/>
                    </a:cubicBezTo>
                    <a:lnTo>
                      <a:pt x="8438" y="6354"/>
                    </a:lnTo>
                    <a:cubicBezTo>
                      <a:pt x="8438" y="5008"/>
                      <a:pt x="7609" y="3433"/>
                      <a:pt x="6591" y="2845"/>
                    </a:cubicBezTo>
                    <a:lnTo>
                      <a:pt x="2072" y="236"/>
                    </a:lnTo>
                    <a:cubicBezTo>
                      <a:pt x="1800" y="80"/>
                      <a:pt x="1533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1"/>
              <p:cNvSpPr/>
              <p:nvPr/>
            </p:nvSpPr>
            <p:spPr>
              <a:xfrm>
                <a:off x="4155425" y="3463750"/>
                <a:ext cx="199675" cy="40850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16340" extrusionOk="0">
                    <a:moveTo>
                      <a:pt x="1050" y="0"/>
                    </a:moveTo>
                    <a:cubicBezTo>
                      <a:pt x="434" y="0"/>
                      <a:pt x="0" y="570"/>
                      <a:pt x="0" y="1518"/>
                    </a:cubicBezTo>
                    <a:lnTo>
                      <a:pt x="0" y="10211"/>
                    </a:lnTo>
                    <a:cubicBezTo>
                      <a:pt x="0" y="11483"/>
                      <a:pt x="780" y="12974"/>
                      <a:pt x="1734" y="13525"/>
                    </a:cubicBezTo>
                    <a:lnTo>
                      <a:pt x="6253" y="16133"/>
                    </a:lnTo>
                    <a:cubicBezTo>
                      <a:pt x="6495" y="16273"/>
                      <a:pt x="6727" y="16340"/>
                      <a:pt x="6937" y="16340"/>
                    </a:cubicBezTo>
                    <a:cubicBezTo>
                      <a:pt x="7553" y="16340"/>
                      <a:pt x="7987" y="15771"/>
                      <a:pt x="7987" y="14823"/>
                    </a:cubicBezTo>
                    <a:lnTo>
                      <a:pt x="7987" y="6130"/>
                    </a:lnTo>
                    <a:cubicBezTo>
                      <a:pt x="7987" y="4857"/>
                      <a:pt x="7206" y="3367"/>
                      <a:pt x="6253" y="2816"/>
                    </a:cubicBezTo>
                    <a:lnTo>
                      <a:pt x="1734" y="207"/>
                    </a:lnTo>
                    <a:cubicBezTo>
                      <a:pt x="1491" y="67"/>
                      <a:pt x="1260" y="0"/>
                      <a:pt x="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1"/>
              <p:cNvSpPr/>
              <p:nvPr/>
            </p:nvSpPr>
            <p:spPr>
              <a:xfrm>
                <a:off x="4180275" y="3499325"/>
                <a:ext cx="146975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12073" extrusionOk="0">
                    <a:moveTo>
                      <a:pt x="0" y="1"/>
                    </a:moveTo>
                    <a:lnTo>
                      <a:pt x="0" y="8678"/>
                    </a:lnTo>
                    <a:lnTo>
                      <a:pt x="5878" y="12073"/>
                    </a:lnTo>
                    <a:lnTo>
                      <a:pt x="5878" y="33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1"/>
              <p:cNvSpPr/>
              <p:nvPr/>
            </p:nvSpPr>
            <p:spPr>
              <a:xfrm>
                <a:off x="4239875" y="3782500"/>
                <a:ext cx="197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46" extrusionOk="0">
                    <a:moveTo>
                      <a:pt x="239" y="0"/>
                    </a:moveTo>
                    <a:cubicBezTo>
                      <a:pt x="98" y="0"/>
                      <a:pt x="0" y="129"/>
                      <a:pt x="0" y="346"/>
                    </a:cubicBezTo>
                    <a:cubicBezTo>
                      <a:pt x="0" y="636"/>
                      <a:pt x="177" y="972"/>
                      <a:pt x="395" y="1098"/>
                    </a:cubicBezTo>
                    <a:cubicBezTo>
                      <a:pt x="450" y="1130"/>
                      <a:pt x="503" y="1146"/>
                      <a:pt x="551" y="1146"/>
                    </a:cubicBezTo>
                    <a:cubicBezTo>
                      <a:pt x="690" y="1146"/>
                      <a:pt x="788" y="1016"/>
                      <a:pt x="788" y="801"/>
                    </a:cubicBezTo>
                    <a:cubicBezTo>
                      <a:pt x="788" y="510"/>
                      <a:pt x="612" y="173"/>
                      <a:pt x="395" y="47"/>
                    </a:cubicBezTo>
                    <a:cubicBezTo>
                      <a:pt x="339" y="15"/>
                      <a:pt x="286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1"/>
              <p:cNvSpPr/>
              <p:nvPr/>
            </p:nvSpPr>
            <p:spPr>
              <a:xfrm>
                <a:off x="4196325" y="3543025"/>
                <a:ext cx="503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9" extrusionOk="0">
                    <a:moveTo>
                      <a:pt x="211" y="0"/>
                    </a:moveTo>
                    <a:cubicBezTo>
                      <a:pt x="87" y="0"/>
                      <a:pt x="0" y="115"/>
                      <a:pt x="0" y="304"/>
                    </a:cubicBezTo>
                    <a:lnTo>
                      <a:pt x="0" y="2061"/>
                    </a:lnTo>
                    <a:cubicBezTo>
                      <a:pt x="0" y="2316"/>
                      <a:pt x="157" y="2615"/>
                      <a:pt x="348" y="2726"/>
                    </a:cubicBezTo>
                    <a:lnTo>
                      <a:pt x="1665" y="3487"/>
                    </a:lnTo>
                    <a:cubicBezTo>
                      <a:pt x="1714" y="3515"/>
                      <a:pt x="1760" y="3528"/>
                      <a:pt x="1803" y="3528"/>
                    </a:cubicBezTo>
                    <a:cubicBezTo>
                      <a:pt x="1926" y="3528"/>
                      <a:pt x="2013" y="3413"/>
                      <a:pt x="2013" y="3223"/>
                    </a:cubicBezTo>
                    <a:lnTo>
                      <a:pt x="2013" y="1468"/>
                    </a:lnTo>
                    <a:cubicBezTo>
                      <a:pt x="2013" y="1212"/>
                      <a:pt x="1857" y="912"/>
                      <a:pt x="1665" y="801"/>
                    </a:cubicBezTo>
                    <a:lnTo>
                      <a:pt x="348" y="42"/>
                    </a:lnTo>
                    <a:cubicBezTo>
                      <a:pt x="299" y="14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1"/>
              <p:cNvSpPr/>
              <p:nvPr/>
            </p:nvSpPr>
            <p:spPr>
              <a:xfrm>
                <a:off x="4260875" y="3580050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8" y="0"/>
                      <a:pt x="1" y="115"/>
                      <a:pt x="1" y="305"/>
                    </a:cubicBezTo>
                    <a:lnTo>
                      <a:pt x="1" y="2060"/>
                    </a:lnTo>
                    <a:cubicBezTo>
                      <a:pt x="1" y="2316"/>
                      <a:pt x="157" y="2616"/>
                      <a:pt x="348" y="2726"/>
                    </a:cubicBezTo>
                    <a:lnTo>
                      <a:pt x="1665" y="3486"/>
                    </a:lnTo>
                    <a:cubicBezTo>
                      <a:pt x="1713" y="3515"/>
                      <a:pt x="1760" y="3528"/>
                      <a:pt x="1802" y="3528"/>
                    </a:cubicBezTo>
                    <a:cubicBezTo>
                      <a:pt x="1926" y="3528"/>
                      <a:pt x="2014" y="3413"/>
                      <a:pt x="2014" y="3223"/>
                    </a:cubicBezTo>
                    <a:lnTo>
                      <a:pt x="2014" y="1468"/>
                    </a:lnTo>
                    <a:cubicBezTo>
                      <a:pt x="2014" y="1212"/>
                      <a:pt x="1856" y="912"/>
                      <a:pt x="1665" y="803"/>
                    </a:cubicBezTo>
                    <a:lnTo>
                      <a:pt x="348" y="42"/>
                    </a:lnTo>
                    <a:cubicBezTo>
                      <a:pt x="300" y="13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1"/>
              <p:cNvSpPr/>
              <p:nvPr/>
            </p:nvSpPr>
            <p:spPr>
              <a:xfrm>
                <a:off x="4196325" y="3634200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7" y="0"/>
                      <a:pt x="0" y="115"/>
                      <a:pt x="0" y="305"/>
                    </a:cubicBezTo>
                    <a:lnTo>
                      <a:pt x="0" y="2060"/>
                    </a:lnTo>
                    <a:cubicBezTo>
                      <a:pt x="0" y="2316"/>
                      <a:pt x="157" y="2616"/>
                      <a:pt x="348" y="2727"/>
                    </a:cubicBezTo>
                    <a:lnTo>
                      <a:pt x="1665" y="3486"/>
                    </a:lnTo>
                    <a:cubicBezTo>
                      <a:pt x="1714" y="3515"/>
                      <a:pt x="1761" y="3528"/>
                      <a:pt x="1803" y="3528"/>
                    </a:cubicBezTo>
                    <a:cubicBezTo>
                      <a:pt x="1926" y="3528"/>
                      <a:pt x="2013" y="3414"/>
                      <a:pt x="2013" y="3224"/>
                    </a:cubicBezTo>
                    <a:lnTo>
                      <a:pt x="2013" y="1468"/>
                    </a:lnTo>
                    <a:cubicBezTo>
                      <a:pt x="2013" y="1212"/>
                      <a:pt x="1857" y="913"/>
                      <a:pt x="1665" y="802"/>
                    </a:cubicBezTo>
                    <a:lnTo>
                      <a:pt x="348" y="41"/>
                    </a:lnTo>
                    <a:cubicBezTo>
                      <a:pt x="299" y="14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1"/>
              <p:cNvSpPr/>
              <p:nvPr/>
            </p:nvSpPr>
            <p:spPr>
              <a:xfrm>
                <a:off x="4260875" y="3671225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8" y="0"/>
                      <a:pt x="1" y="114"/>
                      <a:pt x="1" y="305"/>
                    </a:cubicBezTo>
                    <a:lnTo>
                      <a:pt x="1" y="2061"/>
                    </a:lnTo>
                    <a:cubicBezTo>
                      <a:pt x="1" y="2316"/>
                      <a:pt x="157" y="2616"/>
                      <a:pt x="348" y="2726"/>
                    </a:cubicBezTo>
                    <a:lnTo>
                      <a:pt x="1665" y="3486"/>
                    </a:lnTo>
                    <a:cubicBezTo>
                      <a:pt x="1714" y="3514"/>
                      <a:pt x="1760" y="3528"/>
                      <a:pt x="1803" y="3528"/>
                    </a:cubicBezTo>
                    <a:cubicBezTo>
                      <a:pt x="1926" y="3528"/>
                      <a:pt x="2014" y="3414"/>
                      <a:pt x="2014" y="3224"/>
                    </a:cubicBezTo>
                    <a:lnTo>
                      <a:pt x="2014" y="1467"/>
                    </a:lnTo>
                    <a:cubicBezTo>
                      <a:pt x="2014" y="1212"/>
                      <a:pt x="1856" y="913"/>
                      <a:pt x="1665" y="802"/>
                    </a:cubicBezTo>
                    <a:lnTo>
                      <a:pt x="348" y="41"/>
                    </a:lnTo>
                    <a:cubicBezTo>
                      <a:pt x="300" y="14"/>
                      <a:pt x="254" y="0"/>
                      <a:pt x="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1"/>
              <p:cNvSpPr/>
              <p:nvPr/>
            </p:nvSpPr>
            <p:spPr>
              <a:xfrm>
                <a:off x="4368375" y="3641375"/>
                <a:ext cx="3225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663" extrusionOk="0">
                    <a:moveTo>
                      <a:pt x="680" y="1"/>
                    </a:moveTo>
                    <a:cubicBezTo>
                      <a:pt x="622" y="1"/>
                      <a:pt x="558" y="19"/>
                      <a:pt x="491" y="58"/>
                    </a:cubicBezTo>
                    <a:cubicBezTo>
                      <a:pt x="220" y="214"/>
                      <a:pt x="1" y="633"/>
                      <a:pt x="1" y="994"/>
                    </a:cubicBezTo>
                    <a:cubicBezTo>
                      <a:pt x="1" y="1189"/>
                      <a:pt x="66" y="1324"/>
                      <a:pt x="169" y="1385"/>
                    </a:cubicBezTo>
                    <a:lnTo>
                      <a:pt x="168" y="1387"/>
                    </a:lnTo>
                    <a:lnTo>
                      <a:pt x="659" y="1662"/>
                    </a:lnTo>
                    <a:lnTo>
                      <a:pt x="813" y="1347"/>
                    </a:lnTo>
                    <a:lnTo>
                      <a:pt x="637" y="1246"/>
                    </a:lnTo>
                    <a:cubicBezTo>
                      <a:pt x="825" y="1059"/>
                      <a:pt x="964" y="755"/>
                      <a:pt x="976" y="473"/>
                    </a:cubicBezTo>
                    <a:lnTo>
                      <a:pt x="1172" y="587"/>
                    </a:lnTo>
                    <a:lnTo>
                      <a:pt x="1289" y="301"/>
                    </a:lnTo>
                    <a:lnTo>
                      <a:pt x="813" y="33"/>
                    </a:lnTo>
                    <a:lnTo>
                      <a:pt x="811" y="36"/>
                    </a:lnTo>
                    <a:cubicBezTo>
                      <a:pt x="772" y="13"/>
                      <a:pt x="728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1"/>
              <p:cNvSpPr/>
              <p:nvPr/>
            </p:nvSpPr>
            <p:spPr>
              <a:xfrm>
                <a:off x="4380275" y="3648025"/>
                <a:ext cx="2450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424" extrusionOk="0">
                    <a:moveTo>
                      <a:pt x="685" y="0"/>
                    </a:moveTo>
                    <a:cubicBezTo>
                      <a:pt x="625" y="0"/>
                      <a:pt x="559" y="19"/>
                      <a:pt x="490" y="59"/>
                    </a:cubicBezTo>
                    <a:cubicBezTo>
                      <a:pt x="219" y="216"/>
                      <a:pt x="1" y="634"/>
                      <a:pt x="1" y="995"/>
                    </a:cubicBezTo>
                    <a:cubicBezTo>
                      <a:pt x="1" y="1263"/>
                      <a:pt x="122" y="1424"/>
                      <a:pt x="295" y="1424"/>
                    </a:cubicBezTo>
                    <a:cubicBezTo>
                      <a:pt x="355" y="1424"/>
                      <a:pt x="421" y="1405"/>
                      <a:pt x="490" y="1365"/>
                    </a:cubicBezTo>
                    <a:cubicBezTo>
                      <a:pt x="761" y="1209"/>
                      <a:pt x="980" y="790"/>
                      <a:pt x="980" y="429"/>
                    </a:cubicBezTo>
                    <a:cubicBezTo>
                      <a:pt x="980" y="161"/>
                      <a:pt x="858" y="0"/>
                      <a:pt x="6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4384525" y="3653275"/>
                <a:ext cx="177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033" extrusionOk="0">
                    <a:moveTo>
                      <a:pt x="496" y="0"/>
                    </a:moveTo>
                    <a:cubicBezTo>
                      <a:pt x="453" y="0"/>
                      <a:pt x="405" y="14"/>
                      <a:pt x="355" y="43"/>
                    </a:cubicBezTo>
                    <a:cubicBezTo>
                      <a:pt x="159" y="156"/>
                      <a:pt x="0" y="461"/>
                      <a:pt x="0" y="722"/>
                    </a:cubicBezTo>
                    <a:cubicBezTo>
                      <a:pt x="0" y="917"/>
                      <a:pt x="88" y="1033"/>
                      <a:pt x="214" y="1033"/>
                    </a:cubicBezTo>
                    <a:cubicBezTo>
                      <a:pt x="257" y="1033"/>
                      <a:pt x="305" y="1019"/>
                      <a:pt x="355" y="990"/>
                    </a:cubicBezTo>
                    <a:cubicBezTo>
                      <a:pt x="551" y="877"/>
                      <a:pt x="710" y="573"/>
                      <a:pt x="710" y="311"/>
                    </a:cubicBezTo>
                    <a:cubicBezTo>
                      <a:pt x="710" y="117"/>
                      <a:pt x="622" y="0"/>
                      <a:pt x="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4378250" y="3618925"/>
                <a:ext cx="72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18" extrusionOk="0">
                    <a:moveTo>
                      <a:pt x="201" y="0"/>
                    </a:moveTo>
                    <a:cubicBezTo>
                      <a:pt x="183" y="0"/>
                      <a:pt x="164" y="6"/>
                      <a:pt x="144" y="18"/>
                    </a:cubicBezTo>
                    <a:cubicBezTo>
                      <a:pt x="64" y="63"/>
                      <a:pt x="0" y="186"/>
                      <a:pt x="0" y="292"/>
                    </a:cubicBezTo>
                    <a:cubicBezTo>
                      <a:pt x="0" y="370"/>
                      <a:pt x="36" y="417"/>
                      <a:pt x="87" y="417"/>
                    </a:cubicBezTo>
                    <a:cubicBezTo>
                      <a:pt x="104" y="417"/>
                      <a:pt x="124" y="412"/>
                      <a:pt x="144" y="400"/>
                    </a:cubicBezTo>
                    <a:cubicBezTo>
                      <a:pt x="223" y="355"/>
                      <a:pt x="287" y="232"/>
                      <a:pt x="287" y="126"/>
                    </a:cubicBezTo>
                    <a:cubicBezTo>
                      <a:pt x="287" y="47"/>
                      <a:pt x="252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4371550" y="3694550"/>
                <a:ext cx="205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163" extrusionOk="0">
                    <a:moveTo>
                      <a:pt x="574" y="0"/>
                    </a:moveTo>
                    <a:cubicBezTo>
                      <a:pt x="524" y="0"/>
                      <a:pt x="469" y="16"/>
                      <a:pt x="412" y="49"/>
                    </a:cubicBezTo>
                    <a:cubicBezTo>
                      <a:pt x="185" y="180"/>
                      <a:pt x="1" y="533"/>
                      <a:pt x="1" y="835"/>
                    </a:cubicBezTo>
                    <a:lnTo>
                      <a:pt x="1" y="3803"/>
                    </a:lnTo>
                    <a:cubicBezTo>
                      <a:pt x="1" y="4027"/>
                      <a:pt x="103" y="4162"/>
                      <a:pt x="249" y="4162"/>
                    </a:cubicBezTo>
                    <a:cubicBezTo>
                      <a:pt x="299" y="4162"/>
                      <a:pt x="354" y="4147"/>
                      <a:pt x="412" y="4113"/>
                    </a:cubicBezTo>
                    <a:cubicBezTo>
                      <a:pt x="638" y="3984"/>
                      <a:pt x="823" y="3630"/>
                      <a:pt x="823" y="3328"/>
                    </a:cubicBezTo>
                    <a:lnTo>
                      <a:pt x="823" y="360"/>
                    </a:lnTo>
                    <a:cubicBezTo>
                      <a:pt x="823" y="135"/>
                      <a:pt x="720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81" name="Google Shape;1881;p31"/>
          <p:cNvCxnSpPr>
            <a:stCxn id="1851" idx="0"/>
            <a:endCxn id="1824" idx="4"/>
          </p:cNvCxnSpPr>
          <p:nvPr/>
        </p:nvCxnSpPr>
        <p:spPr>
          <a:xfrm rot="-5400000">
            <a:off x="6578738" y="2976000"/>
            <a:ext cx="743100" cy="852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2" name="Google Shape;1882;p31"/>
          <p:cNvCxnSpPr>
            <a:stCxn id="1787" idx="1"/>
            <a:endCxn id="1800" idx="0"/>
          </p:cNvCxnSpPr>
          <p:nvPr/>
        </p:nvCxnSpPr>
        <p:spPr>
          <a:xfrm flipH="1">
            <a:off x="1259000" y="802750"/>
            <a:ext cx="345300" cy="68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5923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9"/>
          <p:cNvSpPr txBox="1">
            <a:spLocks noGrp="1"/>
          </p:cNvSpPr>
          <p:nvPr>
            <p:ph type="title"/>
          </p:nvPr>
        </p:nvSpPr>
        <p:spPr>
          <a:xfrm>
            <a:off x="1388595" y="1013382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66" name="Google Shape;1366;p29"/>
          <p:cNvSpPr txBox="1">
            <a:spLocks noGrp="1"/>
          </p:cNvSpPr>
          <p:nvPr>
            <p:ph type="subTitle" idx="1"/>
          </p:nvPr>
        </p:nvSpPr>
        <p:spPr>
          <a:xfrm>
            <a:off x="962589" y="1615885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</a:t>
            </a:r>
            <a:endParaRPr dirty="0"/>
          </a:p>
        </p:txBody>
      </p:sp>
      <p:sp>
        <p:nvSpPr>
          <p:cNvPr id="1367" name="Google Shape;1367;p29"/>
          <p:cNvSpPr txBox="1">
            <a:spLocks noGrp="1"/>
          </p:cNvSpPr>
          <p:nvPr>
            <p:ph type="title" idx="2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Proiectarea Aplicatiei</a:t>
            </a:r>
            <a:endParaRPr dirty="0"/>
          </a:p>
        </p:txBody>
      </p:sp>
      <p:sp>
        <p:nvSpPr>
          <p:cNvPr id="1368" name="Google Shape;1368;p29"/>
          <p:cNvSpPr txBox="1">
            <a:spLocks noGrp="1"/>
          </p:cNvSpPr>
          <p:nvPr>
            <p:ph type="title" idx="3"/>
          </p:nvPr>
        </p:nvSpPr>
        <p:spPr>
          <a:xfrm>
            <a:off x="3946831" y="1013382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69" name="Google Shape;1369;p29"/>
          <p:cNvSpPr txBox="1">
            <a:spLocks noGrp="1"/>
          </p:cNvSpPr>
          <p:nvPr>
            <p:ph type="subTitle" idx="4"/>
          </p:nvPr>
        </p:nvSpPr>
        <p:spPr>
          <a:xfrm>
            <a:off x="3444069" y="1621165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Domenii de utilizare</a:t>
            </a:r>
            <a:endParaRPr dirty="0"/>
          </a:p>
        </p:txBody>
      </p:sp>
      <p:sp>
        <p:nvSpPr>
          <p:cNvPr id="1370" name="Google Shape;1370;p29"/>
          <p:cNvSpPr txBox="1">
            <a:spLocks noGrp="1"/>
          </p:cNvSpPr>
          <p:nvPr>
            <p:ph type="title" idx="5"/>
          </p:nvPr>
        </p:nvSpPr>
        <p:spPr>
          <a:xfrm>
            <a:off x="6510059" y="995932"/>
            <a:ext cx="1167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1" name="Google Shape;1371;p29"/>
          <p:cNvSpPr txBox="1">
            <a:spLocks noGrp="1"/>
          </p:cNvSpPr>
          <p:nvPr>
            <p:ph type="subTitle" idx="6"/>
          </p:nvPr>
        </p:nvSpPr>
        <p:spPr>
          <a:xfrm>
            <a:off x="6006651" y="1599537"/>
            <a:ext cx="2118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Obiective propuse</a:t>
            </a:r>
            <a:endParaRPr dirty="0"/>
          </a:p>
        </p:txBody>
      </p:sp>
      <p:grpSp>
        <p:nvGrpSpPr>
          <p:cNvPr id="1372" name="Google Shape;1372;p29"/>
          <p:cNvGrpSpPr/>
          <p:nvPr/>
        </p:nvGrpSpPr>
        <p:grpSpPr>
          <a:xfrm>
            <a:off x="109950" y="3500615"/>
            <a:ext cx="1466100" cy="1581289"/>
            <a:chOff x="1994500" y="3164465"/>
            <a:chExt cx="1466100" cy="1581289"/>
          </a:xfrm>
        </p:grpSpPr>
        <p:sp>
          <p:nvSpPr>
            <p:cNvPr id="1373" name="Google Shape;1373;p29"/>
            <p:cNvSpPr/>
            <p:nvPr/>
          </p:nvSpPr>
          <p:spPr>
            <a:xfrm>
              <a:off x="1994500" y="3164465"/>
              <a:ext cx="1466100" cy="1466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29"/>
            <p:cNvGrpSpPr/>
            <p:nvPr/>
          </p:nvGrpSpPr>
          <p:grpSpPr>
            <a:xfrm flipH="1">
              <a:off x="2181938" y="3581750"/>
              <a:ext cx="1091207" cy="1164003"/>
              <a:chOff x="1043850" y="3715775"/>
              <a:chExt cx="557250" cy="594425"/>
            </a:xfrm>
          </p:grpSpPr>
          <p:sp>
            <p:nvSpPr>
              <p:cNvPr id="1375" name="Google Shape;1375;p29"/>
              <p:cNvSpPr/>
              <p:nvPr/>
            </p:nvSpPr>
            <p:spPr>
              <a:xfrm>
                <a:off x="1043850" y="4060950"/>
                <a:ext cx="557250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22290" h="9970" extrusionOk="0">
                    <a:moveTo>
                      <a:pt x="1" y="1"/>
                    </a:moveTo>
                    <a:lnTo>
                      <a:pt x="1" y="3535"/>
                    </a:lnTo>
                    <a:cubicBezTo>
                      <a:pt x="1" y="3827"/>
                      <a:pt x="194" y="4119"/>
                      <a:pt x="579" y="4341"/>
                    </a:cubicBezTo>
                    <a:lnTo>
                      <a:pt x="9751" y="9636"/>
                    </a:lnTo>
                    <a:cubicBezTo>
                      <a:pt x="10136" y="9858"/>
                      <a:pt x="10641" y="9970"/>
                      <a:pt x="11145" y="9970"/>
                    </a:cubicBezTo>
                    <a:cubicBezTo>
                      <a:pt x="11650" y="9970"/>
                      <a:pt x="12155" y="9858"/>
                      <a:pt x="12540" y="9636"/>
                    </a:cubicBezTo>
                    <a:lnTo>
                      <a:pt x="21712" y="4341"/>
                    </a:lnTo>
                    <a:cubicBezTo>
                      <a:pt x="22097" y="4119"/>
                      <a:pt x="22290" y="3827"/>
                      <a:pt x="22290" y="3537"/>
                    </a:cubicBezTo>
                    <a:lnTo>
                      <a:pt x="22290" y="2"/>
                    </a:lnTo>
                    <a:cubicBezTo>
                      <a:pt x="22290" y="294"/>
                      <a:pt x="22097" y="584"/>
                      <a:pt x="21712" y="807"/>
                    </a:cubicBezTo>
                    <a:lnTo>
                      <a:pt x="12540" y="6103"/>
                    </a:lnTo>
                    <a:cubicBezTo>
                      <a:pt x="12155" y="6325"/>
                      <a:pt x="11650" y="6436"/>
                      <a:pt x="11145" y="6436"/>
                    </a:cubicBezTo>
                    <a:cubicBezTo>
                      <a:pt x="10641" y="6436"/>
                      <a:pt x="10136" y="6325"/>
                      <a:pt x="9751" y="6103"/>
                    </a:cubicBezTo>
                    <a:lnTo>
                      <a:pt x="579" y="807"/>
                    </a:lnTo>
                    <a:cubicBezTo>
                      <a:pt x="194" y="584"/>
                      <a:pt x="1" y="292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9"/>
              <p:cNvSpPr/>
              <p:nvPr/>
            </p:nvSpPr>
            <p:spPr>
              <a:xfrm>
                <a:off x="1043850" y="3900125"/>
                <a:ext cx="557250" cy="321750"/>
              </a:xfrm>
              <a:custGeom>
                <a:avLst/>
                <a:gdLst/>
                <a:ahLst/>
                <a:cxnLst/>
                <a:rect l="l" t="t" r="r" b="b"/>
                <a:pathLst>
                  <a:path w="22290" h="12870" extrusionOk="0">
                    <a:moveTo>
                      <a:pt x="11145" y="1"/>
                    </a:moveTo>
                    <a:cubicBezTo>
                      <a:pt x="10641" y="1"/>
                      <a:pt x="10136" y="112"/>
                      <a:pt x="9751" y="334"/>
                    </a:cubicBezTo>
                    <a:lnTo>
                      <a:pt x="579" y="5630"/>
                    </a:lnTo>
                    <a:cubicBezTo>
                      <a:pt x="194" y="5851"/>
                      <a:pt x="1" y="6143"/>
                      <a:pt x="1" y="6434"/>
                    </a:cubicBezTo>
                    <a:cubicBezTo>
                      <a:pt x="1" y="6725"/>
                      <a:pt x="194" y="7017"/>
                      <a:pt x="579" y="7240"/>
                    </a:cubicBezTo>
                    <a:lnTo>
                      <a:pt x="9751" y="12536"/>
                    </a:lnTo>
                    <a:cubicBezTo>
                      <a:pt x="10136" y="12758"/>
                      <a:pt x="10641" y="12869"/>
                      <a:pt x="11145" y="12869"/>
                    </a:cubicBezTo>
                    <a:cubicBezTo>
                      <a:pt x="11650" y="12869"/>
                      <a:pt x="12155" y="12758"/>
                      <a:pt x="12540" y="12536"/>
                    </a:cubicBezTo>
                    <a:lnTo>
                      <a:pt x="21712" y="7240"/>
                    </a:lnTo>
                    <a:cubicBezTo>
                      <a:pt x="22097" y="7017"/>
                      <a:pt x="22290" y="6727"/>
                      <a:pt x="22290" y="6435"/>
                    </a:cubicBezTo>
                    <a:cubicBezTo>
                      <a:pt x="22290" y="6143"/>
                      <a:pt x="22097" y="5851"/>
                      <a:pt x="21712" y="5630"/>
                    </a:cubicBezTo>
                    <a:lnTo>
                      <a:pt x="12540" y="334"/>
                    </a:lnTo>
                    <a:cubicBezTo>
                      <a:pt x="12155" y="112"/>
                      <a:pt x="11650" y="1"/>
                      <a:pt x="11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9"/>
              <p:cNvSpPr/>
              <p:nvPr/>
            </p:nvSpPr>
            <p:spPr>
              <a:xfrm>
                <a:off x="1209675" y="3974925"/>
                <a:ext cx="22560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9024" h="5210" extrusionOk="0">
                    <a:moveTo>
                      <a:pt x="4512" y="0"/>
                    </a:moveTo>
                    <a:cubicBezTo>
                      <a:pt x="2021" y="0"/>
                      <a:pt x="1" y="1166"/>
                      <a:pt x="1" y="2605"/>
                    </a:cubicBezTo>
                    <a:cubicBezTo>
                      <a:pt x="1" y="4044"/>
                      <a:pt x="2021" y="5210"/>
                      <a:pt x="4512" y="5210"/>
                    </a:cubicBezTo>
                    <a:cubicBezTo>
                      <a:pt x="7004" y="5210"/>
                      <a:pt x="9024" y="4044"/>
                      <a:pt x="9024" y="2605"/>
                    </a:cubicBezTo>
                    <a:cubicBezTo>
                      <a:pt x="9024" y="1166"/>
                      <a:pt x="7004" y="0"/>
                      <a:pt x="45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9"/>
              <p:cNvSpPr/>
              <p:nvPr/>
            </p:nvSpPr>
            <p:spPr>
              <a:xfrm>
                <a:off x="1160325" y="3715775"/>
                <a:ext cx="324325" cy="324275"/>
              </a:xfrm>
              <a:custGeom>
                <a:avLst/>
                <a:gdLst/>
                <a:ahLst/>
                <a:cxnLst/>
                <a:rect l="l" t="t" r="r" b="b"/>
                <a:pathLst>
                  <a:path w="12973" h="12971" extrusionOk="0">
                    <a:moveTo>
                      <a:pt x="6486" y="0"/>
                    </a:moveTo>
                    <a:cubicBezTo>
                      <a:pt x="4766" y="0"/>
                      <a:pt x="3116" y="683"/>
                      <a:pt x="1900" y="1899"/>
                    </a:cubicBezTo>
                    <a:cubicBezTo>
                      <a:pt x="684" y="3116"/>
                      <a:pt x="0" y="4765"/>
                      <a:pt x="0" y="6485"/>
                    </a:cubicBezTo>
                    <a:cubicBezTo>
                      <a:pt x="0" y="8205"/>
                      <a:pt x="684" y="9855"/>
                      <a:pt x="1900" y="11071"/>
                    </a:cubicBezTo>
                    <a:cubicBezTo>
                      <a:pt x="3116" y="12288"/>
                      <a:pt x="4766" y="12971"/>
                      <a:pt x="6486" y="12971"/>
                    </a:cubicBezTo>
                    <a:cubicBezTo>
                      <a:pt x="8206" y="12971"/>
                      <a:pt x="9856" y="12288"/>
                      <a:pt x="11072" y="11071"/>
                    </a:cubicBezTo>
                    <a:cubicBezTo>
                      <a:pt x="12288" y="9855"/>
                      <a:pt x="12972" y="8205"/>
                      <a:pt x="12972" y="6485"/>
                    </a:cubicBezTo>
                    <a:cubicBezTo>
                      <a:pt x="12972" y="4765"/>
                      <a:pt x="12288" y="3116"/>
                      <a:pt x="11072" y="1899"/>
                    </a:cubicBezTo>
                    <a:cubicBezTo>
                      <a:pt x="9856" y="683"/>
                      <a:pt x="8206" y="0"/>
                      <a:pt x="6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9"/>
              <p:cNvSpPr/>
              <p:nvPr/>
            </p:nvSpPr>
            <p:spPr>
              <a:xfrm>
                <a:off x="1160325" y="3860600"/>
                <a:ext cx="3243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12973" h="5272" extrusionOk="0">
                    <a:moveTo>
                      <a:pt x="0" y="0"/>
                    </a:moveTo>
                    <a:lnTo>
                      <a:pt x="0" y="1526"/>
                    </a:lnTo>
                    <a:cubicBezTo>
                      <a:pt x="0" y="3594"/>
                      <a:pt x="2904" y="5271"/>
                      <a:pt x="6486" y="5271"/>
                    </a:cubicBezTo>
                    <a:cubicBezTo>
                      <a:pt x="10069" y="5271"/>
                      <a:pt x="12972" y="3594"/>
                      <a:pt x="12972" y="1526"/>
                    </a:cubicBezTo>
                    <a:lnTo>
                      <a:pt x="12972" y="0"/>
                    </a:lnTo>
                    <a:cubicBezTo>
                      <a:pt x="12972" y="2068"/>
                      <a:pt x="10069" y="3745"/>
                      <a:pt x="6486" y="3745"/>
                    </a:cubicBezTo>
                    <a:cubicBezTo>
                      <a:pt x="2905" y="3745"/>
                      <a:pt x="0" y="206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9"/>
              <p:cNvSpPr/>
              <p:nvPr/>
            </p:nvSpPr>
            <p:spPr>
              <a:xfrm>
                <a:off x="1177125" y="3896100"/>
                <a:ext cx="73825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3473" extrusionOk="0">
                    <a:moveTo>
                      <a:pt x="1110" y="678"/>
                    </a:moveTo>
                    <a:cubicBezTo>
                      <a:pt x="1417" y="678"/>
                      <a:pt x="1801" y="958"/>
                      <a:pt x="2057" y="1402"/>
                    </a:cubicBezTo>
                    <a:cubicBezTo>
                      <a:pt x="2378" y="1957"/>
                      <a:pt x="2378" y="2556"/>
                      <a:pt x="2057" y="2741"/>
                    </a:cubicBezTo>
                    <a:cubicBezTo>
                      <a:pt x="1993" y="2778"/>
                      <a:pt x="1921" y="2796"/>
                      <a:pt x="1844" y="2796"/>
                    </a:cubicBezTo>
                    <a:cubicBezTo>
                      <a:pt x="1537" y="2796"/>
                      <a:pt x="1153" y="2515"/>
                      <a:pt x="897" y="2072"/>
                    </a:cubicBezTo>
                    <a:cubicBezTo>
                      <a:pt x="577" y="1517"/>
                      <a:pt x="577" y="918"/>
                      <a:pt x="897" y="732"/>
                    </a:cubicBezTo>
                    <a:cubicBezTo>
                      <a:pt x="961" y="695"/>
                      <a:pt x="1033" y="678"/>
                      <a:pt x="1110" y="678"/>
                    </a:cubicBezTo>
                    <a:close/>
                    <a:moveTo>
                      <a:pt x="875" y="0"/>
                    </a:moveTo>
                    <a:cubicBezTo>
                      <a:pt x="749" y="0"/>
                      <a:pt x="631" y="29"/>
                      <a:pt x="526" y="90"/>
                    </a:cubicBezTo>
                    <a:cubicBezTo>
                      <a:pt x="1" y="394"/>
                      <a:pt x="1" y="1376"/>
                      <a:pt x="526" y="2285"/>
                    </a:cubicBezTo>
                    <a:cubicBezTo>
                      <a:pt x="946" y="3013"/>
                      <a:pt x="1574" y="3473"/>
                      <a:pt x="2078" y="3473"/>
                    </a:cubicBezTo>
                    <a:cubicBezTo>
                      <a:pt x="2204" y="3473"/>
                      <a:pt x="2323" y="3444"/>
                      <a:pt x="2428" y="3383"/>
                    </a:cubicBezTo>
                    <a:cubicBezTo>
                      <a:pt x="2953" y="3080"/>
                      <a:pt x="2953" y="2097"/>
                      <a:pt x="2428" y="1188"/>
                    </a:cubicBezTo>
                    <a:cubicBezTo>
                      <a:pt x="2008" y="460"/>
                      <a:pt x="1379" y="0"/>
                      <a:pt x="8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9"/>
              <p:cNvSpPr/>
              <p:nvPr/>
            </p:nvSpPr>
            <p:spPr>
              <a:xfrm>
                <a:off x="1168725" y="3898350"/>
                <a:ext cx="69100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3577" extrusionOk="0">
                    <a:moveTo>
                      <a:pt x="2764" y="3293"/>
                    </a:moveTo>
                    <a:lnTo>
                      <a:pt x="2763" y="3294"/>
                    </a:lnTo>
                    <a:lnTo>
                      <a:pt x="2763" y="3294"/>
                    </a:lnTo>
                    <a:cubicBezTo>
                      <a:pt x="2763" y="3294"/>
                      <a:pt x="2763" y="3293"/>
                      <a:pt x="2764" y="3293"/>
                    </a:cubicBezTo>
                    <a:close/>
                    <a:moveTo>
                      <a:pt x="862" y="0"/>
                    </a:moveTo>
                    <a:lnTo>
                      <a:pt x="526" y="194"/>
                    </a:lnTo>
                    <a:cubicBezTo>
                      <a:pt x="0" y="497"/>
                      <a:pt x="0" y="1480"/>
                      <a:pt x="526" y="2390"/>
                    </a:cubicBezTo>
                    <a:cubicBezTo>
                      <a:pt x="945" y="3117"/>
                      <a:pt x="1574" y="3577"/>
                      <a:pt x="2078" y="3577"/>
                    </a:cubicBezTo>
                    <a:cubicBezTo>
                      <a:pt x="2204" y="3577"/>
                      <a:pt x="2322" y="3548"/>
                      <a:pt x="2428" y="3487"/>
                    </a:cubicBezTo>
                    <a:lnTo>
                      <a:pt x="2763" y="3294"/>
                    </a:lnTo>
                    <a:lnTo>
                      <a:pt x="2763" y="3294"/>
                    </a:lnTo>
                    <a:cubicBezTo>
                      <a:pt x="2658" y="3354"/>
                      <a:pt x="2540" y="3383"/>
                      <a:pt x="2414" y="3383"/>
                    </a:cubicBezTo>
                    <a:cubicBezTo>
                      <a:pt x="1910" y="3383"/>
                      <a:pt x="1282" y="2923"/>
                      <a:pt x="862" y="2195"/>
                    </a:cubicBezTo>
                    <a:cubicBezTo>
                      <a:pt x="337" y="1286"/>
                      <a:pt x="337" y="304"/>
                      <a:pt x="8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9"/>
              <p:cNvSpPr/>
              <p:nvPr/>
            </p:nvSpPr>
            <p:spPr>
              <a:xfrm>
                <a:off x="1190150" y="3922225"/>
                <a:ext cx="338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5" extrusionOk="0">
                    <a:moveTo>
                      <a:pt x="557" y="1"/>
                    </a:moveTo>
                    <a:lnTo>
                      <a:pt x="221" y="195"/>
                    </a:lnTo>
                    <a:cubicBezTo>
                      <a:pt x="0" y="322"/>
                      <a:pt x="0" y="735"/>
                      <a:pt x="221" y="1116"/>
                    </a:cubicBezTo>
                    <a:cubicBezTo>
                      <a:pt x="397" y="1422"/>
                      <a:pt x="661" y="1615"/>
                      <a:pt x="872" y="1615"/>
                    </a:cubicBezTo>
                    <a:cubicBezTo>
                      <a:pt x="925" y="1615"/>
                      <a:pt x="975" y="1603"/>
                      <a:pt x="1019" y="1577"/>
                    </a:cubicBezTo>
                    <a:lnTo>
                      <a:pt x="1355" y="1383"/>
                    </a:lnTo>
                    <a:lnTo>
                      <a:pt x="1355" y="1383"/>
                    </a:lnTo>
                    <a:cubicBezTo>
                      <a:pt x="1311" y="1408"/>
                      <a:pt x="1261" y="1420"/>
                      <a:pt x="1208" y="1420"/>
                    </a:cubicBezTo>
                    <a:cubicBezTo>
                      <a:pt x="997" y="1420"/>
                      <a:pt x="733" y="1227"/>
                      <a:pt x="557" y="922"/>
                    </a:cubicBezTo>
                    <a:cubicBezTo>
                      <a:pt x="336" y="540"/>
                      <a:pt x="336" y="128"/>
                      <a:pt x="5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9"/>
              <p:cNvSpPr/>
              <p:nvPr/>
            </p:nvSpPr>
            <p:spPr>
              <a:xfrm>
                <a:off x="1198550" y="3921300"/>
                <a:ext cx="310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58" extrusionOk="0">
                    <a:moveTo>
                      <a:pt x="368" y="0"/>
                    </a:moveTo>
                    <a:cubicBezTo>
                      <a:pt x="315" y="0"/>
                      <a:pt x="265" y="12"/>
                      <a:pt x="221" y="38"/>
                    </a:cubicBezTo>
                    <a:cubicBezTo>
                      <a:pt x="0" y="165"/>
                      <a:pt x="0" y="577"/>
                      <a:pt x="221" y="959"/>
                    </a:cubicBezTo>
                    <a:cubicBezTo>
                      <a:pt x="397" y="1264"/>
                      <a:pt x="661" y="1457"/>
                      <a:pt x="872" y="1457"/>
                    </a:cubicBezTo>
                    <a:cubicBezTo>
                      <a:pt x="925" y="1457"/>
                      <a:pt x="975" y="1445"/>
                      <a:pt x="1019" y="1420"/>
                    </a:cubicBezTo>
                    <a:cubicBezTo>
                      <a:pt x="1239" y="1292"/>
                      <a:pt x="1239" y="880"/>
                      <a:pt x="1019" y="499"/>
                    </a:cubicBezTo>
                    <a:cubicBezTo>
                      <a:pt x="843" y="193"/>
                      <a:pt x="57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9"/>
              <p:cNvSpPr/>
              <p:nvPr/>
            </p:nvSpPr>
            <p:spPr>
              <a:xfrm>
                <a:off x="1183100" y="3917875"/>
                <a:ext cx="450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120" extrusionOk="0">
                    <a:moveTo>
                      <a:pt x="649" y="331"/>
                    </a:moveTo>
                    <a:cubicBezTo>
                      <a:pt x="861" y="331"/>
                      <a:pt x="1124" y="524"/>
                      <a:pt x="1301" y="830"/>
                    </a:cubicBezTo>
                    <a:cubicBezTo>
                      <a:pt x="1521" y="1211"/>
                      <a:pt x="1521" y="1623"/>
                      <a:pt x="1301" y="1750"/>
                    </a:cubicBezTo>
                    <a:lnTo>
                      <a:pt x="1301" y="1751"/>
                    </a:lnTo>
                    <a:cubicBezTo>
                      <a:pt x="1257" y="1777"/>
                      <a:pt x="1207" y="1789"/>
                      <a:pt x="1154" y="1789"/>
                    </a:cubicBezTo>
                    <a:cubicBezTo>
                      <a:pt x="943" y="1789"/>
                      <a:pt x="679" y="1596"/>
                      <a:pt x="503" y="1290"/>
                    </a:cubicBezTo>
                    <a:cubicBezTo>
                      <a:pt x="282" y="909"/>
                      <a:pt x="282" y="496"/>
                      <a:pt x="503" y="369"/>
                    </a:cubicBezTo>
                    <a:cubicBezTo>
                      <a:pt x="547" y="343"/>
                      <a:pt x="596" y="331"/>
                      <a:pt x="649" y="331"/>
                    </a:cubicBezTo>
                    <a:close/>
                    <a:moveTo>
                      <a:pt x="534" y="0"/>
                    </a:moveTo>
                    <a:cubicBezTo>
                      <a:pt x="457" y="0"/>
                      <a:pt x="386" y="18"/>
                      <a:pt x="322" y="55"/>
                    </a:cubicBezTo>
                    <a:cubicBezTo>
                      <a:pt x="1" y="240"/>
                      <a:pt x="1" y="840"/>
                      <a:pt x="322" y="1394"/>
                    </a:cubicBezTo>
                    <a:cubicBezTo>
                      <a:pt x="577" y="1838"/>
                      <a:pt x="960" y="2119"/>
                      <a:pt x="1268" y="2119"/>
                    </a:cubicBezTo>
                    <a:cubicBezTo>
                      <a:pt x="1345" y="2119"/>
                      <a:pt x="1417" y="2101"/>
                      <a:pt x="1482" y="2064"/>
                    </a:cubicBezTo>
                    <a:cubicBezTo>
                      <a:pt x="1801" y="1880"/>
                      <a:pt x="1801" y="1280"/>
                      <a:pt x="1482" y="724"/>
                    </a:cubicBezTo>
                    <a:cubicBezTo>
                      <a:pt x="1225" y="281"/>
                      <a:pt x="841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9"/>
              <p:cNvSpPr/>
              <p:nvPr/>
            </p:nvSpPr>
            <p:spPr>
              <a:xfrm>
                <a:off x="1191125" y="3913025"/>
                <a:ext cx="454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2259" extrusionOk="0">
                    <a:moveTo>
                      <a:pt x="1" y="250"/>
                    </a:moveTo>
                    <a:cubicBezTo>
                      <a:pt x="1" y="250"/>
                      <a:pt x="1" y="250"/>
                      <a:pt x="1" y="250"/>
                    </a:cubicBezTo>
                    <a:lnTo>
                      <a:pt x="1" y="250"/>
                    </a:lnTo>
                    <a:close/>
                    <a:moveTo>
                      <a:pt x="549" y="1"/>
                    </a:moveTo>
                    <a:cubicBezTo>
                      <a:pt x="473" y="1"/>
                      <a:pt x="401" y="18"/>
                      <a:pt x="337" y="55"/>
                    </a:cubicBezTo>
                    <a:lnTo>
                      <a:pt x="1" y="250"/>
                    </a:lnTo>
                    <a:lnTo>
                      <a:pt x="1" y="250"/>
                    </a:lnTo>
                    <a:cubicBezTo>
                      <a:pt x="65" y="213"/>
                      <a:pt x="137" y="195"/>
                      <a:pt x="214" y="195"/>
                    </a:cubicBezTo>
                    <a:cubicBezTo>
                      <a:pt x="521" y="195"/>
                      <a:pt x="904" y="475"/>
                      <a:pt x="1161" y="918"/>
                    </a:cubicBezTo>
                    <a:cubicBezTo>
                      <a:pt x="1480" y="1474"/>
                      <a:pt x="1480" y="2074"/>
                      <a:pt x="1161" y="2258"/>
                    </a:cubicBezTo>
                    <a:lnTo>
                      <a:pt x="1497" y="2064"/>
                    </a:lnTo>
                    <a:cubicBezTo>
                      <a:pt x="1816" y="1879"/>
                      <a:pt x="1816" y="1280"/>
                      <a:pt x="1497" y="725"/>
                    </a:cubicBezTo>
                    <a:cubicBezTo>
                      <a:pt x="1240" y="281"/>
                      <a:pt x="856" y="1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9"/>
              <p:cNvSpPr/>
              <p:nvPr/>
            </p:nvSpPr>
            <p:spPr>
              <a:xfrm>
                <a:off x="1175125" y="3883800"/>
                <a:ext cx="8627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4536" extrusionOk="0">
                    <a:moveTo>
                      <a:pt x="785" y="1"/>
                    </a:moveTo>
                    <a:cubicBezTo>
                      <a:pt x="624" y="1"/>
                      <a:pt x="472" y="38"/>
                      <a:pt x="337" y="115"/>
                    </a:cubicBezTo>
                    <a:lnTo>
                      <a:pt x="0" y="310"/>
                    </a:lnTo>
                    <a:cubicBezTo>
                      <a:pt x="135" y="232"/>
                      <a:pt x="287" y="195"/>
                      <a:pt x="449" y="195"/>
                    </a:cubicBezTo>
                    <a:cubicBezTo>
                      <a:pt x="1095" y="195"/>
                      <a:pt x="1902" y="786"/>
                      <a:pt x="2440" y="1719"/>
                    </a:cubicBezTo>
                    <a:cubicBezTo>
                      <a:pt x="3113" y="2885"/>
                      <a:pt x="3113" y="4145"/>
                      <a:pt x="2441" y="4535"/>
                    </a:cubicBezTo>
                    <a:lnTo>
                      <a:pt x="2441" y="4535"/>
                    </a:lnTo>
                    <a:lnTo>
                      <a:pt x="2776" y="4341"/>
                    </a:lnTo>
                    <a:cubicBezTo>
                      <a:pt x="3451" y="3952"/>
                      <a:pt x="3451" y="2691"/>
                      <a:pt x="2776" y="1524"/>
                    </a:cubicBezTo>
                    <a:cubicBezTo>
                      <a:pt x="2238" y="591"/>
                      <a:pt x="1431" y="1"/>
                      <a:pt x="785" y="1"/>
                    </a:cubicBezTo>
                    <a:close/>
                    <a:moveTo>
                      <a:pt x="2441" y="4535"/>
                    </a:moveTo>
                    <a:lnTo>
                      <a:pt x="2440" y="4536"/>
                    </a:lnTo>
                    <a:cubicBezTo>
                      <a:pt x="2440" y="4536"/>
                      <a:pt x="2441" y="4535"/>
                      <a:pt x="2441" y="45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9"/>
              <p:cNvSpPr/>
              <p:nvPr/>
            </p:nvSpPr>
            <p:spPr>
              <a:xfrm>
                <a:off x="1158275" y="3888675"/>
                <a:ext cx="94700" cy="1114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456" extrusionOk="0">
                    <a:moveTo>
                      <a:pt x="1293" y="491"/>
                    </a:moveTo>
                    <a:cubicBezTo>
                      <a:pt x="1797" y="491"/>
                      <a:pt x="2426" y="951"/>
                      <a:pt x="2846" y="1679"/>
                    </a:cubicBezTo>
                    <a:cubicBezTo>
                      <a:pt x="3371" y="2588"/>
                      <a:pt x="3371" y="3572"/>
                      <a:pt x="2846" y="3874"/>
                    </a:cubicBezTo>
                    <a:cubicBezTo>
                      <a:pt x="2740" y="3935"/>
                      <a:pt x="2622" y="3964"/>
                      <a:pt x="2496" y="3964"/>
                    </a:cubicBezTo>
                    <a:cubicBezTo>
                      <a:pt x="1992" y="3964"/>
                      <a:pt x="1363" y="3504"/>
                      <a:pt x="944" y="2777"/>
                    </a:cubicBezTo>
                    <a:cubicBezTo>
                      <a:pt x="418" y="1867"/>
                      <a:pt x="418" y="884"/>
                      <a:pt x="944" y="581"/>
                    </a:cubicBezTo>
                    <a:cubicBezTo>
                      <a:pt x="1049" y="520"/>
                      <a:pt x="1167" y="491"/>
                      <a:pt x="1293" y="491"/>
                    </a:cubicBezTo>
                    <a:close/>
                    <a:moveTo>
                      <a:pt x="1124" y="0"/>
                    </a:moveTo>
                    <a:cubicBezTo>
                      <a:pt x="962" y="0"/>
                      <a:pt x="810" y="37"/>
                      <a:pt x="675" y="115"/>
                    </a:cubicBezTo>
                    <a:cubicBezTo>
                      <a:pt x="1" y="504"/>
                      <a:pt x="1" y="1765"/>
                      <a:pt x="675" y="2932"/>
                    </a:cubicBezTo>
                    <a:cubicBezTo>
                      <a:pt x="1214" y="3866"/>
                      <a:pt x="2020" y="4456"/>
                      <a:pt x="2666" y="4456"/>
                    </a:cubicBezTo>
                    <a:cubicBezTo>
                      <a:pt x="2828" y="4456"/>
                      <a:pt x="2979" y="4419"/>
                      <a:pt x="3114" y="4341"/>
                    </a:cubicBezTo>
                    <a:cubicBezTo>
                      <a:pt x="3787" y="3951"/>
                      <a:pt x="3787" y="2691"/>
                      <a:pt x="3114" y="1524"/>
                    </a:cubicBezTo>
                    <a:cubicBezTo>
                      <a:pt x="2576" y="591"/>
                      <a:pt x="1769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8" name="Google Shape;1388;p29"/>
          <p:cNvGrpSpPr/>
          <p:nvPr/>
        </p:nvGrpSpPr>
        <p:grpSpPr>
          <a:xfrm>
            <a:off x="7697725" y="872850"/>
            <a:ext cx="1466100" cy="1555391"/>
            <a:chOff x="7697725" y="872850"/>
            <a:chExt cx="1466100" cy="1555391"/>
          </a:xfrm>
        </p:grpSpPr>
        <p:sp>
          <p:nvSpPr>
            <p:cNvPr id="1389" name="Google Shape;1389;p29"/>
            <p:cNvSpPr/>
            <p:nvPr/>
          </p:nvSpPr>
          <p:spPr>
            <a:xfrm>
              <a:off x="7697725" y="872850"/>
              <a:ext cx="1466100" cy="1466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0" name="Google Shape;1390;p29"/>
            <p:cNvGrpSpPr/>
            <p:nvPr/>
          </p:nvGrpSpPr>
          <p:grpSpPr>
            <a:xfrm>
              <a:off x="7983110" y="1143527"/>
              <a:ext cx="986442" cy="1284713"/>
              <a:chOff x="4368900" y="2629925"/>
              <a:chExt cx="497675" cy="648125"/>
            </a:xfrm>
          </p:grpSpPr>
          <p:sp>
            <p:nvSpPr>
              <p:cNvPr id="1391" name="Google Shape;1391;p29"/>
              <p:cNvSpPr/>
              <p:nvPr/>
            </p:nvSpPr>
            <p:spPr>
              <a:xfrm>
                <a:off x="4400675" y="2629925"/>
                <a:ext cx="465900" cy="629600"/>
              </a:xfrm>
              <a:custGeom>
                <a:avLst/>
                <a:gdLst/>
                <a:ahLst/>
                <a:cxnLst/>
                <a:rect l="l" t="t" r="r" b="b"/>
                <a:pathLst>
                  <a:path w="18636" h="25184" extrusionOk="0">
                    <a:moveTo>
                      <a:pt x="1180" y="1"/>
                    </a:moveTo>
                    <a:cubicBezTo>
                      <a:pt x="487" y="1"/>
                      <a:pt x="1" y="641"/>
                      <a:pt x="1" y="1710"/>
                    </a:cubicBezTo>
                    <a:lnTo>
                      <a:pt x="1" y="12716"/>
                    </a:lnTo>
                    <a:cubicBezTo>
                      <a:pt x="1" y="14151"/>
                      <a:pt x="877" y="15826"/>
                      <a:pt x="1954" y="16447"/>
                    </a:cubicBezTo>
                    <a:lnTo>
                      <a:pt x="16682" y="24950"/>
                    </a:lnTo>
                    <a:cubicBezTo>
                      <a:pt x="16957" y="25109"/>
                      <a:pt x="17219" y="25184"/>
                      <a:pt x="17456" y="25184"/>
                    </a:cubicBezTo>
                    <a:cubicBezTo>
                      <a:pt x="18149" y="25184"/>
                      <a:pt x="18635" y="24544"/>
                      <a:pt x="18635" y="23474"/>
                    </a:cubicBezTo>
                    <a:lnTo>
                      <a:pt x="18635" y="12468"/>
                    </a:lnTo>
                    <a:cubicBezTo>
                      <a:pt x="18635" y="11033"/>
                      <a:pt x="17759" y="9360"/>
                      <a:pt x="16682" y="8738"/>
                    </a:cubicBezTo>
                    <a:lnTo>
                      <a:pt x="1954" y="234"/>
                    </a:lnTo>
                    <a:cubicBezTo>
                      <a:pt x="1679" y="76"/>
                      <a:pt x="1418" y="1"/>
                      <a:pt x="1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9"/>
              <p:cNvSpPr/>
              <p:nvPr/>
            </p:nvSpPr>
            <p:spPr>
              <a:xfrm>
                <a:off x="4384950" y="2633475"/>
                <a:ext cx="4682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556" extrusionOk="0">
                    <a:moveTo>
                      <a:pt x="1290" y="0"/>
                    </a:moveTo>
                    <a:lnTo>
                      <a:pt x="1" y="756"/>
                    </a:lnTo>
                    <a:lnTo>
                      <a:pt x="869" y="1556"/>
                    </a:lnTo>
                    <a:lnTo>
                      <a:pt x="1872" y="599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9"/>
              <p:cNvSpPr/>
              <p:nvPr/>
            </p:nvSpPr>
            <p:spPr>
              <a:xfrm>
                <a:off x="4807900" y="3239125"/>
                <a:ext cx="437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417" extrusionOk="0">
                    <a:moveTo>
                      <a:pt x="1527" y="1"/>
                    </a:moveTo>
                    <a:lnTo>
                      <a:pt x="1" y="618"/>
                    </a:lnTo>
                    <a:lnTo>
                      <a:pt x="413" y="1416"/>
                    </a:lnTo>
                    <a:lnTo>
                      <a:pt x="1748" y="633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4368900" y="2648425"/>
                <a:ext cx="465900" cy="629625"/>
              </a:xfrm>
              <a:custGeom>
                <a:avLst/>
                <a:gdLst/>
                <a:ahLst/>
                <a:cxnLst/>
                <a:rect l="l" t="t" r="r" b="b"/>
                <a:pathLst>
                  <a:path w="18636" h="25185" extrusionOk="0">
                    <a:moveTo>
                      <a:pt x="1181" y="0"/>
                    </a:moveTo>
                    <a:cubicBezTo>
                      <a:pt x="487" y="0"/>
                      <a:pt x="1" y="641"/>
                      <a:pt x="1" y="1710"/>
                    </a:cubicBezTo>
                    <a:lnTo>
                      <a:pt x="1" y="12716"/>
                    </a:lnTo>
                    <a:cubicBezTo>
                      <a:pt x="1" y="14152"/>
                      <a:pt x="877" y="15826"/>
                      <a:pt x="1954" y="16448"/>
                    </a:cubicBezTo>
                    <a:lnTo>
                      <a:pt x="16682" y="24951"/>
                    </a:lnTo>
                    <a:cubicBezTo>
                      <a:pt x="16957" y="25109"/>
                      <a:pt x="17218" y="25184"/>
                      <a:pt x="17456" y="25184"/>
                    </a:cubicBezTo>
                    <a:cubicBezTo>
                      <a:pt x="18149" y="25184"/>
                      <a:pt x="18636" y="24544"/>
                      <a:pt x="18636" y="23475"/>
                    </a:cubicBezTo>
                    <a:lnTo>
                      <a:pt x="18636" y="12469"/>
                    </a:lnTo>
                    <a:cubicBezTo>
                      <a:pt x="18636" y="11033"/>
                      <a:pt x="17759" y="9360"/>
                      <a:pt x="16682" y="8738"/>
                    </a:cubicBezTo>
                    <a:lnTo>
                      <a:pt x="1954" y="234"/>
                    </a:lnTo>
                    <a:cubicBezTo>
                      <a:pt x="1680" y="75"/>
                      <a:pt x="1418" y="0"/>
                      <a:pt x="1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9"/>
              <p:cNvSpPr/>
              <p:nvPr/>
            </p:nvSpPr>
            <p:spPr>
              <a:xfrm>
                <a:off x="4372675" y="2653925"/>
                <a:ext cx="458375" cy="530925"/>
              </a:xfrm>
              <a:custGeom>
                <a:avLst/>
                <a:gdLst/>
                <a:ahLst/>
                <a:cxnLst/>
                <a:rect l="l" t="t" r="r" b="b"/>
                <a:pathLst>
                  <a:path w="18335" h="21237" extrusionOk="0">
                    <a:moveTo>
                      <a:pt x="1092" y="0"/>
                    </a:moveTo>
                    <a:cubicBezTo>
                      <a:pt x="451" y="0"/>
                      <a:pt x="0" y="592"/>
                      <a:pt x="0" y="1578"/>
                    </a:cubicBezTo>
                    <a:lnTo>
                      <a:pt x="0" y="10651"/>
                    </a:lnTo>
                    <a:lnTo>
                      <a:pt x="18334" y="21236"/>
                    </a:lnTo>
                    <a:lnTo>
                      <a:pt x="18334" y="12163"/>
                    </a:lnTo>
                    <a:cubicBezTo>
                      <a:pt x="18334" y="10841"/>
                      <a:pt x="17523" y="9290"/>
                      <a:pt x="16531" y="8718"/>
                    </a:cubicBezTo>
                    <a:lnTo>
                      <a:pt x="1803" y="215"/>
                    </a:lnTo>
                    <a:cubicBezTo>
                      <a:pt x="1551" y="69"/>
                      <a:pt x="1310" y="0"/>
                      <a:pt x="10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9"/>
              <p:cNvSpPr/>
              <p:nvPr/>
            </p:nvSpPr>
            <p:spPr>
              <a:xfrm>
                <a:off x="4372675" y="2920175"/>
                <a:ext cx="458375" cy="352400"/>
              </a:xfrm>
              <a:custGeom>
                <a:avLst/>
                <a:gdLst/>
                <a:ahLst/>
                <a:cxnLst/>
                <a:rect l="l" t="t" r="r" b="b"/>
                <a:pathLst>
                  <a:path w="18335" h="14096" extrusionOk="0">
                    <a:moveTo>
                      <a:pt x="0" y="1"/>
                    </a:moveTo>
                    <a:lnTo>
                      <a:pt x="0" y="1932"/>
                    </a:lnTo>
                    <a:cubicBezTo>
                      <a:pt x="0" y="3254"/>
                      <a:pt x="811" y="4805"/>
                      <a:pt x="1803" y="5377"/>
                    </a:cubicBezTo>
                    <a:lnTo>
                      <a:pt x="16531" y="13880"/>
                    </a:lnTo>
                    <a:cubicBezTo>
                      <a:pt x="16784" y="14026"/>
                      <a:pt x="17024" y="14095"/>
                      <a:pt x="17243" y="14095"/>
                    </a:cubicBezTo>
                    <a:cubicBezTo>
                      <a:pt x="17883" y="14095"/>
                      <a:pt x="18334" y="13503"/>
                      <a:pt x="18334" y="12517"/>
                    </a:cubicBezTo>
                    <a:lnTo>
                      <a:pt x="18334" y="10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4581950" y="3077775"/>
                <a:ext cx="398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2314" extrusionOk="0">
                    <a:moveTo>
                      <a:pt x="480" y="0"/>
                    </a:moveTo>
                    <a:cubicBezTo>
                      <a:pt x="198" y="0"/>
                      <a:pt x="1" y="261"/>
                      <a:pt x="1" y="697"/>
                    </a:cubicBezTo>
                    <a:cubicBezTo>
                      <a:pt x="1" y="1283"/>
                      <a:pt x="357" y="1965"/>
                      <a:pt x="797" y="2218"/>
                    </a:cubicBezTo>
                    <a:cubicBezTo>
                      <a:pt x="909" y="2283"/>
                      <a:pt x="1016" y="2314"/>
                      <a:pt x="1113" y="2314"/>
                    </a:cubicBezTo>
                    <a:cubicBezTo>
                      <a:pt x="1394" y="2314"/>
                      <a:pt x="1591" y="2053"/>
                      <a:pt x="1591" y="1617"/>
                    </a:cubicBezTo>
                    <a:cubicBezTo>
                      <a:pt x="1591" y="1031"/>
                      <a:pt x="1236" y="349"/>
                      <a:pt x="797" y="96"/>
                    </a:cubicBezTo>
                    <a:cubicBezTo>
                      <a:pt x="684" y="31"/>
                      <a:pt x="577" y="0"/>
                      <a:pt x="4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4590625" y="3090400"/>
                <a:ext cx="224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05" extrusionOk="0">
                    <a:moveTo>
                      <a:pt x="271" y="0"/>
                    </a:moveTo>
                    <a:cubicBezTo>
                      <a:pt x="112" y="0"/>
                      <a:pt x="1" y="147"/>
                      <a:pt x="1" y="393"/>
                    </a:cubicBezTo>
                    <a:cubicBezTo>
                      <a:pt x="1" y="723"/>
                      <a:pt x="201" y="1107"/>
                      <a:pt x="450" y="1251"/>
                    </a:cubicBezTo>
                    <a:cubicBezTo>
                      <a:pt x="513" y="1287"/>
                      <a:pt x="573" y="1305"/>
                      <a:pt x="628" y="1305"/>
                    </a:cubicBezTo>
                    <a:cubicBezTo>
                      <a:pt x="787" y="1305"/>
                      <a:pt x="898" y="1157"/>
                      <a:pt x="898" y="911"/>
                    </a:cubicBezTo>
                    <a:cubicBezTo>
                      <a:pt x="898" y="581"/>
                      <a:pt x="697" y="197"/>
                      <a:pt x="450" y="55"/>
                    </a:cubicBezTo>
                    <a:cubicBezTo>
                      <a:pt x="386" y="18"/>
                      <a:pt x="326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4549700" y="3067875"/>
                <a:ext cx="1992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57" extrusionOk="0">
                    <a:moveTo>
                      <a:pt x="240" y="0"/>
                    </a:moveTo>
                    <a:cubicBezTo>
                      <a:pt x="99" y="0"/>
                      <a:pt x="0" y="130"/>
                      <a:pt x="0" y="349"/>
                    </a:cubicBezTo>
                    <a:cubicBezTo>
                      <a:pt x="0" y="642"/>
                      <a:pt x="179" y="982"/>
                      <a:pt x="398" y="1108"/>
                    </a:cubicBezTo>
                    <a:cubicBezTo>
                      <a:pt x="454" y="1141"/>
                      <a:pt x="508" y="1156"/>
                      <a:pt x="556" y="1156"/>
                    </a:cubicBezTo>
                    <a:cubicBezTo>
                      <a:pt x="697" y="1156"/>
                      <a:pt x="796" y="1026"/>
                      <a:pt x="796" y="809"/>
                    </a:cubicBezTo>
                    <a:cubicBezTo>
                      <a:pt x="796" y="516"/>
                      <a:pt x="618" y="175"/>
                      <a:pt x="398" y="48"/>
                    </a:cubicBezTo>
                    <a:cubicBezTo>
                      <a:pt x="342" y="16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4380425" y="2970300"/>
                <a:ext cx="1655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961" extrusionOk="0">
                    <a:moveTo>
                      <a:pt x="200" y="0"/>
                    </a:moveTo>
                    <a:cubicBezTo>
                      <a:pt x="83" y="0"/>
                      <a:pt x="1" y="109"/>
                      <a:pt x="1" y="290"/>
                    </a:cubicBezTo>
                    <a:cubicBezTo>
                      <a:pt x="1" y="533"/>
                      <a:pt x="149" y="816"/>
                      <a:pt x="331" y="921"/>
                    </a:cubicBezTo>
                    <a:cubicBezTo>
                      <a:pt x="378" y="948"/>
                      <a:pt x="422" y="961"/>
                      <a:pt x="462" y="961"/>
                    </a:cubicBezTo>
                    <a:cubicBezTo>
                      <a:pt x="580" y="961"/>
                      <a:pt x="661" y="852"/>
                      <a:pt x="661" y="672"/>
                    </a:cubicBezTo>
                    <a:cubicBezTo>
                      <a:pt x="661" y="428"/>
                      <a:pt x="514" y="145"/>
                      <a:pt x="331" y="40"/>
                    </a:cubicBezTo>
                    <a:cubicBezTo>
                      <a:pt x="284" y="13"/>
                      <a:pt x="240" y="0"/>
                      <a:pt x="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4635250" y="3117275"/>
                <a:ext cx="1992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58" extrusionOk="0">
                    <a:moveTo>
                      <a:pt x="241" y="1"/>
                    </a:moveTo>
                    <a:cubicBezTo>
                      <a:pt x="100" y="1"/>
                      <a:pt x="1" y="131"/>
                      <a:pt x="1" y="350"/>
                    </a:cubicBezTo>
                    <a:cubicBezTo>
                      <a:pt x="1" y="642"/>
                      <a:pt x="179" y="982"/>
                      <a:pt x="399" y="1109"/>
                    </a:cubicBezTo>
                    <a:cubicBezTo>
                      <a:pt x="455" y="1142"/>
                      <a:pt x="508" y="1157"/>
                      <a:pt x="557" y="1157"/>
                    </a:cubicBezTo>
                    <a:cubicBezTo>
                      <a:pt x="698" y="1157"/>
                      <a:pt x="797" y="1026"/>
                      <a:pt x="797" y="808"/>
                    </a:cubicBezTo>
                    <a:cubicBezTo>
                      <a:pt x="797" y="515"/>
                      <a:pt x="618" y="176"/>
                      <a:pt x="399" y="48"/>
                    </a:cubicBezTo>
                    <a:cubicBezTo>
                      <a:pt x="343" y="16"/>
                      <a:pt x="290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4400675" y="2696625"/>
                <a:ext cx="229425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13728" extrusionOk="0">
                    <a:moveTo>
                      <a:pt x="1" y="0"/>
                    </a:moveTo>
                    <a:lnTo>
                      <a:pt x="1" y="8429"/>
                    </a:lnTo>
                    <a:lnTo>
                      <a:pt x="9176" y="13727"/>
                    </a:lnTo>
                    <a:lnTo>
                      <a:pt x="9176" y="5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4666850" y="2856950"/>
                <a:ext cx="78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596" extrusionOk="0">
                    <a:moveTo>
                      <a:pt x="180" y="1"/>
                    </a:moveTo>
                    <a:cubicBezTo>
                      <a:pt x="163" y="45"/>
                      <a:pt x="137" y="75"/>
                      <a:pt x="105" y="87"/>
                    </a:cubicBezTo>
                    <a:cubicBezTo>
                      <a:pt x="88" y="94"/>
                      <a:pt x="71" y="98"/>
                      <a:pt x="54" y="98"/>
                    </a:cubicBezTo>
                    <a:cubicBezTo>
                      <a:pt x="37" y="98"/>
                      <a:pt x="19" y="94"/>
                      <a:pt x="1" y="87"/>
                    </a:cubicBezTo>
                    <a:lnTo>
                      <a:pt x="1" y="258"/>
                    </a:lnTo>
                    <a:cubicBezTo>
                      <a:pt x="26" y="273"/>
                      <a:pt x="53" y="282"/>
                      <a:pt x="79" y="285"/>
                    </a:cubicBezTo>
                    <a:cubicBezTo>
                      <a:pt x="82" y="285"/>
                      <a:pt x="86" y="285"/>
                      <a:pt x="89" y="285"/>
                    </a:cubicBezTo>
                    <a:cubicBezTo>
                      <a:pt x="111" y="285"/>
                      <a:pt x="129" y="278"/>
                      <a:pt x="142" y="266"/>
                    </a:cubicBezTo>
                    <a:lnTo>
                      <a:pt x="142" y="1496"/>
                    </a:lnTo>
                    <a:lnTo>
                      <a:pt x="315" y="1595"/>
                    </a:lnTo>
                    <a:lnTo>
                      <a:pt x="315" y="78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4701300" y="2876350"/>
                <a:ext cx="115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688" extrusionOk="0">
                    <a:moveTo>
                      <a:pt x="131" y="0"/>
                    </a:moveTo>
                    <a:cubicBezTo>
                      <a:pt x="94" y="0"/>
                      <a:pt x="64" y="22"/>
                      <a:pt x="41" y="66"/>
                    </a:cubicBezTo>
                    <a:cubicBezTo>
                      <a:pt x="14" y="117"/>
                      <a:pt x="1" y="236"/>
                      <a:pt x="1" y="423"/>
                    </a:cubicBezTo>
                    <a:lnTo>
                      <a:pt x="1" y="517"/>
                    </a:lnTo>
                    <a:lnTo>
                      <a:pt x="167" y="612"/>
                    </a:lnTo>
                    <a:lnTo>
                      <a:pt x="167" y="420"/>
                    </a:lnTo>
                    <a:cubicBezTo>
                      <a:pt x="167" y="373"/>
                      <a:pt x="168" y="336"/>
                      <a:pt x="171" y="307"/>
                    </a:cubicBezTo>
                    <a:cubicBezTo>
                      <a:pt x="178" y="255"/>
                      <a:pt x="191" y="229"/>
                      <a:pt x="214" y="229"/>
                    </a:cubicBezTo>
                    <a:cubicBezTo>
                      <a:pt x="220" y="229"/>
                      <a:pt x="227" y="231"/>
                      <a:pt x="235" y="236"/>
                    </a:cubicBezTo>
                    <a:cubicBezTo>
                      <a:pt x="276" y="259"/>
                      <a:pt x="297" y="336"/>
                      <a:pt x="297" y="467"/>
                    </a:cubicBezTo>
                    <a:cubicBezTo>
                      <a:pt x="297" y="596"/>
                      <a:pt x="281" y="688"/>
                      <a:pt x="247" y="742"/>
                    </a:cubicBezTo>
                    <a:cubicBezTo>
                      <a:pt x="233" y="760"/>
                      <a:pt x="212" y="795"/>
                      <a:pt x="182" y="846"/>
                    </a:cubicBezTo>
                    <a:cubicBezTo>
                      <a:pt x="153" y="897"/>
                      <a:pt x="136" y="924"/>
                      <a:pt x="135" y="926"/>
                    </a:cubicBezTo>
                    <a:cubicBezTo>
                      <a:pt x="93" y="1000"/>
                      <a:pt x="63" y="1069"/>
                      <a:pt x="43" y="1134"/>
                    </a:cubicBezTo>
                    <a:cubicBezTo>
                      <a:pt x="23" y="1199"/>
                      <a:pt x="14" y="1272"/>
                      <a:pt x="14" y="1351"/>
                    </a:cubicBezTo>
                    <a:lnTo>
                      <a:pt x="14" y="1441"/>
                    </a:lnTo>
                    <a:lnTo>
                      <a:pt x="13" y="1441"/>
                    </a:lnTo>
                    <a:lnTo>
                      <a:pt x="440" y="1687"/>
                    </a:lnTo>
                    <a:lnTo>
                      <a:pt x="440" y="1506"/>
                    </a:lnTo>
                    <a:lnTo>
                      <a:pt x="178" y="1356"/>
                    </a:lnTo>
                    <a:cubicBezTo>
                      <a:pt x="197" y="1257"/>
                      <a:pt x="238" y="1161"/>
                      <a:pt x="302" y="1066"/>
                    </a:cubicBezTo>
                    <a:cubicBezTo>
                      <a:pt x="337" y="1014"/>
                      <a:pt x="372" y="953"/>
                      <a:pt x="408" y="881"/>
                    </a:cubicBezTo>
                    <a:cubicBezTo>
                      <a:pt x="443" y="809"/>
                      <a:pt x="462" y="712"/>
                      <a:pt x="462" y="589"/>
                    </a:cubicBezTo>
                    <a:cubicBezTo>
                      <a:pt x="462" y="467"/>
                      <a:pt x="444" y="357"/>
                      <a:pt x="410" y="261"/>
                    </a:cubicBezTo>
                    <a:cubicBezTo>
                      <a:pt x="394" y="212"/>
                      <a:pt x="371" y="169"/>
                      <a:pt x="343" y="131"/>
                    </a:cubicBezTo>
                    <a:cubicBezTo>
                      <a:pt x="314" y="92"/>
                      <a:pt x="281" y="62"/>
                      <a:pt x="244" y="41"/>
                    </a:cubicBezTo>
                    <a:cubicBezTo>
                      <a:pt x="207" y="20"/>
                      <a:pt x="176" y="7"/>
                      <a:pt x="150" y="2"/>
                    </a:cubicBezTo>
                    <a:cubicBezTo>
                      <a:pt x="144" y="1"/>
                      <a:pt x="137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9"/>
              <p:cNvSpPr/>
              <p:nvPr/>
            </p:nvSpPr>
            <p:spPr>
              <a:xfrm>
                <a:off x="4736075" y="2896375"/>
                <a:ext cx="12350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630" extrusionOk="0">
                    <a:moveTo>
                      <a:pt x="123" y="1"/>
                    </a:moveTo>
                    <a:cubicBezTo>
                      <a:pt x="96" y="1"/>
                      <a:pt x="74" y="11"/>
                      <a:pt x="57" y="31"/>
                    </a:cubicBezTo>
                    <a:cubicBezTo>
                      <a:pt x="21" y="74"/>
                      <a:pt x="2" y="165"/>
                      <a:pt x="2" y="303"/>
                    </a:cubicBezTo>
                    <a:lnTo>
                      <a:pt x="2" y="351"/>
                    </a:lnTo>
                    <a:lnTo>
                      <a:pt x="169" y="447"/>
                    </a:lnTo>
                    <a:lnTo>
                      <a:pt x="169" y="401"/>
                    </a:lnTo>
                    <a:cubicBezTo>
                      <a:pt x="169" y="326"/>
                      <a:pt x="175" y="277"/>
                      <a:pt x="185" y="254"/>
                    </a:cubicBezTo>
                    <a:cubicBezTo>
                      <a:pt x="192" y="239"/>
                      <a:pt x="202" y="232"/>
                      <a:pt x="214" y="232"/>
                    </a:cubicBezTo>
                    <a:cubicBezTo>
                      <a:pt x="222" y="232"/>
                      <a:pt x="232" y="235"/>
                      <a:pt x="244" y="242"/>
                    </a:cubicBezTo>
                    <a:cubicBezTo>
                      <a:pt x="270" y="257"/>
                      <a:pt x="291" y="284"/>
                      <a:pt x="304" y="319"/>
                    </a:cubicBezTo>
                    <a:cubicBezTo>
                      <a:pt x="316" y="355"/>
                      <a:pt x="323" y="416"/>
                      <a:pt x="323" y="499"/>
                    </a:cubicBezTo>
                    <a:cubicBezTo>
                      <a:pt x="323" y="582"/>
                      <a:pt x="315" y="638"/>
                      <a:pt x="301" y="666"/>
                    </a:cubicBezTo>
                    <a:cubicBezTo>
                      <a:pt x="293" y="680"/>
                      <a:pt x="281" y="688"/>
                      <a:pt x="265" y="688"/>
                    </a:cubicBezTo>
                    <a:cubicBezTo>
                      <a:pt x="252" y="688"/>
                      <a:pt x="236" y="682"/>
                      <a:pt x="217" y="672"/>
                    </a:cubicBezTo>
                    <a:lnTo>
                      <a:pt x="169" y="645"/>
                    </a:lnTo>
                    <a:lnTo>
                      <a:pt x="169" y="820"/>
                    </a:lnTo>
                    <a:lnTo>
                      <a:pt x="218" y="848"/>
                    </a:lnTo>
                    <a:cubicBezTo>
                      <a:pt x="260" y="872"/>
                      <a:pt x="288" y="908"/>
                      <a:pt x="302" y="959"/>
                    </a:cubicBezTo>
                    <a:cubicBezTo>
                      <a:pt x="316" y="1008"/>
                      <a:pt x="323" y="1081"/>
                      <a:pt x="323" y="1179"/>
                    </a:cubicBezTo>
                    <a:cubicBezTo>
                      <a:pt x="323" y="1276"/>
                      <a:pt x="317" y="1341"/>
                      <a:pt x="307" y="1373"/>
                    </a:cubicBezTo>
                    <a:cubicBezTo>
                      <a:pt x="300" y="1394"/>
                      <a:pt x="289" y="1404"/>
                      <a:pt x="273" y="1404"/>
                    </a:cubicBezTo>
                    <a:cubicBezTo>
                      <a:pt x="264" y="1404"/>
                      <a:pt x="253" y="1401"/>
                      <a:pt x="241" y="1394"/>
                    </a:cubicBezTo>
                    <a:cubicBezTo>
                      <a:pt x="209" y="1374"/>
                      <a:pt x="186" y="1346"/>
                      <a:pt x="177" y="1309"/>
                    </a:cubicBezTo>
                    <a:cubicBezTo>
                      <a:pt x="168" y="1271"/>
                      <a:pt x="163" y="1211"/>
                      <a:pt x="163" y="1127"/>
                    </a:cubicBezTo>
                    <a:lnTo>
                      <a:pt x="163" y="1022"/>
                    </a:lnTo>
                    <a:lnTo>
                      <a:pt x="1" y="928"/>
                    </a:lnTo>
                    <a:lnTo>
                      <a:pt x="1" y="1027"/>
                    </a:lnTo>
                    <a:cubicBezTo>
                      <a:pt x="1" y="1174"/>
                      <a:pt x="18" y="1294"/>
                      <a:pt x="53" y="1381"/>
                    </a:cubicBezTo>
                    <a:cubicBezTo>
                      <a:pt x="90" y="1470"/>
                      <a:pt x="151" y="1540"/>
                      <a:pt x="240" y="1591"/>
                    </a:cubicBezTo>
                    <a:cubicBezTo>
                      <a:pt x="284" y="1617"/>
                      <a:pt x="323" y="1630"/>
                      <a:pt x="355" y="1630"/>
                    </a:cubicBezTo>
                    <a:cubicBezTo>
                      <a:pt x="387" y="1630"/>
                      <a:pt x="413" y="1617"/>
                      <a:pt x="433" y="1591"/>
                    </a:cubicBezTo>
                    <a:cubicBezTo>
                      <a:pt x="472" y="1540"/>
                      <a:pt x="493" y="1438"/>
                      <a:pt x="493" y="1287"/>
                    </a:cubicBezTo>
                    <a:cubicBezTo>
                      <a:pt x="493" y="1187"/>
                      <a:pt x="484" y="1101"/>
                      <a:pt x="465" y="1029"/>
                    </a:cubicBezTo>
                    <a:cubicBezTo>
                      <a:pt x="448" y="955"/>
                      <a:pt x="417" y="892"/>
                      <a:pt x="374" y="841"/>
                    </a:cubicBezTo>
                    <a:lnTo>
                      <a:pt x="374" y="841"/>
                    </a:lnTo>
                    <a:cubicBezTo>
                      <a:pt x="377" y="841"/>
                      <a:pt x="380" y="841"/>
                      <a:pt x="382" y="841"/>
                    </a:cubicBezTo>
                    <a:cubicBezTo>
                      <a:pt x="417" y="841"/>
                      <a:pt x="443" y="820"/>
                      <a:pt x="462" y="778"/>
                    </a:cubicBezTo>
                    <a:cubicBezTo>
                      <a:pt x="480" y="733"/>
                      <a:pt x="491" y="668"/>
                      <a:pt x="491" y="585"/>
                    </a:cubicBezTo>
                    <a:cubicBezTo>
                      <a:pt x="491" y="451"/>
                      <a:pt x="471" y="339"/>
                      <a:pt x="430" y="249"/>
                    </a:cubicBezTo>
                    <a:cubicBezTo>
                      <a:pt x="389" y="160"/>
                      <a:pt x="326" y="90"/>
                      <a:pt x="240" y="41"/>
                    </a:cubicBezTo>
                    <a:cubicBezTo>
                      <a:pt x="194" y="14"/>
                      <a:pt x="155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9"/>
              <p:cNvSpPr/>
              <p:nvPr/>
            </p:nvSpPr>
            <p:spPr>
              <a:xfrm>
                <a:off x="4667675" y="2914675"/>
                <a:ext cx="1307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625" extrusionOk="0">
                    <a:moveTo>
                      <a:pt x="280" y="333"/>
                    </a:moveTo>
                    <a:lnTo>
                      <a:pt x="280" y="1081"/>
                    </a:lnTo>
                    <a:lnTo>
                      <a:pt x="133" y="997"/>
                    </a:lnTo>
                    <a:lnTo>
                      <a:pt x="280" y="333"/>
                    </a:lnTo>
                    <a:close/>
                    <a:moveTo>
                      <a:pt x="250" y="0"/>
                    </a:moveTo>
                    <a:lnTo>
                      <a:pt x="0" y="936"/>
                    </a:lnTo>
                    <a:lnTo>
                      <a:pt x="0" y="1105"/>
                    </a:lnTo>
                    <a:lnTo>
                      <a:pt x="280" y="1268"/>
                    </a:lnTo>
                    <a:lnTo>
                      <a:pt x="280" y="1535"/>
                    </a:lnTo>
                    <a:lnTo>
                      <a:pt x="435" y="1625"/>
                    </a:lnTo>
                    <a:lnTo>
                      <a:pt x="435" y="1356"/>
                    </a:lnTo>
                    <a:lnTo>
                      <a:pt x="522" y="1408"/>
                    </a:lnTo>
                    <a:lnTo>
                      <a:pt x="522" y="1221"/>
                    </a:lnTo>
                    <a:lnTo>
                      <a:pt x="435" y="1171"/>
                    </a:lnTo>
                    <a:lnTo>
                      <a:pt x="435" y="10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9"/>
              <p:cNvSpPr/>
              <p:nvPr/>
            </p:nvSpPr>
            <p:spPr>
              <a:xfrm>
                <a:off x="4701025" y="2930425"/>
                <a:ext cx="1145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699" extrusionOk="0">
                    <a:moveTo>
                      <a:pt x="7" y="0"/>
                    </a:moveTo>
                    <a:lnTo>
                      <a:pt x="7" y="774"/>
                    </a:lnTo>
                    <a:lnTo>
                      <a:pt x="159" y="871"/>
                    </a:lnTo>
                    <a:cubicBezTo>
                      <a:pt x="159" y="793"/>
                      <a:pt x="173" y="754"/>
                      <a:pt x="201" y="754"/>
                    </a:cubicBezTo>
                    <a:cubicBezTo>
                      <a:pt x="209" y="754"/>
                      <a:pt x="217" y="757"/>
                      <a:pt x="227" y="762"/>
                    </a:cubicBezTo>
                    <a:cubicBezTo>
                      <a:pt x="251" y="776"/>
                      <a:pt x="269" y="800"/>
                      <a:pt x="277" y="832"/>
                    </a:cubicBezTo>
                    <a:cubicBezTo>
                      <a:pt x="285" y="864"/>
                      <a:pt x="290" y="908"/>
                      <a:pt x="290" y="963"/>
                    </a:cubicBezTo>
                    <a:lnTo>
                      <a:pt x="290" y="1351"/>
                    </a:lnTo>
                    <a:cubicBezTo>
                      <a:pt x="290" y="1432"/>
                      <a:pt x="277" y="1473"/>
                      <a:pt x="251" y="1473"/>
                    </a:cubicBezTo>
                    <a:cubicBezTo>
                      <a:pt x="246" y="1473"/>
                      <a:pt x="239" y="1471"/>
                      <a:pt x="232" y="1467"/>
                    </a:cubicBezTo>
                    <a:cubicBezTo>
                      <a:pt x="231" y="1466"/>
                      <a:pt x="230" y="1465"/>
                      <a:pt x="229" y="1465"/>
                    </a:cubicBezTo>
                    <a:cubicBezTo>
                      <a:pt x="213" y="1454"/>
                      <a:pt x="200" y="1445"/>
                      <a:pt x="193" y="1433"/>
                    </a:cubicBezTo>
                    <a:cubicBezTo>
                      <a:pt x="172" y="1405"/>
                      <a:pt x="161" y="1356"/>
                      <a:pt x="161" y="1286"/>
                    </a:cubicBezTo>
                    <a:lnTo>
                      <a:pt x="161" y="1121"/>
                    </a:lnTo>
                    <a:lnTo>
                      <a:pt x="0" y="1026"/>
                    </a:lnTo>
                    <a:lnTo>
                      <a:pt x="0" y="1217"/>
                    </a:lnTo>
                    <a:cubicBezTo>
                      <a:pt x="0" y="1425"/>
                      <a:pt x="75" y="1573"/>
                      <a:pt x="225" y="1660"/>
                    </a:cubicBezTo>
                    <a:lnTo>
                      <a:pt x="224" y="1660"/>
                    </a:lnTo>
                    <a:cubicBezTo>
                      <a:pt x="269" y="1685"/>
                      <a:pt x="307" y="1698"/>
                      <a:pt x="337" y="1698"/>
                    </a:cubicBezTo>
                    <a:cubicBezTo>
                      <a:pt x="367" y="1698"/>
                      <a:pt x="389" y="1687"/>
                      <a:pt x="405" y="1663"/>
                    </a:cubicBezTo>
                    <a:cubicBezTo>
                      <a:pt x="423" y="1639"/>
                      <a:pt x="435" y="1596"/>
                      <a:pt x="445" y="1535"/>
                    </a:cubicBezTo>
                    <a:cubicBezTo>
                      <a:pt x="453" y="1474"/>
                      <a:pt x="458" y="1360"/>
                      <a:pt x="458" y="1191"/>
                    </a:cubicBezTo>
                    <a:cubicBezTo>
                      <a:pt x="458" y="1021"/>
                      <a:pt x="445" y="891"/>
                      <a:pt x="419" y="797"/>
                    </a:cubicBezTo>
                    <a:cubicBezTo>
                      <a:pt x="393" y="705"/>
                      <a:pt x="347" y="640"/>
                      <a:pt x="280" y="601"/>
                    </a:cubicBezTo>
                    <a:cubicBezTo>
                      <a:pt x="256" y="587"/>
                      <a:pt x="235" y="580"/>
                      <a:pt x="215" y="580"/>
                    </a:cubicBezTo>
                    <a:cubicBezTo>
                      <a:pt x="213" y="580"/>
                      <a:pt x="212" y="580"/>
                      <a:pt x="210" y="580"/>
                    </a:cubicBezTo>
                    <a:cubicBezTo>
                      <a:pt x="189" y="581"/>
                      <a:pt x="174" y="591"/>
                      <a:pt x="166" y="607"/>
                    </a:cubicBezTo>
                    <a:lnTo>
                      <a:pt x="166" y="299"/>
                    </a:lnTo>
                    <a:lnTo>
                      <a:pt x="427" y="450"/>
                    </a:lnTo>
                    <a:lnTo>
                      <a:pt x="427" y="24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9"/>
              <p:cNvSpPr/>
              <p:nvPr/>
            </p:nvSpPr>
            <p:spPr>
              <a:xfrm>
                <a:off x="4736025" y="2952775"/>
                <a:ext cx="1260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637" extrusionOk="0">
                    <a:moveTo>
                      <a:pt x="218" y="814"/>
                    </a:moveTo>
                    <a:cubicBezTo>
                      <a:pt x="231" y="814"/>
                      <a:pt x="246" y="819"/>
                      <a:pt x="264" y="829"/>
                    </a:cubicBezTo>
                    <a:cubicBezTo>
                      <a:pt x="290" y="844"/>
                      <a:pt x="309" y="873"/>
                      <a:pt x="320" y="914"/>
                    </a:cubicBezTo>
                    <a:cubicBezTo>
                      <a:pt x="331" y="956"/>
                      <a:pt x="337" y="1019"/>
                      <a:pt x="337" y="1103"/>
                    </a:cubicBezTo>
                    <a:lnTo>
                      <a:pt x="337" y="1248"/>
                    </a:lnTo>
                    <a:cubicBezTo>
                      <a:pt x="337" y="1321"/>
                      <a:pt x="331" y="1368"/>
                      <a:pt x="320" y="1389"/>
                    </a:cubicBezTo>
                    <a:cubicBezTo>
                      <a:pt x="314" y="1400"/>
                      <a:pt x="305" y="1405"/>
                      <a:pt x="293" y="1405"/>
                    </a:cubicBezTo>
                    <a:cubicBezTo>
                      <a:pt x="283" y="1405"/>
                      <a:pt x="271" y="1401"/>
                      <a:pt x="257" y="1392"/>
                    </a:cubicBezTo>
                    <a:cubicBezTo>
                      <a:pt x="226" y="1375"/>
                      <a:pt x="205" y="1346"/>
                      <a:pt x="192" y="1305"/>
                    </a:cubicBezTo>
                    <a:cubicBezTo>
                      <a:pt x="180" y="1265"/>
                      <a:pt x="173" y="1207"/>
                      <a:pt x="173" y="1132"/>
                    </a:cubicBezTo>
                    <a:lnTo>
                      <a:pt x="173" y="858"/>
                    </a:lnTo>
                    <a:cubicBezTo>
                      <a:pt x="177" y="837"/>
                      <a:pt x="185" y="823"/>
                      <a:pt x="201" y="817"/>
                    </a:cubicBezTo>
                    <a:cubicBezTo>
                      <a:pt x="206" y="815"/>
                      <a:pt x="212" y="814"/>
                      <a:pt x="218" y="814"/>
                    </a:cubicBezTo>
                    <a:close/>
                    <a:moveTo>
                      <a:pt x="132" y="0"/>
                    </a:moveTo>
                    <a:cubicBezTo>
                      <a:pt x="126" y="0"/>
                      <a:pt x="120" y="0"/>
                      <a:pt x="114" y="1"/>
                    </a:cubicBezTo>
                    <a:cubicBezTo>
                      <a:pt x="38" y="15"/>
                      <a:pt x="1" y="131"/>
                      <a:pt x="1" y="350"/>
                    </a:cubicBezTo>
                    <a:lnTo>
                      <a:pt x="1" y="973"/>
                    </a:lnTo>
                    <a:cubicBezTo>
                      <a:pt x="1" y="1096"/>
                      <a:pt x="10" y="1200"/>
                      <a:pt x="30" y="1283"/>
                    </a:cubicBezTo>
                    <a:cubicBezTo>
                      <a:pt x="64" y="1422"/>
                      <a:pt x="139" y="1524"/>
                      <a:pt x="257" y="1593"/>
                    </a:cubicBezTo>
                    <a:cubicBezTo>
                      <a:pt x="307" y="1622"/>
                      <a:pt x="348" y="1636"/>
                      <a:pt x="381" y="1636"/>
                    </a:cubicBezTo>
                    <a:cubicBezTo>
                      <a:pt x="411" y="1636"/>
                      <a:pt x="435" y="1624"/>
                      <a:pt x="452" y="1599"/>
                    </a:cubicBezTo>
                    <a:cubicBezTo>
                      <a:pt x="487" y="1546"/>
                      <a:pt x="504" y="1447"/>
                      <a:pt x="504" y="1301"/>
                    </a:cubicBezTo>
                    <a:lnTo>
                      <a:pt x="504" y="1219"/>
                    </a:lnTo>
                    <a:cubicBezTo>
                      <a:pt x="504" y="1061"/>
                      <a:pt x="489" y="938"/>
                      <a:pt x="460" y="850"/>
                    </a:cubicBezTo>
                    <a:cubicBezTo>
                      <a:pt x="431" y="761"/>
                      <a:pt x="382" y="698"/>
                      <a:pt x="316" y="658"/>
                    </a:cubicBezTo>
                    <a:cubicBezTo>
                      <a:pt x="279" y="638"/>
                      <a:pt x="248" y="627"/>
                      <a:pt x="224" y="627"/>
                    </a:cubicBezTo>
                    <a:cubicBezTo>
                      <a:pt x="203" y="627"/>
                      <a:pt x="186" y="635"/>
                      <a:pt x="173" y="649"/>
                    </a:cubicBezTo>
                    <a:lnTo>
                      <a:pt x="173" y="433"/>
                    </a:lnTo>
                    <a:cubicBezTo>
                      <a:pt x="173" y="341"/>
                      <a:pt x="179" y="280"/>
                      <a:pt x="188" y="252"/>
                    </a:cubicBezTo>
                    <a:cubicBezTo>
                      <a:pt x="194" y="235"/>
                      <a:pt x="204" y="227"/>
                      <a:pt x="218" y="227"/>
                    </a:cubicBezTo>
                    <a:cubicBezTo>
                      <a:pt x="227" y="227"/>
                      <a:pt x="237" y="230"/>
                      <a:pt x="249" y="237"/>
                    </a:cubicBezTo>
                    <a:cubicBezTo>
                      <a:pt x="281" y="256"/>
                      <a:pt x="299" y="283"/>
                      <a:pt x="307" y="318"/>
                    </a:cubicBezTo>
                    <a:cubicBezTo>
                      <a:pt x="316" y="353"/>
                      <a:pt x="319" y="417"/>
                      <a:pt x="319" y="508"/>
                    </a:cubicBezTo>
                    <a:lnTo>
                      <a:pt x="319" y="539"/>
                    </a:lnTo>
                    <a:lnTo>
                      <a:pt x="480" y="633"/>
                    </a:lnTo>
                    <a:lnTo>
                      <a:pt x="480" y="553"/>
                    </a:lnTo>
                    <a:cubicBezTo>
                      <a:pt x="480" y="414"/>
                      <a:pt x="463" y="306"/>
                      <a:pt x="428" y="227"/>
                    </a:cubicBezTo>
                    <a:cubicBezTo>
                      <a:pt x="391" y="148"/>
                      <a:pt x="335" y="87"/>
                      <a:pt x="258" y="42"/>
                    </a:cubicBezTo>
                    <a:cubicBezTo>
                      <a:pt x="208" y="14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4667875" y="2965850"/>
                <a:ext cx="1260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663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324" y="389"/>
                    </a:lnTo>
                    <a:cubicBezTo>
                      <a:pt x="324" y="393"/>
                      <a:pt x="319" y="406"/>
                      <a:pt x="313" y="426"/>
                    </a:cubicBezTo>
                    <a:cubicBezTo>
                      <a:pt x="306" y="447"/>
                      <a:pt x="297" y="476"/>
                      <a:pt x="285" y="512"/>
                    </a:cubicBezTo>
                    <a:cubicBezTo>
                      <a:pt x="274" y="550"/>
                      <a:pt x="255" y="613"/>
                      <a:pt x="227" y="703"/>
                    </a:cubicBezTo>
                    <a:cubicBezTo>
                      <a:pt x="200" y="792"/>
                      <a:pt x="169" y="909"/>
                      <a:pt x="135" y="1053"/>
                    </a:cubicBezTo>
                    <a:cubicBezTo>
                      <a:pt x="101" y="1197"/>
                      <a:pt x="79" y="1364"/>
                      <a:pt x="68" y="1554"/>
                    </a:cubicBezTo>
                    <a:lnTo>
                      <a:pt x="256" y="1663"/>
                    </a:lnTo>
                    <a:lnTo>
                      <a:pt x="257" y="1663"/>
                    </a:lnTo>
                    <a:cubicBezTo>
                      <a:pt x="274" y="1310"/>
                      <a:pt x="333" y="985"/>
                      <a:pt x="437" y="686"/>
                    </a:cubicBezTo>
                    <a:cubicBezTo>
                      <a:pt x="456" y="631"/>
                      <a:pt x="471" y="586"/>
                      <a:pt x="483" y="550"/>
                    </a:cubicBezTo>
                    <a:cubicBezTo>
                      <a:pt x="494" y="513"/>
                      <a:pt x="501" y="483"/>
                      <a:pt x="504" y="457"/>
                    </a:cubicBezTo>
                    <a:lnTo>
                      <a:pt x="504" y="2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4700525" y="2986800"/>
                <a:ext cx="124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633" extrusionOk="0">
                    <a:moveTo>
                      <a:pt x="219" y="211"/>
                    </a:moveTo>
                    <a:cubicBezTo>
                      <a:pt x="227" y="211"/>
                      <a:pt x="238" y="215"/>
                      <a:pt x="250" y="222"/>
                    </a:cubicBezTo>
                    <a:cubicBezTo>
                      <a:pt x="269" y="232"/>
                      <a:pt x="283" y="245"/>
                      <a:pt x="292" y="260"/>
                    </a:cubicBezTo>
                    <a:cubicBezTo>
                      <a:pt x="301" y="275"/>
                      <a:pt x="308" y="301"/>
                      <a:pt x="313" y="335"/>
                    </a:cubicBezTo>
                    <a:cubicBezTo>
                      <a:pt x="319" y="370"/>
                      <a:pt x="321" y="419"/>
                      <a:pt x="321" y="483"/>
                    </a:cubicBezTo>
                    <a:cubicBezTo>
                      <a:pt x="321" y="547"/>
                      <a:pt x="318" y="596"/>
                      <a:pt x="312" y="629"/>
                    </a:cubicBezTo>
                    <a:cubicBezTo>
                      <a:pt x="306" y="662"/>
                      <a:pt x="298" y="681"/>
                      <a:pt x="289" y="688"/>
                    </a:cubicBezTo>
                    <a:cubicBezTo>
                      <a:pt x="284" y="692"/>
                      <a:pt x="280" y="694"/>
                      <a:pt x="274" y="694"/>
                    </a:cubicBezTo>
                    <a:cubicBezTo>
                      <a:pt x="267" y="694"/>
                      <a:pt x="259" y="691"/>
                      <a:pt x="250" y="686"/>
                    </a:cubicBezTo>
                    <a:cubicBezTo>
                      <a:pt x="250" y="686"/>
                      <a:pt x="250" y="686"/>
                      <a:pt x="250" y="685"/>
                    </a:cubicBezTo>
                    <a:cubicBezTo>
                      <a:pt x="234" y="676"/>
                      <a:pt x="220" y="663"/>
                      <a:pt x="210" y="644"/>
                    </a:cubicBezTo>
                    <a:cubicBezTo>
                      <a:pt x="189" y="603"/>
                      <a:pt x="179" y="524"/>
                      <a:pt x="179" y="406"/>
                    </a:cubicBezTo>
                    <a:cubicBezTo>
                      <a:pt x="179" y="288"/>
                      <a:pt x="188" y="224"/>
                      <a:pt x="208" y="213"/>
                    </a:cubicBezTo>
                    <a:cubicBezTo>
                      <a:pt x="211" y="212"/>
                      <a:pt x="215" y="211"/>
                      <a:pt x="219" y="211"/>
                    </a:cubicBezTo>
                    <a:close/>
                    <a:moveTo>
                      <a:pt x="231" y="833"/>
                    </a:moveTo>
                    <a:cubicBezTo>
                      <a:pt x="237" y="833"/>
                      <a:pt x="243" y="835"/>
                      <a:pt x="250" y="839"/>
                    </a:cubicBezTo>
                    <a:cubicBezTo>
                      <a:pt x="298" y="867"/>
                      <a:pt x="321" y="958"/>
                      <a:pt x="321" y="1113"/>
                    </a:cubicBezTo>
                    <a:lnTo>
                      <a:pt x="321" y="1237"/>
                    </a:lnTo>
                    <a:cubicBezTo>
                      <a:pt x="321" y="1314"/>
                      <a:pt x="318" y="1364"/>
                      <a:pt x="308" y="1387"/>
                    </a:cubicBezTo>
                    <a:cubicBezTo>
                      <a:pt x="304" y="1401"/>
                      <a:pt x="295" y="1409"/>
                      <a:pt x="283" y="1409"/>
                    </a:cubicBezTo>
                    <a:cubicBezTo>
                      <a:pt x="274" y="1409"/>
                      <a:pt x="263" y="1405"/>
                      <a:pt x="250" y="1397"/>
                    </a:cubicBezTo>
                    <a:cubicBezTo>
                      <a:pt x="219" y="1379"/>
                      <a:pt x="199" y="1354"/>
                      <a:pt x="188" y="1319"/>
                    </a:cubicBezTo>
                    <a:cubicBezTo>
                      <a:pt x="179" y="1284"/>
                      <a:pt x="173" y="1229"/>
                      <a:pt x="173" y="1155"/>
                    </a:cubicBezTo>
                    <a:lnTo>
                      <a:pt x="173" y="1028"/>
                    </a:lnTo>
                    <a:cubicBezTo>
                      <a:pt x="173" y="953"/>
                      <a:pt x="180" y="900"/>
                      <a:pt x="194" y="867"/>
                    </a:cubicBezTo>
                    <a:cubicBezTo>
                      <a:pt x="204" y="845"/>
                      <a:pt x="216" y="833"/>
                      <a:pt x="231" y="833"/>
                    </a:cubicBezTo>
                    <a:close/>
                    <a:moveTo>
                      <a:pt x="126" y="0"/>
                    </a:moveTo>
                    <a:cubicBezTo>
                      <a:pt x="100" y="0"/>
                      <a:pt x="79" y="8"/>
                      <a:pt x="63" y="24"/>
                    </a:cubicBezTo>
                    <a:cubicBezTo>
                      <a:pt x="24" y="62"/>
                      <a:pt x="5" y="148"/>
                      <a:pt x="5" y="280"/>
                    </a:cubicBezTo>
                    <a:cubicBezTo>
                      <a:pt x="5" y="441"/>
                      <a:pt x="35" y="568"/>
                      <a:pt x="96" y="660"/>
                    </a:cubicBezTo>
                    <a:cubicBezTo>
                      <a:pt x="67" y="671"/>
                      <a:pt x="44" y="702"/>
                      <a:pt x="26" y="756"/>
                    </a:cubicBezTo>
                    <a:cubicBezTo>
                      <a:pt x="9" y="809"/>
                      <a:pt x="0" y="872"/>
                      <a:pt x="0" y="945"/>
                    </a:cubicBezTo>
                    <a:cubicBezTo>
                      <a:pt x="0" y="1019"/>
                      <a:pt x="0" y="1057"/>
                      <a:pt x="0" y="1062"/>
                    </a:cubicBezTo>
                    <a:cubicBezTo>
                      <a:pt x="2" y="1194"/>
                      <a:pt x="24" y="1303"/>
                      <a:pt x="65" y="1391"/>
                    </a:cubicBezTo>
                    <a:cubicBezTo>
                      <a:pt x="105" y="1480"/>
                      <a:pt x="167" y="1547"/>
                      <a:pt x="250" y="1595"/>
                    </a:cubicBezTo>
                    <a:cubicBezTo>
                      <a:pt x="295" y="1620"/>
                      <a:pt x="333" y="1633"/>
                      <a:pt x="365" y="1633"/>
                    </a:cubicBezTo>
                    <a:cubicBezTo>
                      <a:pt x="392" y="1633"/>
                      <a:pt x="416" y="1623"/>
                      <a:pt x="434" y="1604"/>
                    </a:cubicBezTo>
                    <a:lnTo>
                      <a:pt x="433" y="1604"/>
                    </a:lnTo>
                    <a:cubicBezTo>
                      <a:pt x="473" y="1564"/>
                      <a:pt x="494" y="1476"/>
                      <a:pt x="495" y="1343"/>
                    </a:cubicBezTo>
                    <a:lnTo>
                      <a:pt x="495" y="1238"/>
                    </a:lnTo>
                    <a:cubicBezTo>
                      <a:pt x="495" y="1161"/>
                      <a:pt x="487" y="1086"/>
                      <a:pt x="469" y="1013"/>
                    </a:cubicBezTo>
                    <a:cubicBezTo>
                      <a:pt x="454" y="939"/>
                      <a:pt x="431" y="881"/>
                      <a:pt x="403" y="838"/>
                    </a:cubicBezTo>
                    <a:cubicBezTo>
                      <a:pt x="464" y="817"/>
                      <a:pt x="494" y="725"/>
                      <a:pt x="494" y="562"/>
                    </a:cubicBezTo>
                    <a:cubicBezTo>
                      <a:pt x="494" y="427"/>
                      <a:pt x="475" y="318"/>
                      <a:pt x="437" y="238"/>
                    </a:cubicBezTo>
                    <a:cubicBezTo>
                      <a:pt x="399" y="159"/>
                      <a:pt x="338" y="93"/>
                      <a:pt x="251" y="43"/>
                    </a:cubicBezTo>
                    <a:cubicBezTo>
                      <a:pt x="201" y="14"/>
                      <a:pt x="159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4735450" y="3006975"/>
                <a:ext cx="1225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629" extrusionOk="0">
                    <a:moveTo>
                      <a:pt x="215" y="230"/>
                    </a:moveTo>
                    <a:cubicBezTo>
                      <a:pt x="224" y="230"/>
                      <a:pt x="233" y="233"/>
                      <a:pt x="244" y="240"/>
                    </a:cubicBezTo>
                    <a:cubicBezTo>
                      <a:pt x="273" y="256"/>
                      <a:pt x="292" y="283"/>
                      <a:pt x="302" y="321"/>
                    </a:cubicBezTo>
                    <a:cubicBezTo>
                      <a:pt x="313" y="361"/>
                      <a:pt x="318" y="417"/>
                      <a:pt x="318" y="492"/>
                    </a:cubicBezTo>
                    <a:lnTo>
                      <a:pt x="318" y="780"/>
                    </a:lnTo>
                    <a:cubicBezTo>
                      <a:pt x="314" y="810"/>
                      <a:pt x="302" y="824"/>
                      <a:pt x="283" y="824"/>
                    </a:cubicBezTo>
                    <a:cubicBezTo>
                      <a:pt x="272" y="824"/>
                      <a:pt x="259" y="820"/>
                      <a:pt x="244" y="811"/>
                    </a:cubicBezTo>
                    <a:cubicBezTo>
                      <a:pt x="215" y="794"/>
                      <a:pt x="195" y="767"/>
                      <a:pt x="186" y="729"/>
                    </a:cubicBezTo>
                    <a:cubicBezTo>
                      <a:pt x="175" y="690"/>
                      <a:pt x="169" y="628"/>
                      <a:pt x="169" y="544"/>
                    </a:cubicBezTo>
                    <a:lnTo>
                      <a:pt x="169" y="409"/>
                    </a:lnTo>
                    <a:cubicBezTo>
                      <a:pt x="169" y="334"/>
                      <a:pt x="175" y="283"/>
                      <a:pt x="186" y="256"/>
                    </a:cubicBezTo>
                    <a:cubicBezTo>
                      <a:pt x="192" y="239"/>
                      <a:pt x="202" y="230"/>
                      <a:pt x="215" y="230"/>
                    </a:cubicBezTo>
                    <a:close/>
                    <a:moveTo>
                      <a:pt x="131" y="1"/>
                    </a:moveTo>
                    <a:cubicBezTo>
                      <a:pt x="109" y="1"/>
                      <a:pt x="90" y="7"/>
                      <a:pt x="74" y="19"/>
                    </a:cubicBezTo>
                    <a:cubicBezTo>
                      <a:pt x="25" y="56"/>
                      <a:pt x="0" y="168"/>
                      <a:pt x="0" y="357"/>
                    </a:cubicBezTo>
                    <a:lnTo>
                      <a:pt x="0" y="412"/>
                    </a:lnTo>
                    <a:cubicBezTo>
                      <a:pt x="0" y="563"/>
                      <a:pt x="17" y="684"/>
                      <a:pt x="49" y="776"/>
                    </a:cubicBezTo>
                    <a:cubicBezTo>
                      <a:pt x="81" y="870"/>
                      <a:pt x="136" y="939"/>
                      <a:pt x="211" y="982"/>
                    </a:cubicBezTo>
                    <a:cubicBezTo>
                      <a:pt x="248" y="1003"/>
                      <a:pt x="277" y="1014"/>
                      <a:pt x="300" y="1014"/>
                    </a:cubicBezTo>
                    <a:cubicBezTo>
                      <a:pt x="306" y="1014"/>
                      <a:pt x="312" y="1013"/>
                      <a:pt x="318" y="1011"/>
                    </a:cubicBezTo>
                    <a:lnTo>
                      <a:pt x="318" y="1237"/>
                    </a:lnTo>
                    <a:cubicBezTo>
                      <a:pt x="318" y="1313"/>
                      <a:pt x="315" y="1358"/>
                      <a:pt x="312" y="1368"/>
                    </a:cubicBezTo>
                    <a:cubicBezTo>
                      <a:pt x="307" y="1380"/>
                      <a:pt x="302" y="1390"/>
                      <a:pt x="297" y="1401"/>
                    </a:cubicBezTo>
                    <a:cubicBezTo>
                      <a:pt x="294" y="1405"/>
                      <a:pt x="290" y="1407"/>
                      <a:pt x="284" y="1407"/>
                    </a:cubicBezTo>
                    <a:cubicBezTo>
                      <a:pt x="276" y="1407"/>
                      <a:pt x="264" y="1403"/>
                      <a:pt x="249" y="1395"/>
                    </a:cubicBezTo>
                    <a:cubicBezTo>
                      <a:pt x="223" y="1380"/>
                      <a:pt x="206" y="1354"/>
                      <a:pt x="196" y="1317"/>
                    </a:cubicBezTo>
                    <a:cubicBezTo>
                      <a:pt x="187" y="1281"/>
                      <a:pt x="182" y="1215"/>
                      <a:pt x="181" y="1122"/>
                    </a:cubicBezTo>
                    <a:lnTo>
                      <a:pt x="181" y="1089"/>
                    </a:lnTo>
                    <a:lnTo>
                      <a:pt x="18" y="995"/>
                    </a:lnTo>
                    <a:lnTo>
                      <a:pt x="18" y="1077"/>
                    </a:lnTo>
                    <a:cubicBezTo>
                      <a:pt x="19" y="1214"/>
                      <a:pt x="38" y="1323"/>
                      <a:pt x="75" y="1403"/>
                    </a:cubicBezTo>
                    <a:cubicBezTo>
                      <a:pt x="112" y="1485"/>
                      <a:pt x="172" y="1548"/>
                      <a:pt x="252" y="1594"/>
                    </a:cubicBezTo>
                    <a:cubicBezTo>
                      <a:pt x="292" y="1617"/>
                      <a:pt x="326" y="1628"/>
                      <a:pt x="356" y="1628"/>
                    </a:cubicBezTo>
                    <a:cubicBezTo>
                      <a:pt x="387" y="1628"/>
                      <a:pt x="412" y="1616"/>
                      <a:pt x="432" y="1590"/>
                    </a:cubicBezTo>
                    <a:cubicBezTo>
                      <a:pt x="470" y="1540"/>
                      <a:pt x="489" y="1429"/>
                      <a:pt x="489" y="1257"/>
                    </a:cubicBezTo>
                    <a:lnTo>
                      <a:pt x="489" y="652"/>
                    </a:lnTo>
                    <a:cubicBezTo>
                      <a:pt x="489" y="545"/>
                      <a:pt x="483" y="457"/>
                      <a:pt x="473" y="383"/>
                    </a:cubicBezTo>
                    <a:cubicBezTo>
                      <a:pt x="462" y="311"/>
                      <a:pt x="440" y="245"/>
                      <a:pt x="405" y="188"/>
                    </a:cubicBezTo>
                    <a:cubicBezTo>
                      <a:pt x="371" y="130"/>
                      <a:pt x="316" y="81"/>
                      <a:pt x="243" y="38"/>
                    </a:cubicBezTo>
                    <a:cubicBezTo>
                      <a:pt x="200" y="13"/>
                      <a:pt x="163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4667675" y="3036675"/>
                <a:ext cx="1260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747" extrusionOk="0">
                    <a:moveTo>
                      <a:pt x="191" y="0"/>
                    </a:moveTo>
                    <a:lnTo>
                      <a:pt x="213" y="256"/>
                    </a:lnTo>
                    <a:lnTo>
                      <a:pt x="62" y="20"/>
                    </a:lnTo>
                    <a:lnTo>
                      <a:pt x="0" y="125"/>
                    </a:lnTo>
                    <a:lnTo>
                      <a:pt x="171" y="324"/>
                    </a:lnTo>
                    <a:lnTo>
                      <a:pt x="3" y="332"/>
                    </a:lnTo>
                    <a:lnTo>
                      <a:pt x="65" y="509"/>
                    </a:lnTo>
                    <a:lnTo>
                      <a:pt x="214" y="438"/>
                    </a:lnTo>
                    <a:lnTo>
                      <a:pt x="191" y="676"/>
                    </a:lnTo>
                    <a:lnTo>
                      <a:pt x="312" y="746"/>
                    </a:lnTo>
                    <a:lnTo>
                      <a:pt x="312" y="746"/>
                    </a:lnTo>
                    <a:lnTo>
                      <a:pt x="294" y="490"/>
                    </a:lnTo>
                    <a:lnTo>
                      <a:pt x="442" y="730"/>
                    </a:lnTo>
                    <a:lnTo>
                      <a:pt x="503" y="625"/>
                    </a:lnTo>
                    <a:lnTo>
                      <a:pt x="332" y="417"/>
                    </a:lnTo>
                    <a:lnTo>
                      <a:pt x="503" y="412"/>
                    </a:lnTo>
                    <a:lnTo>
                      <a:pt x="442" y="236"/>
                    </a:lnTo>
                    <a:lnTo>
                      <a:pt x="294" y="300"/>
                    </a:lnTo>
                    <a:lnTo>
                      <a:pt x="294" y="300"/>
                    </a:lnTo>
                    <a:lnTo>
                      <a:pt x="312" y="7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4700700" y="3043225"/>
                <a:ext cx="128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635" extrusionOk="0">
                    <a:moveTo>
                      <a:pt x="224" y="228"/>
                    </a:moveTo>
                    <a:cubicBezTo>
                      <a:pt x="231" y="228"/>
                      <a:pt x="239" y="230"/>
                      <a:pt x="245" y="234"/>
                    </a:cubicBezTo>
                    <a:cubicBezTo>
                      <a:pt x="263" y="245"/>
                      <a:pt x="275" y="253"/>
                      <a:pt x="283" y="259"/>
                    </a:cubicBezTo>
                    <a:cubicBezTo>
                      <a:pt x="321" y="296"/>
                      <a:pt x="341" y="370"/>
                      <a:pt x="341" y="482"/>
                    </a:cubicBezTo>
                    <a:lnTo>
                      <a:pt x="341" y="1220"/>
                    </a:lnTo>
                    <a:cubicBezTo>
                      <a:pt x="341" y="1313"/>
                      <a:pt x="334" y="1369"/>
                      <a:pt x="319" y="1388"/>
                    </a:cubicBezTo>
                    <a:cubicBezTo>
                      <a:pt x="311" y="1399"/>
                      <a:pt x="300" y="1405"/>
                      <a:pt x="288" y="1405"/>
                    </a:cubicBezTo>
                    <a:cubicBezTo>
                      <a:pt x="279" y="1405"/>
                      <a:pt x="268" y="1401"/>
                      <a:pt x="256" y="1394"/>
                    </a:cubicBezTo>
                    <a:cubicBezTo>
                      <a:pt x="228" y="1379"/>
                      <a:pt x="208" y="1353"/>
                      <a:pt x="194" y="1317"/>
                    </a:cubicBezTo>
                    <a:cubicBezTo>
                      <a:pt x="180" y="1282"/>
                      <a:pt x="173" y="1217"/>
                      <a:pt x="173" y="1122"/>
                    </a:cubicBezTo>
                    <a:lnTo>
                      <a:pt x="173" y="384"/>
                    </a:lnTo>
                    <a:cubicBezTo>
                      <a:pt x="173" y="301"/>
                      <a:pt x="180" y="253"/>
                      <a:pt x="196" y="240"/>
                    </a:cubicBezTo>
                    <a:cubicBezTo>
                      <a:pt x="205" y="232"/>
                      <a:pt x="215" y="228"/>
                      <a:pt x="224" y="228"/>
                    </a:cubicBezTo>
                    <a:close/>
                    <a:moveTo>
                      <a:pt x="133" y="1"/>
                    </a:moveTo>
                    <a:cubicBezTo>
                      <a:pt x="104" y="1"/>
                      <a:pt x="81" y="11"/>
                      <a:pt x="62" y="30"/>
                    </a:cubicBezTo>
                    <a:cubicBezTo>
                      <a:pt x="20" y="73"/>
                      <a:pt x="0" y="162"/>
                      <a:pt x="0" y="295"/>
                    </a:cubicBezTo>
                    <a:lnTo>
                      <a:pt x="0" y="1018"/>
                    </a:lnTo>
                    <a:cubicBezTo>
                      <a:pt x="0" y="1159"/>
                      <a:pt x="20" y="1278"/>
                      <a:pt x="61" y="1373"/>
                    </a:cubicBezTo>
                    <a:cubicBezTo>
                      <a:pt x="102" y="1469"/>
                      <a:pt x="167" y="1542"/>
                      <a:pt x="257" y="1595"/>
                    </a:cubicBezTo>
                    <a:cubicBezTo>
                      <a:pt x="304" y="1622"/>
                      <a:pt x="344" y="1635"/>
                      <a:pt x="377" y="1635"/>
                    </a:cubicBezTo>
                    <a:cubicBezTo>
                      <a:pt x="408" y="1635"/>
                      <a:pt x="433" y="1623"/>
                      <a:pt x="453" y="1600"/>
                    </a:cubicBezTo>
                    <a:cubicBezTo>
                      <a:pt x="494" y="1551"/>
                      <a:pt x="515" y="1456"/>
                      <a:pt x="515" y="1316"/>
                    </a:cubicBezTo>
                    <a:lnTo>
                      <a:pt x="515" y="591"/>
                    </a:lnTo>
                    <a:cubicBezTo>
                      <a:pt x="515" y="458"/>
                      <a:pt x="494" y="346"/>
                      <a:pt x="453" y="255"/>
                    </a:cubicBezTo>
                    <a:cubicBezTo>
                      <a:pt x="411" y="165"/>
                      <a:pt x="347" y="94"/>
                      <a:pt x="257" y="43"/>
                    </a:cubicBezTo>
                    <a:cubicBezTo>
                      <a:pt x="209" y="15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4735600" y="3068750"/>
                <a:ext cx="140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50" extrusionOk="0">
                    <a:moveTo>
                      <a:pt x="225" y="461"/>
                    </a:moveTo>
                    <a:lnTo>
                      <a:pt x="363" y="540"/>
                    </a:lnTo>
                    <a:lnTo>
                      <a:pt x="337" y="782"/>
                    </a:lnTo>
                    <a:lnTo>
                      <a:pt x="201" y="702"/>
                    </a:lnTo>
                    <a:lnTo>
                      <a:pt x="225" y="461"/>
                    </a:lnTo>
                    <a:close/>
                    <a:moveTo>
                      <a:pt x="193" y="1"/>
                    </a:moveTo>
                    <a:lnTo>
                      <a:pt x="158" y="318"/>
                    </a:lnTo>
                    <a:lnTo>
                      <a:pt x="33" y="246"/>
                    </a:lnTo>
                    <a:lnTo>
                      <a:pt x="33" y="350"/>
                    </a:lnTo>
                    <a:lnTo>
                      <a:pt x="146" y="415"/>
                    </a:lnTo>
                    <a:lnTo>
                      <a:pt x="121" y="657"/>
                    </a:lnTo>
                    <a:lnTo>
                      <a:pt x="0" y="587"/>
                    </a:lnTo>
                    <a:lnTo>
                      <a:pt x="0" y="691"/>
                    </a:lnTo>
                    <a:lnTo>
                      <a:pt x="109" y="754"/>
                    </a:lnTo>
                    <a:lnTo>
                      <a:pt x="75" y="1079"/>
                    </a:lnTo>
                    <a:lnTo>
                      <a:pt x="154" y="1125"/>
                    </a:lnTo>
                    <a:lnTo>
                      <a:pt x="188" y="799"/>
                    </a:lnTo>
                    <a:lnTo>
                      <a:pt x="326" y="879"/>
                    </a:lnTo>
                    <a:lnTo>
                      <a:pt x="292" y="1204"/>
                    </a:lnTo>
                    <a:lnTo>
                      <a:pt x="371" y="1250"/>
                    </a:lnTo>
                    <a:lnTo>
                      <a:pt x="405" y="924"/>
                    </a:lnTo>
                    <a:lnTo>
                      <a:pt x="531" y="996"/>
                    </a:lnTo>
                    <a:lnTo>
                      <a:pt x="531" y="893"/>
                    </a:lnTo>
                    <a:lnTo>
                      <a:pt x="417" y="827"/>
                    </a:lnTo>
                    <a:lnTo>
                      <a:pt x="441" y="586"/>
                    </a:lnTo>
                    <a:lnTo>
                      <a:pt x="561" y="654"/>
                    </a:lnTo>
                    <a:lnTo>
                      <a:pt x="561" y="551"/>
                    </a:lnTo>
                    <a:lnTo>
                      <a:pt x="453" y="489"/>
                    </a:lnTo>
                    <a:lnTo>
                      <a:pt x="485" y="170"/>
                    </a:lnTo>
                    <a:lnTo>
                      <a:pt x="407" y="126"/>
                    </a:lnTo>
                    <a:lnTo>
                      <a:pt x="373" y="442"/>
                    </a:lnTo>
                    <a:lnTo>
                      <a:pt x="236" y="363"/>
                    </a:lnTo>
                    <a:lnTo>
                      <a:pt x="268" y="45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4775150" y="2929625"/>
                <a:ext cx="174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335" extrusionOk="0">
                    <a:moveTo>
                      <a:pt x="0" y="1"/>
                    </a:moveTo>
                    <a:lnTo>
                      <a:pt x="0" y="931"/>
                    </a:lnTo>
                    <a:lnTo>
                      <a:pt x="698" y="1335"/>
                    </a:lnTo>
                    <a:lnTo>
                      <a:pt x="698" y="4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9"/>
              <p:cNvSpPr/>
              <p:nvPr/>
            </p:nvSpPr>
            <p:spPr>
              <a:xfrm>
                <a:off x="4779525" y="2938075"/>
                <a:ext cx="87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68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349" y="668"/>
                    </a:lnTo>
                    <a:lnTo>
                      <a:pt x="349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4770975" y="2920425"/>
                <a:ext cx="258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973" extrusionOk="0">
                    <a:moveTo>
                      <a:pt x="523" y="0"/>
                    </a:moveTo>
                    <a:lnTo>
                      <a:pt x="1" y="377"/>
                    </a:lnTo>
                    <a:lnTo>
                      <a:pt x="1032" y="972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775225" y="2983800"/>
                <a:ext cx="173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26" extrusionOk="0">
                    <a:moveTo>
                      <a:pt x="1" y="1"/>
                    </a:moveTo>
                    <a:lnTo>
                      <a:pt x="1" y="508"/>
                    </a:lnTo>
                    <a:cubicBezTo>
                      <a:pt x="1" y="685"/>
                      <a:pt x="100" y="887"/>
                      <a:pt x="220" y="957"/>
                    </a:cubicBezTo>
                    <a:lnTo>
                      <a:pt x="472" y="1101"/>
                    </a:lnTo>
                    <a:cubicBezTo>
                      <a:pt x="501" y="1118"/>
                      <a:pt x="528" y="1126"/>
                      <a:pt x="553" y="1126"/>
                    </a:cubicBezTo>
                    <a:cubicBezTo>
                      <a:pt x="634" y="1126"/>
                      <a:pt x="692" y="1043"/>
                      <a:pt x="692" y="908"/>
                    </a:cubicBezTo>
                    <a:lnTo>
                      <a:pt x="692" y="4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777300" y="2972200"/>
                <a:ext cx="131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166" extrusionOk="0">
                    <a:moveTo>
                      <a:pt x="184" y="125"/>
                    </a:moveTo>
                    <a:cubicBezTo>
                      <a:pt x="203" y="125"/>
                      <a:pt x="221" y="133"/>
                      <a:pt x="232" y="140"/>
                    </a:cubicBezTo>
                    <a:cubicBezTo>
                      <a:pt x="324" y="194"/>
                      <a:pt x="402" y="345"/>
                      <a:pt x="402" y="470"/>
                    </a:cubicBezTo>
                    <a:lnTo>
                      <a:pt x="402" y="927"/>
                    </a:lnTo>
                    <a:cubicBezTo>
                      <a:pt x="402" y="990"/>
                      <a:pt x="382" y="1024"/>
                      <a:pt x="364" y="1035"/>
                    </a:cubicBezTo>
                    <a:cubicBezTo>
                      <a:pt x="357" y="1039"/>
                      <a:pt x="350" y="1040"/>
                      <a:pt x="343" y="1040"/>
                    </a:cubicBezTo>
                    <a:cubicBezTo>
                      <a:pt x="325" y="1040"/>
                      <a:pt x="307" y="1032"/>
                      <a:pt x="295" y="1025"/>
                    </a:cubicBezTo>
                    <a:cubicBezTo>
                      <a:pt x="203" y="971"/>
                      <a:pt x="126" y="821"/>
                      <a:pt x="126" y="695"/>
                    </a:cubicBezTo>
                    <a:lnTo>
                      <a:pt x="126" y="238"/>
                    </a:lnTo>
                    <a:cubicBezTo>
                      <a:pt x="126" y="175"/>
                      <a:pt x="144" y="140"/>
                      <a:pt x="163" y="130"/>
                    </a:cubicBezTo>
                    <a:cubicBezTo>
                      <a:pt x="170" y="126"/>
                      <a:pt x="177" y="125"/>
                      <a:pt x="184" y="125"/>
                    </a:cubicBezTo>
                    <a:close/>
                    <a:moveTo>
                      <a:pt x="184" y="0"/>
                    </a:moveTo>
                    <a:cubicBezTo>
                      <a:pt x="154" y="0"/>
                      <a:pt x="126" y="8"/>
                      <a:pt x="101" y="23"/>
                    </a:cubicBezTo>
                    <a:cubicBezTo>
                      <a:pt x="37" y="60"/>
                      <a:pt x="1" y="138"/>
                      <a:pt x="1" y="238"/>
                    </a:cubicBezTo>
                    <a:lnTo>
                      <a:pt x="1" y="695"/>
                    </a:lnTo>
                    <a:cubicBezTo>
                      <a:pt x="1" y="865"/>
                      <a:pt x="102" y="1058"/>
                      <a:pt x="232" y="1132"/>
                    </a:cubicBezTo>
                    <a:cubicBezTo>
                      <a:pt x="270" y="1155"/>
                      <a:pt x="307" y="1165"/>
                      <a:pt x="343" y="1165"/>
                    </a:cubicBezTo>
                    <a:cubicBezTo>
                      <a:pt x="372" y="1165"/>
                      <a:pt x="400" y="1157"/>
                      <a:pt x="426" y="1143"/>
                    </a:cubicBezTo>
                    <a:cubicBezTo>
                      <a:pt x="490" y="1106"/>
                      <a:pt x="526" y="1027"/>
                      <a:pt x="526" y="927"/>
                    </a:cubicBezTo>
                    <a:lnTo>
                      <a:pt x="526" y="471"/>
                    </a:lnTo>
                    <a:cubicBezTo>
                      <a:pt x="526" y="300"/>
                      <a:pt x="424" y="108"/>
                      <a:pt x="295" y="33"/>
                    </a:cubicBezTo>
                    <a:cubicBezTo>
                      <a:pt x="257" y="11"/>
                      <a:pt x="219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781850" y="2994750"/>
                <a:ext cx="4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35" extrusionOk="0">
                    <a:moveTo>
                      <a:pt x="49" y="0"/>
                    </a:moveTo>
                    <a:cubicBezTo>
                      <a:pt x="21" y="0"/>
                      <a:pt x="1" y="26"/>
                      <a:pt x="1" y="70"/>
                    </a:cubicBezTo>
                    <a:cubicBezTo>
                      <a:pt x="1" y="130"/>
                      <a:pt x="37" y="199"/>
                      <a:pt x="81" y="225"/>
                    </a:cubicBezTo>
                    <a:cubicBezTo>
                      <a:pt x="93" y="231"/>
                      <a:pt x="104" y="234"/>
                      <a:pt x="113" y="234"/>
                    </a:cubicBezTo>
                    <a:cubicBezTo>
                      <a:pt x="142" y="234"/>
                      <a:pt x="162" y="208"/>
                      <a:pt x="162" y="164"/>
                    </a:cubicBezTo>
                    <a:cubicBezTo>
                      <a:pt x="162" y="104"/>
                      <a:pt x="126" y="35"/>
                      <a:pt x="81" y="10"/>
                    </a:cubicBezTo>
                    <a:cubicBezTo>
                      <a:pt x="70" y="3"/>
                      <a:pt x="59" y="0"/>
                      <a:pt x="49" y="0"/>
                    </a:cubicBezTo>
                    <a:close/>
                  </a:path>
                </a:pathLst>
              </a:custGeom>
              <a:solidFill>
                <a:srgbClr val="0015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83100" y="2998050"/>
                <a:ext cx="1575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76" extrusionOk="0">
                    <a:moveTo>
                      <a:pt x="1" y="0"/>
                    </a:moveTo>
                    <a:lnTo>
                      <a:pt x="1" y="240"/>
                    </a:lnTo>
                    <a:lnTo>
                      <a:pt x="63" y="276"/>
                    </a:lnTo>
                    <a:lnTo>
                      <a:pt x="6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75225" y="3039425"/>
                <a:ext cx="173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26" extrusionOk="0">
                    <a:moveTo>
                      <a:pt x="1" y="0"/>
                    </a:moveTo>
                    <a:lnTo>
                      <a:pt x="1" y="509"/>
                    </a:lnTo>
                    <a:cubicBezTo>
                      <a:pt x="1" y="685"/>
                      <a:pt x="100" y="887"/>
                      <a:pt x="220" y="957"/>
                    </a:cubicBezTo>
                    <a:lnTo>
                      <a:pt x="472" y="1102"/>
                    </a:lnTo>
                    <a:cubicBezTo>
                      <a:pt x="501" y="1118"/>
                      <a:pt x="528" y="1126"/>
                      <a:pt x="552" y="1126"/>
                    </a:cubicBezTo>
                    <a:cubicBezTo>
                      <a:pt x="634" y="1126"/>
                      <a:pt x="692" y="1043"/>
                      <a:pt x="692" y="908"/>
                    </a:cubicBezTo>
                    <a:lnTo>
                      <a:pt x="692" y="4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4777300" y="3027825"/>
                <a:ext cx="131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165" extrusionOk="0">
                    <a:moveTo>
                      <a:pt x="184" y="0"/>
                    </a:moveTo>
                    <a:cubicBezTo>
                      <a:pt x="155" y="0"/>
                      <a:pt x="127" y="7"/>
                      <a:pt x="101" y="22"/>
                    </a:cubicBezTo>
                    <a:cubicBezTo>
                      <a:pt x="37" y="59"/>
                      <a:pt x="1" y="137"/>
                      <a:pt x="1" y="238"/>
                    </a:cubicBezTo>
                    <a:lnTo>
                      <a:pt x="1" y="695"/>
                    </a:lnTo>
                    <a:cubicBezTo>
                      <a:pt x="1" y="865"/>
                      <a:pt x="102" y="1057"/>
                      <a:pt x="233" y="1132"/>
                    </a:cubicBezTo>
                    <a:cubicBezTo>
                      <a:pt x="270" y="1154"/>
                      <a:pt x="308" y="1164"/>
                      <a:pt x="343" y="1164"/>
                    </a:cubicBezTo>
                    <a:cubicBezTo>
                      <a:pt x="372" y="1164"/>
                      <a:pt x="400" y="1157"/>
                      <a:pt x="426" y="1142"/>
                    </a:cubicBezTo>
                    <a:cubicBezTo>
                      <a:pt x="490" y="1106"/>
                      <a:pt x="526" y="1027"/>
                      <a:pt x="526" y="926"/>
                    </a:cubicBezTo>
                    <a:lnTo>
                      <a:pt x="526" y="919"/>
                    </a:lnTo>
                    <a:cubicBezTo>
                      <a:pt x="484" y="924"/>
                      <a:pt x="442" y="926"/>
                      <a:pt x="401" y="935"/>
                    </a:cubicBezTo>
                    <a:lnTo>
                      <a:pt x="400" y="937"/>
                    </a:lnTo>
                    <a:cubicBezTo>
                      <a:pt x="398" y="992"/>
                      <a:pt x="381" y="1024"/>
                      <a:pt x="364" y="1035"/>
                    </a:cubicBezTo>
                    <a:cubicBezTo>
                      <a:pt x="357" y="1038"/>
                      <a:pt x="350" y="1040"/>
                      <a:pt x="343" y="1040"/>
                    </a:cubicBezTo>
                    <a:cubicBezTo>
                      <a:pt x="325" y="1040"/>
                      <a:pt x="306" y="1031"/>
                      <a:pt x="295" y="1024"/>
                    </a:cubicBezTo>
                    <a:cubicBezTo>
                      <a:pt x="203" y="972"/>
                      <a:pt x="126" y="820"/>
                      <a:pt x="126" y="695"/>
                    </a:cubicBezTo>
                    <a:lnTo>
                      <a:pt x="126" y="238"/>
                    </a:lnTo>
                    <a:cubicBezTo>
                      <a:pt x="126" y="175"/>
                      <a:pt x="145" y="141"/>
                      <a:pt x="163" y="129"/>
                    </a:cubicBezTo>
                    <a:cubicBezTo>
                      <a:pt x="170" y="126"/>
                      <a:pt x="177" y="124"/>
                      <a:pt x="184" y="124"/>
                    </a:cubicBezTo>
                    <a:cubicBezTo>
                      <a:pt x="203" y="124"/>
                      <a:pt x="221" y="134"/>
                      <a:pt x="232" y="140"/>
                    </a:cubicBezTo>
                    <a:cubicBezTo>
                      <a:pt x="324" y="193"/>
                      <a:pt x="402" y="344"/>
                      <a:pt x="402" y="470"/>
                    </a:cubicBezTo>
                    <a:lnTo>
                      <a:pt x="402" y="489"/>
                    </a:lnTo>
                    <a:lnTo>
                      <a:pt x="526" y="560"/>
                    </a:lnTo>
                    <a:lnTo>
                      <a:pt x="526" y="470"/>
                    </a:lnTo>
                    <a:cubicBezTo>
                      <a:pt x="526" y="300"/>
                      <a:pt x="424" y="107"/>
                      <a:pt x="295" y="32"/>
                    </a:cubicBezTo>
                    <a:cubicBezTo>
                      <a:pt x="257" y="11"/>
                      <a:pt x="220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4781850" y="3050350"/>
                <a:ext cx="40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36" extrusionOk="0">
                    <a:moveTo>
                      <a:pt x="50" y="0"/>
                    </a:moveTo>
                    <a:cubicBezTo>
                      <a:pt x="21" y="0"/>
                      <a:pt x="1" y="27"/>
                      <a:pt x="1" y="72"/>
                    </a:cubicBezTo>
                    <a:cubicBezTo>
                      <a:pt x="1" y="131"/>
                      <a:pt x="37" y="200"/>
                      <a:pt x="81" y="226"/>
                    </a:cubicBezTo>
                    <a:cubicBezTo>
                      <a:pt x="93" y="232"/>
                      <a:pt x="103" y="235"/>
                      <a:pt x="113" y="235"/>
                    </a:cubicBezTo>
                    <a:cubicBezTo>
                      <a:pt x="142" y="235"/>
                      <a:pt x="162" y="209"/>
                      <a:pt x="162" y="164"/>
                    </a:cubicBezTo>
                    <a:cubicBezTo>
                      <a:pt x="162" y="105"/>
                      <a:pt x="126" y="36"/>
                      <a:pt x="81" y="10"/>
                    </a:cubicBezTo>
                    <a:cubicBezTo>
                      <a:pt x="70" y="4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15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783100" y="3053675"/>
                <a:ext cx="15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277" extrusionOk="0">
                    <a:moveTo>
                      <a:pt x="1" y="1"/>
                    </a:moveTo>
                    <a:lnTo>
                      <a:pt x="1" y="240"/>
                    </a:lnTo>
                    <a:lnTo>
                      <a:pt x="63" y="276"/>
                    </a:lnTo>
                    <a:lnTo>
                      <a:pt x="6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779075" y="3081800"/>
                <a:ext cx="4475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64" extrusionOk="0">
                    <a:moveTo>
                      <a:pt x="1" y="1"/>
                    </a:moveTo>
                    <a:lnTo>
                      <a:pt x="57" y="1145"/>
                    </a:lnTo>
                    <a:lnTo>
                      <a:pt x="126" y="1185"/>
                    </a:lnTo>
                    <a:lnTo>
                      <a:pt x="178" y="103"/>
                    </a:lnTo>
                    <a:lnTo>
                      <a:pt x="1" y="1"/>
                    </a:lnTo>
                    <a:close/>
                    <a:moveTo>
                      <a:pt x="8" y="1256"/>
                    </a:moveTo>
                    <a:lnTo>
                      <a:pt x="8" y="1470"/>
                    </a:lnTo>
                    <a:lnTo>
                      <a:pt x="170" y="1563"/>
                    </a:lnTo>
                    <a:lnTo>
                      <a:pt x="170" y="1351"/>
                    </a:lnTo>
                    <a:lnTo>
                      <a:pt x="8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27" name="Google Shape;1427;p29"/>
          <p:cNvCxnSpPr>
            <a:stCxn id="1373" idx="6"/>
            <a:endCxn id="1389" idx="4"/>
          </p:cNvCxnSpPr>
          <p:nvPr/>
        </p:nvCxnSpPr>
        <p:spPr>
          <a:xfrm rot="10800000" flipH="1">
            <a:off x="1576050" y="2338865"/>
            <a:ext cx="6854700" cy="1894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58FE57-CC4E-CFF4-D35E-BED7A1080373}"/>
              </a:ext>
            </a:extLst>
          </p:cNvPr>
          <p:cNvSpPr txBox="1"/>
          <p:nvPr/>
        </p:nvSpPr>
        <p:spPr>
          <a:xfrm>
            <a:off x="1309014" y="1746289"/>
            <a:ext cx="2237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Unbounded" panose="020B060402020202020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Scopul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este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de a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dezvoltaun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sistem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care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combină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securitatea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confortul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într-o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locuință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folosind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tehnologii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moderne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pentru a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oferi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protecție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ușurință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utilizare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C74C-18C9-ACBD-FF41-5176E51FD059}"/>
              </a:ext>
            </a:extLst>
          </p:cNvPr>
          <p:cNvSpPr txBox="1"/>
          <p:nvPr/>
        </p:nvSpPr>
        <p:spPr>
          <a:xfrm>
            <a:off x="3847073" y="1949787"/>
            <a:ext cx="175608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Domeniile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utilizare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includ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securitatea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controlul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accesului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automatizarea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ambientală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gestionarea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energiei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locuințe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CD2CF-2EB3-E0AF-1673-7DE6A651B741}"/>
              </a:ext>
            </a:extLst>
          </p:cNvPr>
          <p:cNvSpPr txBox="1"/>
          <p:nvPr/>
        </p:nvSpPr>
        <p:spPr>
          <a:xfrm>
            <a:off x="6185625" y="2316276"/>
            <a:ext cx="1900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Obiectivele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includ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securitatea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confortul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eficiența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energetică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sz="1200" dirty="0" err="1">
                <a:solidFill>
                  <a:schemeClr val="tx1"/>
                </a:solidFill>
                <a:latin typeface="Unbounded" panose="020B0604020202020204" charset="0"/>
              </a:rPr>
              <a:t>locuințe</a:t>
            </a:r>
            <a:r>
              <a:rPr lang="en-US" sz="1200" dirty="0">
                <a:solidFill>
                  <a:schemeClr val="tx1"/>
                </a:solidFill>
                <a:latin typeface="Unbounde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0"/>
          <p:cNvSpPr txBox="1">
            <a:spLocks noGrp="1"/>
          </p:cNvSpPr>
          <p:nvPr>
            <p:ph type="title"/>
          </p:nvPr>
        </p:nvSpPr>
        <p:spPr>
          <a:xfrm>
            <a:off x="713225" y="1336650"/>
            <a:ext cx="3858900" cy="6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ANALIZA APLICAȚIEI</a:t>
            </a:r>
          </a:p>
        </p:txBody>
      </p:sp>
      <p:sp>
        <p:nvSpPr>
          <p:cNvPr id="1433" name="Google Shape;1433;p30"/>
          <p:cNvSpPr txBox="1">
            <a:spLocks noGrp="1"/>
          </p:cNvSpPr>
          <p:nvPr>
            <p:ph type="body" idx="1"/>
          </p:nvPr>
        </p:nvSpPr>
        <p:spPr>
          <a:xfrm>
            <a:off x="713225" y="1999350"/>
            <a:ext cx="3858900" cy="18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Unbounded" panose="020B0604020202020204" charset="0"/>
              </a:rPr>
              <a:t>Cerintele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funtionale</a:t>
            </a:r>
            <a:r>
              <a:rPr lang="en-US" dirty="0">
                <a:latin typeface="Unbounded" panose="020B0604020202020204" charset="0"/>
              </a:rPr>
              <a:t> ale </a:t>
            </a:r>
            <a:r>
              <a:rPr lang="en-US" dirty="0" err="1">
                <a:latin typeface="Unbounded" panose="020B0604020202020204" charset="0"/>
              </a:rPr>
              <a:t>aplicatiei</a:t>
            </a:r>
            <a:r>
              <a:rPr lang="en-US" dirty="0">
                <a:latin typeface="Unbounded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Autentificare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Autorizare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Controlul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Dispozitivelor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Monitorizarea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Stării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Dispozitivelor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Gestionarea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Utilizatorilor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Notificări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Alerte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Istoric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Rapoarte</a:t>
            </a:r>
            <a:endParaRPr lang="en-US" dirty="0">
              <a:latin typeface="Unbounded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err="1">
                <a:latin typeface="Unbounded" panose="020B0604020202020204" charset="0"/>
              </a:rPr>
              <a:t>Interfață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Utilizator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Prietenoasă</a:t>
            </a:r>
            <a:endParaRPr lang="en-US" dirty="0">
              <a:latin typeface="Unbounded" panose="020B0604020202020204" charset="0"/>
            </a:endParaRPr>
          </a:p>
        </p:txBody>
      </p:sp>
      <p:grpSp>
        <p:nvGrpSpPr>
          <p:cNvPr id="1434" name="Google Shape;1434;p30"/>
          <p:cNvGrpSpPr/>
          <p:nvPr/>
        </p:nvGrpSpPr>
        <p:grpSpPr>
          <a:xfrm flipH="1">
            <a:off x="4373350" y="631717"/>
            <a:ext cx="1371900" cy="1429458"/>
            <a:chOff x="6711600" y="2996192"/>
            <a:chExt cx="1371900" cy="1429458"/>
          </a:xfrm>
        </p:grpSpPr>
        <p:sp>
          <p:nvSpPr>
            <p:cNvPr id="1435" name="Google Shape;1435;p30"/>
            <p:cNvSpPr/>
            <p:nvPr/>
          </p:nvSpPr>
          <p:spPr>
            <a:xfrm>
              <a:off x="6711600" y="3053750"/>
              <a:ext cx="1371900" cy="137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6" name="Google Shape;1436;p30"/>
            <p:cNvGrpSpPr/>
            <p:nvPr/>
          </p:nvGrpSpPr>
          <p:grpSpPr>
            <a:xfrm flipH="1">
              <a:off x="6983370" y="2996192"/>
              <a:ext cx="796860" cy="1174758"/>
              <a:chOff x="4312400" y="1076775"/>
              <a:chExt cx="370650" cy="546450"/>
            </a:xfrm>
          </p:grpSpPr>
          <p:sp>
            <p:nvSpPr>
              <p:cNvPr id="1437" name="Google Shape;1437;p30"/>
              <p:cNvSpPr/>
              <p:nvPr/>
            </p:nvSpPr>
            <p:spPr>
              <a:xfrm>
                <a:off x="4355000" y="1374000"/>
                <a:ext cx="18690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6300" extrusionOk="0">
                    <a:moveTo>
                      <a:pt x="2005" y="0"/>
                    </a:moveTo>
                    <a:cubicBezTo>
                      <a:pt x="1817" y="0"/>
                      <a:pt x="1606" y="62"/>
                      <a:pt x="1383" y="190"/>
                    </a:cubicBezTo>
                    <a:cubicBezTo>
                      <a:pt x="1336" y="217"/>
                      <a:pt x="1291" y="246"/>
                      <a:pt x="1245" y="278"/>
                    </a:cubicBezTo>
                    <a:cubicBezTo>
                      <a:pt x="1230" y="288"/>
                      <a:pt x="1216" y="300"/>
                      <a:pt x="1201" y="311"/>
                    </a:cubicBezTo>
                    <a:cubicBezTo>
                      <a:pt x="1171" y="332"/>
                      <a:pt x="1141" y="355"/>
                      <a:pt x="1112" y="378"/>
                    </a:cubicBezTo>
                    <a:cubicBezTo>
                      <a:pt x="1095" y="392"/>
                      <a:pt x="1078" y="407"/>
                      <a:pt x="1061" y="421"/>
                    </a:cubicBezTo>
                    <a:cubicBezTo>
                      <a:pt x="1034" y="443"/>
                      <a:pt x="1008" y="465"/>
                      <a:pt x="983" y="490"/>
                    </a:cubicBezTo>
                    <a:cubicBezTo>
                      <a:pt x="965" y="506"/>
                      <a:pt x="948" y="524"/>
                      <a:pt x="930" y="540"/>
                    </a:cubicBezTo>
                    <a:cubicBezTo>
                      <a:pt x="907" y="563"/>
                      <a:pt x="882" y="587"/>
                      <a:pt x="859" y="611"/>
                    </a:cubicBezTo>
                    <a:cubicBezTo>
                      <a:pt x="842" y="630"/>
                      <a:pt x="824" y="650"/>
                      <a:pt x="807" y="669"/>
                    </a:cubicBezTo>
                    <a:cubicBezTo>
                      <a:pt x="784" y="693"/>
                      <a:pt x="762" y="718"/>
                      <a:pt x="741" y="743"/>
                    </a:cubicBezTo>
                    <a:cubicBezTo>
                      <a:pt x="724" y="763"/>
                      <a:pt x="707" y="784"/>
                      <a:pt x="691" y="805"/>
                    </a:cubicBezTo>
                    <a:cubicBezTo>
                      <a:pt x="670" y="831"/>
                      <a:pt x="650" y="856"/>
                      <a:pt x="629" y="883"/>
                    </a:cubicBezTo>
                    <a:cubicBezTo>
                      <a:pt x="613" y="904"/>
                      <a:pt x="598" y="926"/>
                      <a:pt x="581" y="949"/>
                    </a:cubicBezTo>
                    <a:cubicBezTo>
                      <a:pt x="563" y="975"/>
                      <a:pt x="544" y="1002"/>
                      <a:pt x="525" y="1030"/>
                    </a:cubicBezTo>
                    <a:cubicBezTo>
                      <a:pt x="510" y="1054"/>
                      <a:pt x="495" y="1076"/>
                      <a:pt x="480" y="1099"/>
                    </a:cubicBezTo>
                    <a:cubicBezTo>
                      <a:pt x="472" y="1112"/>
                      <a:pt x="463" y="1124"/>
                      <a:pt x="455" y="1138"/>
                    </a:cubicBezTo>
                    <a:cubicBezTo>
                      <a:pt x="449" y="1146"/>
                      <a:pt x="446" y="1155"/>
                      <a:pt x="441" y="1163"/>
                    </a:cubicBezTo>
                    <a:cubicBezTo>
                      <a:pt x="393" y="1240"/>
                      <a:pt x="349" y="1320"/>
                      <a:pt x="308" y="1400"/>
                    </a:cubicBezTo>
                    <a:cubicBezTo>
                      <a:pt x="305" y="1410"/>
                      <a:pt x="301" y="1418"/>
                      <a:pt x="297" y="1426"/>
                    </a:cubicBezTo>
                    <a:cubicBezTo>
                      <a:pt x="259" y="1503"/>
                      <a:pt x="224" y="1581"/>
                      <a:pt x="194" y="1660"/>
                    </a:cubicBezTo>
                    <a:cubicBezTo>
                      <a:pt x="188" y="1674"/>
                      <a:pt x="182" y="1688"/>
                      <a:pt x="176" y="1702"/>
                    </a:cubicBezTo>
                    <a:cubicBezTo>
                      <a:pt x="145" y="1784"/>
                      <a:pt x="118" y="1867"/>
                      <a:pt x="95" y="1950"/>
                    </a:cubicBezTo>
                    <a:cubicBezTo>
                      <a:pt x="90" y="1967"/>
                      <a:pt x="85" y="1984"/>
                      <a:pt x="81" y="2001"/>
                    </a:cubicBezTo>
                    <a:cubicBezTo>
                      <a:pt x="59" y="2086"/>
                      <a:pt x="40" y="2170"/>
                      <a:pt x="27" y="2254"/>
                    </a:cubicBezTo>
                    <a:cubicBezTo>
                      <a:pt x="20" y="2293"/>
                      <a:pt x="18" y="2328"/>
                      <a:pt x="14" y="2363"/>
                    </a:cubicBezTo>
                    <a:cubicBezTo>
                      <a:pt x="12" y="2382"/>
                      <a:pt x="8" y="2401"/>
                      <a:pt x="7" y="2421"/>
                    </a:cubicBezTo>
                    <a:cubicBezTo>
                      <a:pt x="3" y="2476"/>
                      <a:pt x="0" y="2532"/>
                      <a:pt x="0" y="2586"/>
                    </a:cubicBezTo>
                    <a:cubicBezTo>
                      <a:pt x="0" y="2750"/>
                      <a:pt x="22" y="2896"/>
                      <a:pt x="63" y="3022"/>
                    </a:cubicBezTo>
                    <a:cubicBezTo>
                      <a:pt x="131" y="3231"/>
                      <a:pt x="249" y="3385"/>
                      <a:pt x="405" y="3476"/>
                    </a:cubicBezTo>
                    <a:lnTo>
                      <a:pt x="5103" y="6207"/>
                    </a:lnTo>
                    <a:cubicBezTo>
                      <a:pt x="5088" y="6198"/>
                      <a:pt x="5073" y="6186"/>
                      <a:pt x="5058" y="6176"/>
                    </a:cubicBezTo>
                    <a:lnTo>
                      <a:pt x="5058" y="6176"/>
                    </a:lnTo>
                    <a:cubicBezTo>
                      <a:pt x="5175" y="6256"/>
                      <a:pt x="5315" y="6299"/>
                      <a:pt x="5471" y="6299"/>
                    </a:cubicBezTo>
                    <a:cubicBezTo>
                      <a:pt x="5658" y="6299"/>
                      <a:pt x="5868" y="6239"/>
                      <a:pt x="6090" y="6110"/>
                    </a:cubicBezTo>
                    <a:cubicBezTo>
                      <a:pt x="6856" y="5668"/>
                      <a:pt x="7476" y="4595"/>
                      <a:pt x="7473" y="3714"/>
                    </a:cubicBezTo>
                    <a:cubicBezTo>
                      <a:pt x="7472" y="3275"/>
                      <a:pt x="7317" y="2967"/>
                      <a:pt x="7066" y="2824"/>
                    </a:cubicBezTo>
                    <a:lnTo>
                      <a:pt x="7066" y="2824"/>
                    </a:lnTo>
                    <a:cubicBezTo>
                      <a:pt x="7066" y="2824"/>
                      <a:pt x="7066" y="2824"/>
                      <a:pt x="7066" y="2824"/>
                    </a:cubicBezTo>
                    <a:cubicBezTo>
                      <a:pt x="7066" y="2824"/>
                      <a:pt x="2370" y="94"/>
                      <a:pt x="2370" y="94"/>
                    </a:cubicBezTo>
                    <a:cubicBezTo>
                      <a:pt x="2264" y="33"/>
                      <a:pt x="2140" y="0"/>
                      <a:pt x="2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4389900" y="1209725"/>
                <a:ext cx="47400" cy="20152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8061" extrusionOk="0">
                    <a:moveTo>
                      <a:pt x="1876" y="541"/>
                    </a:moveTo>
                    <a:lnTo>
                      <a:pt x="1876" y="542"/>
                    </a:lnTo>
                    <a:lnTo>
                      <a:pt x="1876" y="542"/>
                    </a:lnTo>
                    <a:cubicBezTo>
                      <a:pt x="1876" y="542"/>
                      <a:pt x="1876" y="541"/>
                      <a:pt x="1876" y="541"/>
                    </a:cubicBezTo>
                    <a:close/>
                    <a:moveTo>
                      <a:pt x="66" y="701"/>
                    </a:moveTo>
                    <a:cubicBezTo>
                      <a:pt x="73" y="714"/>
                      <a:pt x="78" y="728"/>
                      <a:pt x="87" y="741"/>
                    </a:cubicBezTo>
                    <a:lnTo>
                      <a:pt x="86" y="741"/>
                    </a:lnTo>
                    <a:cubicBezTo>
                      <a:pt x="77" y="728"/>
                      <a:pt x="73" y="714"/>
                      <a:pt x="66" y="701"/>
                    </a:cubicBezTo>
                    <a:close/>
                    <a:moveTo>
                      <a:pt x="944" y="1"/>
                    </a:moveTo>
                    <a:cubicBezTo>
                      <a:pt x="706" y="1"/>
                      <a:pt x="469" y="53"/>
                      <a:pt x="288" y="159"/>
                    </a:cubicBezTo>
                    <a:cubicBezTo>
                      <a:pt x="108" y="262"/>
                      <a:pt x="18" y="400"/>
                      <a:pt x="18" y="538"/>
                    </a:cubicBezTo>
                    <a:cubicBezTo>
                      <a:pt x="18" y="538"/>
                      <a:pt x="18" y="538"/>
                      <a:pt x="18" y="538"/>
                    </a:cubicBezTo>
                    <a:cubicBezTo>
                      <a:pt x="18" y="538"/>
                      <a:pt x="1" y="7520"/>
                      <a:pt x="1" y="7520"/>
                    </a:cubicBezTo>
                    <a:cubicBezTo>
                      <a:pt x="1" y="7658"/>
                      <a:pt x="92" y="7798"/>
                      <a:pt x="275" y="7904"/>
                    </a:cubicBezTo>
                    <a:cubicBezTo>
                      <a:pt x="457" y="8008"/>
                      <a:pt x="694" y="8060"/>
                      <a:pt x="931" y="8060"/>
                    </a:cubicBezTo>
                    <a:cubicBezTo>
                      <a:pt x="1170" y="8060"/>
                      <a:pt x="1408" y="8008"/>
                      <a:pt x="1589" y="7902"/>
                    </a:cubicBezTo>
                    <a:cubicBezTo>
                      <a:pt x="1769" y="7798"/>
                      <a:pt x="1859" y="7662"/>
                      <a:pt x="1859" y="7525"/>
                    </a:cubicBezTo>
                    <a:lnTo>
                      <a:pt x="1876" y="542"/>
                    </a:lnTo>
                    <a:lnTo>
                      <a:pt x="1876" y="542"/>
                    </a:lnTo>
                    <a:cubicBezTo>
                      <a:pt x="1876" y="561"/>
                      <a:pt x="1871" y="578"/>
                      <a:pt x="1867" y="597"/>
                    </a:cubicBezTo>
                    <a:lnTo>
                      <a:pt x="1867" y="597"/>
                    </a:lnTo>
                    <a:cubicBezTo>
                      <a:pt x="1895" y="440"/>
                      <a:pt x="1810" y="278"/>
                      <a:pt x="1602" y="159"/>
                    </a:cubicBezTo>
                    <a:cubicBezTo>
                      <a:pt x="1420" y="53"/>
                      <a:pt x="1182" y="1"/>
                      <a:pt x="9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4416800" y="1252425"/>
                <a:ext cx="10075" cy="1585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343" extrusionOk="0">
                    <a:moveTo>
                      <a:pt x="402" y="0"/>
                    </a:moveTo>
                    <a:cubicBezTo>
                      <a:pt x="296" y="13"/>
                      <a:pt x="188" y="19"/>
                      <a:pt x="77" y="19"/>
                    </a:cubicBezTo>
                    <a:cubicBezTo>
                      <a:pt x="52" y="19"/>
                      <a:pt x="27" y="18"/>
                      <a:pt x="1" y="18"/>
                    </a:cubicBezTo>
                    <a:lnTo>
                      <a:pt x="1" y="6343"/>
                    </a:lnTo>
                    <a:cubicBezTo>
                      <a:pt x="143" y="6331"/>
                      <a:pt x="281" y="6299"/>
                      <a:pt x="402" y="6249"/>
                    </a:cubicBez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4325000" y="1153525"/>
                <a:ext cx="180525" cy="85700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3428" extrusionOk="0">
                    <a:moveTo>
                      <a:pt x="7155" y="411"/>
                    </a:moveTo>
                    <a:cubicBezTo>
                      <a:pt x="7148" y="424"/>
                      <a:pt x="7140" y="437"/>
                      <a:pt x="7132" y="448"/>
                    </a:cubicBezTo>
                    <a:cubicBezTo>
                      <a:pt x="7114" y="478"/>
                      <a:pt x="7097" y="506"/>
                      <a:pt x="7077" y="535"/>
                    </a:cubicBezTo>
                    <a:cubicBezTo>
                      <a:pt x="7066" y="549"/>
                      <a:pt x="7057" y="562"/>
                      <a:pt x="7047" y="576"/>
                    </a:cubicBezTo>
                    <a:cubicBezTo>
                      <a:pt x="7026" y="605"/>
                      <a:pt x="7003" y="633"/>
                      <a:pt x="6980" y="661"/>
                    </a:cubicBezTo>
                    <a:cubicBezTo>
                      <a:pt x="6971" y="672"/>
                      <a:pt x="6961" y="684"/>
                      <a:pt x="6951" y="696"/>
                    </a:cubicBezTo>
                    <a:cubicBezTo>
                      <a:pt x="6938" y="711"/>
                      <a:pt x="6923" y="726"/>
                      <a:pt x="6909" y="742"/>
                    </a:cubicBezTo>
                    <a:cubicBezTo>
                      <a:pt x="6878" y="775"/>
                      <a:pt x="6847" y="808"/>
                      <a:pt x="6813" y="839"/>
                    </a:cubicBezTo>
                    <a:cubicBezTo>
                      <a:pt x="6796" y="857"/>
                      <a:pt x="6777" y="873"/>
                      <a:pt x="6758" y="889"/>
                    </a:cubicBezTo>
                    <a:cubicBezTo>
                      <a:pt x="6727" y="920"/>
                      <a:pt x="6692" y="949"/>
                      <a:pt x="6657" y="977"/>
                    </a:cubicBezTo>
                    <a:cubicBezTo>
                      <a:pt x="6637" y="993"/>
                      <a:pt x="6616" y="1010"/>
                      <a:pt x="6595" y="1026"/>
                    </a:cubicBezTo>
                    <a:cubicBezTo>
                      <a:pt x="6556" y="1055"/>
                      <a:pt x="6516" y="1084"/>
                      <a:pt x="6474" y="1114"/>
                    </a:cubicBezTo>
                    <a:cubicBezTo>
                      <a:pt x="6454" y="1128"/>
                      <a:pt x="6435" y="1142"/>
                      <a:pt x="6414" y="1154"/>
                    </a:cubicBezTo>
                    <a:cubicBezTo>
                      <a:pt x="6363" y="1188"/>
                      <a:pt x="6308" y="1221"/>
                      <a:pt x="6252" y="1254"/>
                    </a:cubicBezTo>
                    <a:cubicBezTo>
                      <a:pt x="6121" y="1040"/>
                      <a:pt x="5913" y="839"/>
                      <a:pt x="5624" y="667"/>
                    </a:cubicBezTo>
                    <a:cubicBezTo>
                      <a:pt x="4540" y="19"/>
                      <a:pt x="2759" y="0"/>
                      <a:pt x="1645" y="626"/>
                    </a:cubicBezTo>
                    <a:cubicBezTo>
                      <a:pt x="1329" y="803"/>
                      <a:pt x="1103" y="1014"/>
                      <a:pt x="963" y="1238"/>
                    </a:cubicBezTo>
                    <a:cubicBezTo>
                      <a:pt x="954" y="1233"/>
                      <a:pt x="943" y="1228"/>
                      <a:pt x="933" y="1222"/>
                    </a:cubicBezTo>
                    <a:cubicBezTo>
                      <a:pt x="470" y="946"/>
                      <a:pt x="159" y="615"/>
                      <a:pt x="1" y="266"/>
                    </a:cubicBezTo>
                    <a:lnTo>
                      <a:pt x="886" y="2210"/>
                    </a:lnTo>
                    <a:cubicBezTo>
                      <a:pt x="889" y="2215"/>
                      <a:pt x="891" y="2221"/>
                      <a:pt x="893" y="2226"/>
                    </a:cubicBezTo>
                    <a:cubicBezTo>
                      <a:pt x="898" y="2235"/>
                      <a:pt x="903" y="2243"/>
                      <a:pt x="907" y="2252"/>
                    </a:cubicBezTo>
                    <a:cubicBezTo>
                      <a:pt x="927" y="2291"/>
                      <a:pt x="949" y="2331"/>
                      <a:pt x="974" y="2369"/>
                    </a:cubicBezTo>
                    <a:cubicBezTo>
                      <a:pt x="980" y="2376"/>
                      <a:pt x="984" y="2384"/>
                      <a:pt x="989" y="2393"/>
                    </a:cubicBezTo>
                    <a:cubicBezTo>
                      <a:pt x="1018" y="2435"/>
                      <a:pt x="1051" y="2478"/>
                      <a:pt x="1087" y="2520"/>
                    </a:cubicBezTo>
                    <a:cubicBezTo>
                      <a:pt x="1095" y="2529"/>
                      <a:pt x="1103" y="2537"/>
                      <a:pt x="1113" y="2547"/>
                    </a:cubicBezTo>
                    <a:cubicBezTo>
                      <a:pt x="1146" y="2585"/>
                      <a:pt x="1184" y="2624"/>
                      <a:pt x="1224" y="2660"/>
                    </a:cubicBezTo>
                    <a:cubicBezTo>
                      <a:pt x="1228" y="2664"/>
                      <a:pt x="1233" y="2669"/>
                      <a:pt x="1239" y="2674"/>
                    </a:cubicBezTo>
                    <a:cubicBezTo>
                      <a:pt x="1283" y="2715"/>
                      <a:pt x="1331" y="2753"/>
                      <a:pt x="1382" y="2792"/>
                    </a:cubicBezTo>
                    <a:cubicBezTo>
                      <a:pt x="1395" y="2801"/>
                      <a:pt x="1407" y="2809"/>
                      <a:pt x="1420" y="2818"/>
                    </a:cubicBezTo>
                    <a:cubicBezTo>
                      <a:pt x="1473" y="2857"/>
                      <a:pt x="1528" y="2894"/>
                      <a:pt x="1589" y="2930"/>
                    </a:cubicBezTo>
                    <a:cubicBezTo>
                      <a:pt x="1655" y="2970"/>
                      <a:pt x="1725" y="3007"/>
                      <a:pt x="1796" y="3043"/>
                    </a:cubicBezTo>
                    <a:cubicBezTo>
                      <a:pt x="1820" y="3054"/>
                      <a:pt x="1845" y="3065"/>
                      <a:pt x="1870" y="3075"/>
                    </a:cubicBezTo>
                    <a:cubicBezTo>
                      <a:pt x="1919" y="3097"/>
                      <a:pt x="1967" y="3121"/>
                      <a:pt x="2018" y="3141"/>
                    </a:cubicBezTo>
                    <a:cubicBezTo>
                      <a:pt x="2049" y="3152"/>
                      <a:pt x="2080" y="3163"/>
                      <a:pt x="2112" y="3174"/>
                    </a:cubicBezTo>
                    <a:cubicBezTo>
                      <a:pt x="2157" y="3191"/>
                      <a:pt x="2204" y="3208"/>
                      <a:pt x="2252" y="3223"/>
                    </a:cubicBezTo>
                    <a:cubicBezTo>
                      <a:pt x="2285" y="3235"/>
                      <a:pt x="2320" y="3244"/>
                      <a:pt x="2355" y="3254"/>
                    </a:cubicBezTo>
                    <a:cubicBezTo>
                      <a:pt x="2402" y="3268"/>
                      <a:pt x="2448" y="3282"/>
                      <a:pt x="2495" y="3293"/>
                    </a:cubicBezTo>
                    <a:cubicBezTo>
                      <a:pt x="2532" y="3303"/>
                      <a:pt x="2569" y="3310"/>
                      <a:pt x="2606" y="3318"/>
                    </a:cubicBezTo>
                    <a:cubicBezTo>
                      <a:pt x="2653" y="3328"/>
                      <a:pt x="2700" y="3339"/>
                      <a:pt x="2746" y="3348"/>
                    </a:cubicBezTo>
                    <a:cubicBezTo>
                      <a:pt x="2785" y="3355"/>
                      <a:pt x="2825" y="3361"/>
                      <a:pt x="2863" y="3367"/>
                    </a:cubicBezTo>
                    <a:cubicBezTo>
                      <a:pt x="2911" y="3374"/>
                      <a:pt x="2958" y="3382"/>
                      <a:pt x="3004" y="3388"/>
                    </a:cubicBezTo>
                    <a:cubicBezTo>
                      <a:pt x="3045" y="3394"/>
                      <a:pt x="3085" y="3397"/>
                      <a:pt x="3126" y="3401"/>
                    </a:cubicBezTo>
                    <a:cubicBezTo>
                      <a:pt x="3172" y="3407"/>
                      <a:pt x="3220" y="3411"/>
                      <a:pt x="3267" y="3415"/>
                    </a:cubicBezTo>
                    <a:cubicBezTo>
                      <a:pt x="3308" y="3417"/>
                      <a:pt x="3349" y="3419"/>
                      <a:pt x="3391" y="3421"/>
                    </a:cubicBezTo>
                    <a:cubicBezTo>
                      <a:pt x="3426" y="3423"/>
                      <a:pt x="3461" y="3425"/>
                      <a:pt x="3496" y="3426"/>
                    </a:cubicBezTo>
                    <a:cubicBezTo>
                      <a:pt x="3512" y="3426"/>
                      <a:pt x="3526" y="3426"/>
                      <a:pt x="3541" y="3426"/>
                    </a:cubicBezTo>
                    <a:cubicBezTo>
                      <a:pt x="3561" y="3426"/>
                      <a:pt x="3581" y="3426"/>
                      <a:pt x="3601" y="3426"/>
                    </a:cubicBezTo>
                    <a:cubicBezTo>
                      <a:pt x="3671" y="3428"/>
                      <a:pt x="3741" y="3426"/>
                      <a:pt x="3811" y="3423"/>
                    </a:cubicBezTo>
                    <a:cubicBezTo>
                      <a:pt x="3822" y="3423"/>
                      <a:pt x="3834" y="3423"/>
                      <a:pt x="3844" y="3422"/>
                    </a:cubicBezTo>
                    <a:cubicBezTo>
                      <a:pt x="3924" y="3418"/>
                      <a:pt x="4002" y="3412"/>
                      <a:pt x="4080" y="3404"/>
                    </a:cubicBezTo>
                    <a:cubicBezTo>
                      <a:pt x="4100" y="3403"/>
                      <a:pt x="4119" y="3401"/>
                      <a:pt x="4139" y="3398"/>
                    </a:cubicBezTo>
                    <a:cubicBezTo>
                      <a:pt x="4164" y="3396"/>
                      <a:pt x="4191" y="3394"/>
                      <a:pt x="4218" y="3390"/>
                    </a:cubicBezTo>
                    <a:cubicBezTo>
                      <a:pt x="4258" y="3386"/>
                      <a:pt x="4296" y="3379"/>
                      <a:pt x="4335" y="3373"/>
                    </a:cubicBezTo>
                    <a:cubicBezTo>
                      <a:pt x="4351" y="3370"/>
                      <a:pt x="4366" y="3368"/>
                      <a:pt x="4382" y="3366"/>
                    </a:cubicBezTo>
                    <a:cubicBezTo>
                      <a:pt x="4458" y="3354"/>
                      <a:pt x="4535" y="3339"/>
                      <a:pt x="4610" y="3323"/>
                    </a:cubicBezTo>
                    <a:cubicBezTo>
                      <a:pt x="4627" y="3318"/>
                      <a:pt x="4646" y="3314"/>
                      <a:pt x="4664" y="3310"/>
                    </a:cubicBezTo>
                    <a:cubicBezTo>
                      <a:pt x="4724" y="3296"/>
                      <a:pt x="4785" y="3281"/>
                      <a:pt x="4845" y="3263"/>
                    </a:cubicBezTo>
                    <a:cubicBezTo>
                      <a:pt x="4862" y="3258"/>
                      <a:pt x="4881" y="3254"/>
                      <a:pt x="4899" y="3248"/>
                    </a:cubicBezTo>
                    <a:cubicBezTo>
                      <a:pt x="4972" y="3227"/>
                      <a:pt x="5043" y="3204"/>
                      <a:pt x="5113" y="3178"/>
                    </a:cubicBezTo>
                    <a:cubicBezTo>
                      <a:pt x="5125" y="3173"/>
                      <a:pt x="5135" y="3169"/>
                      <a:pt x="5147" y="3164"/>
                    </a:cubicBezTo>
                    <a:cubicBezTo>
                      <a:pt x="5206" y="3142"/>
                      <a:pt x="5265" y="3118"/>
                      <a:pt x="5321" y="3093"/>
                    </a:cubicBezTo>
                    <a:cubicBezTo>
                      <a:pt x="5339" y="3085"/>
                      <a:pt x="5357" y="3076"/>
                      <a:pt x="5374" y="3068"/>
                    </a:cubicBezTo>
                    <a:cubicBezTo>
                      <a:pt x="5441" y="3038"/>
                      <a:pt x="5506" y="3005"/>
                      <a:pt x="5568" y="2970"/>
                    </a:cubicBezTo>
                    <a:cubicBezTo>
                      <a:pt x="5621" y="2941"/>
                      <a:pt x="5671" y="2911"/>
                      <a:pt x="5719" y="2879"/>
                    </a:cubicBezTo>
                    <a:cubicBezTo>
                      <a:pt x="5728" y="2872"/>
                      <a:pt x="5738" y="2865"/>
                      <a:pt x="5749" y="2858"/>
                    </a:cubicBezTo>
                    <a:cubicBezTo>
                      <a:pt x="5761" y="2850"/>
                      <a:pt x="5772" y="2842"/>
                      <a:pt x="5784" y="2832"/>
                    </a:cubicBezTo>
                    <a:cubicBezTo>
                      <a:pt x="5808" y="2816"/>
                      <a:pt x="5832" y="2800"/>
                      <a:pt x="5854" y="2782"/>
                    </a:cubicBezTo>
                    <a:cubicBezTo>
                      <a:pt x="5870" y="2769"/>
                      <a:pt x="5885" y="2758"/>
                      <a:pt x="5901" y="2745"/>
                    </a:cubicBezTo>
                    <a:cubicBezTo>
                      <a:pt x="5909" y="2739"/>
                      <a:pt x="5917" y="2732"/>
                      <a:pt x="5925" y="2725"/>
                    </a:cubicBezTo>
                    <a:cubicBezTo>
                      <a:pt x="5951" y="2704"/>
                      <a:pt x="5964" y="2691"/>
                      <a:pt x="5978" y="2680"/>
                    </a:cubicBezTo>
                    <a:cubicBezTo>
                      <a:pt x="5992" y="2667"/>
                      <a:pt x="6004" y="2655"/>
                      <a:pt x="6018" y="2642"/>
                    </a:cubicBezTo>
                    <a:cubicBezTo>
                      <a:pt x="6034" y="2626"/>
                      <a:pt x="6050" y="2611"/>
                      <a:pt x="6065" y="2594"/>
                    </a:cubicBezTo>
                    <a:cubicBezTo>
                      <a:pt x="6074" y="2585"/>
                      <a:pt x="6084" y="2575"/>
                      <a:pt x="6093" y="2564"/>
                    </a:cubicBezTo>
                    <a:cubicBezTo>
                      <a:pt x="6100" y="2557"/>
                      <a:pt x="6107" y="2551"/>
                      <a:pt x="6114" y="2543"/>
                    </a:cubicBezTo>
                    <a:cubicBezTo>
                      <a:pt x="6129" y="2524"/>
                      <a:pt x="6136" y="2516"/>
                      <a:pt x="6144" y="2507"/>
                    </a:cubicBezTo>
                    <a:cubicBezTo>
                      <a:pt x="6161" y="2487"/>
                      <a:pt x="6177" y="2466"/>
                      <a:pt x="6192" y="2446"/>
                    </a:cubicBezTo>
                    <a:cubicBezTo>
                      <a:pt x="6195" y="2442"/>
                      <a:pt x="6198" y="2438"/>
                      <a:pt x="6202" y="2433"/>
                    </a:cubicBezTo>
                    <a:cubicBezTo>
                      <a:pt x="6206" y="2426"/>
                      <a:pt x="6211" y="2419"/>
                      <a:pt x="6217" y="2411"/>
                    </a:cubicBezTo>
                    <a:cubicBezTo>
                      <a:pt x="6231" y="2390"/>
                      <a:pt x="6245" y="2369"/>
                      <a:pt x="6258" y="2347"/>
                    </a:cubicBezTo>
                    <a:cubicBezTo>
                      <a:pt x="6264" y="2338"/>
                      <a:pt x="6271" y="2328"/>
                      <a:pt x="6275" y="2319"/>
                    </a:cubicBezTo>
                    <a:cubicBezTo>
                      <a:pt x="6280" y="2311"/>
                      <a:pt x="6285" y="2303"/>
                      <a:pt x="6289" y="2294"/>
                    </a:cubicBezTo>
                    <a:cubicBezTo>
                      <a:pt x="6292" y="2290"/>
                      <a:pt x="6295" y="2284"/>
                      <a:pt x="6297" y="2278"/>
                    </a:cubicBezTo>
                    <a:cubicBezTo>
                      <a:pt x="6307" y="2261"/>
                      <a:pt x="6316" y="2243"/>
                      <a:pt x="6324" y="2226"/>
                    </a:cubicBezTo>
                    <a:cubicBezTo>
                      <a:pt x="6623" y="1579"/>
                      <a:pt x="6922" y="933"/>
                      <a:pt x="7220" y="287"/>
                    </a:cubicBezTo>
                    <a:cubicBezTo>
                      <a:pt x="7202" y="328"/>
                      <a:pt x="7180" y="369"/>
                      <a:pt x="7156" y="4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4321850" y="1136200"/>
                <a:ext cx="186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7475" h="2575" extrusionOk="0">
                    <a:moveTo>
                      <a:pt x="7475" y="21"/>
                    </a:moveTo>
                    <a:lnTo>
                      <a:pt x="7475" y="23"/>
                    </a:lnTo>
                    <a:lnTo>
                      <a:pt x="7475" y="23"/>
                    </a:lnTo>
                    <a:cubicBezTo>
                      <a:pt x="7475" y="22"/>
                      <a:pt x="7475" y="22"/>
                      <a:pt x="7475" y="21"/>
                    </a:cubicBezTo>
                    <a:close/>
                    <a:moveTo>
                      <a:pt x="4" y="0"/>
                    </a:moveTo>
                    <a:lnTo>
                      <a:pt x="3" y="403"/>
                    </a:lnTo>
                    <a:cubicBezTo>
                      <a:pt x="1" y="947"/>
                      <a:pt x="352" y="1493"/>
                      <a:pt x="1060" y="1916"/>
                    </a:cubicBezTo>
                    <a:cubicBezTo>
                      <a:pt x="1150" y="1970"/>
                      <a:pt x="1243" y="2020"/>
                      <a:pt x="1340" y="2068"/>
                    </a:cubicBezTo>
                    <a:cubicBezTo>
                      <a:pt x="1373" y="2083"/>
                      <a:pt x="1408" y="2097"/>
                      <a:pt x="1442" y="2112"/>
                    </a:cubicBezTo>
                    <a:cubicBezTo>
                      <a:pt x="1507" y="2141"/>
                      <a:pt x="1572" y="2173"/>
                      <a:pt x="1641" y="2200"/>
                    </a:cubicBezTo>
                    <a:cubicBezTo>
                      <a:pt x="1733" y="2236"/>
                      <a:pt x="1827" y="2269"/>
                      <a:pt x="1921" y="2299"/>
                    </a:cubicBezTo>
                    <a:cubicBezTo>
                      <a:pt x="1948" y="2308"/>
                      <a:pt x="1975" y="2317"/>
                      <a:pt x="2002" y="2325"/>
                    </a:cubicBezTo>
                    <a:cubicBezTo>
                      <a:pt x="2033" y="2334"/>
                      <a:pt x="2064" y="2345"/>
                      <a:pt x="2095" y="2354"/>
                    </a:cubicBezTo>
                    <a:cubicBezTo>
                      <a:pt x="2155" y="2370"/>
                      <a:pt x="2215" y="2387"/>
                      <a:pt x="2276" y="2402"/>
                    </a:cubicBezTo>
                    <a:cubicBezTo>
                      <a:pt x="2353" y="2420"/>
                      <a:pt x="2420" y="2436"/>
                      <a:pt x="2487" y="2450"/>
                    </a:cubicBezTo>
                    <a:cubicBezTo>
                      <a:pt x="2509" y="2454"/>
                      <a:pt x="2532" y="2457"/>
                      <a:pt x="2553" y="2461"/>
                    </a:cubicBezTo>
                    <a:cubicBezTo>
                      <a:pt x="2619" y="2474"/>
                      <a:pt x="2686" y="2485"/>
                      <a:pt x="2753" y="2496"/>
                    </a:cubicBezTo>
                    <a:cubicBezTo>
                      <a:pt x="2788" y="2501"/>
                      <a:pt x="2823" y="2509"/>
                      <a:pt x="2858" y="2514"/>
                    </a:cubicBezTo>
                    <a:cubicBezTo>
                      <a:pt x="2877" y="2517"/>
                      <a:pt x="2896" y="2518"/>
                      <a:pt x="2914" y="2521"/>
                    </a:cubicBezTo>
                    <a:cubicBezTo>
                      <a:pt x="2977" y="2529"/>
                      <a:pt x="3040" y="2535"/>
                      <a:pt x="3103" y="2542"/>
                    </a:cubicBezTo>
                    <a:cubicBezTo>
                      <a:pt x="3143" y="2545"/>
                      <a:pt x="3182" y="2551"/>
                      <a:pt x="3221" y="2555"/>
                    </a:cubicBezTo>
                    <a:cubicBezTo>
                      <a:pt x="3239" y="2556"/>
                      <a:pt x="3256" y="2556"/>
                      <a:pt x="3274" y="2557"/>
                    </a:cubicBezTo>
                    <a:cubicBezTo>
                      <a:pt x="3337" y="2563"/>
                      <a:pt x="3401" y="2565"/>
                      <a:pt x="3465" y="2567"/>
                    </a:cubicBezTo>
                    <a:cubicBezTo>
                      <a:pt x="3506" y="2570"/>
                      <a:pt x="3548" y="2573"/>
                      <a:pt x="3589" y="2574"/>
                    </a:cubicBezTo>
                    <a:cubicBezTo>
                      <a:pt x="3599" y="2574"/>
                      <a:pt x="3609" y="2574"/>
                      <a:pt x="3620" y="2574"/>
                    </a:cubicBezTo>
                    <a:cubicBezTo>
                      <a:pt x="3625" y="2574"/>
                      <a:pt x="3630" y="2574"/>
                      <a:pt x="3636" y="2574"/>
                    </a:cubicBezTo>
                    <a:cubicBezTo>
                      <a:pt x="3656" y="2575"/>
                      <a:pt x="3677" y="2575"/>
                      <a:pt x="3697" y="2575"/>
                    </a:cubicBezTo>
                    <a:cubicBezTo>
                      <a:pt x="3747" y="2575"/>
                      <a:pt x="3797" y="2574"/>
                      <a:pt x="3847" y="2573"/>
                    </a:cubicBezTo>
                    <a:cubicBezTo>
                      <a:pt x="3856" y="2573"/>
                      <a:pt x="3865" y="2573"/>
                      <a:pt x="3875" y="2573"/>
                    </a:cubicBezTo>
                    <a:cubicBezTo>
                      <a:pt x="3891" y="2573"/>
                      <a:pt x="3908" y="2573"/>
                      <a:pt x="3925" y="2573"/>
                    </a:cubicBezTo>
                    <a:cubicBezTo>
                      <a:pt x="3940" y="2573"/>
                      <a:pt x="3955" y="2573"/>
                      <a:pt x="3970" y="2572"/>
                    </a:cubicBezTo>
                    <a:cubicBezTo>
                      <a:pt x="3987" y="2572"/>
                      <a:pt x="4003" y="2571"/>
                      <a:pt x="4019" y="2570"/>
                    </a:cubicBezTo>
                    <a:cubicBezTo>
                      <a:pt x="4038" y="2570"/>
                      <a:pt x="4058" y="2569"/>
                      <a:pt x="4077" y="2567"/>
                    </a:cubicBezTo>
                    <a:cubicBezTo>
                      <a:pt x="4180" y="2562"/>
                      <a:pt x="4284" y="2555"/>
                      <a:pt x="4387" y="2545"/>
                    </a:cubicBezTo>
                    <a:cubicBezTo>
                      <a:pt x="4402" y="2543"/>
                      <a:pt x="4412" y="2542"/>
                      <a:pt x="4420" y="2541"/>
                    </a:cubicBezTo>
                    <a:cubicBezTo>
                      <a:pt x="4517" y="2530"/>
                      <a:pt x="4612" y="2517"/>
                      <a:pt x="4708" y="2503"/>
                    </a:cubicBezTo>
                    <a:cubicBezTo>
                      <a:pt x="4735" y="2499"/>
                      <a:pt x="4762" y="2495"/>
                      <a:pt x="4788" y="2490"/>
                    </a:cubicBezTo>
                    <a:cubicBezTo>
                      <a:pt x="4814" y="2486"/>
                      <a:pt x="4839" y="2482"/>
                      <a:pt x="4864" y="2479"/>
                    </a:cubicBezTo>
                    <a:cubicBezTo>
                      <a:pt x="4899" y="2472"/>
                      <a:pt x="4934" y="2462"/>
                      <a:pt x="4971" y="2455"/>
                    </a:cubicBezTo>
                    <a:cubicBezTo>
                      <a:pt x="5034" y="2443"/>
                      <a:pt x="5097" y="2430"/>
                      <a:pt x="5158" y="2416"/>
                    </a:cubicBezTo>
                    <a:cubicBezTo>
                      <a:pt x="5212" y="2403"/>
                      <a:pt x="5263" y="2389"/>
                      <a:pt x="5316" y="2375"/>
                    </a:cubicBezTo>
                    <a:cubicBezTo>
                      <a:pt x="5377" y="2359"/>
                      <a:pt x="5437" y="2341"/>
                      <a:pt x="5497" y="2324"/>
                    </a:cubicBezTo>
                    <a:cubicBezTo>
                      <a:pt x="5519" y="2317"/>
                      <a:pt x="5542" y="2311"/>
                      <a:pt x="5564" y="2304"/>
                    </a:cubicBezTo>
                    <a:cubicBezTo>
                      <a:pt x="5618" y="2286"/>
                      <a:pt x="5671" y="2267"/>
                      <a:pt x="5723" y="2249"/>
                    </a:cubicBezTo>
                    <a:cubicBezTo>
                      <a:pt x="5735" y="2244"/>
                      <a:pt x="5745" y="2241"/>
                      <a:pt x="5756" y="2237"/>
                    </a:cubicBezTo>
                    <a:cubicBezTo>
                      <a:pt x="5848" y="2203"/>
                      <a:pt x="5937" y="2166"/>
                      <a:pt x="6024" y="2126"/>
                    </a:cubicBezTo>
                    <a:cubicBezTo>
                      <a:pt x="6045" y="2117"/>
                      <a:pt x="6065" y="2108"/>
                      <a:pt x="6085" y="2098"/>
                    </a:cubicBezTo>
                    <a:cubicBezTo>
                      <a:pt x="6172" y="2057"/>
                      <a:pt x="6259" y="2014"/>
                      <a:pt x="6342" y="1969"/>
                    </a:cubicBezTo>
                    <a:cubicBezTo>
                      <a:pt x="6372" y="1952"/>
                      <a:pt x="6401" y="1935"/>
                      <a:pt x="6430" y="1917"/>
                    </a:cubicBezTo>
                    <a:cubicBezTo>
                      <a:pt x="6437" y="1913"/>
                      <a:pt x="6446" y="1908"/>
                      <a:pt x="6454" y="1902"/>
                    </a:cubicBezTo>
                    <a:cubicBezTo>
                      <a:pt x="6477" y="1888"/>
                      <a:pt x="6499" y="1874"/>
                      <a:pt x="6521" y="1859"/>
                    </a:cubicBezTo>
                    <a:cubicBezTo>
                      <a:pt x="6542" y="1846"/>
                      <a:pt x="6563" y="1832"/>
                      <a:pt x="6584" y="1818"/>
                    </a:cubicBezTo>
                    <a:cubicBezTo>
                      <a:pt x="6605" y="1804"/>
                      <a:pt x="6626" y="1789"/>
                      <a:pt x="6647" y="1774"/>
                    </a:cubicBezTo>
                    <a:cubicBezTo>
                      <a:pt x="6667" y="1760"/>
                      <a:pt x="6687" y="1746"/>
                      <a:pt x="6706" y="1732"/>
                    </a:cubicBezTo>
                    <a:cubicBezTo>
                      <a:pt x="6726" y="1717"/>
                      <a:pt x="6745" y="1702"/>
                      <a:pt x="6765" y="1685"/>
                    </a:cubicBezTo>
                    <a:cubicBezTo>
                      <a:pt x="6783" y="1671"/>
                      <a:pt x="6801" y="1657"/>
                      <a:pt x="6819" y="1642"/>
                    </a:cubicBezTo>
                    <a:cubicBezTo>
                      <a:pt x="6838" y="1626"/>
                      <a:pt x="6855" y="1611"/>
                      <a:pt x="6873" y="1594"/>
                    </a:cubicBezTo>
                    <a:cubicBezTo>
                      <a:pt x="6884" y="1584"/>
                      <a:pt x="6897" y="1573"/>
                      <a:pt x="6909" y="1563"/>
                    </a:cubicBezTo>
                    <a:cubicBezTo>
                      <a:pt x="6912" y="1559"/>
                      <a:pt x="6916" y="1556"/>
                      <a:pt x="6919" y="1552"/>
                    </a:cubicBezTo>
                    <a:cubicBezTo>
                      <a:pt x="6959" y="1516"/>
                      <a:pt x="6995" y="1479"/>
                      <a:pt x="7030" y="1442"/>
                    </a:cubicBezTo>
                    <a:cubicBezTo>
                      <a:pt x="7068" y="1402"/>
                      <a:pt x="7098" y="1365"/>
                      <a:pt x="7127" y="1328"/>
                    </a:cubicBezTo>
                    <a:cubicBezTo>
                      <a:pt x="7131" y="1325"/>
                      <a:pt x="7134" y="1320"/>
                      <a:pt x="7138" y="1316"/>
                    </a:cubicBezTo>
                    <a:cubicBezTo>
                      <a:pt x="7145" y="1307"/>
                      <a:pt x="7152" y="1298"/>
                      <a:pt x="7159" y="1288"/>
                    </a:cubicBezTo>
                    <a:cubicBezTo>
                      <a:pt x="7175" y="1267"/>
                      <a:pt x="7190" y="1246"/>
                      <a:pt x="7204" y="1225"/>
                    </a:cubicBezTo>
                    <a:cubicBezTo>
                      <a:pt x="7215" y="1210"/>
                      <a:pt x="7224" y="1195"/>
                      <a:pt x="7234" y="1181"/>
                    </a:cubicBezTo>
                    <a:cubicBezTo>
                      <a:pt x="7247" y="1160"/>
                      <a:pt x="7261" y="1139"/>
                      <a:pt x="7273" y="1117"/>
                    </a:cubicBezTo>
                    <a:cubicBezTo>
                      <a:pt x="7278" y="1109"/>
                      <a:pt x="7283" y="1101"/>
                      <a:pt x="7288" y="1092"/>
                    </a:cubicBezTo>
                    <a:cubicBezTo>
                      <a:pt x="7293" y="1085"/>
                      <a:pt x="7295" y="1078"/>
                      <a:pt x="7300" y="1071"/>
                    </a:cubicBezTo>
                    <a:cubicBezTo>
                      <a:pt x="7309" y="1053"/>
                      <a:pt x="7318" y="1034"/>
                      <a:pt x="7328" y="1017"/>
                    </a:cubicBezTo>
                    <a:cubicBezTo>
                      <a:pt x="7336" y="1000"/>
                      <a:pt x="7344" y="984"/>
                      <a:pt x="7351" y="968"/>
                    </a:cubicBezTo>
                    <a:cubicBezTo>
                      <a:pt x="7359" y="949"/>
                      <a:pt x="7367" y="930"/>
                      <a:pt x="7374" y="912"/>
                    </a:cubicBezTo>
                    <a:cubicBezTo>
                      <a:pt x="7379" y="901"/>
                      <a:pt x="7384" y="892"/>
                      <a:pt x="7388" y="881"/>
                    </a:cubicBezTo>
                    <a:cubicBezTo>
                      <a:pt x="7391" y="874"/>
                      <a:pt x="7392" y="868"/>
                      <a:pt x="7394" y="861"/>
                    </a:cubicBezTo>
                    <a:cubicBezTo>
                      <a:pt x="7400" y="844"/>
                      <a:pt x="7406" y="826"/>
                      <a:pt x="7412" y="809"/>
                    </a:cubicBezTo>
                    <a:cubicBezTo>
                      <a:pt x="7418" y="791"/>
                      <a:pt x="7422" y="775"/>
                      <a:pt x="7427" y="757"/>
                    </a:cubicBezTo>
                    <a:cubicBezTo>
                      <a:pt x="7432" y="740"/>
                      <a:pt x="7436" y="721"/>
                      <a:pt x="7440" y="704"/>
                    </a:cubicBezTo>
                    <a:cubicBezTo>
                      <a:pt x="7443" y="692"/>
                      <a:pt x="7446" y="682"/>
                      <a:pt x="7448" y="670"/>
                    </a:cubicBezTo>
                    <a:cubicBezTo>
                      <a:pt x="7449" y="664"/>
                      <a:pt x="7450" y="658"/>
                      <a:pt x="7451" y="652"/>
                    </a:cubicBezTo>
                    <a:cubicBezTo>
                      <a:pt x="7455" y="634"/>
                      <a:pt x="7457" y="616"/>
                      <a:pt x="7460" y="598"/>
                    </a:cubicBezTo>
                    <a:cubicBezTo>
                      <a:pt x="7462" y="580"/>
                      <a:pt x="7464" y="564"/>
                      <a:pt x="7467" y="546"/>
                    </a:cubicBezTo>
                    <a:cubicBezTo>
                      <a:pt x="7468" y="528"/>
                      <a:pt x="7469" y="510"/>
                      <a:pt x="7470" y="491"/>
                    </a:cubicBezTo>
                    <a:cubicBezTo>
                      <a:pt x="7471" y="480"/>
                      <a:pt x="7472" y="468"/>
                      <a:pt x="7472" y="456"/>
                    </a:cubicBezTo>
                    <a:cubicBezTo>
                      <a:pt x="7474" y="445"/>
                      <a:pt x="7474" y="434"/>
                      <a:pt x="7474" y="423"/>
                    </a:cubicBezTo>
                    <a:lnTo>
                      <a:pt x="7475" y="23"/>
                    </a:lnTo>
                    <a:lnTo>
                      <a:pt x="7475" y="23"/>
                    </a:lnTo>
                    <a:cubicBezTo>
                      <a:pt x="7475" y="45"/>
                      <a:pt x="7472" y="67"/>
                      <a:pt x="7471" y="89"/>
                    </a:cubicBezTo>
                    <a:cubicBezTo>
                      <a:pt x="7470" y="107"/>
                      <a:pt x="7469" y="125"/>
                      <a:pt x="7468" y="144"/>
                    </a:cubicBezTo>
                    <a:cubicBezTo>
                      <a:pt x="7465" y="161"/>
                      <a:pt x="7463" y="178"/>
                      <a:pt x="7461" y="195"/>
                    </a:cubicBezTo>
                    <a:cubicBezTo>
                      <a:pt x="7458" y="214"/>
                      <a:pt x="7455" y="231"/>
                      <a:pt x="7453" y="250"/>
                    </a:cubicBezTo>
                    <a:cubicBezTo>
                      <a:pt x="7449" y="267"/>
                      <a:pt x="7444" y="284"/>
                      <a:pt x="7441" y="301"/>
                    </a:cubicBezTo>
                    <a:cubicBezTo>
                      <a:pt x="7437" y="319"/>
                      <a:pt x="7433" y="337"/>
                      <a:pt x="7428" y="355"/>
                    </a:cubicBezTo>
                    <a:cubicBezTo>
                      <a:pt x="7423" y="371"/>
                      <a:pt x="7418" y="389"/>
                      <a:pt x="7413" y="406"/>
                    </a:cubicBezTo>
                    <a:cubicBezTo>
                      <a:pt x="7407" y="424"/>
                      <a:pt x="7401" y="441"/>
                      <a:pt x="7395" y="459"/>
                    </a:cubicBezTo>
                    <a:cubicBezTo>
                      <a:pt x="7390" y="476"/>
                      <a:pt x="7383" y="493"/>
                      <a:pt x="7376" y="509"/>
                    </a:cubicBezTo>
                    <a:cubicBezTo>
                      <a:pt x="7369" y="528"/>
                      <a:pt x="7360" y="546"/>
                      <a:pt x="7352" y="565"/>
                    </a:cubicBezTo>
                    <a:cubicBezTo>
                      <a:pt x="7345" y="581"/>
                      <a:pt x="7337" y="598"/>
                      <a:pt x="7329" y="614"/>
                    </a:cubicBezTo>
                    <a:cubicBezTo>
                      <a:pt x="7320" y="633"/>
                      <a:pt x="7310" y="650"/>
                      <a:pt x="7301" y="669"/>
                    </a:cubicBezTo>
                    <a:cubicBezTo>
                      <a:pt x="7292" y="684"/>
                      <a:pt x="7283" y="699"/>
                      <a:pt x="7274" y="714"/>
                    </a:cubicBezTo>
                    <a:cubicBezTo>
                      <a:pt x="7261" y="736"/>
                      <a:pt x="7248" y="757"/>
                      <a:pt x="7234" y="778"/>
                    </a:cubicBezTo>
                    <a:cubicBezTo>
                      <a:pt x="7225" y="792"/>
                      <a:pt x="7216" y="808"/>
                      <a:pt x="7205" y="822"/>
                    </a:cubicBezTo>
                    <a:cubicBezTo>
                      <a:pt x="7191" y="843"/>
                      <a:pt x="7175" y="865"/>
                      <a:pt x="7160" y="886"/>
                    </a:cubicBezTo>
                    <a:cubicBezTo>
                      <a:pt x="7149" y="899"/>
                      <a:pt x="7139" y="913"/>
                      <a:pt x="7128" y="926"/>
                    </a:cubicBezTo>
                    <a:cubicBezTo>
                      <a:pt x="7099" y="963"/>
                      <a:pt x="7068" y="999"/>
                      <a:pt x="7035" y="1035"/>
                    </a:cubicBezTo>
                    <a:cubicBezTo>
                      <a:pt x="6996" y="1077"/>
                      <a:pt x="6959" y="1113"/>
                      <a:pt x="6920" y="1150"/>
                    </a:cubicBezTo>
                    <a:cubicBezTo>
                      <a:pt x="6905" y="1164"/>
                      <a:pt x="6890" y="1178"/>
                      <a:pt x="6874" y="1192"/>
                    </a:cubicBezTo>
                    <a:cubicBezTo>
                      <a:pt x="6856" y="1208"/>
                      <a:pt x="6838" y="1224"/>
                      <a:pt x="6820" y="1239"/>
                    </a:cubicBezTo>
                    <a:cubicBezTo>
                      <a:pt x="6801" y="1255"/>
                      <a:pt x="6784" y="1269"/>
                      <a:pt x="6765" y="1284"/>
                    </a:cubicBezTo>
                    <a:cubicBezTo>
                      <a:pt x="6747" y="1299"/>
                      <a:pt x="6727" y="1314"/>
                      <a:pt x="6707" y="1329"/>
                    </a:cubicBezTo>
                    <a:cubicBezTo>
                      <a:pt x="6688" y="1343"/>
                      <a:pt x="6668" y="1357"/>
                      <a:pt x="6649" y="1371"/>
                    </a:cubicBezTo>
                    <a:cubicBezTo>
                      <a:pt x="6628" y="1386"/>
                      <a:pt x="6607" y="1402"/>
                      <a:pt x="6586" y="1416"/>
                    </a:cubicBezTo>
                    <a:cubicBezTo>
                      <a:pt x="6565" y="1430"/>
                      <a:pt x="6544" y="1444"/>
                      <a:pt x="6523" y="1458"/>
                    </a:cubicBezTo>
                    <a:cubicBezTo>
                      <a:pt x="6500" y="1472"/>
                      <a:pt x="6477" y="1486"/>
                      <a:pt x="6455" y="1500"/>
                    </a:cubicBezTo>
                    <a:cubicBezTo>
                      <a:pt x="6418" y="1523"/>
                      <a:pt x="6381" y="1545"/>
                      <a:pt x="6343" y="1566"/>
                    </a:cubicBezTo>
                    <a:cubicBezTo>
                      <a:pt x="6260" y="1613"/>
                      <a:pt x="6175" y="1655"/>
                      <a:pt x="6086" y="1696"/>
                    </a:cubicBezTo>
                    <a:cubicBezTo>
                      <a:pt x="6066" y="1705"/>
                      <a:pt x="6045" y="1714"/>
                      <a:pt x="6025" y="1724"/>
                    </a:cubicBezTo>
                    <a:cubicBezTo>
                      <a:pt x="5938" y="1763"/>
                      <a:pt x="5849" y="1801"/>
                      <a:pt x="5757" y="1835"/>
                    </a:cubicBezTo>
                    <a:cubicBezTo>
                      <a:pt x="5747" y="1838"/>
                      <a:pt x="5736" y="1842"/>
                      <a:pt x="5724" y="1846"/>
                    </a:cubicBezTo>
                    <a:cubicBezTo>
                      <a:pt x="5651" y="1873"/>
                      <a:pt x="5575" y="1896"/>
                      <a:pt x="5498" y="1921"/>
                    </a:cubicBezTo>
                    <a:cubicBezTo>
                      <a:pt x="5438" y="1938"/>
                      <a:pt x="5378" y="1956"/>
                      <a:pt x="5317" y="1972"/>
                    </a:cubicBezTo>
                    <a:cubicBezTo>
                      <a:pt x="5265" y="1986"/>
                      <a:pt x="5212" y="2000"/>
                      <a:pt x="5160" y="2013"/>
                    </a:cubicBezTo>
                    <a:cubicBezTo>
                      <a:pt x="5098" y="2027"/>
                      <a:pt x="5035" y="2040"/>
                      <a:pt x="4972" y="2053"/>
                    </a:cubicBezTo>
                    <a:cubicBezTo>
                      <a:pt x="4911" y="2064"/>
                      <a:pt x="4851" y="2077"/>
                      <a:pt x="4790" y="2088"/>
                    </a:cubicBezTo>
                    <a:cubicBezTo>
                      <a:pt x="4763" y="2092"/>
                      <a:pt x="4736" y="2096"/>
                      <a:pt x="4709" y="2101"/>
                    </a:cubicBezTo>
                    <a:cubicBezTo>
                      <a:pt x="4613" y="2116"/>
                      <a:pt x="4518" y="2129"/>
                      <a:pt x="4421" y="2138"/>
                    </a:cubicBezTo>
                    <a:cubicBezTo>
                      <a:pt x="4413" y="2139"/>
                      <a:pt x="4403" y="2140"/>
                      <a:pt x="4395" y="2141"/>
                    </a:cubicBezTo>
                    <a:cubicBezTo>
                      <a:pt x="4290" y="2152"/>
                      <a:pt x="4184" y="2159"/>
                      <a:pt x="4078" y="2165"/>
                    </a:cubicBezTo>
                    <a:cubicBezTo>
                      <a:pt x="4059" y="2166"/>
                      <a:pt x="4039" y="2167"/>
                      <a:pt x="4021" y="2167"/>
                    </a:cubicBezTo>
                    <a:cubicBezTo>
                      <a:pt x="3963" y="2169"/>
                      <a:pt x="3906" y="2169"/>
                      <a:pt x="3848" y="2171"/>
                    </a:cubicBezTo>
                    <a:cubicBezTo>
                      <a:pt x="3798" y="2171"/>
                      <a:pt x="3748" y="2172"/>
                      <a:pt x="3698" y="2172"/>
                    </a:cubicBezTo>
                    <a:cubicBezTo>
                      <a:pt x="3678" y="2172"/>
                      <a:pt x="3657" y="2172"/>
                      <a:pt x="3637" y="2172"/>
                    </a:cubicBezTo>
                    <a:cubicBezTo>
                      <a:pt x="3580" y="2171"/>
                      <a:pt x="3524" y="2168"/>
                      <a:pt x="3466" y="2165"/>
                    </a:cubicBezTo>
                    <a:cubicBezTo>
                      <a:pt x="3402" y="2162"/>
                      <a:pt x="3338" y="2160"/>
                      <a:pt x="3275" y="2155"/>
                    </a:cubicBezTo>
                    <a:cubicBezTo>
                      <a:pt x="3218" y="2151"/>
                      <a:pt x="3161" y="2145"/>
                      <a:pt x="3105" y="2139"/>
                    </a:cubicBezTo>
                    <a:cubicBezTo>
                      <a:pt x="3042" y="2133"/>
                      <a:pt x="2979" y="2126"/>
                      <a:pt x="2916" y="2118"/>
                    </a:cubicBezTo>
                    <a:cubicBezTo>
                      <a:pt x="2862" y="2111"/>
                      <a:pt x="2808" y="2102"/>
                      <a:pt x="2755" y="2094"/>
                    </a:cubicBezTo>
                    <a:cubicBezTo>
                      <a:pt x="2688" y="2083"/>
                      <a:pt x="2620" y="2071"/>
                      <a:pt x="2554" y="2059"/>
                    </a:cubicBezTo>
                    <a:cubicBezTo>
                      <a:pt x="2464" y="2041"/>
                      <a:pt x="2375" y="2024"/>
                      <a:pt x="2287" y="2001"/>
                    </a:cubicBezTo>
                    <a:cubicBezTo>
                      <a:pt x="2184" y="1976"/>
                      <a:pt x="2093" y="1950"/>
                      <a:pt x="2003" y="1922"/>
                    </a:cubicBezTo>
                    <a:cubicBezTo>
                      <a:pt x="1976" y="1914"/>
                      <a:pt x="1949" y="1906"/>
                      <a:pt x="1922" y="1898"/>
                    </a:cubicBezTo>
                    <a:cubicBezTo>
                      <a:pt x="1828" y="1866"/>
                      <a:pt x="1733" y="1833"/>
                      <a:pt x="1642" y="1797"/>
                    </a:cubicBezTo>
                    <a:cubicBezTo>
                      <a:pt x="1574" y="1770"/>
                      <a:pt x="1508" y="1740"/>
                      <a:pt x="1443" y="1710"/>
                    </a:cubicBezTo>
                    <a:cubicBezTo>
                      <a:pt x="1409" y="1695"/>
                      <a:pt x="1374" y="1682"/>
                      <a:pt x="1341" y="1665"/>
                    </a:cubicBezTo>
                    <a:cubicBezTo>
                      <a:pt x="1244" y="1618"/>
                      <a:pt x="1151" y="1567"/>
                      <a:pt x="1061" y="1514"/>
                    </a:cubicBezTo>
                    <a:cubicBezTo>
                      <a:pt x="354" y="1091"/>
                      <a:pt x="3" y="545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4312400" y="1076775"/>
                <a:ext cx="205850" cy="11937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4775" extrusionOk="0">
                    <a:moveTo>
                      <a:pt x="6796" y="885"/>
                    </a:moveTo>
                    <a:cubicBezTo>
                      <a:pt x="5358" y="25"/>
                      <a:pt x="2992" y="0"/>
                      <a:pt x="1513" y="831"/>
                    </a:cubicBezTo>
                    <a:cubicBezTo>
                      <a:pt x="34" y="1661"/>
                      <a:pt x="0" y="3031"/>
                      <a:pt x="1438" y="3891"/>
                    </a:cubicBezTo>
                    <a:cubicBezTo>
                      <a:pt x="2876" y="4750"/>
                      <a:pt x="5241" y="4774"/>
                      <a:pt x="6721" y="3943"/>
                    </a:cubicBezTo>
                    <a:cubicBezTo>
                      <a:pt x="8199" y="3113"/>
                      <a:pt x="8233" y="1743"/>
                      <a:pt x="6796" y="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4406625" y="1390300"/>
                <a:ext cx="261375" cy="2294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179" extrusionOk="0">
                    <a:moveTo>
                      <a:pt x="3505" y="138"/>
                    </a:moveTo>
                    <a:cubicBezTo>
                      <a:pt x="3463" y="113"/>
                      <a:pt x="3420" y="94"/>
                      <a:pt x="3374" y="76"/>
                    </a:cubicBezTo>
                    <a:cubicBezTo>
                      <a:pt x="3363" y="71"/>
                      <a:pt x="3351" y="67"/>
                      <a:pt x="3338" y="62"/>
                    </a:cubicBezTo>
                    <a:cubicBezTo>
                      <a:pt x="3298" y="48"/>
                      <a:pt x="3258" y="36"/>
                      <a:pt x="3216" y="27"/>
                    </a:cubicBezTo>
                    <a:cubicBezTo>
                      <a:pt x="3209" y="26"/>
                      <a:pt x="3202" y="24"/>
                      <a:pt x="3195" y="21"/>
                    </a:cubicBezTo>
                    <a:cubicBezTo>
                      <a:pt x="3146" y="12"/>
                      <a:pt x="3095" y="6"/>
                      <a:pt x="3044" y="3"/>
                    </a:cubicBezTo>
                    <a:cubicBezTo>
                      <a:pt x="3031" y="1"/>
                      <a:pt x="3018" y="1"/>
                      <a:pt x="3004" y="1"/>
                    </a:cubicBezTo>
                    <a:cubicBezTo>
                      <a:pt x="2961" y="0"/>
                      <a:pt x="2918" y="0"/>
                      <a:pt x="2874" y="4"/>
                    </a:cubicBezTo>
                    <a:cubicBezTo>
                      <a:pt x="2861" y="5"/>
                      <a:pt x="2849" y="5"/>
                      <a:pt x="2837" y="6"/>
                    </a:cubicBezTo>
                    <a:cubicBezTo>
                      <a:pt x="2784" y="12"/>
                      <a:pt x="2728" y="20"/>
                      <a:pt x="2671" y="32"/>
                    </a:cubicBezTo>
                    <a:cubicBezTo>
                      <a:pt x="2658" y="34"/>
                      <a:pt x="2645" y="38"/>
                      <a:pt x="2632" y="41"/>
                    </a:cubicBezTo>
                    <a:cubicBezTo>
                      <a:pt x="2606" y="47"/>
                      <a:pt x="2581" y="53"/>
                      <a:pt x="2554" y="60"/>
                    </a:cubicBezTo>
                    <a:cubicBezTo>
                      <a:pt x="2541" y="63"/>
                      <a:pt x="2528" y="70"/>
                      <a:pt x="2515" y="74"/>
                    </a:cubicBezTo>
                    <a:cubicBezTo>
                      <a:pt x="2464" y="90"/>
                      <a:pt x="2410" y="109"/>
                      <a:pt x="2357" y="131"/>
                    </a:cubicBezTo>
                    <a:cubicBezTo>
                      <a:pt x="2332" y="140"/>
                      <a:pt x="2308" y="148"/>
                      <a:pt x="2283" y="160"/>
                    </a:cubicBezTo>
                    <a:cubicBezTo>
                      <a:pt x="2205" y="195"/>
                      <a:pt x="2126" y="234"/>
                      <a:pt x="2045" y="280"/>
                    </a:cubicBezTo>
                    <a:cubicBezTo>
                      <a:pt x="1981" y="318"/>
                      <a:pt x="1918" y="358"/>
                      <a:pt x="1856" y="400"/>
                    </a:cubicBezTo>
                    <a:cubicBezTo>
                      <a:pt x="1837" y="413"/>
                      <a:pt x="1820" y="426"/>
                      <a:pt x="1802" y="439"/>
                    </a:cubicBezTo>
                    <a:cubicBezTo>
                      <a:pt x="1756" y="472"/>
                      <a:pt x="1710" y="507"/>
                      <a:pt x="1665" y="543"/>
                    </a:cubicBezTo>
                    <a:cubicBezTo>
                      <a:pt x="1647" y="556"/>
                      <a:pt x="1631" y="568"/>
                      <a:pt x="1613" y="582"/>
                    </a:cubicBezTo>
                    <a:cubicBezTo>
                      <a:pt x="1556" y="630"/>
                      <a:pt x="1498" y="681"/>
                      <a:pt x="1442" y="733"/>
                    </a:cubicBezTo>
                    <a:cubicBezTo>
                      <a:pt x="1430" y="744"/>
                      <a:pt x="1423" y="752"/>
                      <a:pt x="1415" y="759"/>
                    </a:cubicBezTo>
                    <a:cubicBezTo>
                      <a:pt x="1364" y="808"/>
                      <a:pt x="1313" y="858"/>
                      <a:pt x="1264" y="909"/>
                    </a:cubicBezTo>
                    <a:cubicBezTo>
                      <a:pt x="1246" y="929"/>
                      <a:pt x="1228" y="949"/>
                      <a:pt x="1210" y="970"/>
                    </a:cubicBezTo>
                    <a:cubicBezTo>
                      <a:pt x="1171" y="1011"/>
                      <a:pt x="1134" y="1053"/>
                      <a:pt x="1098" y="1096"/>
                    </a:cubicBezTo>
                    <a:cubicBezTo>
                      <a:pt x="1078" y="1119"/>
                      <a:pt x="1059" y="1143"/>
                      <a:pt x="1039" y="1166"/>
                    </a:cubicBezTo>
                    <a:cubicBezTo>
                      <a:pt x="1004" y="1210"/>
                      <a:pt x="969" y="1255"/>
                      <a:pt x="934" y="1300"/>
                    </a:cubicBezTo>
                    <a:cubicBezTo>
                      <a:pt x="918" y="1322"/>
                      <a:pt x="900" y="1345"/>
                      <a:pt x="884" y="1368"/>
                    </a:cubicBezTo>
                    <a:cubicBezTo>
                      <a:pt x="841" y="1426"/>
                      <a:pt x="800" y="1486"/>
                      <a:pt x="760" y="1546"/>
                    </a:cubicBezTo>
                    <a:cubicBezTo>
                      <a:pt x="753" y="1557"/>
                      <a:pt x="746" y="1566"/>
                      <a:pt x="739" y="1577"/>
                    </a:cubicBezTo>
                    <a:cubicBezTo>
                      <a:pt x="693" y="1648"/>
                      <a:pt x="648" y="1720"/>
                      <a:pt x="606" y="1794"/>
                    </a:cubicBezTo>
                    <a:cubicBezTo>
                      <a:pt x="593" y="1815"/>
                      <a:pt x="582" y="1837"/>
                      <a:pt x="570" y="1858"/>
                    </a:cubicBezTo>
                    <a:cubicBezTo>
                      <a:pt x="540" y="1912"/>
                      <a:pt x="511" y="1964"/>
                      <a:pt x="483" y="2019"/>
                    </a:cubicBezTo>
                    <a:cubicBezTo>
                      <a:pt x="470" y="2046"/>
                      <a:pt x="456" y="2073"/>
                      <a:pt x="443" y="2100"/>
                    </a:cubicBezTo>
                    <a:cubicBezTo>
                      <a:pt x="417" y="2150"/>
                      <a:pt x="394" y="2201"/>
                      <a:pt x="371" y="2252"/>
                    </a:cubicBezTo>
                    <a:cubicBezTo>
                      <a:pt x="358" y="2280"/>
                      <a:pt x="346" y="2307"/>
                      <a:pt x="334" y="2334"/>
                    </a:cubicBezTo>
                    <a:cubicBezTo>
                      <a:pt x="310" y="2391"/>
                      <a:pt x="287" y="2448"/>
                      <a:pt x="264" y="2507"/>
                    </a:cubicBezTo>
                    <a:cubicBezTo>
                      <a:pt x="257" y="2528"/>
                      <a:pt x="248" y="2548"/>
                      <a:pt x="241" y="2569"/>
                    </a:cubicBezTo>
                    <a:cubicBezTo>
                      <a:pt x="212" y="2647"/>
                      <a:pt x="186" y="2725"/>
                      <a:pt x="162" y="2803"/>
                    </a:cubicBezTo>
                    <a:cubicBezTo>
                      <a:pt x="157" y="2821"/>
                      <a:pt x="154" y="2837"/>
                      <a:pt x="148" y="2855"/>
                    </a:cubicBezTo>
                    <a:cubicBezTo>
                      <a:pt x="130" y="2916"/>
                      <a:pt x="114" y="2978"/>
                      <a:pt x="99" y="3040"/>
                    </a:cubicBezTo>
                    <a:cubicBezTo>
                      <a:pt x="92" y="3067"/>
                      <a:pt x="87" y="3094"/>
                      <a:pt x="81" y="3119"/>
                    </a:cubicBezTo>
                    <a:cubicBezTo>
                      <a:pt x="69" y="3173"/>
                      <a:pt x="59" y="3226"/>
                      <a:pt x="50" y="3278"/>
                    </a:cubicBezTo>
                    <a:cubicBezTo>
                      <a:pt x="45" y="3306"/>
                      <a:pt x="40" y="3334"/>
                      <a:pt x="37" y="3361"/>
                    </a:cubicBezTo>
                    <a:cubicBezTo>
                      <a:pt x="29" y="3416"/>
                      <a:pt x="23" y="3468"/>
                      <a:pt x="17" y="3522"/>
                    </a:cubicBezTo>
                    <a:cubicBezTo>
                      <a:pt x="15" y="3547"/>
                      <a:pt x="11" y="3571"/>
                      <a:pt x="10" y="3596"/>
                    </a:cubicBezTo>
                    <a:cubicBezTo>
                      <a:pt x="4" y="3671"/>
                      <a:pt x="1" y="3747"/>
                      <a:pt x="1" y="3823"/>
                    </a:cubicBezTo>
                    <a:cubicBezTo>
                      <a:pt x="2" y="4309"/>
                      <a:pt x="131" y="4685"/>
                      <a:pt x="351" y="4934"/>
                    </a:cubicBezTo>
                    <a:cubicBezTo>
                      <a:pt x="424" y="5017"/>
                      <a:pt x="507" y="5086"/>
                      <a:pt x="599" y="5139"/>
                    </a:cubicBezTo>
                    <a:lnTo>
                      <a:pt x="7548" y="9178"/>
                    </a:lnTo>
                    <a:cubicBezTo>
                      <a:pt x="7180" y="8963"/>
                      <a:pt x="6952" y="8508"/>
                      <a:pt x="6950" y="7861"/>
                    </a:cubicBezTo>
                    <a:cubicBezTo>
                      <a:pt x="6950" y="7786"/>
                      <a:pt x="6953" y="7710"/>
                      <a:pt x="6959" y="7633"/>
                    </a:cubicBezTo>
                    <a:cubicBezTo>
                      <a:pt x="6960" y="7609"/>
                      <a:pt x="6964" y="7585"/>
                      <a:pt x="6966" y="7561"/>
                    </a:cubicBezTo>
                    <a:cubicBezTo>
                      <a:pt x="6971" y="7507"/>
                      <a:pt x="6978" y="7453"/>
                      <a:pt x="6986" y="7400"/>
                    </a:cubicBezTo>
                    <a:cubicBezTo>
                      <a:pt x="6989" y="7372"/>
                      <a:pt x="6994" y="7344"/>
                      <a:pt x="6999" y="7316"/>
                    </a:cubicBezTo>
                    <a:cubicBezTo>
                      <a:pt x="7008" y="7263"/>
                      <a:pt x="7019" y="7211"/>
                      <a:pt x="7030" y="7158"/>
                    </a:cubicBezTo>
                    <a:cubicBezTo>
                      <a:pt x="7036" y="7131"/>
                      <a:pt x="7041" y="7105"/>
                      <a:pt x="7048" y="7078"/>
                    </a:cubicBezTo>
                    <a:cubicBezTo>
                      <a:pt x="7062" y="7016"/>
                      <a:pt x="7079" y="6954"/>
                      <a:pt x="7097" y="6892"/>
                    </a:cubicBezTo>
                    <a:cubicBezTo>
                      <a:pt x="7101" y="6876"/>
                      <a:pt x="7106" y="6858"/>
                      <a:pt x="7111" y="6842"/>
                    </a:cubicBezTo>
                    <a:cubicBezTo>
                      <a:pt x="7135" y="6763"/>
                      <a:pt x="7161" y="6684"/>
                      <a:pt x="7190" y="6606"/>
                    </a:cubicBezTo>
                    <a:cubicBezTo>
                      <a:pt x="7197" y="6586"/>
                      <a:pt x="7206" y="6565"/>
                      <a:pt x="7213" y="6546"/>
                    </a:cubicBezTo>
                    <a:cubicBezTo>
                      <a:pt x="7236" y="6487"/>
                      <a:pt x="7259" y="6430"/>
                      <a:pt x="7284" y="6373"/>
                    </a:cubicBezTo>
                    <a:cubicBezTo>
                      <a:pt x="7295" y="6345"/>
                      <a:pt x="7307" y="6318"/>
                      <a:pt x="7320" y="6291"/>
                    </a:cubicBezTo>
                    <a:cubicBezTo>
                      <a:pt x="7343" y="6240"/>
                      <a:pt x="7366" y="6188"/>
                      <a:pt x="7392" y="6138"/>
                    </a:cubicBezTo>
                    <a:cubicBezTo>
                      <a:pt x="7405" y="6110"/>
                      <a:pt x="7419" y="6083"/>
                      <a:pt x="7432" y="6057"/>
                    </a:cubicBezTo>
                    <a:cubicBezTo>
                      <a:pt x="7460" y="6003"/>
                      <a:pt x="7489" y="5949"/>
                      <a:pt x="7518" y="5897"/>
                    </a:cubicBezTo>
                    <a:cubicBezTo>
                      <a:pt x="7531" y="5876"/>
                      <a:pt x="7543" y="5854"/>
                      <a:pt x="7555" y="5831"/>
                    </a:cubicBezTo>
                    <a:cubicBezTo>
                      <a:pt x="7597" y="5758"/>
                      <a:pt x="7642" y="5686"/>
                      <a:pt x="7688" y="5614"/>
                    </a:cubicBezTo>
                    <a:cubicBezTo>
                      <a:pt x="7695" y="5605"/>
                      <a:pt x="7702" y="5595"/>
                      <a:pt x="7709" y="5584"/>
                    </a:cubicBezTo>
                    <a:cubicBezTo>
                      <a:pt x="7749" y="5523"/>
                      <a:pt x="7790" y="5464"/>
                      <a:pt x="7833" y="5405"/>
                    </a:cubicBezTo>
                    <a:cubicBezTo>
                      <a:pt x="7849" y="5383"/>
                      <a:pt x="7867" y="5361"/>
                      <a:pt x="7883" y="5339"/>
                    </a:cubicBezTo>
                    <a:cubicBezTo>
                      <a:pt x="7918" y="5293"/>
                      <a:pt x="7953" y="5248"/>
                      <a:pt x="7988" y="5205"/>
                    </a:cubicBezTo>
                    <a:cubicBezTo>
                      <a:pt x="8008" y="5181"/>
                      <a:pt x="8027" y="5158"/>
                      <a:pt x="8047" y="5135"/>
                    </a:cubicBezTo>
                    <a:cubicBezTo>
                      <a:pt x="8083" y="5092"/>
                      <a:pt x="8120" y="5050"/>
                      <a:pt x="8159" y="5008"/>
                    </a:cubicBezTo>
                    <a:cubicBezTo>
                      <a:pt x="8177" y="4988"/>
                      <a:pt x="8195" y="4967"/>
                      <a:pt x="8214" y="4948"/>
                    </a:cubicBezTo>
                    <a:cubicBezTo>
                      <a:pt x="8263" y="4896"/>
                      <a:pt x="8313" y="4845"/>
                      <a:pt x="8364" y="4797"/>
                    </a:cubicBezTo>
                    <a:cubicBezTo>
                      <a:pt x="8372" y="4789"/>
                      <a:pt x="8379" y="4782"/>
                      <a:pt x="8387" y="4774"/>
                    </a:cubicBezTo>
                    <a:cubicBezTo>
                      <a:pt x="8445" y="4720"/>
                      <a:pt x="8503" y="4670"/>
                      <a:pt x="8562" y="4621"/>
                    </a:cubicBezTo>
                    <a:cubicBezTo>
                      <a:pt x="8580" y="4607"/>
                      <a:pt x="8596" y="4594"/>
                      <a:pt x="8614" y="4580"/>
                    </a:cubicBezTo>
                    <a:cubicBezTo>
                      <a:pt x="8659" y="4544"/>
                      <a:pt x="8705" y="4510"/>
                      <a:pt x="8752" y="4477"/>
                    </a:cubicBezTo>
                    <a:cubicBezTo>
                      <a:pt x="8769" y="4464"/>
                      <a:pt x="8787" y="4451"/>
                      <a:pt x="8805" y="4439"/>
                    </a:cubicBezTo>
                    <a:cubicBezTo>
                      <a:pt x="8867" y="4396"/>
                      <a:pt x="8930" y="4355"/>
                      <a:pt x="8994" y="4319"/>
                    </a:cubicBezTo>
                    <a:cubicBezTo>
                      <a:pt x="9075" y="4272"/>
                      <a:pt x="9154" y="4233"/>
                      <a:pt x="9232" y="4199"/>
                    </a:cubicBezTo>
                    <a:cubicBezTo>
                      <a:pt x="9257" y="4187"/>
                      <a:pt x="9281" y="4179"/>
                      <a:pt x="9306" y="4170"/>
                    </a:cubicBezTo>
                    <a:cubicBezTo>
                      <a:pt x="9359" y="4147"/>
                      <a:pt x="9413" y="4128"/>
                      <a:pt x="9465" y="4111"/>
                    </a:cubicBezTo>
                    <a:cubicBezTo>
                      <a:pt x="9504" y="4100"/>
                      <a:pt x="9543" y="4088"/>
                      <a:pt x="9581" y="4080"/>
                    </a:cubicBezTo>
                    <a:cubicBezTo>
                      <a:pt x="9594" y="4076"/>
                      <a:pt x="9607" y="4073"/>
                      <a:pt x="9620" y="4070"/>
                    </a:cubicBezTo>
                    <a:cubicBezTo>
                      <a:pt x="9677" y="4058"/>
                      <a:pt x="9733" y="4049"/>
                      <a:pt x="9787" y="4045"/>
                    </a:cubicBezTo>
                    <a:cubicBezTo>
                      <a:pt x="9799" y="4044"/>
                      <a:pt x="9810" y="4044"/>
                      <a:pt x="9823" y="4042"/>
                    </a:cubicBezTo>
                    <a:cubicBezTo>
                      <a:pt x="9867" y="4039"/>
                      <a:pt x="9910" y="4038"/>
                      <a:pt x="9953" y="4040"/>
                    </a:cubicBezTo>
                    <a:cubicBezTo>
                      <a:pt x="9967" y="4040"/>
                      <a:pt x="9980" y="4040"/>
                      <a:pt x="9993" y="4041"/>
                    </a:cubicBezTo>
                    <a:cubicBezTo>
                      <a:pt x="10044" y="4045"/>
                      <a:pt x="10095" y="4051"/>
                      <a:pt x="10144" y="4060"/>
                    </a:cubicBezTo>
                    <a:cubicBezTo>
                      <a:pt x="10151" y="4061"/>
                      <a:pt x="10158" y="4063"/>
                      <a:pt x="10165" y="4066"/>
                    </a:cubicBezTo>
                    <a:cubicBezTo>
                      <a:pt x="10207" y="4075"/>
                      <a:pt x="10248" y="4087"/>
                      <a:pt x="10287" y="4101"/>
                    </a:cubicBezTo>
                    <a:cubicBezTo>
                      <a:pt x="10300" y="4105"/>
                      <a:pt x="10312" y="4109"/>
                      <a:pt x="10323" y="4114"/>
                    </a:cubicBezTo>
                    <a:cubicBezTo>
                      <a:pt x="10369" y="4132"/>
                      <a:pt x="10412" y="4152"/>
                      <a:pt x="10454" y="4177"/>
                    </a:cubicBezTo>
                    <a:lnTo>
                      <a:pt x="3505" y="1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4442650" y="1391775"/>
                <a:ext cx="201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8063" h="4712" extrusionOk="0">
                    <a:moveTo>
                      <a:pt x="1113" y="1"/>
                    </a:moveTo>
                    <a:cubicBezTo>
                      <a:pt x="951" y="47"/>
                      <a:pt x="779" y="120"/>
                      <a:pt x="604" y="221"/>
                    </a:cubicBezTo>
                    <a:cubicBezTo>
                      <a:pt x="394" y="343"/>
                      <a:pt x="191" y="495"/>
                      <a:pt x="1" y="674"/>
                    </a:cubicBezTo>
                    <a:lnTo>
                      <a:pt x="6950" y="4712"/>
                    </a:lnTo>
                    <a:cubicBezTo>
                      <a:pt x="7140" y="4534"/>
                      <a:pt x="7343" y="4381"/>
                      <a:pt x="7553" y="4260"/>
                    </a:cubicBezTo>
                    <a:cubicBezTo>
                      <a:pt x="7728" y="4159"/>
                      <a:pt x="7900" y="4085"/>
                      <a:pt x="8062" y="4039"/>
                    </a:cubicBezTo>
                    <a:lnTo>
                      <a:pt x="1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4580275" y="1491225"/>
                <a:ext cx="102775" cy="1320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5280" extrusionOk="0">
                    <a:moveTo>
                      <a:pt x="2969" y="1"/>
                    </a:moveTo>
                    <a:cubicBezTo>
                      <a:pt x="2692" y="1"/>
                      <a:pt x="2379" y="91"/>
                      <a:pt x="2048" y="282"/>
                    </a:cubicBezTo>
                    <a:cubicBezTo>
                      <a:pt x="915" y="937"/>
                      <a:pt x="0" y="2523"/>
                      <a:pt x="4" y="3824"/>
                    </a:cubicBezTo>
                    <a:cubicBezTo>
                      <a:pt x="6" y="4746"/>
                      <a:pt x="469" y="5280"/>
                      <a:pt x="1142" y="5280"/>
                    </a:cubicBezTo>
                    <a:cubicBezTo>
                      <a:pt x="1419" y="5280"/>
                      <a:pt x="1731" y="5189"/>
                      <a:pt x="2061" y="4999"/>
                    </a:cubicBezTo>
                    <a:cubicBezTo>
                      <a:pt x="3194" y="4344"/>
                      <a:pt x="4110" y="2757"/>
                      <a:pt x="4107" y="1455"/>
                    </a:cubicBezTo>
                    <a:cubicBezTo>
                      <a:pt x="4104" y="533"/>
                      <a:pt x="3641" y="1"/>
                      <a:pt x="2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4587950" y="1501100"/>
                <a:ext cx="8742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491" extrusionOk="0">
                    <a:moveTo>
                      <a:pt x="2526" y="0"/>
                    </a:moveTo>
                    <a:cubicBezTo>
                      <a:pt x="2290" y="0"/>
                      <a:pt x="2024" y="77"/>
                      <a:pt x="1742" y="239"/>
                    </a:cubicBezTo>
                    <a:cubicBezTo>
                      <a:pt x="779" y="796"/>
                      <a:pt x="0" y="2145"/>
                      <a:pt x="4" y="3252"/>
                    </a:cubicBezTo>
                    <a:cubicBezTo>
                      <a:pt x="5" y="4037"/>
                      <a:pt x="399" y="4490"/>
                      <a:pt x="971" y="4490"/>
                    </a:cubicBezTo>
                    <a:cubicBezTo>
                      <a:pt x="1206" y="4490"/>
                      <a:pt x="1472" y="4413"/>
                      <a:pt x="1753" y="4251"/>
                    </a:cubicBezTo>
                    <a:cubicBezTo>
                      <a:pt x="2717" y="3695"/>
                      <a:pt x="3496" y="2345"/>
                      <a:pt x="3493" y="1237"/>
                    </a:cubicBezTo>
                    <a:cubicBezTo>
                      <a:pt x="3491" y="453"/>
                      <a:pt x="3097" y="0"/>
                      <a:pt x="2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4601925" y="1520300"/>
                <a:ext cx="5607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81" extrusionOk="0">
                    <a:moveTo>
                      <a:pt x="1620" y="1"/>
                    </a:moveTo>
                    <a:cubicBezTo>
                      <a:pt x="1469" y="1"/>
                      <a:pt x="1298" y="50"/>
                      <a:pt x="1118" y="154"/>
                    </a:cubicBezTo>
                    <a:cubicBezTo>
                      <a:pt x="500" y="511"/>
                      <a:pt x="0" y="1377"/>
                      <a:pt x="2" y="2087"/>
                    </a:cubicBezTo>
                    <a:cubicBezTo>
                      <a:pt x="4" y="2590"/>
                      <a:pt x="256" y="2881"/>
                      <a:pt x="623" y="2881"/>
                    </a:cubicBezTo>
                    <a:cubicBezTo>
                      <a:pt x="774" y="2881"/>
                      <a:pt x="945" y="2831"/>
                      <a:pt x="1125" y="2727"/>
                    </a:cubicBezTo>
                    <a:cubicBezTo>
                      <a:pt x="1744" y="2370"/>
                      <a:pt x="2243" y="1504"/>
                      <a:pt x="2241" y="795"/>
                    </a:cubicBezTo>
                    <a:cubicBezTo>
                      <a:pt x="2240" y="291"/>
                      <a:pt x="1987" y="1"/>
                      <a:pt x="1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4616025" y="1536625"/>
                <a:ext cx="3050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565" extrusionOk="0">
                    <a:moveTo>
                      <a:pt x="881" y="0"/>
                    </a:moveTo>
                    <a:cubicBezTo>
                      <a:pt x="799" y="0"/>
                      <a:pt x="706" y="27"/>
                      <a:pt x="608" y="83"/>
                    </a:cubicBezTo>
                    <a:cubicBezTo>
                      <a:pt x="273" y="277"/>
                      <a:pt x="1" y="747"/>
                      <a:pt x="2" y="1134"/>
                    </a:cubicBezTo>
                    <a:cubicBezTo>
                      <a:pt x="3" y="1407"/>
                      <a:pt x="140" y="1565"/>
                      <a:pt x="340" y="1565"/>
                    </a:cubicBezTo>
                    <a:cubicBezTo>
                      <a:pt x="422" y="1565"/>
                      <a:pt x="514" y="1538"/>
                      <a:pt x="612" y="1481"/>
                    </a:cubicBezTo>
                    <a:cubicBezTo>
                      <a:pt x="948" y="1288"/>
                      <a:pt x="1219" y="817"/>
                      <a:pt x="1219" y="431"/>
                    </a:cubicBezTo>
                    <a:cubicBezTo>
                      <a:pt x="1218" y="158"/>
                      <a:pt x="1081" y="0"/>
                      <a:pt x="8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4591025" y="1508375"/>
                <a:ext cx="779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924" extrusionOk="0">
                    <a:moveTo>
                      <a:pt x="2485" y="1"/>
                    </a:moveTo>
                    <a:cubicBezTo>
                      <a:pt x="2443" y="1"/>
                      <a:pt x="2390" y="42"/>
                      <a:pt x="2359" y="104"/>
                    </a:cubicBezTo>
                    <a:cubicBezTo>
                      <a:pt x="2324" y="173"/>
                      <a:pt x="2330" y="239"/>
                      <a:pt x="2373" y="253"/>
                    </a:cubicBezTo>
                    <a:cubicBezTo>
                      <a:pt x="2379" y="255"/>
                      <a:pt x="2384" y="256"/>
                      <a:pt x="2390" y="256"/>
                    </a:cubicBezTo>
                    <a:cubicBezTo>
                      <a:pt x="2431" y="256"/>
                      <a:pt x="2484" y="213"/>
                      <a:pt x="2516" y="153"/>
                    </a:cubicBezTo>
                    <a:cubicBezTo>
                      <a:pt x="2551" y="84"/>
                      <a:pt x="2545" y="16"/>
                      <a:pt x="2502" y="3"/>
                    </a:cubicBezTo>
                    <a:cubicBezTo>
                      <a:pt x="2496" y="2"/>
                      <a:pt x="2491" y="1"/>
                      <a:pt x="2485" y="1"/>
                    </a:cubicBezTo>
                    <a:close/>
                    <a:moveTo>
                      <a:pt x="1396" y="344"/>
                    </a:moveTo>
                    <a:cubicBezTo>
                      <a:pt x="1379" y="344"/>
                      <a:pt x="1360" y="351"/>
                      <a:pt x="1339" y="366"/>
                    </a:cubicBezTo>
                    <a:cubicBezTo>
                      <a:pt x="1283" y="405"/>
                      <a:pt x="1242" y="484"/>
                      <a:pt x="1248" y="544"/>
                    </a:cubicBezTo>
                    <a:cubicBezTo>
                      <a:pt x="1251" y="580"/>
                      <a:pt x="1272" y="600"/>
                      <a:pt x="1301" y="600"/>
                    </a:cubicBezTo>
                    <a:cubicBezTo>
                      <a:pt x="1318" y="600"/>
                      <a:pt x="1338" y="593"/>
                      <a:pt x="1358" y="579"/>
                    </a:cubicBezTo>
                    <a:cubicBezTo>
                      <a:pt x="1414" y="539"/>
                      <a:pt x="1455" y="460"/>
                      <a:pt x="1449" y="401"/>
                    </a:cubicBezTo>
                    <a:cubicBezTo>
                      <a:pt x="1446" y="365"/>
                      <a:pt x="1425" y="344"/>
                      <a:pt x="1396" y="344"/>
                    </a:cubicBezTo>
                    <a:close/>
                    <a:moveTo>
                      <a:pt x="3059" y="731"/>
                    </a:moveTo>
                    <a:cubicBezTo>
                      <a:pt x="3042" y="731"/>
                      <a:pt x="3022" y="738"/>
                      <a:pt x="3001" y="752"/>
                    </a:cubicBezTo>
                    <a:cubicBezTo>
                      <a:pt x="2946" y="791"/>
                      <a:pt x="2905" y="870"/>
                      <a:pt x="2911" y="930"/>
                    </a:cubicBezTo>
                    <a:cubicBezTo>
                      <a:pt x="2914" y="966"/>
                      <a:pt x="2935" y="986"/>
                      <a:pt x="2963" y="986"/>
                    </a:cubicBezTo>
                    <a:cubicBezTo>
                      <a:pt x="2980" y="986"/>
                      <a:pt x="3000" y="979"/>
                      <a:pt x="3021" y="965"/>
                    </a:cubicBezTo>
                    <a:cubicBezTo>
                      <a:pt x="3077" y="925"/>
                      <a:pt x="3118" y="846"/>
                      <a:pt x="3112" y="787"/>
                    </a:cubicBezTo>
                    <a:cubicBezTo>
                      <a:pt x="3108" y="751"/>
                      <a:pt x="3088" y="731"/>
                      <a:pt x="3059" y="731"/>
                    </a:cubicBezTo>
                    <a:close/>
                    <a:moveTo>
                      <a:pt x="431" y="1561"/>
                    </a:moveTo>
                    <a:cubicBezTo>
                      <a:pt x="390" y="1561"/>
                      <a:pt x="337" y="1603"/>
                      <a:pt x="305" y="1664"/>
                    </a:cubicBezTo>
                    <a:cubicBezTo>
                      <a:pt x="270" y="1733"/>
                      <a:pt x="276" y="1800"/>
                      <a:pt x="319" y="1813"/>
                    </a:cubicBezTo>
                    <a:cubicBezTo>
                      <a:pt x="325" y="1815"/>
                      <a:pt x="331" y="1816"/>
                      <a:pt x="336" y="1816"/>
                    </a:cubicBezTo>
                    <a:cubicBezTo>
                      <a:pt x="378" y="1816"/>
                      <a:pt x="431" y="1774"/>
                      <a:pt x="462" y="1713"/>
                    </a:cubicBezTo>
                    <a:cubicBezTo>
                      <a:pt x="497" y="1644"/>
                      <a:pt x="491" y="1578"/>
                      <a:pt x="448" y="1563"/>
                    </a:cubicBezTo>
                    <a:cubicBezTo>
                      <a:pt x="443" y="1562"/>
                      <a:pt x="437" y="1561"/>
                      <a:pt x="431" y="1561"/>
                    </a:cubicBezTo>
                    <a:close/>
                    <a:moveTo>
                      <a:pt x="2783" y="2107"/>
                    </a:moveTo>
                    <a:cubicBezTo>
                      <a:pt x="2741" y="2107"/>
                      <a:pt x="2688" y="2149"/>
                      <a:pt x="2657" y="2210"/>
                    </a:cubicBezTo>
                    <a:cubicBezTo>
                      <a:pt x="2621" y="2280"/>
                      <a:pt x="2628" y="2347"/>
                      <a:pt x="2671" y="2361"/>
                    </a:cubicBezTo>
                    <a:cubicBezTo>
                      <a:pt x="2676" y="2362"/>
                      <a:pt x="2682" y="2363"/>
                      <a:pt x="2687" y="2363"/>
                    </a:cubicBezTo>
                    <a:cubicBezTo>
                      <a:pt x="2729" y="2363"/>
                      <a:pt x="2781" y="2321"/>
                      <a:pt x="2813" y="2260"/>
                    </a:cubicBezTo>
                    <a:cubicBezTo>
                      <a:pt x="2848" y="2191"/>
                      <a:pt x="2842" y="2124"/>
                      <a:pt x="2799" y="2110"/>
                    </a:cubicBezTo>
                    <a:cubicBezTo>
                      <a:pt x="2794" y="2108"/>
                      <a:pt x="2789" y="2107"/>
                      <a:pt x="2783" y="2107"/>
                    </a:cubicBezTo>
                    <a:close/>
                    <a:moveTo>
                      <a:pt x="155" y="2937"/>
                    </a:moveTo>
                    <a:cubicBezTo>
                      <a:pt x="138" y="2937"/>
                      <a:pt x="118" y="2944"/>
                      <a:pt x="98" y="2959"/>
                    </a:cubicBezTo>
                    <a:cubicBezTo>
                      <a:pt x="42" y="2999"/>
                      <a:pt x="1" y="3078"/>
                      <a:pt x="7" y="3137"/>
                    </a:cubicBezTo>
                    <a:cubicBezTo>
                      <a:pt x="10" y="3173"/>
                      <a:pt x="31" y="3193"/>
                      <a:pt x="60" y="3193"/>
                    </a:cubicBezTo>
                    <a:cubicBezTo>
                      <a:pt x="76" y="3193"/>
                      <a:pt x="96" y="3186"/>
                      <a:pt x="116" y="3172"/>
                    </a:cubicBezTo>
                    <a:cubicBezTo>
                      <a:pt x="172" y="3132"/>
                      <a:pt x="213" y="3053"/>
                      <a:pt x="207" y="2994"/>
                    </a:cubicBezTo>
                    <a:cubicBezTo>
                      <a:pt x="204" y="2957"/>
                      <a:pt x="184" y="2937"/>
                      <a:pt x="155" y="2937"/>
                    </a:cubicBezTo>
                    <a:close/>
                    <a:moveTo>
                      <a:pt x="1818" y="3324"/>
                    </a:moveTo>
                    <a:cubicBezTo>
                      <a:pt x="1801" y="3324"/>
                      <a:pt x="1781" y="3331"/>
                      <a:pt x="1761" y="3345"/>
                    </a:cubicBezTo>
                    <a:cubicBezTo>
                      <a:pt x="1705" y="3385"/>
                      <a:pt x="1664" y="3464"/>
                      <a:pt x="1670" y="3523"/>
                    </a:cubicBezTo>
                    <a:cubicBezTo>
                      <a:pt x="1673" y="3559"/>
                      <a:pt x="1693" y="3580"/>
                      <a:pt x="1722" y="3580"/>
                    </a:cubicBezTo>
                    <a:cubicBezTo>
                      <a:pt x="1739" y="3580"/>
                      <a:pt x="1759" y="3573"/>
                      <a:pt x="1779" y="3558"/>
                    </a:cubicBezTo>
                    <a:cubicBezTo>
                      <a:pt x="1835" y="3519"/>
                      <a:pt x="1876" y="3440"/>
                      <a:pt x="1870" y="3380"/>
                    </a:cubicBezTo>
                    <a:cubicBezTo>
                      <a:pt x="1867" y="3344"/>
                      <a:pt x="1846" y="3324"/>
                      <a:pt x="1818" y="3324"/>
                    </a:cubicBezTo>
                    <a:close/>
                    <a:moveTo>
                      <a:pt x="728" y="3668"/>
                    </a:moveTo>
                    <a:cubicBezTo>
                      <a:pt x="687" y="3668"/>
                      <a:pt x="635" y="3710"/>
                      <a:pt x="603" y="3771"/>
                    </a:cubicBezTo>
                    <a:cubicBezTo>
                      <a:pt x="568" y="3840"/>
                      <a:pt x="574" y="3907"/>
                      <a:pt x="617" y="3921"/>
                    </a:cubicBezTo>
                    <a:cubicBezTo>
                      <a:pt x="622" y="3922"/>
                      <a:pt x="628" y="3923"/>
                      <a:pt x="634" y="3923"/>
                    </a:cubicBezTo>
                    <a:cubicBezTo>
                      <a:pt x="675" y="3923"/>
                      <a:pt x="729" y="3881"/>
                      <a:pt x="759" y="3820"/>
                    </a:cubicBezTo>
                    <a:cubicBezTo>
                      <a:pt x="794" y="3752"/>
                      <a:pt x="789" y="3684"/>
                      <a:pt x="745" y="3671"/>
                    </a:cubicBezTo>
                    <a:cubicBezTo>
                      <a:pt x="740" y="3669"/>
                      <a:pt x="734" y="3668"/>
                      <a:pt x="728" y="36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50" name="Google Shape;1450;p30"/>
          <p:cNvCxnSpPr>
            <a:stCxn id="1435" idx="4"/>
            <a:endCxn id="1451" idx="2"/>
          </p:cNvCxnSpPr>
          <p:nvPr/>
        </p:nvCxnSpPr>
        <p:spPr>
          <a:xfrm rot="-5400000" flipH="1">
            <a:off x="4930900" y="2189575"/>
            <a:ext cx="780600" cy="523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52" name="Google Shape;1452;p30"/>
          <p:cNvGrpSpPr/>
          <p:nvPr/>
        </p:nvGrpSpPr>
        <p:grpSpPr>
          <a:xfrm>
            <a:off x="5483531" y="1336647"/>
            <a:ext cx="3110135" cy="3010043"/>
            <a:chOff x="261675" y="841375"/>
            <a:chExt cx="2113725" cy="2045700"/>
          </a:xfrm>
        </p:grpSpPr>
        <p:sp>
          <p:nvSpPr>
            <p:cNvPr id="1451" name="Google Shape;1451;p30"/>
            <p:cNvSpPr/>
            <p:nvPr/>
          </p:nvSpPr>
          <p:spPr>
            <a:xfrm>
              <a:off x="329400" y="841375"/>
              <a:ext cx="2046000" cy="204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3" name="Google Shape;1453;p30"/>
            <p:cNvGrpSpPr/>
            <p:nvPr/>
          </p:nvGrpSpPr>
          <p:grpSpPr>
            <a:xfrm>
              <a:off x="261675" y="963381"/>
              <a:ext cx="1904747" cy="1896357"/>
              <a:chOff x="5463417" y="1094601"/>
              <a:chExt cx="2967357" cy="2954288"/>
            </a:xfrm>
          </p:grpSpPr>
          <p:sp>
            <p:nvSpPr>
              <p:cNvPr id="1454" name="Google Shape;1454;p30"/>
              <p:cNvSpPr/>
              <p:nvPr/>
            </p:nvSpPr>
            <p:spPr>
              <a:xfrm>
                <a:off x="7180375" y="1294523"/>
                <a:ext cx="1211721" cy="918328"/>
              </a:xfrm>
              <a:custGeom>
                <a:avLst/>
                <a:gdLst/>
                <a:ahLst/>
                <a:cxnLst/>
                <a:rect l="l" t="t" r="r" b="b"/>
                <a:pathLst>
                  <a:path w="27444" h="20799" extrusionOk="0">
                    <a:moveTo>
                      <a:pt x="171" y="0"/>
                    </a:moveTo>
                    <a:lnTo>
                      <a:pt x="0" y="4954"/>
                    </a:lnTo>
                    <a:lnTo>
                      <a:pt x="27443" y="20799"/>
                    </a:lnTo>
                    <a:lnTo>
                      <a:pt x="20967" y="11647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5982606" y="1995621"/>
                <a:ext cx="458965" cy="35216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7976" extrusionOk="0">
                    <a:moveTo>
                      <a:pt x="8628" y="1"/>
                    </a:moveTo>
                    <a:lnTo>
                      <a:pt x="2819" y="5201"/>
                    </a:lnTo>
                    <a:lnTo>
                      <a:pt x="0" y="7976"/>
                    </a:lnTo>
                    <a:lnTo>
                      <a:pt x="0" y="7976"/>
                    </a:lnTo>
                    <a:lnTo>
                      <a:pt x="10394" y="3722"/>
                    </a:lnTo>
                    <a:lnTo>
                      <a:pt x="86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6638492" y="1788060"/>
                <a:ext cx="1174501" cy="1661414"/>
              </a:xfrm>
              <a:custGeom>
                <a:avLst/>
                <a:gdLst/>
                <a:ahLst/>
                <a:cxnLst/>
                <a:rect l="l" t="t" r="r" b="b"/>
                <a:pathLst>
                  <a:path w="26601" h="37629" extrusionOk="0">
                    <a:moveTo>
                      <a:pt x="1" y="0"/>
                    </a:moveTo>
                    <a:lnTo>
                      <a:pt x="1" y="22270"/>
                    </a:lnTo>
                    <a:lnTo>
                      <a:pt x="26601" y="37628"/>
                    </a:lnTo>
                    <a:lnTo>
                      <a:pt x="26601" y="153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6638492" y="1114381"/>
                <a:ext cx="1440519" cy="1351817"/>
              </a:xfrm>
              <a:custGeom>
                <a:avLst/>
                <a:gdLst/>
                <a:ahLst/>
                <a:cxnLst/>
                <a:rect l="l" t="t" r="r" b="b"/>
                <a:pathLst>
                  <a:path w="32626" h="30617" extrusionOk="0">
                    <a:moveTo>
                      <a:pt x="6024" y="1"/>
                    </a:moveTo>
                    <a:lnTo>
                      <a:pt x="1" y="15258"/>
                    </a:lnTo>
                    <a:lnTo>
                      <a:pt x="26601" y="30616"/>
                    </a:lnTo>
                    <a:lnTo>
                      <a:pt x="32626" y="15359"/>
                    </a:lnTo>
                    <a:lnTo>
                      <a:pt x="6024" y="1"/>
                    </a:lnTo>
                    <a:close/>
                  </a:path>
                </a:pathLst>
              </a:custGeom>
              <a:solidFill>
                <a:srgbClr val="E1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7812948" y="1792475"/>
                <a:ext cx="532038" cy="1656999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37529" extrusionOk="0">
                    <a:moveTo>
                      <a:pt x="6026" y="1"/>
                    </a:moveTo>
                    <a:lnTo>
                      <a:pt x="1" y="15258"/>
                    </a:lnTo>
                    <a:lnTo>
                      <a:pt x="1" y="37528"/>
                    </a:lnTo>
                    <a:lnTo>
                      <a:pt x="12050" y="30572"/>
                    </a:lnTo>
                    <a:lnTo>
                      <a:pt x="12050" y="8302"/>
                    </a:lnTo>
                    <a:lnTo>
                      <a:pt x="60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7824869" y="1797199"/>
                <a:ext cx="580296" cy="739025"/>
              </a:xfrm>
              <a:custGeom>
                <a:avLst/>
                <a:gdLst/>
                <a:ahLst/>
                <a:cxnLst/>
                <a:rect l="l" t="t" r="r" b="b"/>
                <a:pathLst>
                  <a:path w="13143" h="16738" extrusionOk="0">
                    <a:moveTo>
                      <a:pt x="6597" y="1"/>
                    </a:moveTo>
                    <a:lnTo>
                      <a:pt x="0" y="16708"/>
                    </a:lnTo>
                    <a:lnTo>
                      <a:pt x="286" y="16737"/>
                    </a:lnTo>
                    <a:lnTo>
                      <a:pt x="6596" y="758"/>
                    </a:lnTo>
                    <a:lnTo>
                      <a:pt x="12857" y="9480"/>
                    </a:lnTo>
                    <a:lnTo>
                      <a:pt x="13143" y="9121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6854662" y="2372727"/>
                <a:ext cx="692753" cy="136025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30808" extrusionOk="0">
                    <a:moveTo>
                      <a:pt x="15689" y="1"/>
                    </a:moveTo>
                    <a:lnTo>
                      <a:pt x="1" y="9059"/>
                    </a:lnTo>
                    <a:lnTo>
                      <a:pt x="1" y="30808"/>
                    </a:lnTo>
                    <a:lnTo>
                      <a:pt x="15689" y="21750"/>
                    </a:lnTo>
                    <a:lnTo>
                      <a:pt x="15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6414903" y="1566458"/>
                <a:ext cx="1132512" cy="1206246"/>
              </a:xfrm>
              <a:custGeom>
                <a:avLst/>
                <a:gdLst/>
                <a:ahLst/>
                <a:cxnLst/>
                <a:rect l="l" t="t" r="r" b="b"/>
                <a:pathLst>
                  <a:path w="25650" h="27320" extrusionOk="0">
                    <a:moveTo>
                      <a:pt x="15688" y="0"/>
                    </a:moveTo>
                    <a:lnTo>
                      <a:pt x="0" y="9058"/>
                    </a:lnTo>
                    <a:lnTo>
                      <a:pt x="9961" y="27320"/>
                    </a:lnTo>
                    <a:lnTo>
                      <a:pt x="25649" y="18262"/>
                    </a:lnTo>
                    <a:lnTo>
                      <a:pt x="15688" y="0"/>
                    </a:lnTo>
                    <a:close/>
                  </a:path>
                </a:pathLst>
              </a:custGeom>
              <a:solidFill>
                <a:srgbClr val="EB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6044861" y="1968392"/>
                <a:ext cx="812583" cy="1766586"/>
              </a:xfrm>
              <a:custGeom>
                <a:avLst/>
                <a:gdLst/>
                <a:ahLst/>
                <a:cxnLst/>
                <a:rect l="l" t="t" r="r" b="b"/>
                <a:pathLst>
                  <a:path w="18404" h="40011" extrusionOk="0">
                    <a:moveTo>
                      <a:pt x="8443" y="0"/>
                    </a:moveTo>
                    <a:lnTo>
                      <a:pt x="0" y="7635"/>
                    </a:lnTo>
                    <a:lnTo>
                      <a:pt x="0" y="29386"/>
                    </a:lnTo>
                    <a:lnTo>
                      <a:pt x="18404" y="40011"/>
                    </a:lnTo>
                    <a:lnTo>
                      <a:pt x="18404" y="18262"/>
                    </a:lnTo>
                    <a:lnTo>
                      <a:pt x="8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5972672" y="1992133"/>
                <a:ext cx="822208" cy="820044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573" extrusionOk="0">
                    <a:moveTo>
                      <a:pt x="8546" y="1"/>
                    </a:moveTo>
                    <a:lnTo>
                      <a:pt x="0" y="7730"/>
                    </a:lnTo>
                    <a:lnTo>
                      <a:pt x="224" y="8062"/>
                    </a:lnTo>
                    <a:lnTo>
                      <a:pt x="8564" y="520"/>
                    </a:lnTo>
                    <a:lnTo>
                      <a:pt x="18411" y="18572"/>
                    </a:lnTo>
                    <a:lnTo>
                      <a:pt x="18621" y="18470"/>
                    </a:lnTo>
                    <a:lnTo>
                      <a:pt x="85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5491189" y="2648018"/>
                <a:ext cx="1362458" cy="897841"/>
              </a:xfrm>
              <a:custGeom>
                <a:avLst/>
                <a:gdLst/>
                <a:ahLst/>
                <a:cxnLst/>
                <a:rect l="l" t="t" r="r" b="b"/>
                <a:pathLst>
                  <a:path w="30858" h="20335" extrusionOk="0">
                    <a:moveTo>
                      <a:pt x="12112" y="1"/>
                    </a:moveTo>
                    <a:lnTo>
                      <a:pt x="0" y="9512"/>
                    </a:lnTo>
                    <a:lnTo>
                      <a:pt x="18746" y="20335"/>
                    </a:lnTo>
                    <a:lnTo>
                      <a:pt x="30857" y="10823"/>
                    </a:lnTo>
                    <a:lnTo>
                      <a:pt x="12112" y="1"/>
                    </a:lnTo>
                    <a:close/>
                  </a:path>
                </a:pathLst>
              </a:custGeom>
              <a:solidFill>
                <a:srgbClr val="CACD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5491189" y="3067997"/>
                <a:ext cx="827683" cy="980892"/>
              </a:xfrm>
              <a:custGeom>
                <a:avLst/>
                <a:gdLst/>
                <a:ahLst/>
                <a:cxnLst/>
                <a:rect l="l" t="t" r="r" b="b"/>
                <a:pathLst>
                  <a:path w="18746" h="22216" extrusionOk="0">
                    <a:moveTo>
                      <a:pt x="0" y="0"/>
                    </a:moveTo>
                    <a:lnTo>
                      <a:pt x="0" y="11392"/>
                    </a:lnTo>
                    <a:lnTo>
                      <a:pt x="18746" y="22215"/>
                    </a:lnTo>
                    <a:lnTo>
                      <a:pt x="18746" y="1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6318828" y="3125836"/>
                <a:ext cx="534819" cy="923052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20906" extrusionOk="0">
                    <a:moveTo>
                      <a:pt x="12112" y="1"/>
                    </a:moveTo>
                    <a:lnTo>
                      <a:pt x="1" y="9513"/>
                    </a:lnTo>
                    <a:lnTo>
                      <a:pt x="1" y="20905"/>
                    </a:lnTo>
                    <a:lnTo>
                      <a:pt x="12112" y="13913"/>
                    </a:lnTo>
                    <a:lnTo>
                      <a:pt x="121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5469466" y="2601305"/>
                <a:ext cx="1399943" cy="915414"/>
              </a:xfrm>
              <a:custGeom>
                <a:avLst/>
                <a:gdLst/>
                <a:ahLst/>
                <a:cxnLst/>
                <a:rect l="l" t="t" r="r" b="b"/>
                <a:pathLst>
                  <a:path w="31707" h="20733" extrusionOk="0">
                    <a:moveTo>
                      <a:pt x="12962" y="0"/>
                    </a:moveTo>
                    <a:lnTo>
                      <a:pt x="1" y="9909"/>
                    </a:lnTo>
                    <a:lnTo>
                      <a:pt x="18747" y="20732"/>
                    </a:lnTo>
                    <a:lnTo>
                      <a:pt x="31707" y="10822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rgbClr val="D6E0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5469466" y="3038768"/>
                <a:ext cx="834924" cy="525238"/>
              </a:xfrm>
              <a:custGeom>
                <a:avLst/>
                <a:gdLst/>
                <a:ahLst/>
                <a:cxnLst/>
                <a:rect l="l" t="t" r="r" b="b"/>
                <a:pathLst>
                  <a:path w="18910" h="11896" extrusionOk="0">
                    <a:moveTo>
                      <a:pt x="1" y="1"/>
                    </a:moveTo>
                    <a:lnTo>
                      <a:pt x="164" y="1072"/>
                    </a:lnTo>
                    <a:lnTo>
                      <a:pt x="18910" y="11895"/>
                    </a:lnTo>
                    <a:lnTo>
                      <a:pt x="18747" y="108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6297149" y="3079123"/>
                <a:ext cx="579546" cy="484883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10982" extrusionOk="0">
                    <a:moveTo>
                      <a:pt x="12961" y="0"/>
                    </a:moveTo>
                    <a:lnTo>
                      <a:pt x="1" y="9910"/>
                    </a:lnTo>
                    <a:lnTo>
                      <a:pt x="164" y="10981"/>
                    </a:lnTo>
                    <a:lnTo>
                      <a:pt x="13125" y="1072"/>
                    </a:lnTo>
                    <a:lnTo>
                      <a:pt x="129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5468141" y="2592651"/>
                <a:ext cx="1399987" cy="915414"/>
              </a:xfrm>
              <a:custGeom>
                <a:avLst/>
                <a:gdLst/>
                <a:ahLst/>
                <a:cxnLst/>
                <a:rect l="l" t="t" r="r" b="b"/>
                <a:pathLst>
                  <a:path w="31708" h="20733" extrusionOk="0">
                    <a:moveTo>
                      <a:pt x="12962" y="0"/>
                    </a:moveTo>
                    <a:lnTo>
                      <a:pt x="1" y="9909"/>
                    </a:lnTo>
                    <a:lnTo>
                      <a:pt x="18746" y="20732"/>
                    </a:lnTo>
                    <a:lnTo>
                      <a:pt x="31707" y="10822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5463417" y="2585851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0"/>
                    </a:moveTo>
                    <a:lnTo>
                      <a:pt x="0" y="9908"/>
                    </a:lnTo>
                    <a:lnTo>
                      <a:pt x="223" y="10198"/>
                    </a:lnTo>
                    <a:lnTo>
                      <a:pt x="13185" y="292"/>
                    </a:lnTo>
                    <a:lnTo>
                      <a:pt x="1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5566866" y="2645546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0" y="9908"/>
                    </a:lnTo>
                    <a:lnTo>
                      <a:pt x="223" y="10199"/>
                    </a:lnTo>
                    <a:lnTo>
                      <a:pt x="13186" y="292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5669786" y="2706388"/>
                <a:ext cx="582283" cy="450223"/>
              </a:xfrm>
              <a:custGeom>
                <a:avLst/>
                <a:gdLst/>
                <a:ahLst/>
                <a:cxnLst/>
                <a:rect l="l" t="t" r="r" b="b"/>
                <a:pathLst>
                  <a:path w="13188" h="10197" extrusionOk="0">
                    <a:moveTo>
                      <a:pt x="12964" y="1"/>
                    </a:moveTo>
                    <a:lnTo>
                      <a:pt x="1" y="9905"/>
                    </a:lnTo>
                    <a:lnTo>
                      <a:pt x="223" y="10196"/>
                    </a:lnTo>
                    <a:lnTo>
                      <a:pt x="13187" y="291"/>
                    </a:lnTo>
                    <a:lnTo>
                      <a:pt x="129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5773765" y="2765022"/>
                <a:ext cx="582239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7" h="10199" extrusionOk="0">
                    <a:moveTo>
                      <a:pt x="12963" y="1"/>
                    </a:moveTo>
                    <a:lnTo>
                      <a:pt x="1" y="9907"/>
                    </a:lnTo>
                    <a:lnTo>
                      <a:pt x="224" y="10199"/>
                    </a:lnTo>
                    <a:lnTo>
                      <a:pt x="13186" y="291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5877258" y="2824761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2" y="0"/>
                    </a:moveTo>
                    <a:lnTo>
                      <a:pt x="0" y="9906"/>
                    </a:lnTo>
                    <a:lnTo>
                      <a:pt x="223" y="10198"/>
                    </a:lnTo>
                    <a:lnTo>
                      <a:pt x="13185" y="291"/>
                    </a:lnTo>
                    <a:lnTo>
                      <a:pt x="12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5980708" y="2884455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0" y="9908"/>
                    </a:lnTo>
                    <a:lnTo>
                      <a:pt x="223" y="10199"/>
                    </a:lnTo>
                    <a:lnTo>
                      <a:pt x="13185" y="293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6084157" y="2944193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0"/>
                    </a:moveTo>
                    <a:lnTo>
                      <a:pt x="0" y="9908"/>
                    </a:lnTo>
                    <a:lnTo>
                      <a:pt x="223" y="10198"/>
                    </a:lnTo>
                    <a:lnTo>
                      <a:pt x="13186" y="292"/>
                    </a:lnTo>
                    <a:lnTo>
                      <a:pt x="1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6187606" y="3003887"/>
                <a:ext cx="582195" cy="450311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10199" extrusionOk="0">
                    <a:moveTo>
                      <a:pt x="12963" y="1"/>
                    </a:moveTo>
                    <a:lnTo>
                      <a:pt x="1" y="9908"/>
                    </a:lnTo>
                    <a:lnTo>
                      <a:pt x="224" y="10199"/>
                    </a:lnTo>
                    <a:lnTo>
                      <a:pt x="13186" y="292"/>
                    </a:lnTo>
                    <a:lnTo>
                      <a:pt x="129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0"/>
              <p:cNvSpPr/>
              <p:nvPr/>
            </p:nvSpPr>
            <p:spPr>
              <a:xfrm>
                <a:off x="6290570" y="3064862"/>
                <a:ext cx="582239" cy="450179"/>
              </a:xfrm>
              <a:custGeom>
                <a:avLst/>
                <a:gdLst/>
                <a:ahLst/>
                <a:cxnLst/>
                <a:rect l="l" t="t" r="r" b="b"/>
                <a:pathLst>
                  <a:path w="13187" h="10196" extrusionOk="0">
                    <a:moveTo>
                      <a:pt x="12964" y="0"/>
                    </a:moveTo>
                    <a:lnTo>
                      <a:pt x="0" y="9904"/>
                    </a:lnTo>
                    <a:lnTo>
                      <a:pt x="222" y="10196"/>
                    </a:lnTo>
                    <a:lnTo>
                      <a:pt x="13187" y="291"/>
                    </a:lnTo>
                    <a:lnTo>
                      <a:pt x="129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5468141" y="3030114"/>
                <a:ext cx="834924" cy="525194"/>
              </a:xfrm>
              <a:custGeom>
                <a:avLst/>
                <a:gdLst/>
                <a:ahLst/>
                <a:cxnLst/>
                <a:rect l="l" t="t" r="r" b="b"/>
                <a:pathLst>
                  <a:path w="18910" h="11895" extrusionOk="0">
                    <a:moveTo>
                      <a:pt x="1" y="1"/>
                    </a:moveTo>
                    <a:lnTo>
                      <a:pt x="164" y="1072"/>
                    </a:lnTo>
                    <a:lnTo>
                      <a:pt x="18910" y="11894"/>
                    </a:lnTo>
                    <a:lnTo>
                      <a:pt x="18746" y="108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6295824" y="3070469"/>
                <a:ext cx="579502" cy="484839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0981" extrusionOk="0">
                    <a:moveTo>
                      <a:pt x="12961" y="0"/>
                    </a:moveTo>
                    <a:lnTo>
                      <a:pt x="0" y="9910"/>
                    </a:lnTo>
                    <a:lnTo>
                      <a:pt x="164" y="10980"/>
                    </a:lnTo>
                    <a:lnTo>
                      <a:pt x="13125" y="1072"/>
                    </a:lnTo>
                    <a:lnTo>
                      <a:pt x="12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6370795" y="3764282"/>
                <a:ext cx="424217" cy="254627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5767" extrusionOk="0">
                    <a:moveTo>
                      <a:pt x="9608" y="0"/>
                    </a:moveTo>
                    <a:lnTo>
                      <a:pt x="0" y="5547"/>
                    </a:lnTo>
                    <a:lnTo>
                      <a:pt x="0" y="5766"/>
                    </a:lnTo>
                    <a:lnTo>
                      <a:pt x="9608" y="220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6370795" y="3362935"/>
                <a:ext cx="424217" cy="254583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5766" extrusionOk="0">
                    <a:moveTo>
                      <a:pt x="9608" y="0"/>
                    </a:moveTo>
                    <a:lnTo>
                      <a:pt x="0" y="5546"/>
                    </a:lnTo>
                    <a:lnTo>
                      <a:pt x="0" y="5766"/>
                    </a:lnTo>
                    <a:lnTo>
                      <a:pt x="9608" y="219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rgbClr val="A7B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6370795" y="3372605"/>
                <a:ext cx="424217" cy="63659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4418" extrusionOk="0">
                    <a:moveTo>
                      <a:pt x="9608" y="0"/>
                    </a:moveTo>
                    <a:lnTo>
                      <a:pt x="0" y="5547"/>
                    </a:lnTo>
                    <a:lnTo>
                      <a:pt x="0" y="14418"/>
                    </a:lnTo>
                    <a:lnTo>
                      <a:pt x="9608" y="8871"/>
                    </a:lnTo>
                    <a:lnTo>
                      <a:pt x="9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6794968" y="3362935"/>
                <a:ext cx="12319" cy="418168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471" extrusionOk="0">
                    <a:moveTo>
                      <a:pt x="1" y="0"/>
                    </a:moveTo>
                    <a:lnTo>
                      <a:pt x="1" y="9310"/>
                    </a:lnTo>
                    <a:lnTo>
                      <a:pt x="278" y="9471"/>
                    </a:lnTo>
                    <a:lnTo>
                      <a:pt x="278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6370795" y="3773951"/>
                <a:ext cx="436492" cy="252067"/>
              </a:xfrm>
              <a:custGeom>
                <a:avLst/>
                <a:gdLst/>
                <a:ahLst/>
                <a:cxnLst/>
                <a:rect l="l" t="t" r="r" b="b"/>
                <a:pathLst>
                  <a:path w="9886" h="5709" extrusionOk="0">
                    <a:moveTo>
                      <a:pt x="9608" y="1"/>
                    </a:moveTo>
                    <a:lnTo>
                      <a:pt x="0" y="5547"/>
                    </a:lnTo>
                    <a:lnTo>
                      <a:pt x="279" y="5708"/>
                    </a:lnTo>
                    <a:lnTo>
                      <a:pt x="9885" y="162"/>
                    </a:lnTo>
                    <a:lnTo>
                      <a:pt x="96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6333045" y="3263769"/>
                <a:ext cx="511948" cy="295557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6694" extrusionOk="0">
                    <a:moveTo>
                      <a:pt x="11316" y="1"/>
                    </a:moveTo>
                    <a:lnTo>
                      <a:pt x="1" y="6532"/>
                    </a:lnTo>
                    <a:lnTo>
                      <a:pt x="280" y="6693"/>
                    </a:lnTo>
                    <a:lnTo>
                      <a:pt x="11594" y="161"/>
                    </a:lnTo>
                    <a:lnTo>
                      <a:pt x="11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6333045" y="3552173"/>
                <a:ext cx="12363" cy="4955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1224" extrusionOk="0">
                    <a:moveTo>
                      <a:pt x="1" y="0"/>
                    </a:moveTo>
                    <a:lnTo>
                      <a:pt x="1" y="11063"/>
                    </a:lnTo>
                    <a:lnTo>
                      <a:pt x="280" y="11224"/>
                    </a:lnTo>
                    <a:lnTo>
                      <a:pt x="280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6345363" y="3270833"/>
                <a:ext cx="499630" cy="776907"/>
              </a:xfrm>
              <a:custGeom>
                <a:avLst/>
                <a:gdLst/>
                <a:ahLst/>
                <a:cxnLst/>
                <a:rect l="l" t="t" r="r" b="b"/>
                <a:pathLst>
                  <a:path w="11316" h="17596" extrusionOk="0">
                    <a:moveTo>
                      <a:pt x="10461" y="11556"/>
                    </a:moveTo>
                    <a:lnTo>
                      <a:pt x="855" y="17103"/>
                    </a:lnTo>
                    <a:lnTo>
                      <a:pt x="855" y="17103"/>
                    </a:lnTo>
                    <a:lnTo>
                      <a:pt x="855" y="17103"/>
                    </a:lnTo>
                    <a:lnTo>
                      <a:pt x="10461" y="11557"/>
                    </a:lnTo>
                    <a:lnTo>
                      <a:pt x="10461" y="11556"/>
                    </a:lnTo>
                    <a:close/>
                    <a:moveTo>
                      <a:pt x="11315" y="1"/>
                    </a:moveTo>
                    <a:lnTo>
                      <a:pt x="1" y="6533"/>
                    </a:lnTo>
                    <a:lnTo>
                      <a:pt x="1" y="17596"/>
                    </a:lnTo>
                    <a:lnTo>
                      <a:pt x="855" y="17103"/>
                    </a:lnTo>
                    <a:lnTo>
                      <a:pt x="855" y="17103"/>
                    </a:lnTo>
                    <a:lnTo>
                      <a:pt x="855" y="7794"/>
                    </a:lnTo>
                    <a:lnTo>
                      <a:pt x="10461" y="2247"/>
                    </a:lnTo>
                    <a:lnTo>
                      <a:pt x="10461" y="2466"/>
                    </a:lnTo>
                    <a:lnTo>
                      <a:pt x="10461" y="11556"/>
                    </a:lnTo>
                    <a:lnTo>
                      <a:pt x="10461" y="11556"/>
                    </a:lnTo>
                    <a:lnTo>
                      <a:pt x="11315" y="11063"/>
                    </a:lnTo>
                    <a:lnTo>
                      <a:pt x="113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6399275" y="3619461"/>
                <a:ext cx="30730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6" extrusionOk="0">
                    <a:moveTo>
                      <a:pt x="696" y="0"/>
                    </a:moveTo>
                    <a:lnTo>
                      <a:pt x="0" y="403"/>
                    </a:lnTo>
                    <a:lnTo>
                      <a:pt x="0" y="1206"/>
                    </a:lnTo>
                    <a:lnTo>
                      <a:pt x="696" y="804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6398037" y="3603876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5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6398037" y="3684895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4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6398037" y="3765871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6"/>
                    </a:lnTo>
                    <a:lnTo>
                      <a:pt x="0" y="3121"/>
                    </a:lnTo>
                    <a:lnTo>
                      <a:pt x="3613" y="1035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6398037" y="3846891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5"/>
                    </a:lnTo>
                    <a:lnTo>
                      <a:pt x="0" y="3120"/>
                    </a:lnTo>
                    <a:lnTo>
                      <a:pt x="3613" y="1034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6442191" y="3594648"/>
                <a:ext cx="30818" cy="532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207" extrusionOk="0">
                    <a:moveTo>
                      <a:pt x="697" y="1"/>
                    </a:moveTo>
                    <a:lnTo>
                      <a:pt x="0" y="404"/>
                    </a:lnTo>
                    <a:lnTo>
                      <a:pt x="0" y="1206"/>
                    </a:lnTo>
                    <a:lnTo>
                      <a:pt x="697" y="805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6485151" y="3569878"/>
                <a:ext cx="30774" cy="5329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7" extrusionOk="0">
                    <a:moveTo>
                      <a:pt x="696" y="1"/>
                    </a:moveTo>
                    <a:lnTo>
                      <a:pt x="1" y="402"/>
                    </a:lnTo>
                    <a:lnTo>
                      <a:pt x="1" y="1206"/>
                    </a:lnTo>
                    <a:lnTo>
                      <a:pt x="696" y="805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6528067" y="3545109"/>
                <a:ext cx="30774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6" extrusionOk="0">
                    <a:moveTo>
                      <a:pt x="696" y="0"/>
                    </a:moveTo>
                    <a:lnTo>
                      <a:pt x="1" y="402"/>
                    </a:lnTo>
                    <a:lnTo>
                      <a:pt x="1" y="1206"/>
                    </a:lnTo>
                    <a:lnTo>
                      <a:pt x="696" y="804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6609396" y="3498174"/>
                <a:ext cx="30774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5" extrusionOk="0">
                    <a:moveTo>
                      <a:pt x="697" y="0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7" y="8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6608159" y="3482544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6608159" y="3563564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0"/>
                    </a:moveTo>
                    <a:lnTo>
                      <a:pt x="0" y="2087"/>
                    </a:lnTo>
                    <a:lnTo>
                      <a:pt x="0" y="3120"/>
                    </a:lnTo>
                    <a:lnTo>
                      <a:pt x="3613" y="1035"/>
                    </a:lnTo>
                    <a:lnTo>
                      <a:pt x="3613" y="0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6608159" y="3644540"/>
                <a:ext cx="159567" cy="13780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1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6608159" y="3725516"/>
                <a:ext cx="159567" cy="137844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122" extrusionOk="0">
                    <a:moveTo>
                      <a:pt x="3613" y="1"/>
                    </a:moveTo>
                    <a:lnTo>
                      <a:pt x="0" y="2087"/>
                    </a:lnTo>
                    <a:lnTo>
                      <a:pt x="0" y="3121"/>
                    </a:lnTo>
                    <a:lnTo>
                      <a:pt x="3613" y="1036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rgbClr val="D2D1CE">
                  <a:alpha val="4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6651119" y="3473361"/>
                <a:ext cx="30730" cy="53248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6" extrusionOk="0">
                    <a:moveTo>
                      <a:pt x="696" y="1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6" y="804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6694035" y="3448591"/>
                <a:ext cx="30730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05" extrusionOk="0">
                    <a:moveTo>
                      <a:pt x="696" y="1"/>
                    </a:moveTo>
                    <a:lnTo>
                      <a:pt x="0" y="402"/>
                    </a:lnTo>
                    <a:lnTo>
                      <a:pt x="0" y="1205"/>
                    </a:lnTo>
                    <a:lnTo>
                      <a:pt x="696" y="8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6736952" y="3423822"/>
                <a:ext cx="30774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05" extrusionOk="0">
                    <a:moveTo>
                      <a:pt x="696" y="0"/>
                    </a:moveTo>
                    <a:lnTo>
                      <a:pt x="1" y="402"/>
                    </a:lnTo>
                    <a:lnTo>
                      <a:pt x="1" y="1205"/>
                    </a:lnTo>
                    <a:lnTo>
                      <a:pt x="696" y="8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6536676" y="3350396"/>
                <a:ext cx="161951" cy="10155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2300" extrusionOk="0">
                    <a:moveTo>
                      <a:pt x="1429" y="1"/>
                    </a:moveTo>
                    <a:cubicBezTo>
                      <a:pt x="1416" y="1"/>
                      <a:pt x="1401" y="4"/>
                      <a:pt x="1385" y="10"/>
                    </a:cubicBezTo>
                    <a:cubicBezTo>
                      <a:pt x="1245" y="65"/>
                      <a:pt x="1000" y="206"/>
                      <a:pt x="1000" y="348"/>
                    </a:cubicBezTo>
                    <a:lnTo>
                      <a:pt x="1000" y="534"/>
                    </a:lnTo>
                    <a:cubicBezTo>
                      <a:pt x="1000" y="534"/>
                      <a:pt x="555" y="939"/>
                      <a:pt x="403" y="1151"/>
                    </a:cubicBezTo>
                    <a:cubicBezTo>
                      <a:pt x="253" y="1363"/>
                      <a:pt x="1" y="1955"/>
                      <a:pt x="1" y="1955"/>
                    </a:cubicBezTo>
                    <a:lnTo>
                      <a:pt x="1" y="1956"/>
                    </a:lnTo>
                    <a:cubicBezTo>
                      <a:pt x="397" y="2185"/>
                      <a:pt x="917" y="2299"/>
                      <a:pt x="1437" y="2299"/>
                    </a:cubicBezTo>
                    <a:cubicBezTo>
                      <a:pt x="1957" y="2299"/>
                      <a:pt x="2477" y="2185"/>
                      <a:pt x="2874" y="1956"/>
                    </a:cubicBezTo>
                    <a:cubicBezTo>
                      <a:pt x="3666" y="1498"/>
                      <a:pt x="3667" y="753"/>
                      <a:pt x="2874" y="297"/>
                    </a:cubicBezTo>
                    <a:cubicBezTo>
                      <a:pt x="2625" y="155"/>
                      <a:pt x="2312" y="118"/>
                      <a:pt x="2054" y="118"/>
                    </a:cubicBezTo>
                    <a:cubicBezTo>
                      <a:pt x="1777" y="118"/>
                      <a:pt x="1564" y="160"/>
                      <a:pt x="1564" y="160"/>
                    </a:cubicBezTo>
                    <a:cubicBezTo>
                      <a:pt x="1564" y="160"/>
                      <a:pt x="1533" y="1"/>
                      <a:pt x="14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7343166" y="2941411"/>
                <a:ext cx="129897" cy="512831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1615" extrusionOk="0">
                    <a:moveTo>
                      <a:pt x="2941" y="0"/>
                    </a:moveTo>
                    <a:lnTo>
                      <a:pt x="1" y="1698"/>
                    </a:lnTo>
                    <a:lnTo>
                      <a:pt x="1" y="11615"/>
                    </a:lnTo>
                    <a:lnTo>
                      <a:pt x="2941" y="9917"/>
                    </a:lnTo>
                    <a:lnTo>
                      <a:pt x="2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7343166" y="3303771"/>
                <a:ext cx="129897" cy="14989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3395" extrusionOk="0">
                    <a:moveTo>
                      <a:pt x="1" y="0"/>
                    </a:moveTo>
                    <a:lnTo>
                      <a:pt x="1" y="3395"/>
                    </a:lnTo>
                    <a:lnTo>
                      <a:pt x="2941" y="16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7327668" y="2919556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9" y="0"/>
                    </a:moveTo>
                    <a:lnTo>
                      <a:pt x="0" y="2019"/>
                    </a:lnTo>
                    <a:lnTo>
                      <a:pt x="146" y="2103"/>
                    </a:lnTo>
                    <a:lnTo>
                      <a:pt x="3644" y="84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7327668" y="3008700"/>
                <a:ext cx="6490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7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6" y="675"/>
                    </a:lnTo>
                    <a:lnTo>
                      <a:pt x="146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7334114" y="2923265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8" y="591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8092654" y="2334889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7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038876" y="236588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8092654" y="2415953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92654" y="2497105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038876" y="252814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92654" y="2578257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038876" y="2447036"/>
                <a:ext cx="47861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1" y="2307"/>
                    </a:lnTo>
                    <a:lnTo>
                      <a:pt x="1084" y="168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038876" y="260929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140427" y="2578257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092654" y="2652566"/>
                <a:ext cx="51084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7" extrusionOk="0">
                    <a:moveTo>
                      <a:pt x="1083" y="0"/>
                    </a:moveTo>
                    <a:lnTo>
                      <a:pt x="0" y="625"/>
                    </a:lnTo>
                    <a:lnTo>
                      <a:pt x="74" y="667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8086694" y="2365884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8038876" y="2440192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8086694" y="2447036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8038876" y="2521300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8086694" y="2528144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038876" y="2602409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086694" y="2609296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038876" y="2683561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140427" y="2497105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092654" y="2571413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8140427" y="2415953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4" y="1726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8092654" y="2490261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8140427" y="2334889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8092654" y="2409109"/>
                <a:ext cx="51084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8032960" y="2324557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1"/>
                    </a:moveTo>
                    <a:lnTo>
                      <a:pt x="1" y="1484"/>
                    </a:lnTo>
                    <a:lnTo>
                      <a:pt x="73" y="1526"/>
                    </a:lnTo>
                    <a:lnTo>
                      <a:pt x="2641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8032960" y="2390035"/>
                <a:ext cx="3267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49" extrusionOk="0">
                    <a:moveTo>
                      <a:pt x="1" y="1"/>
                    </a:moveTo>
                    <a:lnTo>
                      <a:pt x="1" y="7507"/>
                    </a:lnTo>
                    <a:lnTo>
                      <a:pt x="73" y="7549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8036183" y="2326411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5" y="234"/>
                    </a:moveTo>
                    <a:lnTo>
                      <a:pt x="2435" y="1916"/>
                    </a:lnTo>
                    <a:lnTo>
                      <a:pt x="1353" y="2541"/>
                    </a:lnTo>
                    <a:lnTo>
                      <a:pt x="1353" y="858"/>
                    </a:lnTo>
                    <a:lnTo>
                      <a:pt x="2435" y="234"/>
                    </a:lnTo>
                    <a:close/>
                    <a:moveTo>
                      <a:pt x="1218" y="937"/>
                    </a:moveTo>
                    <a:lnTo>
                      <a:pt x="1218" y="2619"/>
                    </a:lnTo>
                    <a:lnTo>
                      <a:pt x="134" y="3245"/>
                    </a:lnTo>
                    <a:lnTo>
                      <a:pt x="134" y="1562"/>
                    </a:lnTo>
                    <a:lnTo>
                      <a:pt x="1218" y="937"/>
                    </a:lnTo>
                    <a:close/>
                    <a:moveTo>
                      <a:pt x="2435" y="2071"/>
                    </a:moveTo>
                    <a:lnTo>
                      <a:pt x="2435" y="3754"/>
                    </a:lnTo>
                    <a:lnTo>
                      <a:pt x="1353" y="4379"/>
                    </a:lnTo>
                    <a:lnTo>
                      <a:pt x="1353" y="2696"/>
                    </a:lnTo>
                    <a:lnTo>
                      <a:pt x="2435" y="2071"/>
                    </a:lnTo>
                    <a:close/>
                    <a:moveTo>
                      <a:pt x="1218" y="2774"/>
                    </a:moveTo>
                    <a:lnTo>
                      <a:pt x="1218" y="4456"/>
                    </a:lnTo>
                    <a:lnTo>
                      <a:pt x="134" y="5082"/>
                    </a:lnTo>
                    <a:lnTo>
                      <a:pt x="134" y="3399"/>
                    </a:lnTo>
                    <a:lnTo>
                      <a:pt x="1218" y="2774"/>
                    </a:lnTo>
                    <a:close/>
                    <a:moveTo>
                      <a:pt x="2435" y="3909"/>
                    </a:moveTo>
                    <a:lnTo>
                      <a:pt x="2435" y="5591"/>
                    </a:lnTo>
                    <a:lnTo>
                      <a:pt x="1353" y="6217"/>
                    </a:lnTo>
                    <a:lnTo>
                      <a:pt x="1353" y="4534"/>
                    </a:lnTo>
                    <a:lnTo>
                      <a:pt x="2435" y="3909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4" y="6919"/>
                    </a:lnTo>
                    <a:lnTo>
                      <a:pt x="134" y="5237"/>
                    </a:lnTo>
                    <a:lnTo>
                      <a:pt x="1218" y="4611"/>
                    </a:lnTo>
                    <a:close/>
                    <a:moveTo>
                      <a:pt x="2435" y="5747"/>
                    </a:moveTo>
                    <a:lnTo>
                      <a:pt x="2435" y="7428"/>
                    </a:lnTo>
                    <a:lnTo>
                      <a:pt x="2435" y="7429"/>
                    </a:lnTo>
                    <a:lnTo>
                      <a:pt x="1353" y="8054"/>
                    </a:lnTo>
                    <a:lnTo>
                      <a:pt x="1353" y="6372"/>
                    </a:lnTo>
                    <a:lnTo>
                      <a:pt x="2435" y="5747"/>
                    </a:lnTo>
                    <a:close/>
                    <a:moveTo>
                      <a:pt x="1218" y="6449"/>
                    </a:moveTo>
                    <a:lnTo>
                      <a:pt x="1218" y="8132"/>
                    </a:lnTo>
                    <a:lnTo>
                      <a:pt x="134" y="8757"/>
                    </a:lnTo>
                    <a:lnTo>
                      <a:pt x="134" y="7075"/>
                    </a:lnTo>
                    <a:lnTo>
                      <a:pt x="1218" y="6449"/>
                    </a:lnTo>
                    <a:close/>
                    <a:moveTo>
                      <a:pt x="2568" y="1"/>
                    </a:moveTo>
                    <a:lnTo>
                      <a:pt x="0" y="1484"/>
                    </a:lnTo>
                    <a:lnTo>
                      <a:pt x="0" y="8990"/>
                    </a:lnTo>
                    <a:lnTo>
                      <a:pt x="2568" y="7506"/>
                    </a:lnTo>
                    <a:lnTo>
                      <a:pt x="2568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8005100" y="2285658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1"/>
                    </a:lnTo>
                    <a:lnTo>
                      <a:pt x="145" y="2103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8005100" y="2374847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8011502" y="2289367"/>
                <a:ext cx="15444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2" extrusionOk="0">
                    <a:moveTo>
                      <a:pt x="3497" y="1"/>
                    </a:moveTo>
                    <a:lnTo>
                      <a:pt x="0" y="2019"/>
                    </a:lnTo>
                    <a:lnTo>
                      <a:pt x="0" y="2611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8005100" y="2655701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8005100" y="2744844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8011502" y="2659409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1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180154" y="267106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126421" y="2702061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7180154" y="2752218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5"/>
                    </a:lnTo>
                    <a:lnTo>
                      <a:pt x="1" y="2308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7180154" y="2833326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7"/>
                    </a:lnTo>
                    <a:lnTo>
                      <a:pt x="1" y="2308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7126421" y="286436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0" y="625"/>
                    </a:lnTo>
                    <a:lnTo>
                      <a:pt x="0" y="2309"/>
                    </a:lnTo>
                    <a:lnTo>
                      <a:pt x="1083" y="1682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7180154" y="2914434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7126421" y="2783213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7126421" y="2945473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227972" y="2914434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180154" y="2988743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174238" y="2702061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7126421" y="2776369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7174238" y="2783213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7126421" y="2857522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7174238" y="2864365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1"/>
                    </a:moveTo>
                    <a:lnTo>
                      <a:pt x="0" y="1682"/>
                    </a:lnTo>
                    <a:lnTo>
                      <a:pt x="73" y="1724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7126421" y="2938630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0"/>
                    </a:moveTo>
                    <a:lnTo>
                      <a:pt x="0" y="627"/>
                    </a:lnTo>
                    <a:lnTo>
                      <a:pt x="73" y="669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7174238" y="2945473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7126421" y="3019782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7227972" y="2833326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7180154" y="2907591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7227972" y="2752218"/>
                <a:ext cx="3223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4" extrusionOk="0">
                    <a:moveTo>
                      <a:pt x="0" y="0"/>
                    </a:moveTo>
                    <a:lnTo>
                      <a:pt x="0" y="1682"/>
                    </a:lnTo>
                    <a:lnTo>
                      <a:pt x="73" y="1724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7180154" y="2826438"/>
                <a:ext cx="51040" cy="2958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70" extrusionOk="0">
                    <a:moveTo>
                      <a:pt x="1083" y="1"/>
                    </a:moveTo>
                    <a:lnTo>
                      <a:pt x="1" y="627"/>
                    </a:lnTo>
                    <a:lnTo>
                      <a:pt x="73" y="669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7227972" y="2671066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7180154" y="2745374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7120504" y="2660822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0"/>
                    </a:moveTo>
                    <a:lnTo>
                      <a:pt x="0" y="1483"/>
                    </a:lnTo>
                    <a:lnTo>
                      <a:pt x="73" y="1525"/>
                    </a:lnTo>
                    <a:lnTo>
                      <a:pt x="2641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7120504" y="2726300"/>
                <a:ext cx="3223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7549" extrusionOk="0">
                    <a:moveTo>
                      <a:pt x="0" y="0"/>
                    </a:moveTo>
                    <a:lnTo>
                      <a:pt x="0" y="7506"/>
                    </a:lnTo>
                    <a:lnTo>
                      <a:pt x="73" y="7548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7123683" y="2662677"/>
                <a:ext cx="113472" cy="39684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88" extrusionOk="0">
                    <a:moveTo>
                      <a:pt x="2435" y="232"/>
                    </a:moveTo>
                    <a:lnTo>
                      <a:pt x="2435" y="1915"/>
                    </a:lnTo>
                    <a:lnTo>
                      <a:pt x="1352" y="2539"/>
                    </a:lnTo>
                    <a:lnTo>
                      <a:pt x="1352" y="858"/>
                    </a:lnTo>
                    <a:lnTo>
                      <a:pt x="2435" y="232"/>
                    </a:lnTo>
                    <a:close/>
                    <a:moveTo>
                      <a:pt x="1218" y="935"/>
                    </a:moveTo>
                    <a:lnTo>
                      <a:pt x="1218" y="2618"/>
                    </a:lnTo>
                    <a:lnTo>
                      <a:pt x="135" y="3243"/>
                    </a:lnTo>
                    <a:lnTo>
                      <a:pt x="135" y="1560"/>
                    </a:lnTo>
                    <a:lnTo>
                      <a:pt x="1218" y="935"/>
                    </a:lnTo>
                    <a:close/>
                    <a:moveTo>
                      <a:pt x="2435" y="2070"/>
                    </a:moveTo>
                    <a:lnTo>
                      <a:pt x="2435" y="3752"/>
                    </a:lnTo>
                    <a:lnTo>
                      <a:pt x="1352" y="4378"/>
                    </a:lnTo>
                    <a:lnTo>
                      <a:pt x="1352" y="2695"/>
                    </a:lnTo>
                    <a:lnTo>
                      <a:pt x="2435" y="2070"/>
                    </a:lnTo>
                    <a:close/>
                    <a:moveTo>
                      <a:pt x="1218" y="2773"/>
                    </a:moveTo>
                    <a:lnTo>
                      <a:pt x="1218" y="4455"/>
                    </a:lnTo>
                    <a:lnTo>
                      <a:pt x="135" y="5080"/>
                    </a:lnTo>
                    <a:lnTo>
                      <a:pt x="135" y="3398"/>
                    </a:lnTo>
                    <a:lnTo>
                      <a:pt x="1218" y="2773"/>
                    </a:lnTo>
                    <a:close/>
                    <a:moveTo>
                      <a:pt x="2435" y="3907"/>
                    </a:moveTo>
                    <a:lnTo>
                      <a:pt x="2435" y="5590"/>
                    </a:lnTo>
                    <a:lnTo>
                      <a:pt x="1352" y="6215"/>
                    </a:lnTo>
                    <a:lnTo>
                      <a:pt x="1352" y="4533"/>
                    </a:lnTo>
                    <a:lnTo>
                      <a:pt x="2435" y="3907"/>
                    </a:lnTo>
                    <a:close/>
                    <a:moveTo>
                      <a:pt x="1218" y="4611"/>
                    </a:moveTo>
                    <a:lnTo>
                      <a:pt x="1218" y="6292"/>
                    </a:lnTo>
                    <a:lnTo>
                      <a:pt x="135" y="6919"/>
                    </a:lnTo>
                    <a:lnTo>
                      <a:pt x="135" y="5235"/>
                    </a:lnTo>
                    <a:lnTo>
                      <a:pt x="1218" y="4611"/>
                    </a:lnTo>
                    <a:close/>
                    <a:moveTo>
                      <a:pt x="2435" y="5745"/>
                    </a:moveTo>
                    <a:lnTo>
                      <a:pt x="2435" y="7428"/>
                    </a:lnTo>
                    <a:lnTo>
                      <a:pt x="1352" y="8053"/>
                    </a:lnTo>
                    <a:lnTo>
                      <a:pt x="1352" y="6370"/>
                    </a:lnTo>
                    <a:lnTo>
                      <a:pt x="2435" y="5745"/>
                    </a:lnTo>
                    <a:close/>
                    <a:moveTo>
                      <a:pt x="1218" y="6447"/>
                    </a:moveTo>
                    <a:lnTo>
                      <a:pt x="1218" y="8130"/>
                    </a:lnTo>
                    <a:lnTo>
                      <a:pt x="135" y="8756"/>
                    </a:lnTo>
                    <a:lnTo>
                      <a:pt x="135" y="7073"/>
                    </a:lnTo>
                    <a:lnTo>
                      <a:pt x="1218" y="6447"/>
                    </a:lnTo>
                    <a:close/>
                    <a:moveTo>
                      <a:pt x="2569" y="0"/>
                    </a:moveTo>
                    <a:lnTo>
                      <a:pt x="1" y="1483"/>
                    </a:lnTo>
                    <a:lnTo>
                      <a:pt x="1" y="8988"/>
                    </a:lnTo>
                    <a:lnTo>
                      <a:pt x="2569" y="7505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7092556" y="2621924"/>
                <a:ext cx="160892" cy="928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3" extrusionOk="0">
                    <a:moveTo>
                      <a:pt x="3498" y="0"/>
                    </a:moveTo>
                    <a:lnTo>
                      <a:pt x="1" y="2019"/>
                    </a:lnTo>
                    <a:lnTo>
                      <a:pt x="145" y="2103"/>
                    </a:lnTo>
                    <a:lnTo>
                      <a:pt x="3644" y="8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7092556" y="2711024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7098958" y="2625544"/>
                <a:ext cx="154490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2" extrusionOk="0">
                    <a:moveTo>
                      <a:pt x="3499" y="1"/>
                    </a:moveTo>
                    <a:lnTo>
                      <a:pt x="0" y="2021"/>
                    </a:lnTo>
                    <a:lnTo>
                      <a:pt x="0" y="2611"/>
                    </a:lnTo>
                    <a:lnTo>
                      <a:pt x="3499" y="593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7092556" y="2991878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8" y="1"/>
                    </a:moveTo>
                    <a:lnTo>
                      <a:pt x="1" y="2021"/>
                    </a:lnTo>
                    <a:lnTo>
                      <a:pt x="145" y="2104"/>
                    </a:lnTo>
                    <a:lnTo>
                      <a:pt x="3644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7092556" y="3081066"/>
                <a:ext cx="6446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6" extrusionOk="0">
                    <a:moveTo>
                      <a:pt x="1" y="1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7098958" y="2995587"/>
                <a:ext cx="154490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2" extrusionOk="0">
                    <a:moveTo>
                      <a:pt x="3499" y="1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9" y="591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7032199" y="2756545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0"/>
                    </a:moveTo>
                    <a:lnTo>
                      <a:pt x="0" y="625"/>
                    </a:lnTo>
                    <a:lnTo>
                      <a:pt x="0" y="2307"/>
                    </a:lnTo>
                    <a:lnTo>
                      <a:pt x="1082" y="168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6978378" y="2787496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1"/>
                    </a:moveTo>
                    <a:lnTo>
                      <a:pt x="1" y="627"/>
                    </a:lnTo>
                    <a:lnTo>
                      <a:pt x="1" y="2309"/>
                    </a:lnTo>
                    <a:lnTo>
                      <a:pt x="1085" y="1685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7032199" y="2837653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7032199" y="2918717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1"/>
                    </a:moveTo>
                    <a:lnTo>
                      <a:pt x="0" y="627"/>
                    </a:lnTo>
                    <a:lnTo>
                      <a:pt x="0" y="2309"/>
                    </a:lnTo>
                    <a:lnTo>
                      <a:pt x="1082" y="1685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6978378" y="2949800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3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>
                <a:off x="7032199" y="2999913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0" y="2308"/>
                    </a:lnTo>
                    <a:lnTo>
                      <a:pt x="1082" y="1682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6978378" y="2868648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6978378" y="3030909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7"/>
                    </a:lnTo>
                    <a:lnTo>
                      <a:pt x="1" y="2308"/>
                    </a:lnTo>
                    <a:lnTo>
                      <a:pt x="1085" y="1684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7079928" y="299991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7032199" y="3074178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7026239" y="2787496"/>
                <a:ext cx="3267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7" extrusionOk="0">
                    <a:moveTo>
                      <a:pt x="1" y="1"/>
                    </a:moveTo>
                    <a:lnTo>
                      <a:pt x="1" y="1685"/>
                    </a:lnTo>
                    <a:lnTo>
                      <a:pt x="73" y="1727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6978378" y="2861849"/>
                <a:ext cx="51129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7" extrusionOk="0">
                    <a:moveTo>
                      <a:pt x="1085" y="1"/>
                    </a:moveTo>
                    <a:lnTo>
                      <a:pt x="1" y="625"/>
                    </a:lnTo>
                    <a:lnTo>
                      <a:pt x="74" y="667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0"/>
              <p:cNvSpPr/>
              <p:nvPr/>
            </p:nvSpPr>
            <p:spPr>
              <a:xfrm>
                <a:off x="7026239" y="2868648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0"/>
              <p:cNvSpPr/>
              <p:nvPr/>
            </p:nvSpPr>
            <p:spPr>
              <a:xfrm>
                <a:off x="6978378" y="2942957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0"/>
              <p:cNvSpPr/>
              <p:nvPr/>
            </p:nvSpPr>
            <p:spPr>
              <a:xfrm>
                <a:off x="7026239" y="2949800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0"/>
              <p:cNvSpPr/>
              <p:nvPr/>
            </p:nvSpPr>
            <p:spPr>
              <a:xfrm>
                <a:off x="6978378" y="3024109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0"/>
              <p:cNvSpPr/>
              <p:nvPr/>
            </p:nvSpPr>
            <p:spPr>
              <a:xfrm>
                <a:off x="7026239" y="3030909"/>
                <a:ext cx="3267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7" extrusionOk="0">
                    <a:moveTo>
                      <a:pt x="1" y="0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0"/>
              <p:cNvSpPr/>
              <p:nvPr/>
            </p:nvSpPr>
            <p:spPr>
              <a:xfrm>
                <a:off x="6978378" y="3105261"/>
                <a:ext cx="51129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7" extrusionOk="0">
                    <a:moveTo>
                      <a:pt x="1085" y="0"/>
                    </a:moveTo>
                    <a:lnTo>
                      <a:pt x="1" y="624"/>
                    </a:lnTo>
                    <a:lnTo>
                      <a:pt x="74" y="666"/>
                    </a:lnTo>
                    <a:lnTo>
                      <a:pt x="1157" y="4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>
                <a:off x="7079928" y="2918717"/>
                <a:ext cx="3311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7" extrusionOk="0">
                    <a:moveTo>
                      <a:pt x="1" y="1"/>
                    </a:moveTo>
                    <a:lnTo>
                      <a:pt x="1" y="1685"/>
                    </a:lnTo>
                    <a:lnTo>
                      <a:pt x="74" y="1727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>
                <a:off x="7032199" y="2993070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72" y="667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>
                <a:off x="7079928" y="283765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0"/>
              <p:cNvSpPr/>
              <p:nvPr/>
            </p:nvSpPr>
            <p:spPr>
              <a:xfrm>
                <a:off x="7032199" y="2911918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0"/>
              <p:cNvSpPr/>
              <p:nvPr/>
            </p:nvSpPr>
            <p:spPr>
              <a:xfrm>
                <a:off x="7079928" y="2756545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>
                <a:off x="7032199" y="2830765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0"/>
              <p:cNvSpPr/>
              <p:nvPr/>
            </p:nvSpPr>
            <p:spPr>
              <a:xfrm>
                <a:off x="6972461" y="2746213"/>
                <a:ext cx="11669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527" extrusionOk="0">
                    <a:moveTo>
                      <a:pt x="2569" y="1"/>
                    </a:moveTo>
                    <a:lnTo>
                      <a:pt x="1" y="1484"/>
                    </a:lnTo>
                    <a:lnTo>
                      <a:pt x="74" y="1526"/>
                    </a:lnTo>
                    <a:lnTo>
                      <a:pt x="2643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0"/>
              <p:cNvSpPr/>
              <p:nvPr/>
            </p:nvSpPr>
            <p:spPr>
              <a:xfrm>
                <a:off x="6972461" y="2811736"/>
                <a:ext cx="3311" cy="3332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48" extrusionOk="0">
                    <a:moveTo>
                      <a:pt x="1" y="0"/>
                    </a:moveTo>
                    <a:lnTo>
                      <a:pt x="1" y="7506"/>
                    </a:lnTo>
                    <a:lnTo>
                      <a:pt x="74" y="7548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0"/>
              <p:cNvSpPr/>
              <p:nvPr/>
            </p:nvSpPr>
            <p:spPr>
              <a:xfrm>
                <a:off x="6975728" y="2748068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4" y="234"/>
                    </a:moveTo>
                    <a:lnTo>
                      <a:pt x="2434" y="1916"/>
                    </a:lnTo>
                    <a:lnTo>
                      <a:pt x="1351" y="2541"/>
                    </a:lnTo>
                    <a:lnTo>
                      <a:pt x="1351" y="859"/>
                    </a:lnTo>
                    <a:lnTo>
                      <a:pt x="2434" y="234"/>
                    </a:lnTo>
                    <a:close/>
                    <a:moveTo>
                      <a:pt x="1217" y="936"/>
                    </a:moveTo>
                    <a:lnTo>
                      <a:pt x="1217" y="2620"/>
                    </a:lnTo>
                    <a:lnTo>
                      <a:pt x="134" y="3244"/>
                    </a:lnTo>
                    <a:lnTo>
                      <a:pt x="134" y="1562"/>
                    </a:lnTo>
                    <a:lnTo>
                      <a:pt x="1217" y="936"/>
                    </a:lnTo>
                    <a:close/>
                    <a:moveTo>
                      <a:pt x="2434" y="2071"/>
                    </a:moveTo>
                    <a:lnTo>
                      <a:pt x="2434" y="3754"/>
                    </a:lnTo>
                    <a:lnTo>
                      <a:pt x="1351" y="4379"/>
                    </a:lnTo>
                    <a:lnTo>
                      <a:pt x="1351" y="2697"/>
                    </a:lnTo>
                    <a:lnTo>
                      <a:pt x="2434" y="2071"/>
                    </a:lnTo>
                    <a:close/>
                    <a:moveTo>
                      <a:pt x="1217" y="2775"/>
                    </a:moveTo>
                    <a:lnTo>
                      <a:pt x="1217" y="4456"/>
                    </a:lnTo>
                    <a:lnTo>
                      <a:pt x="134" y="5082"/>
                    </a:lnTo>
                    <a:lnTo>
                      <a:pt x="134" y="3399"/>
                    </a:lnTo>
                    <a:lnTo>
                      <a:pt x="1217" y="2775"/>
                    </a:lnTo>
                    <a:close/>
                    <a:moveTo>
                      <a:pt x="2434" y="3909"/>
                    </a:moveTo>
                    <a:lnTo>
                      <a:pt x="2434" y="5592"/>
                    </a:lnTo>
                    <a:lnTo>
                      <a:pt x="1351" y="6217"/>
                    </a:lnTo>
                    <a:lnTo>
                      <a:pt x="1351" y="4534"/>
                    </a:lnTo>
                    <a:lnTo>
                      <a:pt x="2434" y="3909"/>
                    </a:lnTo>
                    <a:close/>
                    <a:moveTo>
                      <a:pt x="1217" y="4611"/>
                    </a:moveTo>
                    <a:lnTo>
                      <a:pt x="1217" y="6294"/>
                    </a:lnTo>
                    <a:lnTo>
                      <a:pt x="134" y="6920"/>
                    </a:lnTo>
                    <a:lnTo>
                      <a:pt x="134" y="5237"/>
                    </a:lnTo>
                    <a:lnTo>
                      <a:pt x="1217" y="4611"/>
                    </a:lnTo>
                    <a:close/>
                    <a:moveTo>
                      <a:pt x="2434" y="5747"/>
                    </a:moveTo>
                    <a:lnTo>
                      <a:pt x="2434" y="7428"/>
                    </a:lnTo>
                    <a:lnTo>
                      <a:pt x="1351" y="8054"/>
                    </a:lnTo>
                    <a:lnTo>
                      <a:pt x="1351" y="6371"/>
                    </a:lnTo>
                    <a:lnTo>
                      <a:pt x="2434" y="5747"/>
                    </a:lnTo>
                    <a:close/>
                    <a:moveTo>
                      <a:pt x="1217" y="6449"/>
                    </a:moveTo>
                    <a:lnTo>
                      <a:pt x="1217" y="8132"/>
                    </a:lnTo>
                    <a:lnTo>
                      <a:pt x="134" y="8758"/>
                    </a:lnTo>
                    <a:lnTo>
                      <a:pt x="134" y="7075"/>
                    </a:lnTo>
                    <a:lnTo>
                      <a:pt x="1217" y="6449"/>
                    </a:lnTo>
                    <a:close/>
                    <a:moveTo>
                      <a:pt x="2569" y="1"/>
                    </a:moveTo>
                    <a:lnTo>
                      <a:pt x="0" y="1484"/>
                    </a:lnTo>
                    <a:lnTo>
                      <a:pt x="0" y="8990"/>
                    </a:lnTo>
                    <a:lnTo>
                      <a:pt x="2569" y="7505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0"/>
              <p:cNvSpPr/>
              <p:nvPr/>
            </p:nvSpPr>
            <p:spPr>
              <a:xfrm>
                <a:off x="6944601" y="2707315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0"/>
                    </a:lnTo>
                    <a:lnTo>
                      <a:pt x="145" y="2104"/>
                    </a:lnTo>
                    <a:lnTo>
                      <a:pt x="3642" y="85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0"/>
              <p:cNvSpPr/>
              <p:nvPr/>
            </p:nvSpPr>
            <p:spPr>
              <a:xfrm>
                <a:off x="6944601" y="2796459"/>
                <a:ext cx="6402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0"/>
              <p:cNvSpPr/>
              <p:nvPr/>
            </p:nvSpPr>
            <p:spPr>
              <a:xfrm>
                <a:off x="6951003" y="2711024"/>
                <a:ext cx="154445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1" extrusionOk="0">
                    <a:moveTo>
                      <a:pt x="3497" y="1"/>
                    </a:moveTo>
                    <a:lnTo>
                      <a:pt x="0" y="2020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0"/>
              <p:cNvSpPr/>
              <p:nvPr/>
            </p:nvSpPr>
            <p:spPr>
              <a:xfrm>
                <a:off x="6944601" y="3077357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1"/>
                    </a:moveTo>
                    <a:lnTo>
                      <a:pt x="0" y="2020"/>
                    </a:lnTo>
                    <a:lnTo>
                      <a:pt x="145" y="2104"/>
                    </a:lnTo>
                    <a:lnTo>
                      <a:pt x="3642" y="84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>
                <a:off x="6944601" y="3166501"/>
                <a:ext cx="6402" cy="2984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6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0"/>
              <p:cNvSpPr/>
              <p:nvPr/>
            </p:nvSpPr>
            <p:spPr>
              <a:xfrm>
                <a:off x="6951003" y="3081022"/>
                <a:ext cx="15444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2" extrusionOk="0">
                    <a:moveTo>
                      <a:pt x="3497" y="1"/>
                    </a:moveTo>
                    <a:lnTo>
                      <a:pt x="0" y="2021"/>
                    </a:lnTo>
                    <a:lnTo>
                      <a:pt x="0" y="2611"/>
                    </a:lnTo>
                    <a:lnTo>
                      <a:pt x="3497" y="591"/>
                    </a:lnTo>
                    <a:lnTo>
                      <a:pt x="34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>
                <a:off x="7180154" y="312486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>
                <a:off x="7126421" y="3155904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7"/>
                    </a:lnTo>
                    <a:lnTo>
                      <a:pt x="0" y="2308"/>
                    </a:lnTo>
                    <a:lnTo>
                      <a:pt x="1083" y="168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0"/>
              <p:cNvSpPr/>
              <p:nvPr/>
            </p:nvSpPr>
            <p:spPr>
              <a:xfrm>
                <a:off x="7180154" y="3206017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0"/>
              <p:cNvSpPr/>
              <p:nvPr/>
            </p:nvSpPr>
            <p:spPr>
              <a:xfrm>
                <a:off x="7180154" y="3287125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7"/>
                    </a:lnTo>
                    <a:lnTo>
                      <a:pt x="1" y="2309"/>
                    </a:lnTo>
                    <a:lnTo>
                      <a:pt x="1083" y="168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0"/>
              <p:cNvSpPr/>
              <p:nvPr/>
            </p:nvSpPr>
            <p:spPr>
              <a:xfrm>
                <a:off x="7126421" y="3318209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0"/>
              <p:cNvSpPr/>
              <p:nvPr/>
            </p:nvSpPr>
            <p:spPr>
              <a:xfrm>
                <a:off x="7180154" y="3368278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>
                <a:off x="7126421" y="3237057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>
                <a:off x="7126421" y="3399273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3" y="1"/>
                    </a:moveTo>
                    <a:lnTo>
                      <a:pt x="0" y="628"/>
                    </a:lnTo>
                    <a:lnTo>
                      <a:pt x="0" y="2309"/>
                    </a:lnTo>
                    <a:lnTo>
                      <a:pt x="1083" y="168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>
                <a:off x="7227972" y="3368278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>
                <a:off x="7180154" y="344258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0"/>
              <p:cNvSpPr/>
              <p:nvPr/>
            </p:nvSpPr>
            <p:spPr>
              <a:xfrm>
                <a:off x="7174238" y="3155904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0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0"/>
              <p:cNvSpPr/>
              <p:nvPr/>
            </p:nvSpPr>
            <p:spPr>
              <a:xfrm>
                <a:off x="7126421" y="3230257"/>
                <a:ext cx="5104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7" extrusionOk="0">
                    <a:moveTo>
                      <a:pt x="1083" y="0"/>
                    </a:moveTo>
                    <a:lnTo>
                      <a:pt x="0" y="624"/>
                    </a:lnTo>
                    <a:lnTo>
                      <a:pt x="73" y="666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0"/>
              <p:cNvSpPr/>
              <p:nvPr/>
            </p:nvSpPr>
            <p:spPr>
              <a:xfrm>
                <a:off x="7174238" y="3237057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0"/>
              <p:cNvSpPr/>
              <p:nvPr/>
            </p:nvSpPr>
            <p:spPr>
              <a:xfrm>
                <a:off x="7126421" y="3311321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73" y="668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0"/>
              <p:cNvSpPr/>
              <p:nvPr/>
            </p:nvSpPr>
            <p:spPr>
              <a:xfrm>
                <a:off x="7174238" y="3318209"/>
                <a:ext cx="3223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5" extrusionOk="0">
                    <a:moveTo>
                      <a:pt x="0" y="0"/>
                    </a:moveTo>
                    <a:lnTo>
                      <a:pt x="0" y="1682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7126421" y="3392429"/>
                <a:ext cx="51040" cy="2958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70" extrusionOk="0">
                    <a:moveTo>
                      <a:pt x="1083" y="1"/>
                    </a:moveTo>
                    <a:lnTo>
                      <a:pt x="0" y="627"/>
                    </a:lnTo>
                    <a:lnTo>
                      <a:pt x="73" y="669"/>
                    </a:lnTo>
                    <a:lnTo>
                      <a:pt x="1156" y="44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>
                <a:off x="7174238" y="3399273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1"/>
                    </a:moveTo>
                    <a:lnTo>
                      <a:pt x="0" y="1685"/>
                    </a:lnTo>
                    <a:lnTo>
                      <a:pt x="73" y="1727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>
                <a:off x="7126421" y="347362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1"/>
                    </a:moveTo>
                    <a:lnTo>
                      <a:pt x="0" y="625"/>
                    </a:lnTo>
                    <a:lnTo>
                      <a:pt x="73" y="667"/>
                    </a:lnTo>
                    <a:lnTo>
                      <a:pt x="1156" y="4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>
                <a:off x="7227972" y="3287125"/>
                <a:ext cx="3223" cy="7625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7" extrusionOk="0">
                    <a:moveTo>
                      <a:pt x="0" y="0"/>
                    </a:moveTo>
                    <a:lnTo>
                      <a:pt x="0" y="1684"/>
                    </a:lnTo>
                    <a:lnTo>
                      <a:pt x="73" y="1726"/>
                    </a:lnTo>
                    <a:lnTo>
                      <a:pt x="73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>
                <a:off x="7180154" y="3361478"/>
                <a:ext cx="5104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7" extrusionOk="0">
                    <a:moveTo>
                      <a:pt x="1083" y="0"/>
                    </a:moveTo>
                    <a:lnTo>
                      <a:pt x="1" y="625"/>
                    </a:lnTo>
                    <a:lnTo>
                      <a:pt x="73" y="667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0"/>
              <p:cNvSpPr/>
              <p:nvPr/>
            </p:nvSpPr>
            <p:spPr>
              <a:xfrm>
                <a:off x="7227972" y="3206017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0"/>
              <p:cNvSpPr/>
              <p:nvPr/>
            </p:nvSpPr>
            <p:spPr>
              <a:xfrm>
                <a:off x="7180154" y="3280326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>
                <a:off x="7227972" y="3124865"/>
                <a:ext cx="3223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26" extrusionOk="0">
                    <a:moveTo>
                      <a:pt x="0" y="1"/>
                    </a:moveTo>
                    <a:lnTo>
                      <a:pt x="0" y="1683"/>
                    </a:lnTo>
                    <a:lnTo>
                      <a:pt x="73" y="1725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>
                <a:off x="7180154" y="3199174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3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0"/>
              <p:cNvSpPr/>
              <p:nvPr/>
            </p:nvSpPr>
            <p:spPr>
              <a:xfrm>
                <a:off x="7120504" y="3114622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1"/>
                    </a:moveTo>
                    <a:lnTo>
                      <a:pt x="0" y="1484"/>
                    </a:lnTo>
                    <a:lnTo>
                      <a:pt x="73" y="1526"/>
                    </a:lnTo>
                    <a:lnTo>
                      <a:pt x="2641" y="43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0"/>
              <p:cNvSpPr/>
              <p:nvPr/>
            </p:nvSpPr>
            <p:spPr>
              <a:xfrm>
                <a:off x="7120504" y="3180100"/>
                <a:ext cx="3223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3" h="7549" extrusionOk="0">
                    <a:moveTo>
                      <a:pt x="0" y="1"/>
                    </a:moveTo>
                    <a:lnTo>
                      <a:pt x="0" y="7506"/>
                    </a:lnTo>
                    <a:lnTo>
                      <a:pt x="73" y="7548"/>
                    </a:lnTo>
                    <a:lnTo>
                      <a:pt x="73" y="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>
                <a:off x="7123683" y="3116476"/>
                <a:ext cx="113472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90" extrusionOk="0">
                    <a:moveTo>
                      <a:pt x="2435" y="233"/>
                    </a:moveTo>
                    <a:lnTo>
                      <a:pt x="2435" y="1915"/>
                    </a:lnTo>
                    <a:lnTo>
                      <a:pt x="1352" y="2541"/>
                    </a:lnTo>
                    <a:lnTo>
                      <a:pt x="1352" y="858"/>
                    </a:lnTo>
                    <a:lnTo>
                      <a:pt x="2435" y="233"/>
                    </a:lnTo>
                    <a:close/>
                    <a:moveTo>
                      <a:pt x="1218" y="935"/>
                    </a:moveTo>
                    <a:lnTo>
                      <a:pt x="1218" y="2618"/>
                    </a:lnTo>
                    <a:lnTo>
                      <a:pt x="1218" y="2619"/>
                    </a:lnTo>
                    <a:lnTo>
                      <a:pt x="135" y="3243"/>
                    </a:lnTo>
                    <a:lnTo>
                      <a:pt x="135" y="1562"/>
                    </a:lnTo>
                    <a:lnTo>
                      <a:pt x="1218" y="935"/>
                    </a:lnTo>
                    <a:close/>
                    <a:moveTo>
                      <a:pt x="2435" y="2071"/>
                    </a:moveTo>
                    <a:lnTo>
                      <a:pt x="2435" y="3753"/>
                    </a:lnTo>
                    <a:lnTo>
                      <a:pt x="1352" y="4379"/>
                    </a:lnTo>
                    <a:lnTo>
                      <a:pt x="1352" y="2696"/>
                    </a:lnTo>
                    <a:lnTo>
                      <a:pt x="2435" y="2071"/>
                    </a:lnTo>
                    <a:close/>
                    <a:moveTo>
                      <a:pt x="1218" y="2773"/>
                    </a:moveTo>
                    <a:lnTo>
                      <a:pt x="1218" y="4456"/>
                    </a:lnTo>
                    <a:lnTo>
                      <a:pt x="135" y="5081"/>
                    </a:lnTo>
                    <a:lnTo>
                      <a:pt x="135" y="3399"/>
                    </a:lnTo>
                    <a:lnTo>
                      <a:pt x="1218" y="2773"/>
                    </a:lnTo>
                    <a:close/>
                    <a:moveTo>
                      <a:pt x="2435" y="3907"/>
                    </a:moveTo>
                    <a:lnTo>
                      <a:pt x="2435" y="5591"/>
                    </a:lnTo>
                    <a:lnTo>
                      <a:pt x="1352" y="6216"/>
                    </a:lnTo>
                    <a:lnTo>
                      <a:pt x="1352" y="4534"/>
                    </a:lnTo>
                    <a:lnTo>
                      <a:pt x="2435" y="3907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5" y="6919"/>
                    </a:lnTo>
                    <a:lnTo>
                      <a:pt x="135" y="5237"/>
                    </a:lnTo>
                    <a:lnTo>
                      <a:pt x="1218" y="4611"/>
                    </a:lnTo>
                    <a:close/>
                    <a:moveTo>
                      <a:pt x="2435" y="5747"/>
                    </a:moveTo>
                    <a:lnTo>
                      <a:pt x="2435" y="7428"/>
                    </a:lnTo>
                    <a:lnTo>
                      <a:pt x="1352" y="8054"/>
                    </a:lnTo>
                    <a:lnTo>
                      <a:pt x="1352" y="6371"/>
                    </a:lnTo>
                    <a:lnTo>
                      <a:pt x="2435" y="5747"/>
                    </a:lnTo>
                    <a:close/>
                    <a:moveTo>
                      <a:pt x="1218" y="6448"/>
                    </a:moveTo>
                    <a:lnTo>
                      <a:pt x="1218" y="8131"/>
                    </a:lnTo>
                    <a:lnTo>
                      <a:pt x="1218" y="8132"/>
                    </a:lnTo>
                    <a:lnTo>
                      <a:pt x="135" y="8756"/>
                    </a:lnTo>
                    <a:lnTo>
                      <a:pt x="135" y="7075"/>
                    </a:lnTo>
                    <a:lnTo>
                      <a:pt x="1218" y="6448"/>
                    </a:lnTo>
                    <a:close/>
                    <a:moveTo>
                      <a:pt x="2569" y="1"/>
                    </a:moveTo>
                    <a:lnTo>
                      <a:pt x="1" y="1484"/>
                    </a:lnTo>
                    <a:lnTo>
                      <a:pt x="1" y="8989"/>
                    </a:lnTo>
                    <a:lnTo>
                      <a:pt x="2569" y="7505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>
                <a:off x="7092556" y="3075723"/>
                <a:ext cx="160892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4" extrusionOk="0">
                    <a:moveTo>
                      <a:pt x="3498" y="0"/>
                    </a:moveTo>
                    <a:lnTo>
                      <a:pt x="1" y="2019"/>
                    </a:lnTo>
                    <a:lnTo>
                      <a:pt x="145" y="2103"/>
                    </a:lnTo>
                    <a:lnTo>
                      <a:pt x="3644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>
                <a:off x="7092556" y="3164867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0"/>
              <p:cNvSpPr/>
              <p:nvPr/>
            </p:nvSpPr>
            <p:spPr>
              <a:xfrm>
                <a:off x="7098958" y="3079432"/>
                <a:ext cx="154490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0" extrusionOk="0">
                    <a:moveTo>
                      <a:pt x="3499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9" y="591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>
                <a:off x="7092556" y="3445721"/>
                <a:ext cx="160892" cy="92941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105" extrusionOk="0">
                    <a:moveTo>
                      <a:pt x="3498" y="0"/>
                    </a:moveTo>
                    <a:lnTo>
                      <a:pt x="1" y="2020"/>
                    </a:lnTo>
                    <a:lnTo>
                      <a:pt x="145" y="2104"/>
                    </a:lnTo>
                    <a:lnTo>
                      <a:pt x="3644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>
                <a:off x="7092556" y="3534909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1" y="0"/>
                    </a:moveTo>
                    <a:lnTo>
                      <a:pt x="1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>
                <a:off x="7098958" y="3449430"/>
                <a:ext cx="154490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611" extrusionOk="0">
                    <a:moveTo>
                      <a:pt x="3499" y="0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9" y="591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>
                <a:off x="7032199" y="3210344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1"/>
                    </a:moveTo>
                    <a:lnTo>
                      <a:pt x="0" y="625"/>
                    </a:lnTo>
                    <a:lnTo>
                      <a:pt x="0" y="2308"/>
                    </a:lnTo>
                    <a:lnTo>
                      <a:pt x="1082" y="1682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0"/>
              <p:cNvSpPr/>
              <p:nvPr/>
            </p:nvSpPr>
            <p:spPr>
              <a:xfrm>
                <a:off x="6978378" y="3241384"/>
                <a:ext cx="47905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9" extrusionOk="0">
                    <a:moveTo>
                      <a:pt x="1085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5" y="1683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0"/>
              <p:cNvSpPr/>
              <p:nvPr/>
            </p:nvSpPr>
            <p:spPr>
              <a:xfrm>
                <a:off x="7032199" y="3291452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0"/>
              <p:cNvSpPr/>
              <p:nvPr/>
            </p:nvSpPr>
            <p:spPr>
              <a:xfrm>
                <a:off x="7032199" y="3372605"/>
                <a:ext cx="47773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9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2" y="1683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0"/>
              <p:cNvSpPr/>
              <p:nvPr/>
            </p:nvSpPr>
            <p:spPr>
              <a:xfrm>
                <a:off x="6978378" y="3403600"/>
                <a:ext cx="47905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10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4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0"/>
              <p:cNvSpPr/>
              <p:nvPr/>
            </p:nvSpPr>
            <p:spPr>
              <a:xfrm>
                <a:off x="7032199" y="3453757"/>
                <a:ext cx="47773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308" extrusionOk="0">
                    <a:moveTo>
                      <a:pt x="1082" y="0"/>
                    </a:moveTo>
                    <a:lnTo>
                      <a:pt x="0" y="625"/>
                    </a:lnTo>
                    <a:lnTo>
                      <a:pt x="0" y="2307"/>
                    </a:lnTo>
                    <a:lnTo>
                      <a:pt x="1082" y="168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0"/>
              <p:cNvSpPr/>
              <p:nvPr/>
            </p:nvSpPr>
            <p:spPr>
              <a:xfrm>
                <a:off x="6978378" y="3322536"/>
                <a:ext cx="47905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08" extrusionOk="0">
                    <a:moveTo>
                      <a:pt x="1085" y="0"/>
                    </a:moveTo>
                    <a:lnTo>
                      <a:pt x="1" y="624"/>
                    </a:lnTo>
                    <a:lnTo>
                      <a:pt x="1" y="2307"/>
                    </a:lnTo>
                    <a:lnTo>
                      <a:pt x="1085" y="1682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0"/>
              <p:cNvSpPr/>
              <p:nvPr/>
            </p:nvSpPr>
            <p:spPr>
              <a:xfrm>
                <a:off x="6978378" y="3484752"/>
                <a:ext cx="47905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310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5" y="1684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0"/>
              <p:cNvSpPr/>
              <p:nvPr/>
            </p:nvSpPr>
            <p:spPr>
              <a:xfrm>
                <a:off x="7079928" y="3453757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0"/>
              <p:cNvSpPr/>
              <p:nvPr/>
            </p:nvSpPr>
            <p:spPr>
              <a:xfrm>
                <a:off x="7032199" y="3527977"/>
                <a:ext cx="51040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9" extrusionOk="0">
                    <a:moveTo>
                      <a:pt x="1082" y="1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3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0"/>
              <p:cNvSpPr/>
              <p:nvPr/>
            </p:nvSpPr>
            <p:spPr>
              <a:xfrm>
                <a:off x="7026239" y="3241384"/>
                <a:ext cx="3267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3" y="1725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0"/>
              <p:cNvSpPr/>
              <p:nvPr/>
            </p:nvSpPr>
            <p:spPr>
              <a:xfrm>
                <a:off x="6978378" y="3315648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0"/>
              <p:cNvSpPr/>
              <p:nvPr/>
            </p:nvSpPr>
            <p:spPr>
              <a:xfrm>
                <a:off x="7026239" y="3322536"/>
                <a:ext cx="3267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3" y="1724"/>
                    </a:lnTo>
                    <a:lnTo>
                      <a:pt x="7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0"/>
              <p:cNvSpPr/>
              <p:nvPr/>
            </p:nvSpPr>
            <p:spPr>
              <a:xfrm>
                <a:off x="6978378" y="3396756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0"/>
              <p:cNvSpPr/>
              <p:nvPr/>
            </p:nvSpPr>
            <p:spPr>
              <a:xfrm>
                <a:off x="7026239" y="3403600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0"/>
              <p:cNvSpPr/>
              <p:nvPr/>
            </p:nvSpPr>
            <p:spPr>
              <a:xfrm>
                <a:off x="6978378" y="3477908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0"/>
              <p:cNvSpPr/>
              <p:nvPr/>
            </p:nvSpPr>
            <p:spPr>
              <a:xfrm>
                <a:off x="7026239" y="3484752"/>
                <a:ext cx="3267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3" y="1726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0"/>
              <p:cNvSpPr/>
              <p:nvPr/>
            </p:nvSpPr>
            <p:spPr>
              <a:xfrm>
                <a:off x="6978378" y="3559061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5" y="1"/>
                    </a:moveTo>
                    <a:lnTo>
                      <a:pt x="1" y="626"/>
                    </a:lnTo>
                    <a:lnTo>
                      <a:pt x="74" y="668"/>
                    </a:lnTo>
                    <a:lnTo>
                      <a:pt x="1157" y="43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7079928" y="3372605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>
                <a:off x="7032199" y="3446913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>
                <a:off x="7079928" y="3291452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0"/>
              <p:cNvSpPr/>
              <p:nvPr/>
            </p:nvSpPr>
            <p:spPr>
              <a:xfrm>
                <a:off x="7032199" y="3365761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0"/>
              <p:cNvSpPr/>
              <p:nvPr/>
            </p:nvSpPr>
            <p:spPr>
              <a:xfrm>
                <a:off x="7079928" y="3210344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0"/>
              <p:cNvSpPr/>
              <p:nvPr/>
            </p:nvSpPr>
            <p:spPr>
              <a:xfrm>
                <a:off x="7032199" y="3284609"/>
                <a:ext cx="51040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668" extrusionOk="0">
                    <a:moveTo>
                      <a:pt x="1082" y="0"/>
                    </a:moveTo>
                    <a:lnTo>
                      <a:pt x="0" y="626"/>
                    </a:lnTo>
                    <a:lnTo>
                      <a:pt x="72" y="668"/>
                    </a:lnTo>
                    <a:lnTo>
                      <a:pt x="1155" y="42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0"/>
              <p:cNvSpPr/>
              <p:nvPr/>
            </p:nvSpPr>
            <p:spPr>
              <a:xfrm>
                <a:off x="6972461" y="3200057"/>
                <a:ext cx="116695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526" extrusionOk="0">
                    <a:moveTo>
                      <a:pt x="2569" y="0"/>
                    </a:moveTo>
                    <a:lnTo>
                      <a:pt x="1" y="1483"/>
                    </a:lnTo>
                    <a:lnTo>
                      <a:pt x="74" y="1525"/>
                    </a:lnTo>
                    <a:lnTo>
                      <a:pt x="2643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0"/>
              <p:cNvSpPr/>
              <p:nvPr/>
            </p:nvSpPr>
            <p:spPr>
              <a:xfrm>
                <a:off x="6972461" y="3265535"/>
                <a:ext cx="3311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49" extrusionOk="0">
                    <a:moveTo>
                      <a:pt x="1" y="0"/>
                    </a:moveTo>
                    <a:lnTo>
                      <a:pt x="1" y="7506"/>
                    </a:lnTo>
                    <a:lnTo>
                      <a:pt x="74" y="7548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6975728" y="3201911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4" y="234"/>
                    </a:moveTo>
                    <a:lnTo>
                      <a:pt x="2434" y="1915"/>
                    </a:lnTo>
                    <a:lnTo>
                      <a:pt x="1351" y="2541"/>
                    </a:lnTo>
                    <a:lnTo>
                      <a:pt x="1351" y="858"/>
                    </a:lnTo>
                    <a:lnTo>
                      <a:pt x="2434" y="234"/>
                    </a:lnTo>
                    <a:close/>
                    <a:moveTo>
                      <a:pt x="1217" y="935"/>
                    </a:moveTo>
                    <a:lnTo>
                      <a:pt x="1217" y="2619"/>
                    </a:lnTo>
                    <a:lnTo>
                      <a:pt x="134" y="3243"/>
                    </a:lnTo>
                    <a:lnTo>
                      <a:pt x="134" y="1562"/>
                    </a:lnTo>
                    <a:lnTo>
                      <a:pt x="1217" y="935"/>
                    </a:lnTo>
                    <a:close/>
                    <a:moveTo>
                      <a:pt x="2434" y="2070"/>
                    </a:moveTo>
                    <a:lnTo>
                      <a:pt x="2434" y="3753"/>
                    </a:lnTo>
                    <a:lnTo>
                      <a:pt x="1351" y="4379"/>
                    </a:lnTo>
                    <a:lnTo>
                      <a:pt x="1351" y="2696"/>
                    </a:lnTo>
                    <a:lnTo>
                      <a:pt x="2434" y="2070"/>
                    </a:lnTo>
                    <a:close/>
                    <a:moveTo>
                      <a:pt x="1217" y="2774"/>
                    </a:moveTo>
                    <a:lnTo>
                      <a:pt x="1217" y="4456"/>
                    </a:lnTo>
                    <a:lnTo>
                      <a:pt x="134" y="5081"/>
                    </a:lnTo>
                    <a:lnTo>
                      <a:pt x="134" y="3398"/>
                    </a:lnTo>
                    <a:lnTo>
                      <a:pt x="1217" y="2774"/>
                    </a:lnTo>
                    <a:close/>
                    <a:moveTo>
                      <a:pt x="2434" y="3908"/>
                    </a:moveTo>
                    <a:lnTo>
                      <a:pt x="2434" y="5591"/>
                    </a:lnTo>
                    <a:lnTo>
                      <a:pt x="1351" y="6217"/>
                    </a:lnTo>
                    <a:lnTo>
                      <a:pt x="1351" y="4534"/>
                    </a:lnTo>
                    <a:lnTo>
                      <a:pt x="2434" y="3908"/>
                    </a:lnTo>
                    <a:close/>
                    <a:moveTo>
                      <a:pt x="1217" y="4611"/>
                    </a:moveTo>
                    <a:lnTo>
                      <a:pt x="1217" y="6294"/>
                    </a:lnTo>
                    <a:lnTo>
                      <a:pt x="134" y="6919"/>
                    </a:lnTo>
                    <a:lnTo>
                      <a:pt x="134" y="5236"/>
                    </a:lnTo>
                    <a:lnTo>
                      <a:pt x="1217" y="4611"/>
                    </a:lnTo>
                    <a:close/>
                    <a:moveTo>
                      <a:pt x="2434" y="5746"/>
                    </a:moveTo>
                    <a:lnTo>
                      <a:pt x="2434" y="7428"/>
                    </a:lnTo>
                    <a:lnTo>
                      <a:pt x="1351" y="8053"/>
                    </a:lnTo>
                    <a:lnTo>
                      <a:pt x="1351" y="6372"/>
                    </a:lnTo>
                    <a:lnTo>
                      <a:pt x="2434" y="5746"/>
                    </a:lnTo>
                    <a:close/>
                    <a:moveTo>
                      <a:pt x="1217" y="6449"/>
                    </a:moveTo>
                    <a:lnTo>
                      <a:pt x="1217" y="8132"/>
                    </a:lnTo>
                    <a:lnTo>
                      <a:pt x="134" y="8757"/>
                    </a:lnTo>
                    <a:lnTo>
                      <a:pt x="134" y="7074"/>
                    </a:lnTo>
                    <a:lnTo>
                      <a:pt x="1217" y="6449"/>
                    </a:lnTo>
                    <a:close/>
                    <a:moveTo>
                      <a:pt x="2569" y="0"/>
                    </a:moveTo>
                    <a:lnTo>
                      <a:pt x="0" y="1483"/>
                    </a:lnTo>
                    <a:lnTo>
                      <a:pt x="0" y="8989"/>
                    </a:lnTo>
                    <a:lnTo>
                      <a:pt x="2569" y="7506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0"/>
              <p:cNvSpPr/>
              <p:nvPr/>
            </p:nvSpPr>
            <p:spPr>
              <a:xfrm>
                <a:off x="6944601" y="3161158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20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0"/>
              <p:cNvSpPr/>
              <p:nvPr/>
            </p:nvSpPr>
            <p:spPr>
              <a:xfrm>
                <a:off x="6944601" y="3250346"/>
                <a:ext cx="6402" cy="2975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4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4"/>
                    </a:lnTo>
                    <a:lnTo>
                      <a:pt x="145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0"/>
              <p:cNvSpPr/>
              <p:nvPr/>
            </p:nvSpPr>
            <p:spPr>
              <a:xfrm>
                <a:off x="6951003" y="3164867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>
                <a:off x="6944601" y="3531201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0"/>
              <p:cNvSpPr/>
              <p:nvPr/>
            </p:nvSpPr>
            <p:spPr>
              <a:xfrm>
                <a:off x="6944601" y="3620344"/>
                <a:ext cx="6402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0"/>
              <p:cNvSpPr/>
              <p:nvPr/>
            </p:nvSpPr>
            <p:spPr>
              <a:xfrm>
                <a:off x="6951003" y="3534865"/>
                <a:ext cx="154445" cy="115282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1" extrusionOk="0">
                    <a:moveTo>
                      <a:pt x="3497" y="0"/>
                    </a:moveTo>
                    <a:lnTo>
                      <a:pt x="0" y="2020"/>
                    </a:lnTo>
                    <a:lnTo>
                      <a:pt x="0" y="2611"/>
                    </a:lnTo>
                    <a:lnTo>
                      <a:pt x="3497" y="592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>
                <a:off x="8092654" y="2828293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8"/>
                    </a:lnTo>
                    <a:lnTo>
                      <a:pt x="1083" y="1682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8038876" y="2859332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8092654" y="2909401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8092654" y="2990553"/>
                <a:ext cx="47817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9" extrusionOk="0">
                    <a:moveTo>
                      <a:pt x="1083" y="1"/>
                    </a:moveTo>
                    <a:lnTo>
                      <a:pt x="0" y="626"/>
                    </a:lnTo>
                    <a:lnTo>
                      <a:pt x="0" y="2309"/>
                    </a:lnTo>
                    <a:lnTo>
                      <a:pt x="1083" y="1683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>
                <a:off x="8038876" y="3021592"/>
                <a:ext cx="47861" cy="101948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9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1" y="2308"/>
                    </a:lnTo>
                    <a:lnTo>
                      <a:pt x="1084" y="1683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>
                <a:off x="8092654" y="3071705"/>
                <a:ext cx="47817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30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0" y="2307"/>
                    </a:lnTo>
                    <a:lnTo>
                      <a:pt x="1083" y="168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0"/>
              <p:cNvSpPr/>
              <p:nvPr/>
            </p:nvSpPr>
            <p:spPr>
              <a:xfrm>
                <a:off x="8038876" y="2940484"/>
                <a:ext cx="47861" cy="101904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08" extrusionOk="0">
                    <a:moveTo>
                      <a:pt x="1084" y="0"/>
                    </a:moveTo>
                    <a:lnTo>
                      <a:pt x="1" y="625"/>
                    </a:lnTo>
                    <a:lnTo>
                      <a:pt x="1" y="2307"/>
                    </a:lnTo>
                    <a:lnTo>
                      <a:pt x="1084" y="168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0"/>
              <p:cNvSpPr/>
              <p:nvPr/>
            </p:nvSpPr>
            <p:spPr>
              <a:xfrm>
                <a:off x="8038876" y="3102701"/>
                <a:ext cx="47861" cy="101992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310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1" y="2309"/>
                    </a:lnTo>
                    <a:lnTo>
                      <a:pt x="1084" y="1684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0"/>
              <p:cNvSpPr/>
              <p:nvPr/>
            </p:nvSpPr>
            <p:spPr>
              <a:xfrm>
                <a:off x="8140427" y="3071705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0"/>
              <p:cNvSpPr/>
              <p:nvPr/>
            </p:nvSpPr>
            <p:spPr>
              <a:xfrm>
                <a:off x="8092654" y="3145970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5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0"/>
              <p:cNvSpPr/>
              <p:nvPr/>
            </p:nvSpPr>
            <p:spPr>
              <a:xfrm>
                <a:off x="8086694" y="2859332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0"/>
              <p:cNvSpPr/>
              <p:nvPr/>
            </p:nvSpPr>
            <p:spPr>
              <a:xfrm>
                <a:off x="8038876" y="2933641"/>
                <a:ext cx="51129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8" extrusionOk="0">
                    <a:moveTo>
                      <a:pt x="1084" y="0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0"/>
              <p:cNvSpPr/>
              <p:nvPr/>
            </p:nvSpPr>
            <p:spPr>
              <a:xfrm>
                <a:off x="8086694" y="2940484"/>
                <a:ext cx="3311" cy="7611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4" extrusionOk="0">
                    <a:moveTo>
                      <a:pt x="1" y="0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0"/>
              <p:cNvSpPr/>
              <p:nvPr/>
            </p:nvSpPr>
            <p:spPr>
              <a:xfrm>
                <a:off x="8038876" y="3014705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0"/>
              <p:cNvSpPr/>
              <p:nvPr/>
            </p:nvSpPr>
            <p:spPr>
              <a:xfrm>
                <a:off x="8086694" y="3021592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0"/>
              <p:cNvSpPr/>
              <p:nvPr/>
            </p:nvSpPr>
            <p:spPr>
              <a:xfrm>
                <a:off x="8038876" y="3095857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0"/>
              <p:cNvSpPr/>
              <p:nvPr/>
            </p:nvSpPr>
            <p:spPr>
              <a:xfrm>
                <a:off x="8086694" y="3102701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4"/>
                    </a:lnTo>
                    <a:lnTo>
                      <a:pt x="74" y="1726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0"/>
              <p:cNvSpPr/>
              <p:nvPr/>
            </p:nvSpPr>
            <p:spPr>
              <a:xfrm>
                <a:off x="8038876" y="3177009"/>
                <a:ext cx="51129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69" extrusionOk="0">
                    <a:moveTo>
                      <a:pt x="1084" y="1"/>
                    </a:moveTo>
                    <a:lnTo>
                      <a:pt x="1" y="626"/>
                    </a:lnTo>
                    <a:lnTo>
                      <a:pt x="73" y="668"/>
                    </a:lnTo>
                    <a:lnTo>
                      <a:pt x="1157" y="43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0"/>
              <p:cNvSpPr/>
              <p:nvPr/>
            </p:nvSpPr>
            <p:spPr>
              <a:xfrm>
                <a:off x="8140427" y="2990553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0"/>
              <p:cNvSpPr/>
              <p:nvPr/>
            </p:nvSpPr>
            <p:spPr>
              <a:xfrm>
                <a:off x="8092654" y="3064862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0"/>
              <p:cNvSpPr/>
              <p:nvPr/>
            </p:nvSpPr>
            <p:spPr>
              <a:xfrm>
                <a:off x="8140427" y="2909401"/>
                <a:ext cx="331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6" extrusionOk="0">
                    <a:moveTo>
                      <a:pt x="1" y="1"/>
                    </a:moveTo>
                    <a:lnTo>
                      <a:pt x="1" y="1683"/>
                    </a:lnTo>
                    <a:lnTo>
                      <a:pt x="74" y="1725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0"/>
              <p:cNvSpPr/>
              <p:nvPr/>
            </p:nvSpPr>
            <p:spPr>
              <a:xfrm>
                <a:off x="8092654" y="2983710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0"/>
              <p:cNvSpPr/>
              <p:nvPr/>
            </p:nvSpPr>
            <p:spPr>
              <a:xfrm>
                <a:off x="8140427" y="2828293"/>
                <a:ext cx="3311" cy="761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725" extrusionOk="0">
                    <a:moveTo>
                      <a:pt x="1" y="1"/>
                    </a:moveTo>
                    <a:lnTo>
                      <a:pt x="1" y="1682"/>
                    </a:lnTo>
                    <a:lnTo>
                      <a:pt x="74" y="1724"/>
                    </a:lnTo>
                    <a:lnTo>
                      <a:pt x="74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0"/>
              <p:cNvSpPr/>
              <p:nvPr/>
            </p:nvSpPr>
            <p:spPr>
              <a:xfrm>
                <a:off x="8092654" y="2902557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1083" y="0"/>
                    </a:moveTo>
                    <a:lnTo>
                      <a:pt x="0" y="626"/>
                    </a:lnTo>
                    <a:lnTo>
                      <a:pt x="74" y="668"/>
                    </a:lnTo>
                    <a:lnTo>
                      <a:pt x="1156" y="42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0"/>
              <p:cNvSpPr/>
              <p:nvPr/>
            </p:nvSpPr>
            <p:spPr>
              <a:xfrm>
                <a:off x="8032960" y="2818005"/>
                <a:ext cx="116651" cy="67377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526" extrusionOk="0">
                    <a:moveTo>
                      <a:pt x="2569" y="0"/>
                    </a:moveTo>
                    <a:lnTo>
                      <a:pt x="1" y="1484"/>
                    </a:lnTo>
                    <a:lnTo>
                      <a:pt x="73" y="1526"/>
                    </a:lnTo>
                    <a:lnTo>
                      <a:pt x="2641" y="42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0"/>
              <p:cNvSpPr/>
              <p:nvPr/>
            </p:nvSpPr>
            <p:spPr>
              <a:xfrm>
                <a:off x="8032960" y="2883483"/>
                <a:ext cx="3267" cy="333307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49" extrusionOk="0">
                    <a:moveTo>
                      <a:pt x="1" y="1"/>
                    </a:moveTo>
                    <a:lnTo>
                      <a:pt x="1" y="7506"/>
                    </a:lnTo>
                    <a:lnTo>
                      <a:pt x="73" y="7548"/>
                    </a:lnTo>
                    <a:lnTo>
                      <a:pt x="73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0"/>
              <p:cNvSpPr/>
              <p:nvPr/>
            </p:nvSpPr>
            <p:spPr>
              <a:xfrm>
                <a:off x="8036183" y="2819860"/>
                <a:ext cx="113428" cy="396931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8990" extrusionOk="0">
                    <a:moveTo>
                      <a:pt x="2435" y="234"/>
                    </a:moveTo>
                    <a:lnTo>
                      <a:pt x="2435" y="1915"/>
                    </a:lnTo>
                    <a:lnTo>
                      <a:pt x="1353" y="2541"/>
                    </a:lnTo>
                    <a:lnTo>
                      <a:pt x="1353" y="858"/>
                    </a:lnTo>
                    <a:lnTo>
                      <a:pt x="2435" y="234"/>
                    </a:lnTo>
                    <a:close/>
                    <a:moveTo>
                      <a:pt x="1218" y="936"/>
                    </a:moveTo>
                    <a:lnTo>
                      <a:pt x="1218" y="2619"/>
                    </a:lnTo>
                    <a:lnTo>
                      <a:pt x="134" y="3245"/>
                    </a:lnTo>
                    <a:lnTo>
                      <a:pt x="134" y="1562"/>
                    </a:lnTo>
                    <a:lnTo>
                      <a:pt x="1218" y="936"/>
                    </a:lnTo>
                    <a:close/>
                    <a:moveTo>
                      <a:pt x="2435" y="2071"/>
                    </a:moveTo>
                    <a:lnTo>
                      <a:pt x="2435" y="3753"/>
                    </a:lnTo>
                    <a:lnTo>
                      <a:pt x="1353" y="4379"/>
                    </a:lnTo>
                    <a:lnTo>
                      <a:pt x="1353" y="2696"/>
                    </a:lnTo>
                    <a:lnTo>
                      <a:pt x="2435" y="2071"/>
                    </a:lnTo>
                    <a:close/>
                    <a:moveTo>
                      <a:pt x="1218" y="2774"/>
                    </a:moveTo>
                    <a:lnTo>
                      <a:pt x="1218" y="4456"/>
                    </a:lnTo>
                    <a:lnTo>
                      <a:pt x="134" y="5081"/>
                    </a:lnTo>
                    <a:lnTo>
                      <a:pt x="134" y="3399"/>
                    </a:lnTo>
                    <a:lnTo>
                      <a:pt x="1218" y="2774"/>
                    </a:lnTo>
                    <a:close/>
                    <a:moveTo>
                      <a:pt x="2435" y="3909"/>
                    </a:moveTo>
                    <a:lnTo>
                      <a:pt x="2435" y="5591"/>
                    </a:lnTo>
                    <a:lnTo>
                      <a:pt x="1353" y="6217"/>
                    </a:lnTo>
                    <a:lnTo>
                      <a:pt x="1353" y="4534"/>
                    </a:lnTo>
                    <a:lnTo>
                      <a:pt x="2435" y="3909"/>
                    </a:lnTo>
                    <a:close/>
                    <a:moveTo>
                      <a:pt x="1218" y="4611"/>
                    </a:moveTo>
                    <a:lnTo>
                      <a:pt x="1218" y="6294"/>
                    </a:lnTo>
                    <a:lnTo>
                      <a:pt x="134" y="6919"/>
                    </a:lnTo>
                    <a:lnTo>
                      <a:pt x="134" y="5237"/>
                    </a:lnTo>
                    <a:lnTo>
                      <a:pt x="1218" y="4611"/>
                    </a:lnTo>
                    <a:close/>
                    <a:moveTo>
                      <a:pt x="2435" y="5746"/>
                    </a:moveTo>
                    <a:lnTo>
                      <a:pt x="2435" y="7429"/>
                    </a:lnTo>
                    <a:lnTo>
                      <a:pt x="1353" y="8054"/>
                    </a:lnTo>
                    <a:lnTo>
                      <a:pt x="1353" y="6372"/>
                    </a:lnTo>
                    <a:lnTo>
                      <a:pt x="2435" y="5746"/>
                    </a:lnTo>
                    <a:close/>
                    <a:moveTo>
                      <a:pt x="1218" y="6449"/>
                    </a:moveTo>
                    <a:lnTo>
                      <a:pt x="1218" y="8132"/>
                    </a:lnTo>
                    <a:lnTo>
                      <a:pt x="134" y="8757"/>
                    </a:lnTo>
                    <a:lnTo>
                      <a:pt x="134" y="7074"/>
                    </a:lnTo>
                    <a:lnTo>
                      <a:pt x="1218" y="6449"/>
                    </a:lnTo>
                    <a:close/>
                    <a:moveTo>
                      <a:pt x="2568" y="0"/>
                    </a:moveTo>
                    <a:lnTo>
                      <a:pt x="0" y="1484"/>
                    </a:lnTo>
                    <a:lnTo>
                      <a:pt x="0" y="8989"/>
                    </a:lnTo>
                    <a:lnTo>
                      <a:pt x="2568" y="7506"/>
                    </a:lnTo>
                    <a:lnTo>
                      <a:pt x="2568" y="0"/>
                    </a:lnTo>
                    <a:close/>
                  </a:path>
                </a:pathLst>
              </a:custGeom>
              <a:solidFill>
                <a:srgbClr val="FFFFFF">
                  <a:alpha val="4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0"/>
              <p:cNvSpPr/>
              <p:nvPr/>
            </p:nvSpPr>
            <p:spPr>
              <a:xfrm>
                <a:off x="8005100" y="2779107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20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0"/>
              <p:cNvSpPr/>
              <p:nvPr/>
            </p:nvSpPr>
            <p:spPr>
              <a:xfrm>
                <a:off x="8005100" y="2868295"/>
                <a:ext cx="6446" cy="29759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4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4"/>
                    </a:lnTo>
                    <a:lnTo>
                      <a:pt x="145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0"/>
              <p:cNvSpPr/>
              <p:nvPr/>
            </p:nvSpPr>
            <p:spPr>
              <a:xfrm>
                <a:off x="8011502" y="2782816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0"/>
              <p:cNvSpPr/>
              <p:nvPr/>
            </p:nvSpPr>
            <p:spPr>
              <a:xfrm>
                <a:off x="8005100" y="3149149"/>
                <a:ext cx="160848" cy="9289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104" extrusionOk="0">
                    <a:moveTo>
                      <a:pt x="3498" y="0"/>
                    </a:moveTo>
                    <a:lnTo>
                      <a:pt x="0" y="2019"/>
                    </a:lnTo>
                    <a:lnTo>
                      <a:pt x="145" y="2103"/>
                    </a:lnTo>
                    <a:lnTo>
                      <a:pt x="3642" y="8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0"/>
              <p:cNvSpPr/>
              <p:nvPr/>
            </p:nvSpPr>
            <p:spPr>
              <a:xfrm>
                <a:off x="8005100" y="3238293"/>
                <a:ext cx="6446" cy="29803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75" extrusionOk="0">
                    <a:moveTo>
                      <a:pt x="0" y="0"/>
                    </a:moveTo>
                    <a:lnTo>
                      <a:pt x="0" y="591"/>
                    </a:lnTo>
                    <a:lnTo>
                      <a:pt x="145" y="675"/>
                    </a:lnTo>
                    <a:lnTo>
                      <a:pt x="145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0"/>
              <p:cNvSpPr/>
              <p:nvPr/>
            </p:nvSpPr>
            <p:spPr>
              <a:xfrm>
                <a:off x="8011502" y="3152858"/>
                <a:ext cx="154445" cy="115238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2610" extrusionOk="0">
                    <a:moveTo>
                      <a:pt x="3497" y="0"/>
                    </a:moveTo>
                    <a:lnTo>
                      <a:pt x="0" y="2019"/>
                    </a:lnTo>
                    <a:lnTo>
                      <a:pt x="0" y="2610"/>
                    </a:lnTo>
                    <a:lnTo>
                      <a:pt x="3497" y="591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0"/>
              <p:cNvSpPr/>
              <p:nvPr/>
            </p:nvSpPr>
            <p:spPr>
              <a:xfrm>
                <a:off x="6304655" y="2599318"/>
                <a:ext cx="156830" cy="90557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051" extrusionOk="0">
                    <a:moveTo>
                      <a:pt x="453" y="1"/>
                    </a:moveTo>
                    <a:lnTo>
                      <a:pt x="1" y="261"/>
                    </a:lnTo>
                    <a:lnTo>
                      <a:pt x="3100" y="2050"/>
                    </a:lnTo>
                    <a:lnTo>
                      <a:pt x="3552" y="1790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0"/>
              <p:cNvSpPr/>
              <p:nvPr/>
            </p:nvSpPr>
            <p:spPr>
              <a:xfrm>
                <a:off x="6304655" y="2352726"/>
                <a:ext cx="20001" cy="25816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847" extrusionOk="0">
                    <a:moveTo>
                      <a:pt x="453" y="1"/>
                    </a:moveTo>
                    <a:lnTo>
                      <a:pt x="1" y="262"/>
                    </a:lnTo>
                    <a:lnTo>
                      <a:pt x="1" y="5846"/>
                    </a:lnTo>
                    <a:lnTo>
                      <a:pt x="453" y="5586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0"/>
              <p:cNvSpPr/>
              <p:nvPr/>
            </p:nvSpPr>
            <p:spPr>
              <a:xfrm>
                <a:off x="6324612" y="2312503"/>
                <a:ext cx="143187" cy="36686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8309" extrusionOk="0">
                    <a:moveTo>
                      <a:pt x="1" y="1"/>
                    </a:moveTo>
                    <a:lnTo>
                      <a:pt x="1" y="6436"/>
                    </a:lnTo>
                    <a:lnTo>
                      <a:pt x="3242" y="8308"/>
                    </a:lnTo>
                    <a:lnTo>
                      <a:pt x="3242" y="18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0"/>
              <p:cNvSpPr/>
              <p:nvPr/>
            </p:nvSpPr>
            <p:spPr>
              <a:xfrm>
                <a:off x="6457820" y="2422355"/>
                <a:ext cx="19957" cy="29568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697" extrusionOk="0">
                    <a:moveTo>
                      <a:pt x="452" y="0"/>
                    </a:moveTo>
                    <a:lnTo>
                      <a:pt x="0" y="262"/>
                    </a:lnTo>
                    <a:lnTo>
                      <a:pt x="0" y="6696"/>
                    </a:lnTo>
                    <a:lnTo>
                      <a:pt x="452" y="6436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0"/>
              <p:cNvSpPr/>
              <p:nvPr/>
            </p:nvSpPr>
            <p:spPr>
              <a:xfrm>
                <a:off x="6288451" y="2324557"/>
                <a:ext cx="189326" cy="10936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2477" extrusionOk="0">
                    <a:moveTo>
                      <a:pt x="451" y="1"/>
                    </a:moveTo>
                    <a:lnTo>
                      <a:pt x="0" y="262"/>
                    </a:lnTo>
                    <a:lnTo>
                      <a:pt x="3836" y="2477"/>
                    </a:lnTo>
                    <a:lnTo>
                      <a:pt x="4288" y="2215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CEE8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0"/>
              <p:cNvSpPr/>
              <p:nvPr/>
            </p:nvSpPr>
            <p:spPr>
              <a:xfrm>
                <a:off x="6288451" y="2336125"/>
                <a:ext cx="169413" cy="381919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8650" extrusionOk="0">
                    <a:moveTo>
                      <a:pt x="368" y="638"/>
                    </a:moveTo>
                    <a:lnTo>
                      <a:pt x="3467" y="2427"/>
                    </a:lnTo>
                    <a:lnTo>
                      <a:pt x="3467" y="8011"/>
                    </a:lnTo>
                    <a:lnTo>
                      <a:pt x="368" y="6222"/>
                    </a:lnTo>
                    <a:lnTo>
                      <a:pt x="368" y="638"/>
                    </a:lnTo>
                    <a:close/>
                    <a:moveTo>
                      <a:pt x="0" y="0"/>
                    </a:moveTo>
                    <a:lnTo>
                      <a:pt x="0" y="6436"/>
                    </a:lnTo>
                    <a:lnTo>
                      <a:pt x="3836" y="8649"/>
                    </a:lnTo>
                    <a:lnTo>
                      <a:pt x="3836" y="2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0"/>
              <p:cNvSpPr/>
              <p:nvPr/>
            </p:nvSpPr>
            <p:spPr>
              <a:xfrm>
                <a:off x="5579141" y="3188577"/>
                <a:ext cx="69849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16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1581" y="1516"/>
                    </a:lnTo>
                    <a:lnTo>
                      <a:pt x="1581" y="9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0"/>
              <p:cNvSpPr/>
              <p:nvPr/>
            </p:nvSpPr>
            <p:spPr>
              <a:xfrm>
                <a:off x="5577286" y="3212552"/>
                <a:ext cx="73514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3" extrusionOk="0">
                    <a:moveTo>
                      <a:pt x="211" y="1"/>
                    </a:moveTo>
                    <a:lnTo>
                      <a:pt x="0" y="123"/>
                    </a:lnTo>
                    <a:lnTo>
                      <a:pt x="1453" y="962"/>
                    </a:lnTo>
                    <a:lnTo>
                      <a:pt x="1664" y="840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0"/>
              <p:cNvSpPr/>
              <p:nvPr/>
            </p:nvSpPr>
            <p:spPr>
              <a:xfrm>
                <a:off x="5577286" y="3183676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1" y="0"/>
                    </a:moveTo>
                    <a:lnTo>
                      <a:pt x="0" y="123"/>
                    </a:lnTo>
                    <a:lnTo>
                      <a:pt x="0" y="777"/>
                    </a:lnTo>
                    <a:lnTo>
                      <a:pt x="211" y="655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0"/>
              <p:cNvSpPr/>
              <p:nvPr/>
            </p:nvSpPr>
            <p:spPr>
              <a:xfrm>
                <a:off x="5649034" y="3216261"/>
                <a:ext cx="9449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78" extrusionOk="0">
                    <a:moveTo>
                      <a:pt x="213" y="1"/>
                    </a:moveTo>
                    <a:lnTo>
                      <a:pt x="1" y="123"/>
                    </a:lnTo>
                    <a:lnTo>
                      <a:pt x="1" y="1177"/>
                    </a:lnTo>
                    <a:lnTo>
                      <a:pt x="213" y="105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0"/>
              <p:cNvSpPr/>
              <p:nvPr/>
            </p:nvSpPr>
            <p:spPr>
              <a:xfrm>
                <a:off x="5569648" y="3170475"/>
                <a:ext cx="88835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1161" extrusionOk="0">
                    <a:moveTo>
                      <a:pt x="212" y="0"/>
                    </a:moveTo>
                    <a:lnTo>
                      <a:pt x="0" y="122"/>
                    </a:lnTo>
                    <a:lnTo>
                      <a:pt x="1799" y="1160"/>
                    </a:lnTo>
                    <a:lnTo>
                      <a:pt x="2011" y="103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0"/>
              <p:cNvSpPr/>
              <p:nvPr/>
            </p:nvSpPr>
            <p:spPr>
              <a:xfrm>
                <a:off x="5569648" y="3175817"/>
                <a:ext cx="79430" cy="9245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094" extrusionOk="0">
                    <a:moveTo>
                      <a:pt x="173" y="301"/>
                    </a:moveTo>
                    <a:lnTo>
                      <a:pt x="1626" y="1140"/>
                    </a:lnTo>
                    <a:lnTo>
                      <a:pt x="1626" y="1794"/>
                    </a:lnTo>
                    <a:lnTo>
                      <a:pt x="173" y="955"/>
                    </a:lnTo>
                    <a:lnTo>
                      <a:pt x="173" y="301"/>
                    </a:lnTo>
                    <a:close/>
                    <a:moveTo>
                      <a:pt x="0" y="1"/>
                    </a:moveTo>
                    <a:lnTo>
                      <a:pt x="0" y="1056"/>
                    </a:lnTo>
                    <a:lnTo>
                      <a:pt x="1799" y="2093"/>
                    </a:lnTo>
                    <a:lnTo>
                      <a:pt x="1799" y="10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5761446" y="3293837"/>
                <a:ext cx="69893" cy="6702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18" extrusionOk="0">
                    <a:moveTo>
                      <a:pt x="1" y="0"/>
                    </a:moveTo>
                    <a:lnTo>
                      <a:pt x="1" y="603"/>
                    </a:lnTo>
                    <a:lnTo>
                      <a:pt x="1582" y="1517"/>
                    </a:lnTo>
                    <a:lnTo>
                      <a:pt x="1582" y="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0"/>
              <p:cNvSpPr/>
              <p:nvPr/>
            </p:nvSpPr>
            <p:spPr>
              <a:xfrm>
                <a:off x="5759592" y="3317811"/>
                <a:ext cx="73514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3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454" y="962"/>
                    </a:lnTo>
                    <a:lnTo>
                      <a:pt x="1665" y="84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0"/>
              <p:cNvSpPr/>
              <p:nvPr/>
            </p:nvSpPr>
            <p:spPr>
              <a:xfrm>
                <a:off x="5759592" y="3288936"/>
                <a:ext cx="9404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78" extrusionOk="0">
                    <a:moveTo>
                      <a:pt x="212" y="0"/>
                    </a:moveTo>
                    <a:lnTo>
                      <a:pt x="1" y="123"/>
                    </a:lnTo>
                    <a:lnTo>
                      <a:pt x="1" y="777"/>
                    </a:lnTo>
                    <a:lnTo>
                      <a:pt x="212" y="65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5831384" y="3321609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2" y="0"/>
                    </a:moveTo>
                    <a:lnTo>
                      <a:pt x="0" y="121"/>
                    </a:lnTo>
                    <a:lnTo>
                      <a:pt x="0" y="1176"/>
                    </a:lnTo>
                    <a:lnTo>
                      <a:pt x="212" y="105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0"/>
              <p:cNvSpPr/>
              <p:nvPr/>
            </p:nvSpPr>
            <p:spPr>
              <a:xfrm>
                <a:off x="5751998" y="3275734"/>
                <a:ext cx="88747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161" extrusionOk="0">
                    <a:moveTo>
                      <a:pt x="211" y="1"/>
                    </a:moveTo>
                    <a:lnTo>
                      <a:pt x="0" y="122"/>
                    </a:lnTo>
                    <a:lnTo>
                      <a:pt x="1798" y="1160"/>
                    </a:lnTo>
                    <a:lnTo>
                      <a:pt x="2010" y="1039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0"/>
              <p:cNvSpPr/>
              <p:nvPr/>
            </p:nvSpPr>
            <p:spPr>
              <a:xfrm>
                <a:off x="5751998" y="3281077"/>
                <a:ext cx="79430" cy="92499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095" extrusionOk="0">
                    <a:moveTo>
                      <a:pt x="173" y="301"/>
                    </a:moveTo>
                    <a:lnTo>
                      <a:pt x="1626" y="1140"/>
                    </a:lnTo>
                    <a:lnTo>
                      <a:pt x="1626" y="1794"/>
                    </a:lnTo>
                    <a:lnTo>
                      <a:pt x="173" y="955"/>
                    </a:lnTo>
                    <a:lnTo>
                      <a:pt x="173" y="301"/>
                    </a:lnTo>
                    <a:close/>
                    <a:moveTo>
                      <a:pt x="0" y="1"/>
                    </a:moveTo>
                    <a:lnTo>
                      <a:pt x="0" y="1056"/>
                    </a:lnTo>
                    <a:lnTo>
                      <a:pt x="1798" y="2094"/>
                    </a:lnTo>
                    <a:lnTo>
                      <a:pt x="1798" y="10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0"/>
              <p:cNvSpPr/>
              <p:nvPr/>
            </p:nvSpPr>
            <p:spPr>
              <a:xfrm>
                <a:off x="5943796" y="3399140"/>
                <a:ext cx="69805" cy="669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17" extrusionOk="0">
                    <a:moveTo>
                      <a:pt x="1" y="0"/>
                    </a:moveTo>
                    <a:lnTo>
                      <a:pt x="1" y="604"/>
                    </a:lnTo>
                    <a:lnTo>
                      <a:pt x="1581" y="1516"/>
                    </a:lnTo>
                    <a:lnTo>
                      <a:pt x="1581" y="9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0"/>
              <p:cNvSpPr/>
              <p:nvPr/>
            </p:nvSpPr>
            <p:spPr>
              <a:xfrm>
                <a:off x="5941942" y="3423159"/>
                <a:ext cx="73514" cy="42431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1" extrusionOk="0">
                    <a:moveTo>
                      <a:pt x="212" y="0"/>
                    </a:moveTo>
                    <a:lnTo>
                      <a:pt x="1" y="122"/>
                    </a:lnTo>
                    <a:lnTo>
                      <a:pt x="1454" y="961"/>
                    </a:lnTo>
                    <a:lnTo>
                      <a:pt x="1665" y="83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0"/>
              <p:cNvSpPr/>
              <p:nvPr/>
            </p:nvSpPr>
            <p:spPr>
              <a:xfrm>
                <a:off x="5941942" y="3394195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2" y="0"/>
                    </a:moveTo>
                    <a:lnTo>
                      <a:pt x="1" y="123"/>
                    </a:lnTo>
                    <a:lnTo>
                      <a:pt x="1" y="778"/>
                    </a:lnTo>
                    <a:lnTo>
                      <a:pt x="212" y="65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0"/>
              <p:cNvSpPr/>
              <p:nvPr/>
            </p:nvSpPr>
            <p:spPr>
              <a:xfrm>
                <a:off x="6013734" y="3426868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1" y="0"/>
                    </a:moveTo>
                    <a:lnTo>
                      <a:pt x="0" y="122"/>
                    </a:lnTo>
                    <a:lnTo>
                      <a:pt x="0" y="1176"/>
                    </a:lnTo>
                    <a:lnTo>
                      <a:pt x="211" y="1054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5934303" y="3380994"/>
                <a:ext cx="88791" cy="51261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161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799" y="1161"/>
                    </a:lnTo>
                    <a:lnTo>
                      <a:pt x="2010" y="1039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5934303" y="3386424"/>
                <a:ext cx="79475" cy="9241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093" extrusionOk="0">
                    <a:moveTo>
                      <a:pt x="174" y="299"/>
                    </a:moveTo>
                    <a:lnTo>
                      <a:pt x="1627" y="1138"/>
                    </a:lnTo>
                    <a:lnTo>
                      <a:pt x="1627" y="1793"/>
                    </a:lnTo>
                    <a:lnTo>
                      <a:pt x="174" y="954"/>
                    </a:lnTo>
                    <a:lnTo>
                      <a:pt x="174" y="299"/>
                    </a:lnTo>
                    <a:close/>
                    <a:moveTo>
                      <a:pt x="1" y="0"/>
                    </a:moveTo>
                    <a:lnTo>
                      <a:pt x="1" y="1054"/>
                    </a:lnTo>
                    <a:lnTo>
                      <a:pt x="1799" y="2092"/>
                    </a:lnTo>
                    <a:lnTo>
                      <a:pt x="1799" y="10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0"/>
              <p:cNvSpPr/>
              <p:nvPr/>
            </p:nvSpPr>
            <p:spPr>
              <a:xfrm>
                <a:off x="6126102" y="3504400"/>
                <a:ext cx="69849" cy="6697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17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1582" y="1516"/>
                    </a:lnTo>
                    <a:lnTo>
                      <a:pt x="1582" y="9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0"/>
              <p:cNvSpPr/>
              <p:nvPr/>
            </p:nvSpPr>
            <p:spPr>
              <a:xfrm>
                <a:off x="6124292" y="3528419"/>
                <a:ext cx="73514" cy="42431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961" extrusionOk="0">
                    <a:moveTo>
                      <a:pt x="212" y="0"/>
                    </a:moveTo>
                    <a:lnTo>
                      <a:pt x="0" y="123"/>
                    </a:lnTo>
                    <a:lnTo>
                      <a:pt x="1453" y="961"/>
                    </a:lnTo>
                    <a:lnTo>
                      <a:pt x="1665" y="839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6124292" y="3499499"/>
                <a:ext cx="9360" cy="3435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78" extrusionOk="0">
                    <a:moveTo>
                      <a:pt x="212" y="1"/>
                    </a:moveTo>
                    <a:lnTo>
                      <a:pt x="0" y="122"/>
                    </a:lnTo>
                    <a:lnTo>
                      <a:pt x="0" y="778"/>
                    </a:lnTo>
                    <a:lnTo>
                      <a:pt x="212" y="655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0"/>
              <p:cNvSpPr/>
              <p:nvPr/>
            </p:nvSpPr>
            <p:spPr>
              <a:xfrm>
                <a:off x="6196084" y="3532128"/>
                <a:ext cx="9360" cy="5196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177" extrusionOk="0">
                    <a:moveTo>
                      <a:pt x="211" y="0"/>
                    </a:moveTo>
                    <a:lnTo>
                      <a:pt x="0" y="123"/>
                    </a:lnTo>
                    <a:lnTo>
                      <a:pt x="0" y="1177"/>
                    </a:lnTo>
                    <a:lnTo>
                      <a:pt x="211" y="1054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0"/>
              <p:cNvSpPr/>
              <p:nvPr/>
            </p:nvSpPr>
            <p:spPr>
              <a:xfrm>
                <a:off x="6116653" y="3486253"/>
                <a:ext cx="88791" cy="5130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1162" extrusionOk="0">
                    <a:moveTo>
                      <a:pt x="212" y="1"/>
                    </a:moveTo>
                    <a:lnTo>
                      <a:pt x="1" y="123"/>
                    </a:lnTo>
                    <a:lnTo>
                      <a:pt x="1799" y="1162"/>
                    </a:lnTo>
                    <a:lnTo>
                      <a:pt x="2010" y="1039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0"/>
              <p:cNvSpPr/>
              <p:nvPr/>
            </p:nvSpPr>
            <p:spPr>
              <a:xfrm>
                <a:off x="6116653" y="3491684"/>
                <a:ext cx="79475" cy="9241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093" extrusionOk="0">
                    <a:moveTo>
                      <a:pt x="173" y="299"/>
                    </a:moveTo>
                    <a:lnTo>
                      <a:pt x="1626" y="1138"/>
                    </a:lnTo>
                    <a:lnTo>
                      <a:pt x="1626" y="1793"/>
                    </a:lnTo>
                    <a:lnTo>
                      <a:pt x="173" y="955"/>
                    </a:lnTo>
                    <a:lnTo>
                      <a:pt x="173" y="299"/>
                    </a:lnTo>
                    <a:close/>
                    <a:moveTo>
                      <a:pt x="1" y="0"/>
                    </a:moveTo>
                    <a:lnTo>
                      <a:pt x="1" y="1054"/>
                    </a:lnTo>
                    <a:lnTo>
                      <a:pt x="1799" y="2093"/>
                    </a:lnTo>
                    <a:lnTo>
                      <a:pt x="1799" y="10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0"/>
              <p:cNvSpPr/>
              <p:nvPr/>
            </p:nvSpPr>
            <p:spPr>
              <a:xfrm>
                <a:off x="6252466" y="2267556"/>
                <a:ext cx="253126" cy="146189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3311" extrusionOk="0">
                    <a:moveTo>
                      <a:pt x="230" y="1"/>
                    </a:moveTo>
                    <a:lnTo>
                      <a:pt x="1" y="133"/>
                    </a:lnTo>
                    <a:lnTo>
                      <a:pt x="5504" y="3310"/>
                    </a:lnTo>
                    <a:lnTo>
                      <a:pt x="5733" y="317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0"/>
              <p:cNvSpPr/>
              <p:nvPr/>
            </p:nvSpPr>
            <p:spPr>
              <a:xfrm>
                <a:off x="6495482" y="2407873"/>
                <a:ext cx="10111" cy="468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062" extrusionOk="0">
                    <a:moveTo>
                      <a:pt x="229" y="1"/>
                    </a:moveTo>
                    <a:lnTo>
                      <a:pt x="0" y="132"/>
                    </a:lnTo>
                    <a:lnTo>
                      <a:pt x="0" y="1061"/>
                    </a:lnTo>
                    <a:lnTo>
                      <a:pt x="229" y="929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0"/>
              <p:cNvSpPr/>
              <p:nvPr/>
            </p:nvSpPr>
            <p:spPr>
              <a:xfrm>
                <a:off x="6252466" y="2273384"/>
                <a:ext cx="243060" cy="181378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108" extrusionOk="0">
                    <a:moveTo>
                      <a:pt x="1" y="1"/>
                    </a:moveTo>
                    <a:lnTo>
                      <a:pt x="1" y="931"/>
                    </a:lnTo>
                    <a:lnTo>
                      <a:pt x="5504" y="4107"/>
                    </a:lnTo>
                    <a:lnTo>
                      <a:pt x="5504" y="3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0"/>
              <p:cNvSpPr/>
              <p:nvPr/>
            </p:nvSpPr>
            <p:spPr>
              <a:xfrm>
                <a:off x="7352438" y="2922338"/>
                <a:ext cx="139345" cy="87289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977" extrusionOk="0">
                    <a:moveTo>
                      <a:pt x="1230" y="1"/>
                    </a:moveTo>
                    <a:cubicBezTo>
                      <a:pt x="1218" y="1"/>
                      <a:pt x="1205" y="3"/>
                      <a:pt x="1191" y="9"/>
                    </a:cubicBezTo>
                    <a:cubicBezTo>
                      <a:pt x="1071" y="55"/>
                      <a:pt x="860" y="177"/>
                      <a:pt x="860" y="299"/>
                    </a:cubicBezTo>
                    <a:lnTo>
                      <a:pt x="860" y="458"/>
                    </a:lnTo>
                    <a:cubicBezTo>
                      <a:pt x="860" y="458"/>
                      <a:pt x="477" y="807"/>
                      <a:pt x="347" y="989"/>
                    </a:cubicBezTo>
                    <a:cubicBezTo>
                      <a:pt x="218" y="1172"/>
                      <a:pt x="1" y="1681"/>
                      <a:pt x="1" y="1681"/>
                    </a:cubicBezTo>
                    <a:cubicBezTo>
                      <a:pt x="342" y="1878"/>
                      <a:pt x="789" y="1977"/>
                      <a:pt x="1236" y="1977"/>
                    </a:cubicBezTo>
                    <a:cubicBezTo>
                      <a:pt x="1684" y="1977"/>
                      <a:pt x="2130" y="1878"/>
                      <a:pt x="2471" y="1681"/>
                    </a:cubicBezTo>
                    <a:cubicBezTo>
                      <a:pt x="3154" y="1288"/>
                      <a:pt x="3155" y="647"/>
                      <a:pt x="2471" y="255"/>
                    </a:cubicBezTo>
                    <a:cubicBezTo>
                      <a:pt x="2258" y="133"/>
                      <a:pt x="1990" y="101"/>
                      <a:pt x="1770" y="101"/>
                    </a:cubicBezTo>
                    <a:cubicBezTo>
                      <a:pt x="1530" y="101"/>
                      <a:pt x="1346" y="138"/>
                      <a:pt x="1346" y="138"/>
                    </a:cubicBezTo>
                    <a:cubicBezTo>
                      <a:pt x="1346" y="138"/>
                      <a:pt x="1319" y="1"/>
                      <a:pt x="1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0"/>
              <p:cNvSpPr/>
              <p:nvPr/>
            </p:nvSpPr>
            <p:spPr>
              <a:xfrm>
                <a:off x="7519511" y="2357892"/>
                <a:ext cx="83492" cy="936077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1201" extrusionOk="0">
                    <a:moveTo>
                      <a:pt x="259" y="1"/>
                    </a:moveTo>
                    <a:cubicBezTo>
                      <a:pt x="204" y="1"/>
                      <a:pt x="152" y="2"/>
                      <a:pt x="110" y="3"/>
                    </a:cubicBezTo>
                    <a:cubicBezTo>
                      <a:pt x="46" y="5"/>
                      <a:pt x="0" y="65"/>
                      <a:pt x="14" y="128"/>
                    </a:cubicBezTo>
                    <a:cubicBezTo>
                      <a:pt x="69" y="376"/>
                      <a:pt x="214" y="939"/>
                      <a:pt x="396" y="1044"/>
                    </a:cubicBezTo>
                    <a:cubicBezTo>
                      <a:pt x="731" y="1236"/>
                      <a:pt x="932" y="1585"/>
                      <a:pt x="932" y="1965"/>
                    </a:cubicBezTo>
                    <a:lnTo>
                      <a:pt x="932" y="18886"/>
                    </a:lnTo>
                    <a:cubicBezTo>
                      <a:pt x="932" y="18886"/>
                      <a:pt x="1033" y="19786"/>
                      <a:pt x="526" y="19993"/>
                    </a:cubicBezTo>
                    <a:cubicBezTo>
                      <a:pt x="179" y="20135"/>
                      <a:pt x="104" y="20328"/>
                      <a:pt x="61" y="20775"/>
                    </a:cubicBezTo>
                    <a:cubicBezTo>
                      <a:pt x="35" y="21046"/>
                      <a:pt x="157" y="21200"/>
                      <a:pt x="383" y="21200"/>
                    </a:cubicBezTo>
                    <a:cubicBezTo>
                      <a:pt x="509" y="21200"/>
                      <a:pt x="669" y="21152"/>
                      <a:pt x="853" y="21048"/>
                    </a:cubicBezTo>
                    <a:cubicBezTo>
                      <a:pt x="1268" y="20812"/>
                      <a:pt x="1754" y="20476"/>
                      <a:pt x="1819" y="19582"/>
                    </a:cubicBezTo>
                    <a:cubicBezTo>
                      <a:pt x="1890" y="18599"/>
                      <a:pt x="1714" y="4628"/>
                      <a:pt x="1677" y="1697"/>
                    </a:cubicBezTo>
                    <a:cubicBezTo>
                      <a:pt x="1672" y="1375"/>
                      <a:pt x="1522" y="1072"/>
                      <a:pt x="1266" y="875"/>
                    </a:cubicBezTo>
                    <a:cubicBezTo>
                      <a:pt x="1081" y="731"/>
                      <a:pt x="848" y="217"/>
                      <a:pt x="848" y="131"/>
                    </a:cubicBezTo>
                    <a:cubicBezTo>
                      <a:pt x="847" y="21"/>
                      <a:pt x="511" y="1"/>
                      <a:pt x="2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0"/>
              <p:cNvSpPr/>
              <p:nvPr/>
            </p:nvSpPr>
            <p:spPr>
              <a:xfrm>
                <a:off x="7521277" y="3247565"/>
                <a:ext cx="35631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92" extrusionOk="0">
                    <a:moveTo>
                      <a:pt x="481" y="0"/>
                    </a:moveTo>
                    <a:cubicBezTo>
                      <a:pt x="437" y="0"/>
                      <a:pt x="392" y="10"/>
                      <a:pt x="350" y="31"/>
                    </a:cubicBezTo>
                    <a:cubicBezTo>
                      <a:pt x="149" y="130"/>
                      <a:pt x="86" y="392"/>
                      <a:pt x="78" y="534"/>
                    </a:cubicBezTo>
                    <a:cubicBezTo>
                      <a:pt x="78" y="534"/>
                      <a:pt x="1" y="850"/>
                      <a:pt x="202" y="962"/>
                    </a:cubicBezTo>
                    <a:cubicBezTo>
                      <a:pt x="235" y="981"/>
                      <a:pt x="275" y="992"/>
                      <a:pt x="319" y="992"/>
                    </a:cubicBezTo>
                    <a:cubicBezTo>
                      <a:pt x="481" y="992"/>
                      <a:pt x="690" y="838"/>
                      <a:pt x="771" y="350"/>
                    </a:cubicBezTo>
                    <a:cubicBezTo>
                      <a:pt x="806" y="140"/>
                      <a:pt x="64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0"/>
              <p:cNvSpPr/>
              <p:nvPr/>
            </p:nvSpPr>
            <p:spPr>
              <a:xfrm>
                <a:off x="6613236" y="1097691"/>
                <a:ext cx="1502951" cy="1437252"/>
              </a:xfrm>
              <a:custGeom>
                <a:avLst/>
                <a:gdLst/>
                <a:ahLst/>
                <a:cxnLst/>
                <a:rect l="l" t="t" r="r" b="b"/>
                <a:pathLst>
                  <a:path w="34040" h="32552" extrusionOk="0">
                    <a:moveTo>
                      <a:pt x="6596" y="0"/>
                    </a:moveTo>
                    <a:lnTo>
                      <a:pt x="1" y="16706"/>
                    </a:lnTo>
                    <a:lnTo>
                      <a:pt x="27442" y="32551"/>
                    </a:lnTo>
                    <a:lnTo>
                      <a:pt x="34039" y="15844"/>
                    </a:lnTo>
                    <a:lnTo>
                      <a:pt x="65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0"/>
              <p:cNvSpPr/>
              <p:nvPr/>
            </p:nvSpPr>
            <p:spPr>
              <a:xfrm>
                <a:off x="6605686" y="1094601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0"/>
                    </a:moveTo>
                    <a:lnTo>
                      <a:pt x="0" y="16706"/>
                    </a:lnTo>
                    <a:lnTo>
                      <a:pt x="340" y="16841"/>
                    </a:lnTo>
                    <a:lnTo>
                      <a:pt x="6938" y="136"/>
                    </a:lnTo>
                    <a:lnTo>
                      <a:pt x="65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0"/>
              <p:cNvSpPr/>
              <p:nvPr/>
            </p:nvSpPr>
            <p:spPr>
              <a:xfrm>
                <a:off x="6706619" y="1152926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9" y="135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0"/>
              <p:cNvSpPr/>
              <p:nvPr/>
            </p:nvSpPr>
            <p:spPr>
              <a:xfrm>
                <a:off x="6807596" y="1211207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0"/>
              <p:cNvSpPr/>
              <p:nvPr/>
            </p:nvSpPr>
            <p:spPr>
              <a:xfrm>
                <a:off x="6908484" y="1269268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9" y="135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0"/>
              <p:cNvSpPr/>
              <p:nvPr/>
            </p:nvSpPr>
            <p:spPr>
              <a:xfrm>
                <a:off x="7009461" y="1327549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0"/>
                    </a:moveTo>
                    <a:lnTo>
                      <a:pt x="0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0"/>
              <p:cNvSpPr/>
              <p:nvPr/>
            </p:nvSpPr>
            <p:spPr>
              <a:xfrm>
                <a:off x="7110482" y="1386051"/>
                <a:ext cx="306374" cy="7436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3" extrusionOk="0">
                    <a:moveTo>
                      <a:pt x="6599" y="1"/>
                    </a:moveTo>
                    <a:lnTo>
                      <a:pt x="1" y="16707"/>
                    </a:lnTo>
                    <a:lnTo>
                      <a:pt x="342" y="16842"/>
                    </a:lnTo>
                    <a:lnTo>
                      <a:pt x="6938" y="136"/>
                    </a:lnTo>
                    <a:lnTo>
                      <a:pt x="6599" y="1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0"/>
              <p:cNvSpPr/>
              <p:nvPr/>
            </p:nvSpPr>
            <p:spPr>
              <a:xfrm>
                <a:off x="7211503" y="1444377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1"/>
                    </a:moveTo>
                    <a:lnTo>
                      <a:pt x="0" y="16707"/>
                    </a:lnTo>
                    <a:lnTo>
                      <a:pt x="340" y="16841"/>
                    </a:lnTo>
                    <a:lnTo>
                      <a:pt x="6937" y="135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0"/>
              <p:cNvSpPr/>
              <p:nvPr/>
            </p:nvSpPr>
            <p:spPr>
              <a:xfrm>
                <a:off x="7312347" y="1502393"/>
                <a:ext cx="306374" cy="7436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3" extrusionOk="0">
                    <a:moveTo>
                      <a:pt x="6599" y="1"/>
                    </a:moveTo>
                    <a:lnTo>
                      <a:pt x="1" y="16707"/>
                    </a:lnTo>
                    <a:lnTo>
                      <a:pt x="342" y="16842"/>
                    </a:lnTo>
                    <a:lnTo>
                      <a:pt x="6938" y="135"/>
                    </a:lnTo>
                    <a:lnTo>
                      <a:pt x="6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0"/>
              <p:cNvSpPr/>
              <p:nvPr/>
            </p:nvSpPr>
            <p:spPr>
              <a:xfrm>
                <a:off x="7413412" y="1560984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1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0"/>
              <p:cNvSpPr/>
              <p:nvPr/>
            </p:nvSpPr>
            <p:spPr>
              <a:xfrm>
                <a:off x="7514301" y="1619000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8" y="1"/>
                    </a:moveTo>
                    <a:lnTo>
                      <a:pt x="0" y="16706"/>
                    </a:lnTo>
                    <a:lnTo>
                      <a:pt x="341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0"/>
              <p:cNvSpPr/>
              <p:nvPr/>
            </p:nvSpPr>
            <p:spPr>
              <a:xfrm>
                <a:off x="7615277" y="1677325"/>
                <a:ext cx="306330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16841" extrusionOk="0">
                    <a:moveTo>
                      <a:pt x="6597" y="1"/>
                    </a:moveTo>
                    <a:lnTo>
                      <a:pt x="0" y="16706"/>
                    </a:lnTo>
                    <a:lnTo>
                      <a:pt x="340" y="16841"/>
                    </a:lnTo>
                    <a:lnTo>
                      <a:pt x="6938" y="135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0"/>
              <p:cNvSpPr/>
              <p:nvPr/>
            </p:nvSpPr>
            <p:spPr>
              <a:xfrm>
                <a:off x="7716298" y="1735872"/>
                <a:ext cx="306374" cy="74357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1" extrusionOk="0">
                    <a:moveTo>
                      <a:pt x="6599" y="0"/>
                    </a:moveTo>
                    <a:lnTo>
                      <a:pt x="1" y="16706"/>
                    </a:lnTo>
                    <a:lnTo>
                      <a:pt x="341" y="16840"/>
                    </a:lnTo>
                    <a:lnTo>
                      <a:pt x="6938" y="134"/>
                    </a:lnTo>
                    <a:lnTo>
                      <a:pt x="65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0"/>
              <p:cNvSpPr/>
              <p:nvPr/>
            </p:nvSpPr>
            <p:spPr>
              <a:xfrm>
                <a:off x="7817275" y="1794109"/>
                <a:ext cx="306374" cy="743616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6842" extrusionOk="0">
                    <a:moveTo>
                      <a:pt x="6598" y="1"/>
                    </a:moveTo>
                    <a:lnTo>
                      <a:pt x="1" y="16707"/>
                    </a:lnTo>
                    <a:lnTo>
                      <a:pt x="340" y="16841"/>
                    </a:lnTo>
                    <a:lnTo>
                      <a:pt x="6938" y="135"/>
                    </a:lnTo>
                    <a:lnTo>
                      <a:pt x="6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>
                <a:off x="6349955" y="1392718"/>
                <a:ext cx="1204392" cy="1414911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32046" extrusionOk="0">
                    <a:moveTo>
                      <a:pt x="23992" y="0"/>
                    </a:moveTo>
                    <a:lnTo>
                      <a:pt x="1" y="13577"/>
                    </a:lnTo>
                    <a:lnTo>
                      <a:pt x="10076" y="32046"/>
                    </a:lnTo>
                    <a:lnTo>
                      <a:pt x="27278" y="22115"/>
                    </a:lnTo>
                    <a:lnTo>
                      <a:pt x="239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6346290" y="1990367"/>
                <a:ext cx="451989" cy="819426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18559" extrusionOk="0">
                    <a:moveTo>
                      <a:pt x="163" y="1"/>
                    </a:moveTo>
                    <a:lnTo>
                      <a:pt x="1" y="90"/>
                    </a:lnTo>
                    <a:lnTo>
                      <a:pt x="10075" y="18559"/>
                    </a:lnTo>
                    <a:lnTo>
                      <a:pt x="10236" y="18471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6498307" y="1904225"/>
                <a:ext cx="451150" cy="81810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8529" extrusionOk="0">
                    <a:moveTo>
                      <a:pt x="161" y="1"/>
                    </a:moveTo>
                    <a:lnTo>
                      <a:pt x="0" y="91"/>
                    </a:lnTo>
                    <a:lnTo>
                      <a:pt x="10060" y="18528"/>
                    </a:lnTo>
                    <a:lnTo>
                      <a:pt x="10115" y="18498"/>
                    </a:lnTo>
                    <a:lnTo>
                      <a:pt x="10218" y="18440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>
                <a:off x="6650236" y="1818260"/>
                <a:ext cx="450532" cy="816777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8499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10043" y="18498"/>
                    </a:lnTo>
                    <a:lnTo>
                      <a:pt x="10203" y="1840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>
                <a:off x="6802121" y="1732251"/>
                <a:ext cx="449782" cy="815497"/>
              </a:xfrm>
              <a:custGeom>
                <a:avLst/>
                <a:gdLst/>
                <a:ahLst/>
                <a:cxnLst/>
                <a:rect l="l" t="t" r="r" b="b"/>
                <a:pathLst>
                  <a:path w="10187" h="18470" extrusionOk="0">
                    <a:moveTo>
                      <a:pt x="162" y="0"/>
                    </a:moveTo>
                    <a:lnTo>
                      <a:pt x="82" y="46"/>
                    </a:lnTo>
                    <a:lnTo>
                      <a:pt x="1" y="90"/>
                    </a:lnTo>
                    <a:lnTo>
                      <a:pt x="10027" y="18470"/>
                    </a:lnTo>
                    <a:lnTo>
                      <a:pt x="10187" y="1838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6954094" y="1646242"/>
                <a:ext cx="448987" cy="814172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8440" extrusionOk="0">
                    <a:moveTo>
                      <a:pt x="160" y="1"/>
                    </a:moveTo>
                    <a:lnTo>
                      <a:pt x="0" y="93"/>
                    </a:lnTo>
                    <a:lnTo>
                      <a:pt x="10009" y="18440"/>
                    </a:lnTo>
                    <a:lnTo>
                      <a:pt x="10169" y="1835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7105978" y="1560365"/>
                <a:ext cx="448369" cy="812759"/>
              </a:xfrm>
              <a:custGeom>
                <a:avLst/>
                <a:gdLst/>
                <a:ahLst/>
                <a:cxnLst/>
                <a:rect l="l" t="t" r="r" b="b"/>
                <a:pathLst>
                  <a:path w="10155" h="18408" extrusionOk="0">
                    <a:moveTo>
                      <a:pt x="160" y="1"/>
                    </a:moveTo>
                    <a:lnTo>
                      <a:pt x="80" y="45"/>
                    </a:lnTo>
                    <a:lnTo>
                      <a:pt x="0" y="90"/>
                    </a:lnTo>
                    <a:lnTo>
                      <a:pt x="9994" y="18408"/>
                    </a:lnTo>
                    <a:lnTo>
                      <a:pt x="10155" y="18318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>
                <a:off x="7257907" y="1474356"/>
                <a:ext cx="225487" cy="417506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9456" extrusionOk="0">
                    <a:moveTo>
                      <a:pt x="160" y="1"/>
                    </a:moveTo>
                    <a:lnTo>
                      <a:pt x="80" y="45"/>
                    </a:lnTo>
                    <a:lnTo>
                      <a:pt x="0" y="91"/>
                    </a:lnTo>
                    <a:lnTo>
                      <a:pt x="5107" y="9455"/>
                    </a:lnTo>
                    <a:lnTo>
                      <a:pt x="5107" y="9455"/>
                    </a:lnTo>
                    <a:lnTo>
                      <a:pt x="5030" y="892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>
                <a:off x="8286086" y="2362572"/>
                <a:ext cx="51084" cy="29494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668" extrusionOk="0">
                    <a:moveTo>
                      <a:pt x="957" y="1"/>
                    </a:moveTo>
                    <a:lnTo>
                      <a:pt x="1" y="552"/>
                    </a:lnTo>
                    <a:lnTo>
                      <a:pt x="200" y="667"/>
                    </a:lnTo>
                    <a:lnTo>
                      <a:pt x="1156" y="115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0"/>
              <p:cNvSpPr/>
              <p:nvPr/>
            </p:nvSpPr>
            <p:spPr>
              <a:xfrm>
                <a:off x="8286086" y="2386900"/>
                <a:ext cx="8875" cy="5391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21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200" y="1220"/>
                    </a:lnTo>
                    <a:lnTo>
                      <a:pt x="200" y="1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0"/>
              <p:cNvSpPr/>
              <p:nvPr/>
            </p:nvSpPr>
            <p:spPr>
              <a:xfrm>
                <a:off x="8294917" y="2367650"/>
                <a:ext cx="42254" cy="7316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57" extrusionOk="0">
                    <a:moveTo>
                      <a:pt x="956" y="0"/>
                    </a:moveTo>
                    <a:lnTo>
                      <a:pt x="0" y="552"/>
                    </a:lnTo>
                    <a:lnTo>
                      <a:pt x="0" y="1656"/>
                    </a:lnTo>
                    <a:lnTo>
                      <a:pt x="956" y="1104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0"/>
              <p:cNvSpPr/>
              <p:nvPr/>
            </p:nvSpPr>
            <p:spPr>
              <a:xfrm>
                <a:off x="8311783" y="2398468"/>
                <a:ext cx="76605" cy="5082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151" extrusionOk="0">
                    <a:moveTo>
                      <a:pt x="155" y="0"/>
                    </a:moveTo>
                    <a:cubicBezTo>
                      <a:pt x="117" y="0"/>
                      <a:pt x="70" y="35"/>
                      <a:pt x="39" y="89"/>
                    </a:cubicBezTo>
                    <a:cubicBezTo>
                      <a:pt x="0" y="158"/>
                      <a:pt x="0" y="231"/>
                      <a:pt x="39" y="253"/>
                    </a:cubicBezTo>
                    <a:lnTo>
                      <a:pt x="1592" y="1151"/>
                    </a:lnTo>
                    <a:cubicBezTo>
                      <a:pt x="1552" y="1127"/>
                      <a:pt x="1552" y="1054"/>
                      <a:pt x="1592" y="986"/>
                    </a:cubicBezTo>
                    <a:cubicBezTo>
                      <a:pt x="1624" y="931"/>
                      <a:pt x="1670" y="897"/>
                      <a:pt x="1708" y="897"/>
                    </a:cubicBezTo>
                    <a:cubicBezTo>
                      <a:pt x="1717" y="897"/>
                      <a:pt x="1726" y="899"/>
                      <a:pt x="1734" y="903"/>
                    </a:cubicBezTo>
                    <a:lnTo>
                      <a:pt x="181" y="7"/>
                    </a:lnTo>
                    <a:cubicBezTo>
                      <a:pt x="173" y="2"/>
                      <a:pt x="164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0"/>
              <p:cNvSpPr/>
              <p:nvPr/>
            </p:nvSpPr>
            <p:spPr>
              <a:xfrm>
                <a:off x="8379734" y="2438029"/>
                <a:ext cx="9758" cy="11568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62" extrusionOk="0">
                    <a:moveTo>
                      <a:pt x="155" y="1"/>
                    </a:moveTo>
                    <a:cubicBezTo>
                      <a:pt x="118" y="1"/>
                      <a:pt x="71" y="35"/>
                      <a:pt x="39" y="90"/>
                    </a:cubicBezTo>
                    <a:cubicBezTo>
                      <a:pt x="0" y="158"/>
                      <a:pt x="0" y="231"/>
                      <a:pt x="39" y="255"/>
                    </a:cubicBezTo>
                    <a:cubicBezTo>
                      <a:pt x="46" y="259"/>
                      <a:pt x="55" y="261"/>
                      <a:pt x="64" y="261"/>
                    </a:cubicBezTo>
                    <a:cubicBezTo>
                      <a:pt x="103" y="261"/>
                      <a:pt x="150" y="226"/>
                      <a:pt x="181" y="172"/>
                    </a:cubicBezTo>
                    <a:cubicBezTo>
                      <a:pt x="221" y="104"/>
                      <a:pt x="221" y="31"/>
                      <a:pt x="181" y="7"/>
                    </a:cubicBezTo>
                    <a:cubicBezTo>
                      <a:pt x="173" y="3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rgbClr val="003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0"/>
              <p:cNvSpPr/>
              <p:nvPr/>
            </p:nvSpPr>
            <p:spPr>
              <a:xfrm>
                <a:off x="8376422" y="2380189"/>
                <a:ext cx="12628" cy="693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571" extrusionOk="0">
                    <a:moveTo>
                      <a:pt x="1" y="1"/>
                    </a:moveTo>
                    <a:lnTo>
                      <a:pt x="1" y="1300"/>
                    </a:lnTo>
                    <a:cubicBezTo>
                      <a:pt x="1" y="1345"/>
                      <a:pt x="65" y="1570"/>
                      <a:pt x="143" y="1570"/>
                    </a:cubicBezTo>
                    <a:cubicBezTo>
                      <a:pt x="222" y="1570"/>
                      <a:pt x="285" y="1534"/>
                      <a:pt x="285" y="1489"/>
                    </a:cubicBezTo>
                    <a:lnTo>
                      <a:pt x="285" y="1"/>
                    </a:lnTo>
                    <a:cubicBezTo>
                      <a:pt x="285" y="46"/>
                      <a:pt x="222" y="84"/>
                      <a:pt x="143" y="84"/>
                    </a:cubicBezTo>
                    <a:cubicBezTo>
                      <a:pt x="65" y="84"/>
                      <a:pt x="1" y="46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0"/>
              <p:cNvSpPr/>
              <p:nvPr/>
            </p:nvSpPr>
            <p:spPr>
              <a:xfrm>
                <a:off x="8365031" y="2325837"/>
                <a:ext cx="64816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682" extrusionOk="0">
                    <a:moveTo>
                      <a:pt x="1" y="1"/>
                    </a:moveTo>
                    <a:lnTo>
                      <a:pt x="1" y="1258"/>
                    </a:lnTo>
                    <a:cubicBezTo>
                      <a:pt x="1" y="1491"/>
                      <a:pt x="330" y="1681"/>
                      <a:pt x="735" y="1681"/>
                    </a:cubicBezTo>
                    <a:cubicBezTo>
                      <a:pt x="1140" y="1681"/>
                      <a:pt x="1467" y="1491"/>
                      <a:pt x="1467" y="1258"/>
                    </a:cubicBezTo>
                    <a:lnTo>
                      <a:pt x="1467" y="431"/>
                    </a:lnTo>
                    <a:cubicBezTo>
                      <a:pt x="1467" y="508"/>
                      <a:pt x="1432" y="534"/>
                      <a:pt x="1371" y="534"/>
                    </a:cubicBezTo>
                    <a:cubicBezTo>
                      <a:pt x="1245" y="534"/>
                      <a:pt x="1007" y="424"/>
                      <a:pt x="735" y="424"/>
                    </a:cubicBezTo>
                    <a:cubicBezTo>
                      <a:pt x="330" y="424"/>
                      <a:pt x="1" y="235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0"/>
              <p:cNvSpPr/>
              <p:nvPr/>
            </p:nvSpPr>
            <p:spPr>
              <a:xfrm>
                <a:off x="8368210" y="2310649"/>
                <a:ext cx="58061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9" extrusionOk="0">
                    <a:moveTo>
                      <a:pt x="475" y="0"/>
                    </a:moveTo>
                    <a:cubicBezTo>
                      <a:pt x="383" y="0"/>
                      <a:pt x="292" y="19"/>
                      <a:pt x="213" y="61"/>
                    </a:cubicBezTo>
                    <a:cubicBezTo>
                      <a:pt x="93" y="125"/>
                      <a:pt x="24" y="234"/>
                      <a:pt x="13" y="360"/>
                    </a:cubicBezTo>
                    <a:cubicBezTo>
                      <a:pt x="1" y="483"/>
                      <a:pt x="42" y="604"/>
                      <a:pt x="107" y="709"/>
                    </a:cubicBezTo>
                    <a:cubicBezTo>
                      <a:pt x="265" y="959"/>
                      <a:pt x="573" y="1128"/>
                      <a:pt x="852" y="1128"/>
                    </a:cubicBezTo>
                    <a:cubicBezTo>
                      <a:pt x="867" y="1128"/>
                      <a:pt x="882" y="1128"/>
                      <a:pt x="897" y="1127"/>
                    </a:cubicBezTo>
                    <a:cubicBezTo>
                      <a:pt x="1134" y="1110"/>
                      <a:pt x="1311" y="964"/>
                      <a:pt x="1314" y="739"/>
                    </a:cubicBezTo>
                    <a:cubicBezTo>
                      <a:pt x="1315" y="716"/>
                      <a:pt x="1314" y="716"/>
                      <a:pt x="1314" y="716"/>
                    </a:cubicBezTo>
                    <a:cubicBezTo>
                      <a:pt x="1313" y="656"/>
                      <a:pt x="1300" y="597"/>
                      <a:pt x="1278" y="541"/>
                    </a:cubicBezTo>
                    <a:cubicBezTo>
                      <a:pt x="1177" y="277"/>
                      <a:pt x="895" y="61"/>
                      <a:pt x="598" y="11"/>
                    </a:cubicBezTo>
                    <a:cubicBezTo>
                      <a:pt x="558" y="4"/>
                      <a:pt x="516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0"/>
              <p:cNvSpPr/>
              <p:nvPr/>
            </p:nvSpPr>
            <p:spPr>
              <a:xfrm>
                <a:off x="8372890" y="2329369"/>
                <a:ext cx="49186" cy="34218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775" extrusionOk="0">
                    <a:moveTo>
                      <a:pt x="0" y="0"/>
                    </a:moveTo>
                    <a:lnTo>
                      <a:pt x="0" y="396"/>
                    </a:lnTo>
                    <a:cubicBezTo>
                      <a:pt x="121" y="544"/>
                      <a:pt x="295" y="664"/>
                      <a:pt x="490" y="728"/>
                    </a:cubicBezTo>
                    <a:cubicBezTo>
                      <a:pt x="580" y="757"/>
                      <a:pt x="675" y="775"/>
                      <a:pt x="770" y="775"/>
                    </a:cubicBezTo>
                    <a:cubicBezTo>
                      <a:pt x="846" y="775"/>
                      <a:pt x="921" y="763"/>
                      <a:pt x="992" y="738"/>
                    </a:cubicBezTo>
                    <a:cubicBezTo>
                      <a:pt x="1035" y="722"/>
                      <a:pt x="1076" y="701"/>
                      <a:pt x="1113" y="675"/>
                    </a:cubicBezTo>
                    <a:lnTo>
                      <a:pt x="1113" y="290"/>
                    </a:lnTo>
                    <a:cubicBezTo>
                      <a:pt x="1107" y="482"/>
                      <a:pt x="959" y="606"/>
                      <a:pt x="756" y="620"/>
                    </a:cubicBezTo>
                    <a:cubicBezTo>
                      <a:pt x="743" y="621"/>
                      <a:pt x="730" y="621"/>
                      <a:pt x="716" y="621"/>
                    </a:cubicBezTo>
                    <a:cubicBezTo>
                      <a:pt x="479" y="621"/>
                      <a:pt x="216" y="477"/>
                      <a:pt x="83" y="263"/>
                    </a:cubicBezTo>
                    <a:cubicBezTo>
                      <a:pt x="33" y="183"/>
                      <a:pt x="0" y="9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0"/>
              <p:cNvSpPr/>
              <p:nvPr/>
            </p:nvSpPr>
            <p:spPr>
              <a:xfrm>
                <a:off x="8372890" y="2314269"/>
                <a:ext cx="49186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64" extrusionOk="0">
                    <a:moveTo>
                      <a:pt x="395" y="1"/>
                    </a:moveTo>
                    <a:cubicBezTo>
                      <a:pt x="317" y="1"/>
                      <a:pt x="240" y="16"/>
                      <a:pt x="173" y="53"/>
                    </a:cubicBezTo>
                    <a:cubicBezTo>
                      <a:pt x="70" y="108"/>
                      <a:pt x="12" y="200"/>
                      <a:pt x="1" y="308"/>
                    </a:cubicBezTo>
                    <a:cubicBezTo>
                      <a:pt x="0" y="320"/>
                      <a:pt x="0" y="332"/>
                      <a:pt x="0" y="343"/>
                    </a:cubicBezTo>
                    <a:cubicBezTo>
                      <a:pt x="0" y="436"/>
                      <a:pt x="33" y="527"/>
                      <a:pt x="83" y="606"/>
                    </a:cubicBezTo>
                    <a:cubicBezTo>
                      <a:pt x="218" y="819"/>
                      <a:pt x="479" y="963"/>
                      <a:pt x="716" y="963"/>
                    </a:cubicBezTo>
                    <a:cubicBezTo>
                      <a:pt x="730" y="963"/>
                      <a:pt x="743" y="963"/>
                      <a:pt x="756" y="962"/>
                    </a:cubicBezTo>
                    <a:cubicBezTo>
                      <a:pt x="959" y="949"/>
                      <a:pt x="1111" y="824"/>
                      <a:pt x="1113" y="632"/>
                    </a:cubicBezTo>
                    <a:cubicBezTo>
                      <a:pt x="1113" y="612"/>
                      <a:pt x="1113" y="612"/>
                      <a:pt x="1113" y="612"/>
                    </a:cubicBezTo>
                    <a:cubicBezTo>
                      <a:pt x="1112" y="562"/>
                      <a:pt x="1100" y="510"/>
                      <a:pt x="1082" y="462"/>
                    </a:cubicBezTo>
                    <a:cubicBezTo>
                      <a:pt x="997" y="237"/>
                      <a:pt x="755" y="53"/>
                      <a:pt x="502" y="10"/>
                    </a:cubicBezTo>
                    <a:cubicBezTo>
                      <a:pt x="467" y="4"/>
                      <a:pt x="431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>
                <a:off x="8364678" y="2307558"/>
                <a:ext cx="66096" cy="5603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269" extrusionOk="0">
                    <a:moveTo>
                      <a:pt x="554" y="70"/>
                    </a:moveTo>
                    <a:cubicBezTo>
                      <a:pt x="813" y="70"/>
                      <a:pt x="1098" y="218"/>
                      <a:pt x="1263" y="439"/>
                    </a:cubicBezTo>
                    <a:cubicBezTo>
                      <a:pt x="1330" y="529"/>
                      <a:pt x="1379" y="633"/>
                      <a:pt x="1391" y="743"/>
                    </a:cubicBezTo>
                    <a:cubicBezTo>
                      <a:pt x="1393" y="760"/>
                      <a:pt x="1394" y="779"/>
                      <a:pt x="1394" y="786"/>
                    </a:cubicBezTo>
                    <a:lnTo>
                      <a:pt x="1394" y="801"/>
                    </a:lnTo>
                    <a:cubicBezTo>
                      <a:pt x="1393" y="973"/>
                      <a:pt x="1292" y="1110"/>
                      <a:pt x="1120" y="1169"/>
                    </a:cubicBezTo>
                    <a:cubicBezTo>
                      <a:pt x="1059" y="1189"/>
                      <a:pt x="995" y="1198"/>
                      <a:pt x="930" y="1198"/>
                    </a:cubicBezTo>
                    <a:cubicBezTo>
                      <a:pt x="841" y="1198"/>
                      <a:pt x="750" y="1180"/>
                      <a:pt x="666" y="1151"/>
                    </a:cubicBezTo>
                    <a:cubicBezTo>
                      <a:pt x="527" y="1102"/>
                      <a:pt x="402" y="1022"/>
                      <a:pt x="305" y="925"/>
                    </a:cubicBezTo>
                    <a:cubicBezTo>
                      <a:pt x="186" y="806"/>
                      <a:pt x="91" y="642"/>
                      <a:pt x="90" y="473"/>
                    </a:cubicBezTo>
                    <a:cubicBezTo>
                      <a:pt x="89" y="270"/>
                      <a:pt x="229" y="106"/>
                      <a:pt x="473" y="75"/>
                    </a:cubicBezTo>
                    <a:cubicBezTo>
                      <a:pt x="500" y="72"/>
                      <a:pt x="526" y="70"/>
                      <a:pt x="554" y="70"/>
                    </a:cubicBezTo>
                    <a:close/>
                    <a:moveTo>
                      <a:pt x="529" y="0"/>
                    </a:moveTo>
                    <a:cubicBezTo>
                      <a:pt x="420" y="0"/>
                      <a:pt x="312" y="23"/>
                      <a:pt x="219" y="79"/>
                    </a:cubicBezTo>
                    <a:cubicBezTo>
                      <a:pt x="95" y="152"/>
                      <a:pt x="23" y="269"/>
                      <a:pt x="11" y="408"/>
                    </a:cubicBezTo>
                    <a:cubicBezTo>
                      <a:pt x="0" y="526"/>
                      <a:pt x="35" y="647"/>
                      <a:pt x="90" y="750"/>
                    </a:cubicBezTo>
                    <a:cubicBezTo>
                      <a:pt x="117" y="798"/>
                      <a:pt x="149" y="845"/>
                      <a:pt x="186" y="890"/>
                    </a:cubicBezTo>
                    <a:cubicBezTo>
                      <a:pt x="307" y="1038"/>
                      <a:pt x="481" y="1158"/>
                      <a:pt x="676" y="1222"/>
                    </a:cubicBezTo>
                    <a:cubicBezTo>
                      <a:pt x="766" y="1251"/>
                      <a:pt x="862" y="1269"/>
                      <a:pt x="956" y="1269"/>
                    </a:cubicBezTo>
                    <a:cubicBezTo>
                      <a:pt x="1033" y="1269"/>
                      <a:pt x="1108" y="1257"/>
                      <a:pt x="1178" y="1232"/>
                    </a:cubicBezTo>
                    <a:cubicBezTo>
                      <a:pt x="1222" y="1216"/>
                      <a:pt x="1263" y="1195"/>
                      <a:pt x="1299" y="1169"/>
                    </a:cubicBezTo>
                    <a:cubicBezTo>
                      <a:pt x="1335" y="1143"/>
                      <a:pt x="1367" y="1113"/>
                      <a:pt x="1395" y="1076"/>
                    </a:cubicBezTo>
                    <a:cubicBezTo>
                      <a:pt x="1496" y="938"/>
                      <a:pt x="1495" y="758"/>
                      <a:pt x="1431" y="597"/>
                    </a:cubicBezTo>
                    <a:cubicBezTo>
                      <a:pt x="1316" y="309"/>
                      <a:pt x="1003" y="67"/>
                      <a:pt x="669" y="12"/>
                    </a:cubicBezTo>
                    <a:cubicBezTo>
                      <a:pt x="623" y="5"/>
                      <a:pt x="576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4"/>
          <p:cNvSpPr/>
          <p:nvPr/>
        </p:nvSpPr>
        <p:spPr>
          <a:xfrm>
            <a:off x="706203" y="1678475"/>
            <a:ext cx="607800" cy="617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375">
                  <a:alpha val="50980"/>
                </a:srgbClr>
              </a:gs>
              <a:gs pos="100000">
                <a:schemeClr val="l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1905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34"/>
          <p:cNvSpPr/>
          <p:nvPr/>
        </p:nvSpPr>
        <p:spPr>
          <a:xfrm>
            <a:off x="706203" y="3327863"/>
            <a:ext cx="607800" cy="617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375">
                  <a:alpha val="50980"/>
                </a:srgbClr>
              </a:gs>
              <a:gs pos="100000">
                <a:schemeClr val="l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1905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34"/>
          <p:cNvSpPr/>
          <p:nvPr/>
        </p:nvSpPr>
        <p:spPr>
          <a:xfrm>
            <a:off x="4819040" y="1678475"/>
            <a:ext cx="607800" cy="617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375">
                  <a:alpha val="50980"/>
                </a:srgbClr>
              </a:gs>
              <a:gs pos="100000">
                <a:schemeClr val="l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1905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2" name="Google Shape;1942;p34"/>
          <p:cNvSpPr/>
          <p:nvPr/>
        </p:nvSpPr>
        <p:spPr>
          <a:xfrm>
            <a:off x="4819040" y="3327863"/>
            <a:ext cx="607800" cy="617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375">
                  <a:alpha val="50980"/>
                </a:srgbClr>
              </a:gs>
              <a:gs pos="100000">
                <a:schemeClr val="l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1905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3" name="Google Shape;1943;p34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Tehnologii utilizate</a:t>
            </a:r>
            <a:endParaRPr dirty="0"/>
          </a:p>
        </p:txBody>
      </p:sp>
      <p:sp>
        <p:nvSpPr>
          <p:cNvPr id="1944" name="Google Shape;1944;p34"/>
          <p:cNvSpPr txBox="1">
            <a:spLocks noGrp="1"/>
          </p:cNvSpPr>
          <p:nvPr>
            <p:ph type="subTitle" idx="1"/>
          </p:nvPr>
        </p:nvSpPr>
        <p:spPr>
          <a:xfrm>
            <a:off x="1530185" y="141755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o-RO" dirty="0"/>
              <a:t>Android Studio</a:t>
            </a:r>
          </a:p>
        </p:txBody>
      </p:sp>
      <p:sp>
        <p:nvSpPr>
          <p:cNvPr id="1945" name="Google Shape;1945;p34"/>
          <p:cNvSpPr txBox="1">
            <a:spLocks noGrp="1"/>
          </p:cNvSpPr>
          <p:nvPr>
            <p:ph type="subTitle" idx="2"/>
          </p:nvPr>
        </p:nvSpPr>
        <p:spPr>
          <a:xfrm>
            <a:off x="1530175" y="172752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nbounded" panose="020B0604020202020204" charset="0"/>
              </a:rPr>
              <a:t>Android Studio </a:t>
            </a:r>
            <a:r>
              <a:rPr lang="en-US" dirty="0" err="1">
                <a:latin typeface="Unbounded" panose="020B0604020202020204" charset="0"/>
              </a:rPr>
              <a:t>este</a:t>
            </a:r>
            <a:r>
              <a:rPr lang="en-US" dirty="0">
                <a:latin typeface="Unbounded" panose="020B0604020202020204" charset="0"/>
              </a:rPr>
              <a:t> un </a:t>
            </a:r>
            <a:r>
              <a:rPr lang="en-US" dirty="0" err="1">
                <a:latin typeface="Unbounded" panose="020B0604020202020204" charset="0"/>
              </a:rPr>
              <a:t>mediu</a:t>
            </a:r>
            <a:r>
              <a:rPr lang="en-US" dirty="0">
                <a:latin typeface="Unbounded" panose="020B0604020202020204" charset="0"/>
              </a:rPr>
              <a:t> de </a:t>
            </a:r>
            <a:r>
              <a:rPr lang="en-US" dirty="0" err="1">
                <a:latin typeface="Unbounded" panose="020B0604020202020204" charset="0"/>
              </a:rPr>
              <a:t>dezvoltare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integrat</a:t>
            </a:r>
            <a:r>
              <a:rPr lang="en-US" dirty="0">
                <a:latin typeface="Unbounded" panose="020B0604020202020204" charset="0"/>
              </a:rPr>
              <a:t> (IDE) </a:t>
            </a:r>
            <a:r>
              <a:rPr lang="en-US" dirty="0" err="1">
                <a:latin typeface="Unbounded" panose="020B0604020202020204" charset="0"/>
              </a:rPr>
              <a:t>creat</a:t>
            </a:r>
            <a:r>
              <a:rPr lang="en-US" dirty="0">
                <a:latin typeface="Unbounded" panose="020B0604020202020204" charset="0"/>
              </a:rPr>
              <a:t> de Google, special </a:t>
            </a:r>
            <a:r>
              <a:rPr lang="en-US" dirty="0" err="1">
                <a:latin typeface="Unbounded" panose="020B0604020202020204" charset="0"/>
              </a:rPr>
              <a:t>conceput</a:t>
            </a:r>
            <a:r>
              <a:rPr lang="en-US" dirty="0">
                <a:latin typeface="Unbounded" panose="020B0604020202020204" charset="0"/>
              </a:rPr>
              <a:t> pentru </a:t>
            </a:r>
            <a:r>
              <a:rPr lang="en-US" dirty="0" err="1">
                <a:latin typeface="Unbounded" panose="020B0604020202020204" charset="0"/>
              </a:rPr>
              <a:t>dezvoltarea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aplicațiilor</a:t>
            </a:r>
            <a:r>
              <a:rPr lang="en-US" dirty="0">
                <a:latin typeface="Unbounded" panose="020B0604020202020204" charset="0"/>
              </a:rPr>
              <a:t> Android</a:t>
            </a:r>
            <a:r>
              <a:rPr lang="ro-RO" dirty="0">
                <a:latin typeface="Unbounded" panose="020B0604020202020204" charset="0"/>
              </a:rPr>
              <a:t>. </a:t>
            </a:r>
            <a:endParaRPr lang="en-US" dirty="0">
              <a:latin typeface="Unbounded" panose="020B0604020202020204" charset="0"/>
            </a:endParaRPr>
          </a:p>
        </p:txBody>
      </p:sp>
      <p:sp>
        <p:nvSpPr>
          <p:cNvPr id="1946" name="Google Shape;1946;p34"/>
          <p:cNvSpPr txBox="1">
            <a:spLocks noGrp="1"/>
          </p:cNvSpPr>
          <p:nvPr>
            <p:ph type="subTitle" idx="3"/>
          </p:nvPr>
        </p:nvSpPr>
        <p:spPr>
          <a:xfrm flipH="1">
            <a:off x="5644818" y="141755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Python</a:t>
            </a:r>
            <a:endParaRPr dirty="0"/>
          </a:p>
        </p:txBody>
      </p:sp>
      <p:sp>
        <p:nvSpPr>
          <p:cNvPr id="1947" name="Google Shape;1947;p34"/>
          <p:cNvSpPr txBox="1">
            <a:spLocks noGrp="1"/>
          </p:cNvSpPr>
          <p:nvPr>
            <p:ph type="subTitle" idx="4"/>
          </p:nvPr>
        </p:nvSpPr>
        <p:spPr>
          <a:xfrm flipH="1">
            <a:off x="5644812" y="172752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nbounded" panose="020B0604020202020204" charset="0"/>
              </a:rPr>
              <a:t>Python </a:t>
            </a:r>
            <a:r>
              <a:rPr lang="en-US" dirty="0" err="1">
                <a:latin typeface="Unbounded" panose="020B0604020202020204" charset="0"/>
              </a:rPr>
              <a:t>este</a:t>
            </a:r>
            <a:r>
              <a:rPr lang="en-US" dirty="0">
                <a:latin typeface="Unbounded" panose="020B0604020202020204" charset="0"/>
              </a:rPr>
              <a:t> un </a:t>
            </a:r>
            <a:r>
              <a:rPr lang="en-US" dirty="0" err="1">
                <a:latin typeface="Unbounded" panose="020B0604020202020204" charset="0"/>
              </a:rPr>
              <a:t>limbaj</a:t>
            </a:r>
            <a:r>
              <a:rPr lang="en-US" dirty="0">
                <a:latin typeface="Unbounded" panose="020B0604020202020204" charset="0"/>
              </a:rPr>
              <a:t> de programare </a:t>
            </a:r>
            <a:r>
              <a:rPr lang="en-US" dirty="0" err="1">
                <a:latin typeface="Unbounded" panose="020B0604020202020204" charset="0"/>
              </a:rPr>
              <a:t>puternic</a:t>
            </a:r>
            <a:r>
              <a:rPr lang="ro-RO" dirty="0">
                <a:latin typeface="Unbounded" panose="020B0604020202020204" charset="0"/>
              </a:rPr>
              <a:t> care permit crearea rapidă și eficientă a interfețelor utilizator atractive și funcționale.</a:t>
            </a:r>
            <a:endParaRPr lang="en-US" dirty="0">
              <a:latin typeface="Unbounded" panose="020B0604020202020204" charset="0"/>
            </a:endParaRPr>
          </a:p>
        </p:txBody>
      </p:sp>
      <p:sp>
        <p:nvSpPr>
          <p:cNvPr id="1948" name="Google Shape;1948;p34"/>
          <p:cNvSpPr txBox="1">
            <a:spLocks noGrp="1"/>
          </p:cNvSpPr>
          <p:nvPr>
            <p:ph type="subTitle" idx="5"/>
          </p:nvPr>
        </p:nvSpPr>
        <p:spPr>
          <a:xfrm>
            <a:off x="1530185" y="305040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Django</a:t>
            </a:r>
            <a:endParaRPr dirty="0"/>
          </a:p>
        </p:txBody>
      </p:sp>
      <p:sp>
        <p:nvSpPr>
          <p:cNvPr id="1949" name="Google Shape;1949;p34"/>
          <p:cNvSpPr txBox="1">
            <a:spLocks noGrp="1"/>
          </p:cNvSpPr>
          <p:nvPr>
            <p:ph type="subTitle" idx="6"/>
          </p:nvPr>
        </p:nvSpPr>
        <p:spPr>
          <a:xfrm>
            <a:off x="1530175" y="336037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Unbounded" panose="020B0604020202020204" charset="0"/>
              </a:rPr>
              <a:t>Django </a:t>
            </a:r>
            <a:r>
              <a:rPr lang="en-US" dirty="0" err="1">
                <a:latin typeface="Unbounded" panose="020B0604020202020204" charset="0"/>
              </a:rPr>
              <a:t>este</a:t>
            </a:r>
            <a:r>
              <a:rPr lang="en-US" dirty="0">
                <a:latin typeface="Unbounded" panose="020B0604020202020204" charset="0"/>
              </a:rPr>
              <a:t> unul </a:t>
            </a:r>
            <a:r>
              <a:rPr lang="en-US" dirty="0" err="1">
                <a:latin typeface="Unbounded" panose="020B0604020202020204" charset="0"/>
              </a:rPr>
              <a:t>dintre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cele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mai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populare</a:t>
            </a:r>
            <a:r>
              <a:rPr lang="en-US" dirty="0">
                <a:latin typeface="Unbounded" panose="020B0604020202020204" charset="0"/>
              </a:rPr>
              <a:t> framework-</a:t>
            </a:r>
            <a:r>
              <a:rPr lang="en-US" dirty="0" err="1">
                <a:latin typeface="Unbounded" panose="020B0604020202020204" charset="0"/>
              </a:rPr>
              <a:t>uri</a:t>
            </a:r>
            <a:r>
              <a:rPr lang="en-US" dirty="0">
                <a:latin typeface="Unbounded" panose="020B0604020202020204" charset="0"/>
              </a:rPr>
              <a:t> web scrise în Python, </a:t>
            </a:r>
            <a:r>
              <a:rPr lang="en-US" dirty="0" err="1">
                <a:latin typeface="Unbounded" panose="020B0604020202020204" charset="0"/>
              </a:rPr>
              <a:t>fiind</a:t>
            </a:r>
            <a:r>
              <a:rPr lang="en-US" dirty="0">
                <a:latin typeface="Unbounded" panose="020B0604020202020204" charset="0"/>
              </a:rPr>
              <a:t> foarte </a:t>
            </a:r>
            <a:r>
              <a:rPr lang="en-US" dirty="0" err="1">
                <a:latin typeface="Unbounded" panose="020B0604020202020204" charset="0"/>
              </a:rPr>
              <a:t>cunoscut</a:t>
            </a:r>
            <a:r>
              <a:rPr lang="en-US" dirty="0">
                <a:latin typeface="Unbounded" panose="020B0604020202020204" charset="0"/>
              </a:rPr>
              <a:t> pentru </a:t>
            </a:r>
            <a:r>
              <a:rPr lang="en-US" dirty="0" err="1">
                <a:latin typeface="Unbounded" panose="020B0604020202020204" charset="0"/>
              </a:rPr>
              <a:t>eficiența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sa</a:t>
            </a:r>
            <a:r>
              <a:rPr lang="en-US" dirty="0">
                <a:latin typeface="Unbounded" panose="020B0604020202020204" charset="0"/>
              </a:rPr>
              <a:t> în </a:t>
            </a:r>
            <a:r>
              <a:rPr lang="en-US" dirty="0" err="1">
                <a:latin typeface="Unbounded" panose="020B0604020202020204" charset="0"/>
              </a:rPr>
              <a:t>dezvoltarea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rapidă</a:t>
            </a:r>
            <a:r>
              <a:rPr lang="en-US" dirty="0">
                <a:latin typeface="Unbounded" panose="020B0604020202020204" charset="0"/>
              </a:rPr>
              <a:t> și design-</a:t>
            </a:r>
            <a:r>
              <a:rPr lang="en-US" dirty="0" err="1">
                <a:latin typeface="Unbounded" panose="020B0604020202020204" charset="0"/>
              </a:rPr>
              <a:t>ul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simplist</a:t>
            </a:r>
            <a:r>
              <a:rPr lang="ro-RO" dirty="0">
                <a:latin typeface="Unbounded" panose="020B0604020202020204" charset="0"/>
              </a:rPr>
              <a:t>.</a:t>
            </a:r>
            <a:endParaRPr lang="en-US" dirty="0">
              <a:latin typeface="Unbounded" panose="020B0604020202020204" charset="0"/>
            </a:endParaRPr>
          </a:p>
        </p:txBody>
      </p:sp>
      <p:sp>
        <p:nvSpPr>
          <p:cNvPr id="1950" name="Google Shape;1950;p34"/>
          <p:cNvSpPr txBox="1">
            <a:spLocks noGrp="1"/>
          </p:cNvSpPr>
          <p:nvPr>
            <p:ph type="subTitle" idx="7"/>
          </p:nvPr>
        </p:nvSpPr>
        <p:spPr>
          <a:xfrm flipH="1">
            <a:off x="5644818" y="3050401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 Native</a:t>
            </a:r>
            <a:endParaRPr dirty="0"/>
          </a:p>
        </p:txBody>
      </p:sp>
      <p:sp>
        <p:nvSpPr>
          <p:cNvPr id="1951" name="Google Shape;1951;p34"/>
          <p:cNvSpPr txBox="1">
            <a:spLocks noGrp="1"/>
          </p:cNvSpPr>
          <p:nvPr>
            <p:ph type="subTitle" idx="8"/>
          </p:nvPr>
        </p:nvSpPr>
        <p:spPr>
          <a:xfrm flipH="1">
            <a:off x="5644812" y="3360375"/>
            <a:ext cx="27948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nbounded" panose="020B0604020202020204" charset="0"/>
              </a:rPr>
              <a:t>React Native </a:t>
            </a:r>
            <a:r>
              <a:rPr lang="en-US" dirty="0" err="1">
                <a:latin typeface="Unbounded" panose="020B0604020202020204" charset="0"/>
              </a:rPr>
              <a:t>este</a:t>
            </a:r>
            <a:r>
              <a:rPr lang="en-US" dirty="0">
                <a:latin typeface="Unbounded" panose="020B0604020202020204" charset="0"/>
              </a:rPr>
              <a:t> un </a:t>
            </a:r>
            <a:r>
              <a:rPr lang="en-US" dirty="0" err="1">
                <a:latin typeface="Unbounded" panose="020B0604020202020204" charset="0"/>
              </a:rPr>
              <a:t>cadru</a:t>
            </a:r>
            <a:r>
              <a:rPr lang="en-US" dirty="0">
                <a:latin typeface="Unbounded" panose="020B0604020202020204" charset="0"/>
              </a:rPr>
              <a:t> de </a:t>
            </a:r>
            <a:r>
              <a:rPr lang="en-US" dirty="0" err="1">
                <a:latin typeface="Unbounded" panose="020B0604020202020204" charset="0"/>
              </a:rPr>
              <a:t>dezvoltare</a:t>
            </a:r>
            <a:r>
              <a:rPr lang="en-US" dirty="0">
                <a:latin typeface="Unbounded" panose="020B0604020202020204" charset="0"/>
              </a:rPr>
              <a:t> open-source, care </a:t>
            </a:r>
            <a:r>
              <a:rPr lang="en-US" dirty="0" err="1">
                <a:latin typeface="Unbounded" panose="020B0604020202020204" charset="0"/>
              </a:rPr>
              <a:t>permite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dezvoltatorilor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să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creeze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aplicații</a:t>
            </a:r>
            <a:r>
              <a:rPr lang="en-US" dirty="0">
                <a:latin typeface="Unbounded" panose="020B0604020202020204" charset="0"/>
              </a:rPr>
              <a:t> mobile native pentru </a:t>
            </a:r>
            <a:r>
              <a:rPr lang="en-US" dirty="0" err="1">
                <a:latin typeface="Unbounded" panose="020B0604020202020204" charset="0"/>
              </a:rPr>
              <a:t>platformele</a:t>
            </a:r>
            <a:r>
              <a:rPr lang="en-US" dirty="0">
                <a:latin typeface="Unbounded" panose="020B0604020202020204" charset="0"/>
              </a:rPr>
              <a:t> iOS și Android.</a:t>
            </a:r>
          </a:p>
        </p:txBody>
      </p:sp>
      <p:pic>
        <p:nvPicPr>
          <p:cNvPr id="2" name="Picture 18" descr="Android Studio icon PNG and SVG Vector Free Download">
            <a:extLst>
              <a:ext uri="{FF2B5EF4-FFF2-40B4-BE49-F238E27FC236}">
                <a16:creationId xmlns:a16="http://schemas.microsoft.com/office/drawing/2014/main" id="{9924E2FE-A036-4A9A-902C-8CF2EA1E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0" y="179567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8E316-A102-3104-5900-B00A050A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21" y="1807659"/>
            <a:ext cx="360000" cy="3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Django Server Hosting | Deploy Django Instantly | Kamatera">
            <a:extLst>
              <a:ext uri="{FF2B5EF4-FFF2-40B4-BE49-F238E27FC236}">
                <a16:creationId xmlns:a16="http://schemas.microsoft.com/office/drawing/2014/main" id="{9260ADAE-5678-F77E-3BA8-80D41CEE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7" y="346656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symbol&#10;&#10;Description automatically generated">
            <a:extLst>
              <a:ext uri="{FF2B5EF4-FFF2-40B4-BE49-F238E27FC236}">
                <a16:creationId xmlns:a16="http://schemas.microsoft.com/office/drawing/2014/main" id="{FEFBEB90-C748-EB8E-CB32-BAAC3DC6B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35615" y="3449238"/>
            <a:ext cx="374650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35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Functionalitatile principale</a:t>
            </a:r>
            <a:endParaRPr dirty="0"/>
          </a:p>
        </p:txBody>
      </p:sp>
      <p:sp>
        <p:nvSpPr>
          <p:cNvPr id="1983" name="Google Shape;1983;p35"/>
          <p:cNvSpPr txBox="1">
            <a:spLocks noGrp="1"/>
          </p:cNvSpPr>
          <p:nvPr>
            <p:ph type="subTitle" idx="1"/>
          </p:nvPr>
        </p:nvSpPr>
        <p:spPr>
          <a:xfrm>
            <a:off x="706209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intruziunilor</a:t>
            </a:r>
            <a:endParaRPr dirty="0"/>
          </a:p>
        </p:txBody>
      </p:sp>
      <p:sp>
        <p:nvSpPr>
          <p:cNvPr id="1984" name="Google Shape;1984;p35"/>
          <p:cNvSpPr txBox="1">
            <a:spLocks noGrp="1"/>
          </p:cNvSpPr>
          <p:nvPr>
            <p:ph type="subTitle" idx="2"/>
          </p:nvPr>
        </p:nvSpPr>
        <p:spPr>
          <a:xfrm>
            <a:off x="706200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Sistemul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detectează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raportează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activitățile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suspecte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sau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neautorizate</a:t>
            </a:r>
            <a:r>
              <a:rPr lang="en-US" sz="1100" dirty="0">
                <a:latin typeface="Unbounded" panose="020B0604020202020204" charset="0"/>
              </a:rPr>
              <a:t> în </a:t>
            </a:r>
            <a:r>
              <a:rPr lang="en-US" sz="1100" dirty="0" err="1">
                <a:latin typeface="Unbounded" panose="020B0604020202020204" charset="0"/>
              </a:rPr>
              <a:t>locuință</a:t>
            </a:r>
            <a:r>
              <a:rPr lang="en-US" sz="1100" dirty="0">
                <a:latin typeface="Unbounded" panose="020B0604020202020204" charset="0"/>
              </a:rPr>
              <a:t>, </a:t>
            </a:r>
            <a:r>
              <a:rPr lang="en-US" sz="1100" dirty="0" err="1">
                <a:latin typeface="Unbounded" panose="020B0604020202020204" charset="0"/>
              </a:rPr>
              <a:t>declanșând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alerte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notificări</a:t>
            </a:r>
            <a:r>
              <a:rPr lang="en-US" sz="1100" dirty="0">
                <a:latin typeface="Unbounded" panose="020B0604020202020204" charset="0"/>
              </a:rPr>
              <a:t>.</a:t>
            </a:r>
          </a:p>
        </p:txBody>
      </p:sp>
      <p:sp>
        <p:nvSpPr>
          <p:cNvPr id="1985" name="Google Shape;1985;p35"/>
          <p:cNvSpPr txBox="1">
            <a:spLocks noGrp="1"/>
          </p:cNvSpPr>
          <p:nvPr>
            <p:ph type="subTitle" idx="3"/>
          </p:nvPr>
        </p:nvSpPr>
        <p:spPr>
          <a:xfrm>
            <a:off x="3384579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endParaRPr dirty="0"/>
          </a:p>
        </p:txBody>
      </p:sp>
      <p:sp>
        <p:nvSpPr>
          <p:cNvPr id="1986" name="Google Shape;1986;p35"/>
          <p:cNvSpPr txBox="1">
            <a:spLocks noGrp="1"/>
          </p:cNvSpPr>
          <p:nvPr>
            <p:ph type="subTitle" idx="4"/>
          </p:nvPr>
        </p:nvSpPr>
        <p:spPr>
          <a:xfrm>
            <a:off x="3384570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Permite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locatarilor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gestioneze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accesul</a:t>
            </a:r>
            <a:r>
              <a:rPr lang="en-US" sz="1100" dirty="0">
                <a:latin typeface="Unbounded" panose="020B0604020202020204" charset="0"/>
              </a:rPr>
              <a:t> în </a:t>
            </a:r>
            <a:r>
              <a:rPr lang="en-US" sz="1100" dirty="0" err="1">
                <a:latin typeface="Unbounded" panose="020B0604020202020204" charset="0"/>
              </a:rPr>
              <a:t>locuință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prin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intermediul</a:t>
            </a:r>
            <a:r>
              <a:rPr lang="en-US" sz="1100" dirty="0">
                <a:latin typeface="Unbounded" panose="020B0604020202020204" charset="0"/>
              </a:rPr>
              <a:t> smartphone-</a:t>
            </a:r>
            <a:r>
              <a:rPr lang="en-US" sz="1100" dirty="0" err="1">
                <a:latin typeface="Unbounded" panose="020B0604020202020204" charset="0"/>
              </a:rPr>
              <a:t>ului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sau</a:t>
            </a:r>
            <a:r>
              <a:rPr lang="en-US" sz="1100" dirty="0">
                <a:latin typeface="Unbounded" panose="020B0604020202020204" charset="0"/>
              </a:rPr>
              <a:t> a </a:t>
            </a:r>
            <a:r>
              <a:rPr lang="en-US" sz="1100" dirty="0" err="1">
                <a:latin typeface="Unbounded" panose="020B0604020202020204" charset="0"/>
              </a:rPr>
              <a:t>altor</a:t>
            </a:r>
            <a:r>
              <a:rPr lang="en-US" sz="1100" dirty="0">
                <a:latin typeface="Unbounded" panose="020B0604020202020204" charset="0"/>
              </a:rPr>
              <a:t> dispositive.</a:t>
            </a:r>
          </a:p>
        </p:txBody>
      </p:sp>
      <p:sp>
        <p:nvSpPr>
          <p:cNvPr id="1987" name="Google Shape;1987;p35"/>
          <p:cNvSpPr txBox="1">
            <a:spLocks noGrp="1"/>
          </p:cNvSpPr>
          <p:nvPr>
            <p:ph type="subTitle" idx="5"/>
          </p:nvPr>
        </p:nvSpPr>
        <p:spPr>
          <a:xfrm>
            <a:off x="6055910" y="1469901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ambientală</a:t>
            </a:r>
            <a:endParaRPr lang="en-US" dirty="0"/>
          </a:p>
        </p:txBody>
      </p:sp>
      <p:sp>
        <p:nvSpPr>
          <p:cNvPr id="1988" name="Google Shape;1988;p35"/>
          <p:cNvSpPr txBox="1">
            <a:spLocks noGrp="1"/>
          </p:cNvSpPr>
          <p:nvPr>
            <p:ph type="subTitle" idx="6"/>
          </p:nvPr>
        </p:nvSpPr>
        <p:spPr>
          <a:xfrm>
            <a:off x="6055901" y="1779875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Sistemul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reglează</a:t>
            </a:r>
            <a:r>
              <a:rPr lang="en-US" sz="1100" dirty="0">
                <a:latin typeface="Unbounded" panose="020B0604020202020204" charset="0"/>
              </a:rPr>
              <a:t> automat </a:t>
            </a:r>
            <a:r>
              <a:rPr lang="en-US" sz="1100" dirty="0" err="1">
                <a:latin typeface="Unbounded" panose="020B0604020202020204" charset="0"/>
              </a:rPr>
              <a:t>iluminatul</a:t>
            </a:r>
            <a:r>
              <a:rPr lang="en-US" sz="1100" dirty="0">
                <a:latin typeface="Unbounded" panose="020B0604020202020204" charset="0"/>
              </a:rPr>
              <a:t>, </a:t>
            </a:r>
            <a:r>
              <a:rPr lang="en-US" sz="1100" dirty="0" err="1">
                <a:latin typeface="Unbounded" panose="020B0604020202020204" charset="0"/>
              </a:rPr>
              <a:t>temperatura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alte</a:t>
            </a:r>
            <a:r>
              <a:rPr lang="en-US" sz="1100" dirty="0">
                <a:latin typeface="Unbounded" panose="020B0604020202020204" charset="0"/>
              </a:rPr>
              <a:t> aspect.</a:t>
            </a:r>
          </a:p>
        </p:txBody>
      </p:sp>
      <p:sp>
        <p:nvSpPr>
          <p:cNvPr id="1989" name="Google Shape;1989;p35"/>
          <p:cNvSpPr txBox="1">
            <a:spLocks noGrp="1"/>
          </p:cNvSpPr>
          <p:nvPr>
            <p:ph type="subTitle" idx="7"/>
          </p:nvPr>
        </p:nvSpPr>
        <p:spPr>
          <a:xfrm>
            <a:off x="706209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Supravegherea</a:t>
            </a:r>
            <a:r>
              <a:rPr lang="en-US" dirty="0"/>
              <a:t> video</a:t>
            </a:r>
          </a:p>
        </p:txBody>
      </p:sp>
      <p:sp>
        <p:nvSpPr>
          <p:cNvPr id="1990" name="Google Shape;1990;p35"/>
          <p:cNvSpPr txBox="1">
            <a:spLocks noGrp="1"/>
          </p:cNvSpPr>
          <p:nvPr>
            <p:ph type="subTitle" idx="8"/>
          </p:nvPr>
        </p:nvSpPr>
        <p:spPr>
          <a:xfrm>
            <a:off x="706200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Monitorizarea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activității</a:t>
            </a:r>
            <a:r>
              <a:rPr lang="en-US" sz="1100" dirty="0">
                <a:latin typeface="Unbounded" panose="020B0604020202020204" charset="0"/>
              </a:rPr>
              <a:t> din </a:t>
            </a:r>
            <a:r>
              <a:rPr lang="en-US" sz="1100" dirty="0" err="1">
                <a:latin typeface="Unbounded" panose="020B0604020202020204" charset="0"/>
              </a:rPr>
              <a:t>interiorul</a:t>
            </a:r>
            <a:r>
              <a:rPr lang="en-US" sz="1100" dirty="0">
                <a:latin typeface="Unbounded" panose="020B0604020202020204" charset="0"/>
              </a:rPr>
              <a:t> și din </a:t>
            </a:r>
            <a:r>
              <a:rPr lang="en-US" sz="1100" dirty="0" err="1">
                <a:latin typeface="Unbounded" panose="020B0604020202020204" charset="0"/>
              </a:rPr>
              <a:t>jurul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locuinței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prin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camere</a:t>
            </a:r>
            <a:r>
              <a:rPr lang="en-US" sz="1100" dirty="0">
                <a:latin typeface="Unbounded" panose="020B0604020202020204" charset="0"/>
              </a:rPr>
              <a:t> video </a:t>
            </a:r>
            <a:r>
              <a:rPr lang="en-US" sz="1100" dirty="0" err="1">
                <a:latin typeface="Unbounded" panose="020B0604020202020204" charset="0"/>
              </a:rPr>
              <a:t>conectate</a:t>
            </a:r>
            <a:r>
              <a:rPr lang="en-US" sz="1100" dirty="0">
                <a:latin typeface="Unbounded" panose="020B0604020202020204" charset="0"/>
              </a:rPr>
              <a:t> la system.</a:t>
            </a:r>
          </a:p>
        </p:txBody>
      </p:sp>
      <p:sp>
        <p:nvSpPr>
          <p:cNvPr id="1991" name="Google Shape;1991;p35"/>
          <p:cNvSpPr txBox="1">
            <a:spLocks noGrp="1"/>
          </p:cNvSpPr>
          <p:nvPr>
            <p:ph type="subTitle" idx="9"/>
          </p:nvPr>
        </p:nvSpPr>
        <p:spPr>
          <a:xfrm>
            <a:off x="3384579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energiei</a:t>
            </a:r>
            <a:endParaRPr lang="en-US" dirty="0"/>
          </a:p>
        </p:txBody>
      </p:sp>
      <p:sp>
        <p:nvSpPr>
          <p:cNvPr id="1992" name="Google Shape;1992;p35"/>
          <p:cNvSpPr txBox="1">
            <a:spLocks noGrp="1"/>
          </p:cNvSpPr>
          <p:nvPr>
            <p:ph type="subTitle" idx="13"/>
          </p:nvPr>
        </p:nvSpPr>
        <p:spPr>
          <a:xfrm>
            <a:off x="3381051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Monitorizează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optimizează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consumul</a:t>
            </a:r>
            <a:r>
              <a:rPr lang="en-US" sz="1100" dirty="0">
                <a:latin typeface="Unbounded" panose="020B0604020202020204" charset="0"/>
              </a:rPr>
              <a:t> de </a:t>
            </a:r>
            <a:r>
              <a:rPr lang="en-US" sz="1100" dirty="0" err="1">
                <a:latin typeface="Unbounded" panose="020B0604020202020204" charset="0"/>
              </a:rPr>
              <a:t>energie</a:t>
            </a:r>
            <a:r>
              <a:rPr lang="en-US" sz="1100" dirty="0">
                <a:latin typeface="Unbounded" panose="020B0604020202020204" charset="0"/>
              </a:rPr>
              <a:t> al </a:t>
            </a:r>
            <a:r>
              <a:rPr lang="en-US" sz="1100" dirty="0" err="1">
                <a:latin typeface="Unbounded" panose="020B0604020202020204" charset="0"/>
              </a:rPr>
              <a:t>locuinței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prin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intermediul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dispozitivelor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inteligente</a:t>
            </a:r>
            <a:r>
              <a:rPr lang="en-US" sz="1100" dirty="0">
                <a:latin typeface="Unbounded" panose="020B0604020202020204" charset="0"/>
              </a:rPr>
              <a:t>.</a:t>
            </a:r>
          </a:p>
        </p:txBody>
      </p:sp>
      <p:sp>
        <p:nvSpPr>
          <p:cNvPr id="1993" name="Google Shape;1993;p35"/>
          <p:cNvSpPr txBox="1">
            <a:spLocks noGrp="1"/>
          </p:cNvSpPr>
          <p:nvPr>
            <p:ph type="subTitle" idx="14"/>
          </p:nvPr>
        </p:nvSpPr>
        <p:spPr>
          <a:xfrm>
            <a:off x="6055910" y="3084626"/>
            <a:ext cx="23820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intuitivă</a:t>
            </a:r>
            <a:endParaRPr lang="en-US" dirty="0"/>
          </a:p>
        </p:txBody>
      </p:sp>
      <p:sp>
        <p:nvSpPr>
          <p:cNvPr id="1994" name="Google Shape;1994;p35"/>
          <p:cNvSpPr txBox="1">
            <a:spLocks noGrp="1"/>
          </p:cNvSpPr>
          <p:nvPr>
            <p:ph type="subTitle" idx="15"/>
          </p:nvPr>
        </p:nvSpPr>
        <p:spPr>
          <a:xfrm>
            <a:off x="6055901" y="3394600"/>
            <a:ext cx="23820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Unbounded" panose="020B0604020202020204" charset="0"/>
              </a:rPr>
              <a:t>Furnizează</a:t>
            </a:r>
            <a:r>
              <a:rPr lang="en-US" sz="1100" dirty="0">
                <a:latin typeface="Unbounded" panose="020B0604020202020204" charset="0"/>
              </a:rPr>
              <a:t> o </a:t>
            </a:r>
            <a:r>
              <a:rPr lang="en-US" sz="1100" dirty="0" err="1">
                <a:latin typeface="Unbounded" panose="020B0604020202020204" charset="0"/>
              </a:rPr>
              <a:t>platformă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simplă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accesibilă</a:t>
            </a:r>
            <a:r>
              <a:rPr lang="en-US" sz="1100" dirty="0">
                <a:latin typeface="Unbounded" panose="020B0604020202020204" charset="0"/>
              </a:rPr>
              <a:t> pentru </a:t>
            </a:r>
            <a:r>
              <a:rPr lang="en-US" sz="1100" dirty="0" err="1">
                <a:latin typeface="Unbounded" panose="020B0604020202020204" charset="0"/>
              </a:rPr>
              <a:t>controlul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gestionarea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tuturor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funcționalităților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sistemului</a:t>
            </a:r>
            <a:endParaRPr lang="en-US" sz="1100" dirty="0">
              <a:latin typeface="Unbounde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31"/>
          <p:cNvGrpSpPr/>
          <p:nvPr/>
        </p:nvGrpSpPr>
        <p:grpSpPr>
          <a:xfrm>
            <a:off x="1604250" y="686800"/>
            <a:ext cx="5935550" cy="3769900"/>
            <a:chOff x="1604250" y="686800"/>
            <a:chExt cx="5935550" cy="3769900"/>
          </a:xfrm>
        </p:grpSpPr>
        <p:sp>
          <p:nvSpPr>
            <p:cNvPr id="1784" name="Google Shape;1784;p31"/>
            <p:cNvSpPr/>
            <p:nvPr/>
          </p:nvSpPr>
          <p:spPr>
            <a:xfrm>
              <a:off x="1604250" y="995300"/>
              <a:ext cx="5935500" cy="3461400"/>
            </a:xfrm>
            <a:prstGeom prst="roundRect">
              <a:avLst>
                <a:gd name="adj" fmla="val 7214"/>
              </a:avLst>
            </a:prstGeom>
            <a:gradFill>
              <a:gsLst>
                <a:gs pos="0">
                  <a:srgbClr val="340267">
                    <a:alpha val="51764"/>
                    <a:alpha val="49370"/>
                  </a:srgbClr>
                </a:gs>
                <a:gs pos="100000">
                  <a:srgbClr val="3A3737">
                    <a:alpha val="60784"/>
                    <a:alpha val="49370"/>
                  </a:srgbClr>
                </a:gs>
              </a:gsLst>
              <a:lin ang="540001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9050" dir="5400000" algn="bl" rotWithShape="0">
                <a:schemeClr val="accent3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5" name="Google Shape;1785;p31"/>
            <p:cNvGrpSpPr/>
            <p:nvPr/>
          </p:nvGrpSpPr>
          <p:grpSpPr>
            <a:xfrm>
              <a:off x="1604300" y="686800"/>
              <a:ext cx="5935500" cy="231900"/>
              <a:chOff x="1604300" y="307600"/>
              <a:chExt cx="5935500" cy="231900"/>
            </a:xfrm>
          </p:grpSpPr>
          <p:grpSp>
            <p:nvGrpSpPr>
              <p:cNvPr id="1786" name="Google Shape;1786;p31"/>
              <p:cNvGrpSpPr/>
              <p:nvPr/>
            </p:nvGrpSpPr>
            <p:grpSpPr>
              <a:xfrm>
                <a:off x="1604300" y="307600"/>
                <a:ext cx="5935500" cy="231900"/>
                <a:chOff x="1604300" y="307600"/>
                <a:chExt cx="5935500" cy="231900"/>
              </a:xfrm>
            </p:grpSpPr>
            <p:sp>
              <p:nvSpPr>
                <p:cNvPr id="1787" name="Google Shape;1787;p31"/>
                <p:cNvSpPr/>
                <p:nvPr/>
              </p:nvSpPr>
              <p:spPr>
                <a:xfrm>
                  <a:off x="1604300" y="307600"/>
                  <a:ext cx="5935500" cy="2319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340267">
                        <a:alpha val="51764"/>
                      </a:srgbClr>
                    </a:gs>
                    <a:gs pos="100000">
                      <a:srgbClr val="3A3737">
                        <a:alpha val="60784"/>
                      </a:srgbClr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88" name="Google Shape;1788;p31"/>
                <p:cNvGrpSpPr/>
                <p:nvPr/>
              </p:nvGrpSpPr>
              <p:grpSpPr>
                <a:xfrm>
                  <a:off x="7326570" y="352302"/>
                  <a:ext cx="141949" cy="142503"/>
                  <a:chOff x="7305789" y="310450"/>
                  <a:chExt cx="231000" cy="231900"/>
                </a:xfrm>
              </p:grpSpPr>
              <p:sp>
                <p:nvSpPr>
                  <p:cNvPr id="1789" name="Google Shape;1789;p31"/>
                  <p:cNvSpPr/>
                  <p:nvPr/>
                </p:nvSpPr>
                <p:spPr>
                  <a:xfrm>
                    <a:off x="7305789" y="310450"/>
                    <a:ext cx="231000" cy="2319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0" name="Google Shape;1790;p31"/>
                  <p:cNvSpPr/>
                  <p:nvPr/>
                </p:nvSpPr>
                <p:spPr>
                  <a:xfrm>
                    <a:off x="7336550" y="338800"/>
                    <a:ext cx="169500" cy="1695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91" name="Google Shape;1791;p31"/>
                <p:cNvGrpSpPr/>
                <p:nvPr/>
              </p:nvGrpSpPr>
              <p:grpSpPr>
                <a:xfrm>
                  <a:off x="7158689" y="352302"/>
                  <a:ext cx="141949" cy="140475"/>
                  <a:chOff x="7032589" y="310450"/>
                  <a:chExt cx="231000" cy="228600"/>
                </a:xfrm>
              </p:grpSpPr>
              <p:sp>
                <p:nvSpPr>
                  <p:cNvPr id="1792" name="Google Shape;1792;p31"/>
                  <p:cNvSpPr/>
                  <p:nvPr/>
                </p:nvSpPr>
                <p:spPr>
                  <a:xfrm>
                    <a:off x="7032589" y="310450"/>
                    <a:ext cx="231000" cy="228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375">
                          <a:alpha val="50980"/>
                        </a:srgbClr>
                      </a:gs>
                      <a:gs pos="100000">
                        <a:schemeClr val="lt1"/>
                      </a:gs>
                    </a:gsLst>
                    <a:lin ang="5400012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342900" dist="19050" dir="5400000" algn="bl" rotWithShape="0">
                      <a:schemeClr val="accent3">
                        <a:alpha val="3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1"/>
                  <p:cNvSpPr/>
                  <p:nvPr/>
                </p:nvSpPr>
                <p:spPr>
                  <a:xfrm>
                    <a:off x="7099450" y="374900"/>
                    <a:ext cx="97200" cy="97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94" name="Google Shape;1794;p31"/>
              <p:cNvGrpSpPr/>
              <p:nvPr/>
            </p:nvGrpSpPr>
            <p:grpSpPr>
              <a:xfrm>
                <a:off x="6990808" y="352302"/>
                <a:ext cx="141949" cy="142503"/>
                <a:chOff x="6759389" y="310450"/>
                <a:chExt cx="231000" cy="231900"/>
              </a:xfrm>
            </p:grpSpPr>
            <p:sp>
              <p:nvSpPr>
                <p:cNvPr id="1795" name="Google Shape;1795;p31"/>
                <p:cNvSpPr/>
                <p:nvPr/>
              </p:nvSpPr>
              <p:spPr>
                <a:xfrm>
                  <a:off x="6759389" y="310450"/>
                  <a:ext cx="231000" cy="231900"/>
                </a:xfrm>
                <a:prstGeom prst="ellipse">
                  <a:avLst/>
                </a:prstGeom>
                <a:gradFill>
                  <a:gsLst>
                    <a:gs pos="0">
                      <a:srgbClr val="FFC375">
                        <a:alpha val="50980"/>
                      </a:srgbClr>
                    </a:gs>
                    <a:gs pos="100000">
                      <a:schemeClr val="lt1"/>
                    </a:gs>
                  </a:gsLst>
                  <a:lin ang="5400012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342900" dist="19050" dir="5400000" algn="bl" rotWithShape="0">
                    <a:schemeClr val="accent3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1"/>
                <p:cNvSpPr/>
                <p:nvPr/>
              </p:nvSpPr>
              <p:spPr>
                <a:xfrm>
                  <a:off x="6790139" y="338800"/>
                  <a:ext cx="169500" cy="169500"/>
                </a:xfrm>
                <a:prstGeom prst="mathMinus">
                  <a:avLst>
                    <a:gd name="adj1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97" name="Google Shape;1797;p31"/>
          <p:cNvSpPr txBox="1">
            <a:spLocks noGrp="1"/>
          </p:cNvSpPr>
          <p:nvPr>
            <p:ph type="title"/>
          </p:nvPr>
        </p:nvSpPr>
        <p:spPr>
          <a:xfrm>
            <a:off x="2853359" y="1795953"/>
            <a:ext cx="33444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Scenarii de utilizare</a:t>
            </a:r>
            <a:endParaRPr dirty="0"/>
          </a:p>
        </p:txBody>
      </p:sp>
      <p:grpSp>
        <p:nvGrpSpPr>
          <p:cNvPr id="1799" name="Google Shape;1799;p31"/>
          <p:cNvGrpSpPr/>
          <p:nvPr/>
        </p:nvGrpSpPr>
        <p:grpSpPr>
          <a:xfrm>
            <a:off x="285516" y="1489750"/>
            <a:ext cx="1947000" cy="1947000"/>
            <a:chOff x="285516" y="1489750"/>
            <a:chExt cx="1947000" cy="1947000"/>
          </a:xfrm>
        </p:grpSpPr>
        <p:sp>
          <p:nvSpPr>
            <p:cNvPr id="1800" name="Google Shape;1800;p31"/>
            <p:cNvSpPr/>
            <p:nvPr/>
          </p:nvSpPr>
          <p:spPr>
            <a:xfrm>
              <a:off x="285516" y="1489750"/>
              <a:ext cx="1947000" cy="194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1" name="Google Shape;1801;p31"/>
            <p:cNvGrpSpPr/>
            <p:nvPr/>
          </p:nvGrpSpPr>
          <p:grpSpPr>
            <a:xfrm>
              <a:off x="488301" y="1620552"/>
              <a:ext cx="1409458" cy="1284468"/>
              <a:chOff x="1003175" y="4436000"/>
              <a:chExt cx="716625" cy="653075"/>
            </a:xfrm>
          </p:grpSpPr>
          <p:sp>
            <p:nvSpPr>
              <p:cNvPr id="1802" name="Google Shape;1802;p31"/>
              <p:cNvSpPr/>
              <p:nvPr/>
            </p:nvSpPr>
            <p:spPr>
              <a:xfrm>
                <a:off x="1350350" y="4638025"/>
                <a:ext cx="369450" cy="216150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8646" extrusionOk="0">
                    <a:moveTo>
                      <a:pt x="1" y="1"/>
                    </a:moveTo>
                    <a:cubicBezTo>
                      <a:pt x="806" y="467"/>
                      <a:pt x="1251" y="1457"/>
                      <a:pt x="1251" y="2791"/>
                    </a:cubicBezTo>
                    <a:cubicBezTo>
                      <a:pt x="1251" y="2833"/>
                      <a:pt x="1274" y="2870"/>
                      <a:pt x="1308" y="2890"/>
                    </a:cubicBezTo>
                    <a:cubicBezTo>
                      <a:pt x="1308" y="2890"/>
                      <a:pt x="7204" y="7755"/>
                      <a:pt x="11920" y="8573"/>
                    </a:cubicBezTo>
                    <a:cubicBezTo>
                      <a:pt x="12178" y="8618"/>
                      <a:pt x="12607" y="8646"/>
                      <a:pt x="13036" y="8646"/>
                    </a:cubicBezTo>
                    <a:cubicBezTo>
                      <a:pt x="13905" y="8646"/>
                      <a:pt x="14777" y="8533"/>
                      <a:pt x="14237" y="82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>
                <a:off x="1003175" y="4436000"/>
                <a:ext cx="175175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8154" extrusionOk="0">
                    <a:moveTo>
                      <a:pt x="4304" y="0"/>
                    </a:moveTo>
                    <a:cubicBezTo>
                      <a:pt x="3260" y="0"/>
                      <a:pt x="1958" y="954"/>
                      <a:pt x="1088" y="2461"/>
                    </a:cubicBezTo>
                    <a:cubicBezTo>
                      <a:pt x="0" y="4345"/>
                      <a:pt x="0" y="6383"/>
                      <a:pt x="1088" y="7011"/>
                    </a:cubicBezTo>
                    <a:lnTo>
                      <a:pt x="3022" y="8127"/>
                    </a:lnTo>
                    <a:lnTo>
                      <a:pt x="3022" y="8127"/>
                    </a:lnTo>
                    <a:cubicBezTo>
                      <a:pt x="1978" y="7469"/>
                      <a:pt x="1993" y="5462"/>
                      <a:pt x="3066" y="3603"/>
                    </a:cubicBezTo>
                    <a:cubicBezTo>
                      <a:pt x="3937" y="2096"/>
                      <a:pt x="5240" y="1142"/>
                      <a:pt x="6283" y="1142"/>
                    </a:cubicBezTo>
                    <a:cubicBezTo>
                      <a:pt x="6544" y="1142"/>
                      <a:pt x="6789" y="1202"/>
                      <a:pt x="7006" y="1328"/>
                    </a:cubicBezTo>
                    <a:lnTo>
                      <a:pt x="5028" y="186"/>
                    </a:lnTo>
                    <a:cubicBezTo>
                      <a:pt x="4810" y="60"/>
                      <a:pt x="4565" y="0"/>
                      <a:pt x="4304" y="0"/>
                    </a:cubicBezTo>
                    <a:close/>
                    <a:moveTo>
                      <a:pt x="3022" y="8127"/>
                    </a:moveTo>
                    <a:lnTo>
                      <a:pt x="3022" y="8127"/>
                    </a:lnTo>
                    <a:cubicBezTo>
                      <a:pt x="3037" y="8136"/>
                      <a:pt x="3051" y="8145"/>
                      <a:pt x="3066" y="8153"/>
                    </a:cubicBezTo>
                    <a:lnTo>
                      <a:pt x="3066" y="8152"/>
                    </a:lnTo>
                    <a:lnTo>
                      <a:pt x="3022" y="8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1052625" y="4464550"/>
                <a:ext cx="152900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7197" extrusionOk="0">
                    <a:moveTo>
                      <a:pt x="4305" y="0"/>
                    </a:moveTo>
                    <a:cubicBezTo>
                      <a:pt x="3262" y="0"/>
                      <a:pt x="1959" y="954"/>
                      <a:pt x="1088" y="2461"/>
                    </a:cubicBezTo>
                    <a:cubicBezTo>
                      <a:pt x="0" y="4346"/>
                      <a:pt x="0" y="6382"/>
                      <a:pt x="1088" y="7011"/>
                    </a:cubicBezTo>
                    <a:cubicBezTo>
                      <a:pt x="1306" y="7137"/>
                      <a:pt x="1551" y="7196"/>
                      <a:pt x="1812" y="7196"/>
                    </a:cubicBezTo>
                    <a:cubicBezTo>
                      <a:pt x="2856" y="7196"/>
                      <a:pt x="4158" y="6243"/>
                      <a:pt x="5028" y="4736"/>
                    </a:cubicBezTo>
                    <a:cubicBezTo>
                      <a:pt x="6116" y="2851"/>
                      <a:pt x="6116" y="813"/>
                      <a:pt x="5028" y="186"/>
                    </a:cubicBezTo>
                    <a:cubicBezTo>
                      <a:pt x="4811" y="60"/>
                      <a:pt x="4566" y="0"/>
                      <a:pt x="43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1094125" y="4537275"/>
                <a:ext cx="171950" cy="235825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9433" extrusionOk="0">
                    <a:moveTo>
                      <a:pt x="2335" y="0"/>
                    </a:moveTo>
                    <a:cubicBezTo>
                      <a:pt x="1968" y="0"/>
                      <a:pt x="1575" y="117"/>
                      <a:pt x="1238" y="404"/>
                    </a:cubicBezTo>
                    <a:cubicBezTo>
                      <a:pt x="1" y="1459"/>
                      <a:pt x="158" y="2787"/>
                      <a:pt x="428" y="3361"/>
                    </a:cubicBezTo>
                    <a:lnTo>
                      <a:pt x="3275" y="9433"/>
                    </a:lnTo>
                    <a:lnTo>
                      <a:pt x="3276" y="9433"/>
                    </a:lnTo>
                    <a:cubicBezTo>
                      <a:pt x="3007" y="8859"/>
                      <a:pt x="3595" y="8015"/>
                      <a:pt x="4589" y="7549"/>
                    </a:cubicBezTo>
                    <a:cubicBezTo>
                      <a:pt x="5019" y="7347"/>
                      <a:pt x="5455" y="7249"/>
                      <a:pt x="5832" y="7249"/>
                    </a:cubicBezTo>
                    <a:cubicBezTo>
                      <a:pt x="6328" y="7249"/>
                      <a:pt x="6724" y="7418"/>
                      <a:pt x="6877" y="7744"/>
                    </a:cubicBezTo>
                    <a:lnTo>
                      <a:pt x="3526" y="600"/>
                    </a:lnTo>
                    <a:cubicBezTo>
                      <a:pt x="3366" y="257"/>
                      <a:pt x="2879" y="0"/>
                      <a:pt x="2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1103825" y="4601150"/>
                <a:ext cx="547300" cy="480525"/>
              </a:xfrm>
              <a:custGeom>
                <a:avLst/>
                <a:gdLst/>
                <a:ahLst/>
                <a:cxnLst/>
                <a:rect l="l" t="t" r="r" b="b"/>
                <a:pathLst>
                  <a:path w="21892" h="19221" extrusionOk="0">
                    <a:moveTo>
                      <a:pt x="6895" y="1"/>
                    </a:moveTo>
                    <a:cubicBezTo>
                      <a:pt x="5223" y="1"/>
                      <a:pt x="3137" y="1529"/>
                      <a:pt x="1742" y="3943"/>
                    </a:cubicBezTo>
                    <a:cubicBezTo>
                      <a:pt x="0" y="6963"/>
                      <a:pt x="0" y="10226"/>
                      <a:pt x="1742" y="11233"/>
                    </a:cubicBezTo>
                    <a:lnTo>
                      <a:pt x="15579" y="19220"/>
                    </a:lnTo>
                    <a:cubicBezTo>
                      <a:pt x="13835" y="18213"/>
                      <a:pt x="13835" y="14951"/>
                      <a:pt x="15579" y="11931"/>
                    </a:cubicBezTo>
                    <a:cubicBezTo>
                      <a:pt x="16973" y="9516"/>
                      <a:pt x="19060" y="7989"/>
                      <a:pt x="20732" y="7989"/>
                    </a:cubicBezTo>
                    <a:cubicBezTo>
                      <a:pt x="21150" y="7989"/>
                      <a:pt x="21543" y="8085"/>
                      <a:pt x="21892" y="8286"/>
                    </a:cubicBezTo>
                    <a:lnTo>
                      <a:pt x="8055" y="298"/>
                    </a:lnTo>
                    <a:cubicBezTo>
                      <a:pt x="7706" y="97"/>
                      <a:pt x="7314" y="1"/>
                      <a:pt x="6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>
                <a:off x="1449700" y="4800900"/>
                <a:ext cx="23410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11527" extrusionOk="0">
                    <a:moveTo>
                      <a:pt x="6896" y="1"/>
                    </a:moveTo>
                    <a:cubicBezTo>
                      <a:pt x="6282" y="1"/>
                      <a:pt x="5599" y="205"/>
                      <a:pt x="4900" y="609"/>
                    </a:cubicBezTo>
                    <a:cubicBezTo>
                      <a:pt x="3716" y="1293"/>
                      <a:pt x="2580" y="2491"/>
                      <a:pt x="1744" y="3941"/>
                    </a:cubicBezTo>
                    <a:cubicBezTo>
                      <a:pt x="0" y="6961"/>
                      <a:pt x="0" y="10223"/>
                      <a:pt x="1744" y="11230"/>
                    </a:cubicBezTo>
                    <a:cubicBezTo>
                      <a:pt x="2086" y="11428"/>
                      <a:pt x="2478" y="11526"/>
                      <a:pt x="2904" y="11526"/>
                    </a:cubicBezTo>
                    <a:cubicBezTo>
                      <a:pt x="3518" y="11526"/>
                      <a:pt x="4200" y="11322"/>
                      <a:pt x="4900" y="10918"/>
                    </a:cubicBezTo>
                    <a:cubicBezTo>
                      <a:pt x="6084" y="10234"/>
                      <a:pt x="7219" y="9035"/>
                      <a:pt x="8057" y="7586"/>
                    </a:cubicBezTo>
                    <a:cubicBezTo>
                      <a:pt x="8894" y="6136"/>
                      <a:pt x="9364" y="4553"/>
                      <a:pt x="9364" y="3186"/>
                    </a:cubicBezTo>
                    <a:cubicBezTo>
                      <a:pt x="9364" y="1819"/>
                      <a:pt x="8894" y="779"/>
                      <a:pt x="8057" y="296"/>
                    </a:cubicBezTo>
                    <a:cubicBezTo>
                      <a:pt x="7714" y="99"/>
                      <a:pt x="7321" y="1"/>
                      <a:pt x="6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>
                <a:off x="1477700" y="4833800"/>
                <a:ext cx="189000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894" extrusionOk="0">
                    <a:moveTo>
                      <a:pt x="5320" y="1"/>
                    </a:moveTo>
                    <a:cubicBezTo>
                      <a:pt x="4030" y="1"/>
                      <a:pt x="2420" y="1178"/>
                      <a:pt x="1345" y="3041"/>
                    </a:cubicBezTo>
                    <a:cubicBezTo>
                      <a:pt x="1" y="5370"/>
                      <a:pt x="1" y="7889"/>
                      <a:pt x="1345" y="8665"/>
                    </a:cubicBezTo>
                    <a:cubicBezTo>
                      <a:pt x="1614" y="8820"/>
                      <a:pt x="1917" y="8894"/>
                      <a:pt x="2240" y="8894"/>
                    </a:cubicBezTo>
                    <a:cubicBezTo>
                      <a:pt x="3530" y="8894"/>
                      <a:pt x="5139" y="7716"/>
                      <a:pt x="6214" y="5853"/>
                    </a:cubicBezTo>
                    <a:cubicBezTo>
                      <a:pt x="7560" y="3524"/>
                      <a:pt x="7560" y="1006"/>
                      <a:pt x="6214" y="230"/>
                    </a:cubicBezTo>
                    <a:cubicBezTo>
                      <a:pt x="5945" y="75"/>
                      <a:pt x="5643" y="1"/>
                      <a:pt x="5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1536700" y="4903200"/>
                <a:ext cx="71025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343" extrusionOk="0">
                    <a:moveTo>
                      <a:pt x="1999" y="0"/>
                    </a:moveTo>
                    <a:cubicBezTo>
                      <a:pt x="1514" y="0"/>
                      <a:pt x="909" y="443"/>
                      <a:pt x="505" y="1143"/>
                    </a:cubicBezTo>
                    <a:cubicBezTo>
                      <a:pt x="0" y="2018"/>
                      <a:pt x="0" y="2964"/>
                      <a:pt x="505" y="3256"/>
                    </a:cubicBezTo>
                    <a:cubicBezTo>
                      <a:pt x="607" y="3314"/>
                      <a:pt x="720" y="3342"/>
                      <a:pt x="842" y="3342"/>
                    </a:cubicBezTo>
                    <a:cubicBezTo>
                      <a:pt x="1326" y="3342"/>
                      <a:pt x="1931" y="2900"/>
                      <a:pt x="2335" y="2200"/>
                    </a:cubicBezTo>
                    <a:cubicBezTo>
                      <a:pt x="2840" y="1325"/>
                      <a:pt x="2840" y="378"/>
                      <a:pt x="2335" y="87"/>
                    </a:cubicBezTo>
                    <a:cubicBezTo>
                      <a:pt x="2234" y="28"/>
                      <a:pt x="2120" y="0"/>
                      <a:pt x="1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1520475" y="4855425"/>
                <a:ext cx="139350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7529" extrusionOk="0">
                    <a:moveTo>
                      <a:pt x="4136" y="1"/>
                    </a:moveTo>
                    <a:cubicBezTo>
                      <a:pt x="5279" y="660"/>
                      <a:pt x="5279" y="2798"/>
                      <a:pt x="4137" y="4776"/>
                    </a:cubicBezTo>
                    <a:cubicBezTo>
                      <a:pt x="3224" y="6359"/>
                      <a:pt x="1856" y="7359"/>
                      <a:pt x="761" y="7359"/>
                    </a:cubicBezTo>
                    <a:cubicBezTo>
                      <a:pt x="487" y="7359"/>
                      <a:pt x="229" y="7296"/>
                      <a:pt x="0" y="7164"/>
                    </a:cubicBezTo>
                    <a:lnTo>
                      <a:pt x="0" y="7164"/>
                    </a:lnTo>
                    <a:lnTo>
                      <a:pt x="295" y="7334"/>
                    </a:lnTo>
                    <a:cubicBezTo>
                      <a:pt x="524" y="7466"/>
                      <a:pt x="781" y="7529"/>
                      <a:pt x="1056" y="7529"/>
                    </a:cubicBezTo>
                    <a:cubicBezTo>
                      <a:pt x="2151" y="7529"/>
                      <a:pt x="3518" y="6528"/>
                      <a:pt x="4431" y="4946"/>
                    </a:cubicBezTo>
                    <a:cubicBezTo>
                      <a:pt x="5574" y="2969"/>
                      <a:pt x="5574" y="831"/>
                      <a:pt x="4431" y="170"/>
                    </a:cubicBezTo>
                    <a:lnTo>
                      <a:pt x="4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1469625" y="4824300"/>
                <a:ext cx="176025" cy="239400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576" extrusionOk="0">
                    <a:moveTo>
                      <a:pt x="7038" y="419"/>
                    </a:moveTo>
                    <a:lnTo>
                      <a:pt x="7040" y="420"/>
                    </a:lnTo>
                    <a:cubicBezTo>
                      <a:pt x="7040" y="419"/>
                      <a:pt x="7039" y="419"/>
                      <a:pt x="7038" y="419"/>
                    </a:cubicBezTo>
                    <a:close/>
                    <a:moveTo>
                      <a:pt x="5774" y="1"/>
                    </a:moveTo>
                    <a:cubicBezTo>
                      <a:pt x="4375" y="1"/>
                      <a:pt x="2627" y="1280"/>
                      <a:pt x="1460" y="3302"/>
                    </a:cubicBezTo>
                    <a:cubicBezTo>
                      <a:pt x="0" y="5830"/>
                      <a:pt x="0" y="8563"/>
                      <a:pt x="1460" y="9405"/>
                    </a:cubicBezTo>
                    <a:lnTo>
                      <a:pt x="1749" y="9573"/>
                    </a:lnTo>
                    <a:lnTo>
                      <a:pt x="1749" y="9573"/>
                    </a:lnTo>
                    <a:cubicBezTo>
                      <a:pt x="294" y="8727"/>
                      <a:pt x="296" y="5997"/>
                      <a:pt x="1754" y="3471"/>
                    </a:cubicBezTo>
                    <a:cubicBezTo>
                      <a:pt x="2922" y="1450"/>
                      <a:pt x="4669" y="171"/>
                      <a:pt x="6069" y="171"/>
                    </a:cubicBezTo>
                    <a:cubicBezTo>
                      <a:pt x="6418" y="171"/>
                      <a:pt x="6747" y="250"/>
                      <a:pt x="7038" y="419"/>
                    </a:cubicBezTo>
                    <a:lnTo>
                      <a:pt x="7038" y="419"/>
                    </a:lnTo>
                    <a:lnTo>
                      <a:pt x="6745" y="249"/>
                    </a:lnTo>
                    <a:cubicBezTo>
                      <a:pt x="6453" y="81"/>
                      <a:pt x="6125" y="1"/>
                      <a:pt x="5774" y="1"/>
                    </a:cubicBezTo>
                    <a:close/>
                    <a:moveTo>
                      <a:pt x="1749" y="9573"/>
                    </a:moveTo>
                    <a:cubicBezTo>
                      <a:pt x="1751" y="9574"/>
                      <a:pt x="1753" y="9575"/>
                      <a:pt x="1754" y="9576"/>
                    </a:cubicBezTo>
                    <a:lnTo>
                      <a:pt x="1749" y="95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>
                <a:off x="1476975" y="4828550"/>
                <a:ext cx="205150" cy="24137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9655" extrusionOk="0">
                    <a:moveTo>
                      <a:pt x="5411" y="1050"/>
                    </a:moveTo>
                    <a:cubicBezTo>
                      <a:pt x="5686" y="1050"/>
                      <a:pt x="5943" y="1113"/>
                      <a:pt x="6171" y="1245"/>
                    </a:cubicBezTo>
                    <a:cubicBezTo>
                      <a:pt x="7314" y="1905"/>
                      <a:pt x="7314" y="4044"/>
                      <a:pt x="6171" y="6021"/>
                    </a:cubicBezTo>
                    <a:cubicBezTo>
                      <a:pt x="5258" y="7603"/>
                      <a:pt x="3891" y="8604"/>
                      <a:pt x="2796" y="8604"/>
                    </a:cubicBezTo>
                    <a:cubicBezTo>
                      <a:pt x="2521" y="8604"/>
                      <a:pt x="2264" y="8541"/>
                      <a:pt x="2035" y="8409"/>
                    </a:cubicBezTo>
                    <a:cubicBezTo>
                      <a:pt x="893" y="7750"/>
                      <a:pt x="893" y="5611"/>
                      <a:pt x="2035" y="3633"/>
                    </a:cubicBezTo>
                    <a:cubicBezTo>
                      <a:pt x="2949" y="2051"/>
                      <a:pt x="4317" y="1050"/>
                      <a:pt x="5411" y="1050"/>
                    </a:cubicBezTo>
                    <a:close/>
                    <a:moveTo>
                      <a:pt x="5775" y="1"/>
                    </a:moveTo>
                    <a:cubicBezTo>
                      <a:pt x="4375" y="1"/>
                      <a:pt x="2628" y="1280"/>
                      <a:pt x="1460" y="3301"/>
                    </a:cubicBezTo>
                    <a:cubicBezTo>
                      <a:pt x="0" y="5830"/>
                      <a:pt x="0" y="8562"/>
                      <a:pt x="1460" y="9406"/>
                    </a:cubicBezTo>
                    <a:cubicBezTo>
                      <a:pt x="1752" y="9574"/>
                      <a:pt x="2081" y="9654"/>
                      <a:pt x="2431" y="9654"/>
                    </a:cubicBezTo>
                    <a:cubicBezTo>
                      <a:pt x="3831" y="9654"/>
                      <a:pt x="5579" y="8375"/>
                      <a:pt x="6746" y="6353"/>
                    </a:cubicBezTo>
                    <a:cubicBezTo>
                      <a:pt x="8205" y="3825"/>
                      <a:pt x="8205" y="1092"/>
                      <a:pt x="6746" y="250"/>
                    </a:cubicBezTo>
                    <a:cubicBezTo>
                      <a:pt x="6454" y="81"/>
                      <a:pt x="6126" y="1"/>
                      <a:pt x="5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>
                <a:off x="1552425" y="4910750"/>
                <a:ext cx="578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982" extrusionOk="0">
                    <a:moveTo>
                      <a:pt x="0" y="2738"/>
                    </a:moveTo>
                    <a:cubicBezTo>
                      <a:pt x="1" y="2739"/>
                      <a:pt x="2" y="2739"/>
                      <a:pt x="3" y="2740"/>
                    </a:cubicBezTo>
                    <a:lnTo>
                      <a:pt x="3" y="2740"/>
                    </a:lnTo>
                    <a:lnTo>
                      <a:pt x="0" y="2738"/>
                    </a:lnTo>
                    <a:close/>
                    <a:moveTo>
                      <a:pt x="1580" y="1"/>
                    </a:moveTo>
                    <a:lnTo>
                      <a:pt x="1580" y="1"/>
                    </a:lnTo>
                    <a:cubicBezTo>
                      <a:pt x="2017" y="253"/>
                      <a:pt x="2017" y="1069"/>
                      <a:pt x="1580" y="1826"/>
                    </a:cubicBezTo>
                    <a:cubicBezTo>
                      <a:pt x="1232" y="2430"/>
                      <a:pt x="709" y="2813"/>
                      <a:pt x="291" y="2813"/>
                    </a:cubicBezTo>
                    <a:cubicBezTo>
                      <a:pt x="187" y="2813"/>
                      <a:pt x="90" y="2789"/>
                      <a:pt x="3" y="2740"/>
                    </a:cubicBezTo>
                    <a:lnTo>
                      <a:pt x="3" y="2740"/>
                    </a:lnTo>
                    <a:lnTo>
                      <a:pt x="295" y="2907"/>
                    </a:lnTo>
                    <a:cubicBezTo>
                      <a:pt x="383" y="2958"/>
                      <a:pt x="481" y="2982"/>
                      <a:pt x="586" y="2982"/>
                    </a:cubicBezTo>
                    <a:cubicBezTo>
                      <a:pt x="1004" y="2982"/>
                      <a:pt x="1526" y="2600"/>
                      <a:pt x="1875" y="1996"/>
                    </a:cubicBezTo>
                    <a:cubicBezTo>
                      <a:pt x="2312" y="1240"/>
                      <a:pt x="2312" y="423"/>
                      <a:pt x="1875" y="171"/>
                    </a:cubicBez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>
                <a:off x="1532975" y="4898875"/>
                <a:ext cx="71825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763" extrusionOk="0">
                    <a:moveTo>
                      <a:pt x="2208" y="0"/>
                    </a:moveTo>
                    <a:cubicBezTo>
                      <a:pt x="1673" y="0"/>
                      <a:pt x="1005" y="489"/>
                      <a:pt x="559" y="1262"/>
                    </a:cubicBezTo>
                    <a:cubicBezTo>
                      <a:pt x="1" y="2227"/>
                      <a:pt x="1" y="3272"/>
                      <a:pt x="559" y="3594"/>
                    </a:cubicBezTo>
                    <a:lnTo>
                      <a:pt x="854" y="3763"/>
                    </a:lnTo>
                    <a:cubicBezTo>
                      <a:pt x="296" y="3442"/>
                      <a:pt x="296" y="2397"/>
                      <a:pt x="854" y="1431"/>
                    </a:cubicBezTo>
                    <a:cubicBezTo>
                      <a:pt x="1299" y="659"/>
                      <a:pt x="1967" y="170"/>
                      <a:pt x="2502" y="170"/>
                    </a:cubicBezTo>
                    <a:cubicBezTo>
                      <a:pt x="2636" y="170"/>
                      <a:pt x="2761" y="201"/>
                      <a:pt x="2873" y="265"/>
                    </a:cubicBezTo>
                    <a:lnTo>
                      <a:pt x="2579" y="95"/>
                    </a:lnTo>
                    <a:cubicBezTo>
                      <a:pt x="2467" y="31"/>
                      <a:pt x="2342" y="0"/>
                      <a:pt x="2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1540375" y="4903125"/>
                <a:ext cx="7837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688" extrusionOk="0">
                    <a:moveTo>
                      <a:pt x="2067" y="401"/>
                    </a:moveTo>
                    <a:cubicBezTo>
                      <a:pt x="2172" y="401"/>
                      <a:pt x="2270" y="425"/>
                      <a:pt x="2357" y="476"/>
                    </a:cubicBezTo>
                    <a:cubicBezTo>
                      <a:pt x="2794" y="728"/>
                      <a:pt x="2794" y="1545"/>
                      <a:pt x="2357" y="2301"/>
                    </a:cubicBezTo>
                    <a:cubicBezTo>
                      <a:pt x="2008" y="2905"/>
                      <a:pt x="1486" y="3287"/>
                      <a:pt x="1068" y="3287"/>
                    </a:cubicBezTo>
                    <a:cubicBezTo>
                      <a:pt x="963" y="3287"/>
                      <a:pt x="865" y="3263"/>
                      <a:pt x="777" y="3212"/>
                    </a:cubicBezTo>
                    <a:cubicBezTo>
                      <a:pt x="341" y="2960"/>
                      <a:pt x="341" y="2143"/>
                      <a:pt x="777" y="1388"/>
                    </a:cubicBezTo>
                    <a:cubicBezTo>
                      <a:pt x="1126" y="784"/>
                      <a:pt x="1648" y="401"/>
                      <a:pt x="2067" y="401"/>
                    </a:cubicBezTo>
                    <a:close/>
                    <a:moveTo>
                      <a:pt x="2205" y="0"/>
                    </a:moveTo>
                    <a:cubicBezTo>
                      <a:pt x="1670" y="0"/>
                      <a:pt x="1003" y="489"/>
                      <a:pt x="558" y="1261"/>
                    </a:cubicBezTo>
                    <a:cubicBezTo>
                      <a:pt x="0" y="2227"/>
                      <a:pt x="0" y="3271"/>
                      <a:pt x="558" y="3593"/>
                    </a:cubicBezTo>
                    <a:cubicBezTo>
                      <a:pt x="669" y="3657"/>
                      <a:pt x="795" y="3688"/>
                      <a:pt x="929" y="3688"/>
                    </a:cubicBezTo>
                    <a:cubicBezTo>
                      <a:pt x="1463" y="3688"/>
                      <a:pt x="2131" y="3200"/>
                      <a:pt x="2577" y="2427"/>
                    </a:cubicBezTo>
                    <a:cubicBezTo>
                      <a:pt x="3135" y="1462"/>
                      <a:pt x="3135" y="418"/>
                      <a:pt x="2577" y="95"/>
                    </a:cubicBezTo>
                    <a:cubicBezTo>
                      <a:pt x="2465" y="31"/>
                      <a:pt x="2339" y="0"/>
                      <a:pt x="2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1385175" y="4962775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3" y="1"/>
                    </a:moveTo>
                    <a:cubicBezTo>
                      <a:pt x="197" y="1"/>
                      <a:pt x="0" y="180"/>
                      <a:pt x="13" y="421"/>
                    </a:cubicBezTo>
                    <a:cubicBezTo>
                      <a:pt x="74" y="1604"/>
                      <a:pt x="508" y="2550"/>
                      <a:pt x="1312" y="3016"/>
                    </a:cubicBezTo>
                    <a:lnTo>
                      <a:pt x="1312" y="3017"/>
                    </a:lnTo>
                    <a:lnTo>
                      <a:pt x="2419" y="3655"/>
                    </a:lnTo>
                    <a:cubicBezTo>
                      <a:pt x="1509" y="3130"/>
                      <a:pt x="1074" y="1989"/>
                      <a:pt x="1114" y="587"/>
                    </a:cubicBezTo>
                    <a:cubicBezTo>
                      <a:pt x="1118" y="440"/>
                      <a:pt x="1042" y="302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>
                <a:off x="1329850" y="4930825"/>
                <a:ext cx="604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655" extrusionOk="0">
                    <a:moveTo>
                      <a:pt x="413" y="1"/>
                    </a:moveTo>
                    <a:cubicBezTo>
                      <a:pt x="197" y="1"/>
                      <a:pt x="1" y="180"/>
                      <a:pt x="12" y="422"/>
                    </a:cubicBezTo>
                    <a:cubicBezTo>
                      <a:pt x="73" y="1601"/>
                      <a:pt x="505" y="2548"/>
                      <a:pt x="1307" y="3015"/>
                    </a:cubicBezTo>
                    <a:lnTo>
                      <a:pt x="1307" y="3013"/>
                    </a:lnTo>
                    <a:lnTo>
                      <a:pt x="2416" y="3654"/>
                    </a:lnTo>
                    <a:cubicBezTo>
                      <a:pt x="1507" y="3127"/>
                      <a:pt x="1073" y="1986"/>
                      <a:pt x="1115" y="587"/>
                    </a:cubicBezTo>
                    <a:cubicBezTo>
                      <a:pt x="1118" y="440"/>
                      <a:pt x="1043" y="303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>
                <a:off x="1274525" y="4898875"/>
                <a:ext cx="6030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3652" extrusionOk="0">
                    <a:moveTo>
                      <a:pt x="413" y="0"/>
                    </a:moveTo>
                    <a:cubicBezTo>
                      <a:pt x="197" y="0"/>
                      <a:pt x="0" y="179"/>
                      <a:pt x="13" y="422"/>
                    </a:cubicBezTo>
                    <a:cubicBezTo>
                      <a:pt x="72" y="1599"/>
                      <a:pt x="513" y="2529"/>
                      <a:pt x="1303" y="3012"/>
                    </a:cubicBezTo>
                    <a:cubicBezTo>
                      <a:pt x="1313" y="3017"/>
                      <a:pt x="2412" y="3652"/>
                      <a:pt x="2412" y="3652"/>
                    </a:cubicBezTo>
                    <a:cubicBezTo>
                      <a:pt x="1505" y="3124"/>
                      <a:pt x="1073" y="1986"/>
                      <a:pt x="1114" y="588"/>
                    </a:cubicBezTo>
                    <a:cubicBezTo>
                      <a:pt x="1119" y="441"/>
                      <a:pt x="1043" y="303"/>
                      <a:pt x="916" y="229"/>
                    </a:cubicBezTo>
                    <a:lnTo>
                      <a:pt x="612" y="54"/>
                    </a:lnTo>
                    <a:cubicBezTo>
                      <a:pt x="548" y="17"/>
                      <a:pt x="480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1219175" y="4866925"/>
                <a:ext cx="6025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3650" extrusionOk="0">
                    <a:moveTo>
                      <a:pt x="414" y="1"/>
                    </a:moveTo>
                    <a:cubicBezTo>
                      <a:pt x="198" y="1"/>
                      <a:pt x="0" y="180"/>
                      <a:pt x="13" y="422"/>
                    </a:cubicBezTo>
                    <a:cubicBezTo>
                      <a:pt x="74" y="1604"/>
                      <a:pt x="508" y="2552"/>
                      <a:pt x="1313" y="3017"/>
                    </a:cubicBezTo>
                    <a:lnTo>
                      <a:pt x="2410" y="3650"/>
                    </a:lnTo>
                    <a:cubicBezTo>
                      <a:pt x="1505" y="3121"/>
                      <a:pt x="1074" y="1983"/>
                      <a:pt x="1115" y="588"/>
                    </a:cubicBezTo>
                    <a:cubicBezTo>
                      <a:pt x="1119" y="441"/>
                      <a:pt x="1043" y="303"/>
                      <a:pt x="915" y="229"/>
                    </a:cubicBezTo>
                    <a:lnTo>
                      <a:pt x="613" y="54"/>
                    </a:lnTo>
                    <a:cubicBezTo>
                      <a:pt x="548" y="18"/>
                      <a:pt x="480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1163850" y="4835000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4" y="0"/>
                    </a:moveTo>
                    <a:cubicBezTo>
                      <a:pt x="198" y="0"/>
                      <a:pt x="1" y="179"/>
                      <a:pt x="13" y="421"/>
                    </a:cubicBezTo>
                    <a:cubicBezTo>
                      <a:pt x="74" y="1605"/>
                      <a:pt x="507" y="2551"/>
                      <a:pt x="1313" y="3017"/>
                    </a:cubicBezTo>
                    <a:lnTo>
                      <a:pt x="2420" y="3656"/>
                    </a:lnTo>
                    <a:cubicBezTo>
                      <a:pt x="1509" y="3130"/>
                      <a:pt x="1074" y="1988"/>
                      <a:pt x="1115" y="587"/>
                    </a:cubicBezTo>
                    <a:cubicBezTo>
                      <a:pt x="1120" y="441"/>
                      <a:pt x="1043" y="302"/>
                      <a:pt x="915" y="230"/>
                    </a:cubicBezTo>
                    <a:lnTo>
                      <a:pt x="613" y="55"/>
                    </a:lnTo>
                    <a:cubicBezTo>
                      <a:pt x="549" y="17"/>
                      <a:pt x="48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>
                <a:off x="1242825" y="4632350"/>
                <a:ext cx="4704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12869" extrusionOk="0">
                    <a:moveTo>
                      <a:pt x="3249" y="0"/>
                    </a:moveTo>
                    <a:cubicBezTo>
                      <a:pt x="2617" y="0"/>
                      <a:pt x="1919" y="211"/>
                      <a:pt x="1199" y="627"/>
                    </a:cubicBezTo>
                    <a:cubicBezTo>
                      <a:pt x="568" y="993"/>
                      <a:pt x="160" y="1639"/>
                      <a:pt x="89" y="2354"/>
                    </a:cubicBezTo>
                    <a:cubicBezTo>
                      <a:pt x="1" y="3236"/>
                      <a:pt x="113" y="4554"/>
                      <a:pt x="1036" y="6067"/>
                    </a:cubicBezTo>
                    <a:cubicBezTo>
                      <a:pt x="2215" y="8001"/>
                      <a:pt x="6719" y="10970"/>
                      <a:pt x="9436" y="12561"/>
                    </a:cubicBezTo>
                    <a:cubicBezTo>
                      <a:pt x="9792" y="12770"/>
                      <a:pt x="10182" y="12868"/>
                      <a:pt x="10566" y="12868"/>
                    </a:cubicBezTo>
                    <a:cubicBezTo>
                      <a:pt x="11322" y="12868"/>
                      <a:pt x="12059" y="12487"/>
                      <a:pt x="12495" y="11803"/>
                    </a:cubicBezTo>
                    <a:cubicBezTo>
                      <a:pt x="13286" y="10562"/>
                      <a:pt x="14314" y="9495"/>
                      <a:pt x="15436" y="8847"/>
                    </a:cubicBezTo>
                    <a:cubicBezTo>
                      <a:pt x="16159" y="8429"/>
                      <a:pt x="16842" y="8217"/>
                      <a:pt x="17460" y="8217"/>
                    </a:cubicBezTo>
                    <a:cubicBezTo>
                      <a:pt x="17891" y="8217"/>
                      <a:pt x="18291" y="8320"/>
                      <a:pt x="18653" y="8528"/>
                    </a:cubicBezTo>
                    <a:lnTo>
                      <a:pt x="18705" y="8636"/>
                    </a:lnTo>
                    <a:cubicBezTo>
                      <a:pt x="18705" y="8636"/>
                      <a:pt x="18815" y="8506"/>
                      <a:pt x="18810" y="8455"/>
                    </a:cubicBezTo>
                    <a:cubicBezTo>
                      <a:pt x="18791" y="8274"/>
                      <a:pt x="18653" y="8251"/>
                      <a:pt x="18653" y="8251"/>
                    </a:cubicBezTo>
                    <a:lnTo>
                      <a:pt x="4468" y="314"/>
                    </a:lnTo>
                    <a:cubicBezTo>
                      <a:pt x="4105" y="105"/>
                      <a:pt x="3693" y="0"/>
                      <a:pt x="3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>
                <a:off x="1241550" y="4625250"/>
                <a:ext cx="4676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12869" extrusionOk="0">
                    <a:moveTo>
                      <a:pt x="3248" y="0"/>
                    </a:moveTo>
                    <a:cubicBezTo>
                      <a:pt x="2616" y="0"/>
                      <a:pt x="1918" y="211"/>
                      <a:pt x="1197" y="627"/>
                    </a:cubicBezTo>
                    <a:cubicBezTo>
                      <a:pt x="566" y="993"/>
                      <a:pt x="159" y="1638"/>
                      <a:pt x="88" y="2355"/>
                    </a:cubicBezTo>
                    <a:cubicBezTo>
                      <a:pt x="0" y="3237"/>
                      <a:pt x="164" y="5512"/>
                      <a:pt x="1087" y="7025"/>
                    </a:cubicBezTo>
                    <a:cubicBezTo>
                      <a:pt x="2266" y="8959"/>
                      <a:pt x="6290" y="10970"/>
                      <a:pt x="9008" y="12561"/>
                    </a:cubicBezTo>
                    <a:cubicBezTo>
                      <a:pt x="9364" y="12769"/>
                      <a:pt x="9802" y="12868"/>
                      <a:pt x="10251" y="12868"/>
                    </a:cubicBezTo>
                    <a:cubicBezTo>
                      <a:pt x="11133" y="12868"/>
                      <a:pt x="12058" y="12487"/>
                      <a:pt x="12493" y="11803"/>
                    </a:cubicBezTo>
                    <a:cubicBezTo>
                      <a:pt x="13285" y="10562"/>
                      <a:pt x="14313" y="9494"/>
                      <a:pt x="15434" y="8846"/>
                    </a:cubicBezTo>
                    <a:cubicBezTo>
                      <a:pt x="16155" y="8430"/>
                      <a:pt x="16853" y="8220"/>
                      <a:pt x="17484" y="8220"/>
                    </a:cubicBezTo>
                    <a:cubicBezTo>
                      <a:pt x="17929" y="8220"/>
                      <a:pt x="18340" y="8324"/>
                      <a:pt x="18704" y="8533"/>
                    </a:cubicBezTo>
                    <a:lnTo>
                      <a:pt x="4466" y="315"/>
                    </a:lnTo>
                    <a:cubicBezTo>
                      <a:pt x="4103" y="105"/>
                      <a:pt x="3692" y="0"/>
                      <a:pt x="3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1"/>
          <p:cNvGrpSpPr/>
          <p:nvPr/>
        </p:nvGrpSpPr>
        <p:grpSpPr>
          <a:xfrm>
            <a:off x="6576674" y="1341418"/>
            <a:ext cx="1599000" cy="1778883"/>
            <a:chOff x="6576674" y="1341418"/>
            <a:chExt cx="1599000" cy="1778883"/>
          </a:xfrm>
        </p:grpSpPr>
        <p:sp>
          <p:nvSpPr>
            <p:cNvPr id="1824" name="Google Shape;1824;p31"/>
            <p:cNvSpPr/>
            <p:nvPr/>
          </p:nvSpPr>
          <p:spPr>
            <a:xfrm>
              <a:off x="6576674" y="1431400"/>
              <a:ext cx="1599000" cy="1599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5" name="Google Shape;1825;p31"/>
            <p:cNvGrpSpPr/>
            <p:nvPr/>
          </p:nvGrpSpPr>
          <p:grpSpPr>
            <a:xfrm>
              <a:off x="7035891" y="1341418"/>
              <a:ext cx="680462" cy="1778883"/>
              <a:chOff x="5813850" y="4695475"/>
              <a:chExt cx="281450" cy="735775"/>
            </a:xfrm>
          </p:grpSpPr>
          <p:sp>
            <p:nvSpPr>
              <p:cNvPr id="1826" name="Google Shape;1826;p31"/>
              <p:cNvSpPr/>
              <p:nvPr/>
            </p:nvSpPr>
            <p:spPr>
              <a:xfrm>
                <a:off x="5813850" y="4695475"/>
                <a:ext cx="274850" cy="734525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29381" extrusionOk="0">
                    <a:moveTo>
                      <a:pt x="9989" y="1"/>
                    </a:moveTo>
                    <a:cubicBezTo>
                      <a:pt x="9887" y="1"/>
                      <a:pt x="9775" y="32"/>
                      <a:pt x="9657" y="101"/>
                    </a:cubicBezTo>
                    <a:lnTo>
                      <a:pt x="860" y="5178"/>
                    </a:lnTo>
                    <a:cubicBezTo>
                      <a:pt x="388" y="5451"/>
                      <a:pt x="0" y="6191"/>
                      <a:pt x="0" y="6821"/>
                    </a:cubicBezTo>
                    <a:lnTo>
                      <a:pt x="0" y="28253"/>
                    </a:lnTo>
                    <a:cubicBezTo>
                      <a:pt x="0" y="28598"/>
                      <a:pt x="118" y="28836"/>
                      <a:pt x="300" y="28942"/>
                    </a:cubicBezTo>
                    <a:lnTo>
                      <a:pt x="299" y="28947"/>
                    </a:lnTo>
                    <a:lnTo>
                      <a:pt x="1056" y="29381"/>
                    </a:lnTo>
                    <a:lnTo>
                      <a:pt x="9657" y="23825"/>
                    </a:lnTo>
                    <a:cubicBezTo>
                      <a:pt x="10129" y="23552"/>
                      <a:pt x="10515" y="22813"/>
                      <a:pt x="10515" y="22183"/>
                    </a:cubicBezTo>
                    <a:lnTo>
                      <a:pt x="10994" y="504"/>
                    </a:lnTo>
                    <a:lnTo>
                      <a:pt x="10228" y="65"/>
                    </a:lnTo>
                    <a:cubicBezTo>
                      <a:pt x="10228" y="65"/>
                      <a:pt x="10227" y="67"/>
                      <a:pt x="10227" y="67"/>
                    </a:cubicBezTo>
                    <a:cubicBezTo>
                      <a:pt x="10157" y="24"/>
                      <a:pt x="10076" y="1"/>
                      <a:pt x="9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5832400" y="4706025"/>
                <a:ext cx="262900" cy="725225"/>
              </a:xfrm>
              <a:custGeom>
                <a:avLst/>
                <a:gdLst/>
                <a:ahLst/>
                <a:cxnLst/>
                <a:rect l="l" t="t" r="r" b="b"/>
                <a:pathLst>
                  <a:path w="10516" h="29009" extrusionOk="0">
                    <a:moveTo>
                      <a:pt x="9996" y="0"/>
                    </a:moveTo>
                    <a:cubicBezTo>
                      <a:pt x="9891" y="0"/>
                      <a:pt x="9777" y="33"/>
                      <a:pt x="9657" y="103"/>
                    </a:cubicBezTo>
                    <a:lnTo>
                      <a:pt x="860" y="5181"/>
                    </a:lnTo>
                    <a:cubicBezTo>
                      <a:pt x="388" y="5454"/>
                      <a:pt x="0" y="6193"/>
                      <a:pt x="0" y="6824"/>
                    </a:cubicBezTo>
                    <a:lnTo>
                      <a:pt x="0" y="28256"/>
                    </a:lnTo>
                    <a:cubicBezTo>
                      <a:pt x="0" y="28726"/>
                      <a:pt x="216" y="29009"/>
                      <a:pt x="521" y="29009"/>
                    </a:cubicBezTo>
                    <a:cubicBezTo>
                      <a:pt x="625" y="29009"/>
                      <a:pt x="740" y="28976"/>
                      <a:pt x="860" y="28906"/>
                    </a:cubicBezTo>
                    <a:lnTo>
                      <a:pt x="9657" y="23828"/>
                    </a:lnTo>
                    <a:cubicBezTo>
                      <a:pt x="10129" y="23555"/>
                      <a:pt x="10516" y="22816"/>
                      <a:pt x="10516" y="22185"/>
                    </a:cubicBezTo>
                    <a:lnTo>
                      <a:pt x="10516" y="753"/>
                    </a:lnTo>
                    <a:cubicBezTo>
                      <a:pt x="10516" y="283"/>
                      <a:pt x="10301" y="0"/>
                      <a:pt x="9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841475" y="4718550"/>
                <a:ext cx="244250" cy="697925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27917" extrusionOk="0">
                    <a:moveTo>
                      <a:pt x="9499" y="0"/>
                    </a:moveTo>
                    <a:cubicBezTo>
                      <a:pt x="9416" y="0"/>
                      <a:pt x="9312" y="37"/>
                      <a:pt x="9183" y="112"/>
                    </a:cubicBezTo>
                    <a:lnTo>
                      <a:pt x="786" y="4931"/>
                    </a:lnTo>
                    <a:cubicBezTo>
                      <a:pt x="354" y="5180"/>
                      <a:pt x="0" y="5855"/>
                      <a:pt x="0" y="6431"/>
                    </a:cubicBezTo>
                    <a:lnTo>
                      <a:pt x="0" y="27299"/>
                    </a:lnTo>
                    <a:cubicBezTo>
                      <a:pt x="0" y="27707"/>
                      <a:pt x="95" y="27917"/>
                      <a:pt x="303" y="27917"/>
                    </a:cubicBezTo>
                    <a:cubicBezTo>
                      <a:pt x="389" y="27917"/>
                      <a:pt x="495" y="27881"/>
                      <a:pt x="621" y="27808"/>
                    </a:cubicBezTo>
                    <a:lnTo>
                      <a:pt x="8984" y="22989"/>
                    </a:lnTo>
                    <a:cubicBezTo>
                      <a:pt x="9416" y="22740"/>
                      <a:pt x="9770" y="22064"/>
                      <a:pt x="9770" y="21489"/>
                    </a:cubicBezTo>
                    <a:lnTo>
                      <a:pt x="9770" y="609"/>
                    </a:lnTo>
                    <a:cubicBezTo>
                      <a:pt x="9770" y="205"/>
                      <a:pt x="9693" y="0"/>
                      <a:pt x="9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849100" y="4755075"/>
                <a:ext cx="2294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25085" extrusionOk="0">
                    <a:moveTo>
                      <a:pt x="9179" y="1"/>
                    </a:moveTo>
                    <a:lnTo>
                      <a:pt x="1" y="5307"/>
                    </a:lnTo>
                    <a:lnTo>
                      <a:pt x="1" y="25084"/>
                    </a:lnTo>
                    <a:lnTo>
                      <a:pt x="9179" y="19778"/>
                    </a:lnTo>
                    <a:lnTo>
                      <a:pt x="9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>
                <a:off x="6002350" y="4794325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7" y="0"/>
                    </a:moveTo>
                    <a:lnTo>
                      <a:pt x="1" y="1346"/>
                    </a:lnTo>
                    <a:lnTo>
                      <a:pt x="1" y="4153"/>
                    </a:lnTo>
                    <a:lnTo>
                      <a:pt x="2327" y="2809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>
                <a:off x="5935550" y="4833550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6" y="1"/>
                    </a:moveTo>
                    <a:lnTo>
                      <a:pt x="1" y="1346"/>
                    </a:lnTo>
                    <a:lnTo>
                      <a:pt x="1" y="4154"/>
                    </a:lnTo>
                    <a:lnTo>
                      <a:pt x="2326" y="2810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>
                <a:off x="5867175" y="487247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>
                <a:off x="6002350" y="487610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1"/>
              <p:cNvSpPr/>
              <p:nvPr/>
            </p:nvSpPr>
            <p:spPr>
              <a:xfrm>
                <a:off x="5935550" y="491532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1"/>
              <p:cNvSpPr/>
              <p:nvPr/>
            </p:nvSpPr>
            <p:spPr>
              <a:xfrm>
                <a:off x="5867175" y="495422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1"/>
              <p:cNvSpPr/>
              <p:nvPr/>
            </p:nvSpPr>
            <p:spPr>
              <a:xfrm>
                <a:off x="6002350" y="495825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1"/>
              <p:cNvSpPr/>
              <p:nvPr/>
            </p:nvSpPr>
            <p:spPr>
              <a:xfrm>
                <a:off x="5935550" y="499747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1"/>
              <p:cNvSpPr/>
              <p:nvPr/>
            </p:nvSpPr>
            <p:spPr>
              <a:xfrm>
                <a:off x="5867175" y="5036375"/>
                <a:ext cx="5815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4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4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5961400" y="4790375"/>
                <a:ext cx="128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43" extrusionOk="0">
                    <a:moveTo>
                      <a:pt x="358" y="0"/>
                    </a:moveTo>
                    <a:cubicBezTo>
                      <a:pt x="327" y="0"/>
                      <a:pt x="292" y="10"/>
                      <a:pt x="256" y="31"/>
                    </a:cubicBezTo>
                    <a:cubicBezTo>
                      <a:pt x="115" y="113"/>
                      <a:pt x="0" y="331"/>
                      <a:pt x="0" y="519"/>
                    </a:cubicBezTo>
                    <a:cubicBezTo>
                      <a:pt x="0" y="659"/>
                      <a:pt x="64" y="742"/>
                      <a:pt x="154" y="742"/>
                    </a:cubicBezTo>
                    <a:cubicBezTo>
                      <a:pt x="185" y="742"/>
                      <a:pt x="220" y="732"/>
                      <a:pt x="256" y="711"/>
                    </a:cubicBezTo>
                    <a:cubicBezTo>
                      <a:pt x="397" y="630"/>
                      <a:pt x="512" y="411"/>
                      <a:pt x="512" y="224"/>
                    </a:cubicBezTo>
                    <a:cubicBezTo>
                      <a:pt x="512" y="84"/>
                      <a:pt x="44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1"/>
              <p:cNvSpPr/>
              <p:nvPr/>
            </p:nvSpPr>
            <p:spPr>
              <a:xfrm>
                <a:off x="5987925" y="4777125"/>
                <a:ext cx="100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82" extrusionOk="0">
                    <a:moveTo>
                      <a:pt x="280" y="0"/>
                    </a:moveTo>
                    <a:cubicBezTo>
                      <a:pt x="256" y="0"/>
                      <a:pt x="229" y="8"/>
                      <a:pt x="201" y="24"/>
                    </a:cubicBezTo>
                    <a:cubicBezTo>
                      <a:pt x="90" y="87"/>
                      <a:pt x="0" y="259"/>
                      <a:pt x="0" y="406"/>
                    </a:cubicBezTo>
                    <a:cubicBezTo>
                      <a:pt x="0" y="516"/>
                      <a:pt x="50" y="582"/>
                      <a:pt x="121" y="582"/>
                    </a:cubicBezTo>
                    <a:cubicBezTo>
                      <a:pt x="146" y="582"/>
                      <a:pt x="173" y="574"/>
                      <a:pt x="201" y="558"/>
                    </a:cubicBezTo>
                    <a:cubicBezTo>
                      <a:pt x="311" y="493"/>
                      <a:pt x="400" y="323"/>
                      <a:pt x="400" y="175"/>
                    </a:cubicBezTo>
                    <a:cubicBezTo>
                      <a:pt x="400" y="65"/>
                      <a:pt x="35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1"/>
              <p:cNvSpPr/>
              <p:nvPr/>
            </p:nvSpPr>
            <p:spPr>
              <a:xfrm>
                <a:off x="5958925" y="5306450"/>
                <a:ext cx="411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13" extrusionOk="0">
                    <a:moveTo>
                      <a:pt x="1352" y="1"/>
                    </a:moveTo>
                    <a:cubicBezTo>
                      <a:pt x="1296" y="1"/>
                      <a:pt x="1242" y="16"/>
                      <a:pt x="1189" y="46"/>
                    </a:cubicBezTo>
                    <a:lnTo>
                      <a:pt x="266" y="580"/>
                    </a:lnTo>
                    <a:cubicBezTo>
                      <a:pt x="115" y="667"/>
                      <a:pt x="0" y="878"/>
                      <a:pt x="0" y="1072"/>
                    </a:cubicBezTo>
                    <a:lnTo>
                      <a:pt x="0" y="1174"/>
                    </a:lnTo>
                    <a:cubicBezTo>
                      <a:pt x="0" y="1395"/>
                      <a:pt x="146" y="1512"/>
                      <a:pt x="292" y="1512"/>
                    </a:cubicBezTo>
                    <a:cubicBezTo>
                      <a:pt x="347" y="1512"/>
                      <a:pt x="402" y="1497"/>
                      <a:pt x="454" y="1467"/>
                    </a:cubicBezTo>
                    <a:lnTo>
                      <a:pt x="1376" y="933"/>
                    </a:lnTo>
                    <a:cubicBezTo>
                      <a:pt x="1529" y="846"/>
                      <a:pt x="1643" y="635"/>
                      <a:pt x="1643" y="441"/>
                    </a:cubicBezTo>
                    <a:lnTo>
                      <a:pt x="1643" y="339"/>
                    </a:lnTo>
                    <a:cubicBezTo>
                      <a:pt x="1643" y="118"/>
                      <a:pt x="1496" y="1"/>
                      <a:pt x="13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1"/>
              <p:cNvSpPr/>
              <p:nvPr/>
            </p:nvSpPr>
            <p:spPr>
              <a:xfrm>
                <a:off x="5963575" y="5311150"/>
                <a:ext cx="31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37" extrusionOk="0">
                    <a:moveTo>
                      <a:pt x="1165" y="0"/>
                    </a:moveTo>
                    <a:cubicBezTo>
                      <a:pt x="1144" y="0"/>
                      <a:pt x="1121" y="7"/>
                      <a:pt x="1097" y="21"/>
                    </a:cubicBezTo>
                    <a:lnTo>
                      <a:pt x="174" y="553"/>
                    </a:lnTo>
                    <a:cubicBezTo>
                      <a:pt x="79" y="609"/>
                      <a:pt x="1" y="757"/>
                      <a:pt x="1" y="884"/>
                    </a:cubicBezTo>
                    <a:lnTo>
                      <a:pt x="1" y="985"/>
                    </a:lnTo>
                    <a:cubicBezTo>
                      <a:pt x="1" y="1079"/>
                      <a:pt x="44" y="1136"/>
                      <a:pt x="105" y="1136"/>
                    </a:cubicBezTo>
                    <a:cubicBezTo>
                      <a:pt x="126" y="1136"/>
                      <a:pt x="149" y="1130"/>
                      <a:pt x="174" y="1115"/>
                    </a:cubicBezTo>
                    <a:lnTo>
                      <a:pt x="174" y="1116"/>
                    </a:lnTo>
                    <a:lnTo>
                      <a:pt x="1097" y="583"/>
                    </a:lnTo>
                    <a:cubicBezTo>
                      <a:pt x="1192" y="528"/>
                      <a:pt x="1269" y="380"/>
                      <a:pt x="1269" y="253"/>
                    </a:cubicBezTo>
                    <a:lnTo>
                      <a:pt x="1269" y="151"/>
                    </a:lnTo>
                    <a:cubicBezTo>
                      <a:pt x="1269" y="57"/>
                      <a:pt x="1227" y="0"/>
                      <a:pt x="1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>
                <a:off x="5917325" y="5101300"/>
                <a:ext cx="1034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3029" extrusionOk="0">
                    <a:moveTo>
                      <a:pt x="3349" y="0"/>
                    </a:moveTo>
                    <a:cubicBezTo>
                      <a:pt x="2919" y="0"/>
                      <a:pt x="2465" y="144"/>
                      <a:pt x="2034" y="425"/>
                    </a:cubicBezTo>
                    <a:cubicBezTo>
                      <a:pt x="1312" y="894"/>
                      <a:pt x="559" y="1820"/>
                      <a:pt x="18" y="2903"/>
                    </a:cubicBezTo>
                    <a:lnTo>
                      <a:pt x="0" y="2939"/>
                    </a:lnTo>
                    <a:lnTo>
                      <a:pt x="181" y="3028"/>
                    </a:lnTo>
                    <a:lnTo>
                      <a:pt x="200" y="2993"/>
                    </a:lnTo>
                    <a:cubicBezTo>
                      <a:pt x="711" y="1980"/>
                      <a:pt x="1416" y="1114"/>
                      <a:pt x="2088" y="677"/>
                    </a:cubicBezTo>
                    <a:cubicBezTo>
                      <a:pt x="2485" y="418"/>
                      <a:pt x="2903" y="286"/>
                      <a:pt x="3299" y="286"/>
                    </a:cubicBezTo>
                    <a:cubicBezTo>
                      <a:pt x="3534" y="286"/>
                      <a:pt x="3762" y="333"/>
                      <a:pt x="3972" y="427"/>
                    </a:cubicBezTo>
                    <a:lnTo>
                      <a:pt x="4009" y="442"/>
                    </a:lnTo>
                    <a:lnTo>
                      <a:pt x="4136" y="178"/>
                    </a:lnTo>
                    <a:lnTo>
                      <a:pt x="4100" y="161"/>
                    </a:lnTo>
                    <a:lnTo>
                      <a:pt x="4100" y="162"/>
                    </a:lnTo>
                    <a:cubicBezTo>
                      <a:pt x="3865" y="54"/>
                      <a:pt x="3611" y="0"/>
                      <a:pt x="3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>
                <a:off x="5943000" y="5148075"/>
                <a:ext cx="5600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18" extrusionOk="0">
                    <a:moveTo>
                      <a:pt x="1912" y="1"/>
                    </a:moveTo>
                    <a:cubicBezTo>
                      <a:pt x="1652" y="1"/>
                      <a:pt x="1374" y="94"/>
                      <a:pt x="1095" y="276"/>
                    </a:cubicBezTo>
                    <a:cubicBezTo>
                      <a:pt x="697" y="535"/>
                      <a:pt x="326" y="955"/>
                      <a:pt x="21" y="1491"/>
                    </a:cubicBezTo>
                    <a:lnTo>
                      <a:pt x="0" y="1528"/>
                    </a:lnTo>
                    <a:lnTo>
                      <a:pt x="183" y="1618"/>
                    </a:lnTo>
                    <a:lnTo>
                      <a:pt x="202" y="1585"/>
                    </a:lnTo>
                    <a:cubicBezTo>
                      <a:pt x="474" y="1121"/>
                      <a:pt x="801" y="754"/>
                      <a:pt x="1148" y="529"/>
                    </a:cubicBezTo>
                    <a:cubicBezTo>
                      <a:pt x="1395" y="369"/>
                      <a:pt x="1638" y="287"/>
                      <a:pt x="1865" y="287"/>
                    </a:cubicBezTo>
                    <a:cubicBezTo>
                      <a:pt x="1938" y="287"/>
                      <a:pt x="2009" y="295"/>
                      <a:pt x="2077" y="312"/>
                    </a:cubicBezTo>
                    <a:lnTo>
                      <a:pt x="2109" y="320"/>
                    </a:lnTo>
                    <a:lnTo>
                      <a:pt x="2239" y="52"/>
                    </a:lnTo>
                    <a:lnTo>
                      <a:pt x="2193" y="39"/>
                    </a:lnTo>
                    <a:cubicBezTo>
                      <a:pt x="2102" y="14"/>
                      <a:pt x="2008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>
                <a:off x="5929875" y="5123875"/>
                <a:ext cx="801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2329" extrusionOk="0">
                    <a:moveTo>
                      <a:pt x="2661" y="0"/>
                    </a:moveTo>
                    <a:cubicBezTo>
                      <a:pt x="2315" y="0"/>
                      <a:pt x="1947" y="124"/>
                      <a:pt x="1573" y="368"/>
                    </a:cubicBezTo>
                    <a:lnTo>
                      <a:pt x="1572" y="368"/>
                    </a:lnTo>
                    <a:cubicBezTo>
                      <a:pt x="991" y="747"/>
                      <a:pt x="439" y="1398"/>
                      <a:pt x="19" y="2201"/>
                    </a:cubicBezTo>
                    <a:lnTo>
                      <a:pt x="0" y="2238"/>
                    </a:lnTo>
                    <a:lnTo>
                      <a:pt x="183" y="2328"/>
                    </a:lnTo>
                    <a:lnTo>
                      <a:pt x="201" y="2293"/>
                    </a:lnTo>
                    <a:cubicBezTo>
                      <a:pt x="589" y="1560"/>
                      <a:pt x="1096" y="966"/>
                      <a:pt x="1627" y="621"/>
                    </a:cubicBezTo>
                    <a:cubicBezTo>
                      <a:pt x="1967" y="399"/>
                      <a:pt x="2301" y="287"/>
                      <a:pt x="2613" y="287"/>
                    </a:cubicBezTo>
                    <a:cubicBezTo>
                      <a:pt x="2762" y="287"/>
                      <a:pt x="2906" y="312"/>
                      <a:pt x="3042" y="364"/>
                    </a:cubicBezTo>
                    <a:lnTo>
                      <a:pt x="3077" y="377"/>
                    </a:lnTo>
                    <a:lnTo>
                      <a:pt x="3206" y="112"/>
                    </a:lnTo>
                    <a:lnTo>
                      <a:pt x="3166" y="96"/>
                    </a:lnTo>
                    <a:cubicBezTo>
                      <a:pt x="3005" y="32"/>
                      <a:pt x="2836" y="0"/>
                      <a:pt x="2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>
                <a:off x="5964275" y="5171350"/>
                <a:ext cx="185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38" extrusionOk="0">
                    <a:moveTo>
                      <a:pt x="502" y="0"/>
                    </a:moveTo>
                    <a:cubicBezTo>
                      <a:pt x="454" y="0"/>
                      <a:pt x="402" y="15"/>
                      <a:pt x="350" y="45"/>
                    </a:cubicBezTo>
                    <a:cubicBezTo>
                      <a:pt x="157" y="156"/>
                      <a:pt x="1" y="454"/>
                      <a:pt x="1" y="709"/>
                    </a:cubicBezTo>
                    <a:cubicBezTo>
                      <a:pt x="1" y="850"/>
                      <a:pt x="50" y="960"/>
                      <a:pt x="135" y="1009"/>
                    </a:cubicBezTo>
                    <a:cubicBezTo>
                      <a:pt x="167" y="1028"/>
                      <a:pt x="202" y="1037"/>
                      <a:pt x="240" y="1037"/>
                    </a:cubicBezTo>
                    <a:cubicBezTo>
                      <a:pt x="287" y="1037"/>
                      <a:pt x="338" y="1022"/>
                      <a:pt x="391" y="993"/>
                    </a:cubicBezTo>
                    <a:cubicBezTo>
                      <a:pt x="587" y="880"/>
                      <a:pt x="740" y="588"/>
                      <a:pt x="740" y="329"/>
                    </a:cubicBezTo>
                    <a:cubicBezTo>
                      <a:pt x="740" y="186"/>
                      <a:pt x="691" y="77"/>
                      <a:pt x="605" y="28"/>
                    </a:cubicBezTo>
                    <a:cubicBezTo>
                      <a:pt x="574" y="9"/>
                      <a:pt x="53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>
                <a:off x="6007750" y="5183325"/>
                <a:ext cx="496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6" extrusionOk="0">
                    <a:moveTo>
                      <a:pt x="1776" y="1"/>
                    </a:moveTo>
                    <a:cubicBezTo>
                      <a:pt x="1735" y="1"/>
                      <a:pt x="1689" y="14"/>
                      <a:pt x="1640" y="42"/>
                    </a:cubicBezTo>
                    <a:lnTo>
                      <a:pt x="344" y="790"/>
                    </a:lnTo>
                    <a:cubicBezTo>
                      <a:pt x="155" y="900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3"/>
                      <a:pt x="86" y="3475"/>
                      <a:pt x="209" y="3475"/>
                    </a:cubicBezTo>
                    <a:cubicBezTo>
                      <a:pt x="250" y="3475"/>
                      <a:pt x="296" y="3462"/>
                      <a:pt x="344" y="3435"/>
                    </a:cubicBezTo>
                    <a:lnTo>
                      <a:pt x="1640" y="2685"/>
                    </a:lnTo>
                    <a:cubicBezTo>
                      <a:pt x="1829" y="2577"/>
                      <a:pt x="1983" y="2282"/>
                      <a:pt x="1983" y="2031"/>
                    </a:cubicBezTo>
                    <a:lnTo>
                      <a:pt x="1983" y="301"/>
                    </a:lnTo>
                    <a:cubicBezTo>
                      <a:pt x="1983" y="114"/>
                      <a:pt x="1898" y="1"/>
                      <a:pt x="1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>
                <a:off x="5879300" y="5257375"/>
                <a:ext cx="496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5" extrusionOk="0">
                    <a:moveTo>
                      <a:pt x="1775" y="0"/>
                    </a:moveTo>
                    <a:cubicBezTo>
                      <a:pt x="1734" y="0"/>
                      <a:pt x="1688" y="13"/>
                      <a:pt x="1640" y="41"/>
                    </a:cubicBezTo>
                    <a:lnTo>
                      <a:pt x="344" y="790"/>
                    </a:lnTo>
                    <a:cubicBezTo>
                      <a:pt x="155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6" y="3475"/>
                      <a:pt x="208" y="3475"/>
                    </a:cubicBezTo>
                    <a:cubicBezTo>
                      <a:pt x="250" y="3475"/>
                      <a:pt x="296" y="3462"/>
                      <a:pt x="344" y="3434"/>
                    </a:cubicBezTo>
                    <a:lnTo>
                      <a:pt x="1640" y="2685"/>
                    </a:lnTo>
                    <a:cubicBezTo>
                      <a:pt x="1829" y="2577"/>
                      <a:pt x="1983" y="2281"/>
                      <a:pt x="1983" y="2029"/>
                    </a:cubicBezTo>
                    <a:lnTo>
                      <a:pt x="1983" y="301"/>
                    </a:lnTo>
                    <a:cubicBezTo>
                      <a:pt x="1983" y="113"/>
                      <a:pt x="1898" y="0"/>
                      <a:pt x="1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1"/>
              <p:cNvSpPr/>
              <p:nvPr/>
            </p:nvSpPr>
            <p:spPr>
              <a:xfrm>
                <a:off x="5944150" y="5219800"/>
                <a:ext cx="49625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475" extrusionOk="0">
                    <a:moveTo>
                      <a:pt x="1776" y="0"/>
                    </a:moveTo>
                    <a:cubicBezTo>
                      <a:pt x="1735" y="0"/>
                      <a:pt x="1689" y="13"/>
                      <a:pt x="1642" y="41"/>
                    </a:cubicBezTo>
                    <a:lnTo>
                      <a:pt x="344" y="790"/>
                    </a:lnTo>
                    <a:cubicBezTo>
                      <a:pt x="156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7" y="3475"/>
                      <a:pt x="209" y="3475"/>
                    </a:cubicBezTo>
                    <a:cubicBezTo>
                      <a:pt x="251" y="3475"/>
                      <a:pt x="296" y="3462"/>
                      <a:pt x="344" y="3434"/>
                    </a:cubicBezTo>
                    <a:lnTo>
                      <a:pt x="1642" y="2685"/>
                    </a:lnTo>
                    <a:cubicBezTo>
                      <a:pt x="1829" y="2577"/>
                      <a:pt x="1985" y="2281"/>
                      <a:pt x="1985" y="2030"/>
                    </a:cubicBezTo>
                    <a:lnTo>
                      <a:pt x="1985" y="301"/>
                    </a:lnTo>
                    <a:cubicBezTo>
                      <a:pt x="1985" y="113"/>
                      <a:pt x="1898" y="0"/>
                      <a:pt x="1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0" name="Google Shape;1850;p31"/>
          <p:cNvGrpSpPr/>
          <p:nvPr/>
        </p:nvGrpSpPr>
        <p:grpSpPr>
          <a:xfrm>
            <a:off x="5937788" y="3773550"/>
            <a:ext cx="1173000" cy="1173000"/>
            <a:chOff x="5937788" y="3773550"/>
            <a:chExt cx="1173000" cy="1173000"/>
          </a:xfrm>
        </p:grpSpPr>
        <p:sp>
          <p:nvSpPr>
            <p:cNvPr id="1851" name="Google Shape;1851;p31"/>
            <p:cNvSpPr/>
            <p:nvPr/>
          </p:nvSpPr>
          <p:spPr>
            <a:xfrm>
              <a:off x="5937788" y="3773550"/>
              <a:ext cx="1173000" cy="117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2" name="Google Shape;1852;p31"/>
            <p:cNvGrpSpPr/>
            <p:nvPr/>
          </p:nvGrpSpPr>
          <p:grpSpPr>
            <a:xfrm>
              <a:off x="6099570" y="3900050"/>
              <a:ext cx="838681" cy="919946"/>
              <a:chOff x="4149775" y="3322050"/>
              <a:chExt cx="506725" cy="555825"/>
            </a:xfrm>
          </p:grpSpPr>
          <p:sp>
            <p:nvSpPr>
              <p:cNvPr id="1853" name="Google Shape;1853;p31"/>
              <p:cNvSpPr/>
              <p:nvPr/>
            </p:nvSpPr>
            <p:spPr>
              <a:xfrm>
                <a:off x="4355425" y="3555375"/>
                <a:ext cx="295000" cy="278650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1146" extrusionOk="0">
                    <a:moveTo>
                      <a:pt x="5240" y="0"/>
                    </a:moveTo>
                    <a:cubicBezTo>
                      <a:pt x="5203" y="0"/>
                      <a:pt x="5168" y="1"/>
                      <a:pt x="5136" y="2"/>
                    </a:cubicBezTo>
                    <a:cubicBezTo>
                      <a:pt x="4164" y="3035"/>
                      <a:pt x="2227" y="5843"/>
                      <a:pt x="1" y="7129"/>
                    </a:cubicBezTo>
                    <a:cubicBezTo>
                      <a:pt x="165" y="7518"/>
                      <a:pt x="660" y="9699"/>
                      <a:pt x="1661" y="10523"/>
                    </a:cubicBezTo>
                    <a:cubicBezTo>
                      <a:pt x="2157" y="10931"/>
                      <a:pt x="2731" y="11145"/>
                      <a:pt x="3380" y="11145"/>
                    </a:cubicBezTo>
                    <a:cubicBezTo>
                      <a:pt x="4371" y="11145"/>
                      <a:pt x="5538" y="10645"/>
                      <a:pt x="6867" y="9566"/>
                    </a:cubicBezTo>
                    <a:cubicBezTo>
                      <a:pt x="9065" y="7779"/>
                      <a:pt x="10440" y="5245"/>
                      <a:pt x="11378" y="2507"/>
                    </a:cubicBezTo>
                    <a:cubicBezTo>
                      <a:pt x="11436" y="2343"/>
                      <a:pt x="11753" y="998"/>
                      <a:pt x="11800" y="835"/>
                    </a:cubicBezTo>
                    <a:cubicBezTo>
                      <a:pt x="10756" y="571"/>
                      <a:pt x="6514" y="0"/>
                      <a:pt x="52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>
                <a:off x="4602175" y="3414050"/>
                <a:ext cx="18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45" extrusionOk="0">
                    <a:moveTo>
                      <a:pt x="1" y="1"/>
                    </a:moveTo>
                    <a:lnTo>
                      <a:pt x="4" y="3"/>
                    </a:lnTo>
                    <a:lnTo>
                      <a:pt x="4" y="3"/>
                    </a:lnTo>
                    <a:cubicBezTo>
                      <a:pt x="3" y="2"/>
                      <a:pt x="2" y="2"/>
                      <a:pt x="1" y="1"/>
                    </a:cubicBezTo>
                    <a:close/>
                    <a:moveTo>
                      <a:pt x="4" y="3"/>
                    </a:moveTo>
                    <a:lnTo>
                      <a:pt x="4" y="3"/>
                    </a:lnTo>
                    <a:cubicBezTo>
                      <a:pt x="26" y="15"/>
                      <a:pt x="48" y="31"/>
                      <a:pt x="71" y="44"/>
                    </a:cubicBezTo>
                    <a:lnTo>
                      <a:pt x="72" y="4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6D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>
                <a:off x="4209100" y="3322050"/>
                <a:ext cx="391225" cy="508375"/>
              </a:xfrm>
              <a:custGeom>
                <a:avLst/>
                <a:gdLst/>
                <a:ahLst/>
                <a:cxnLst/>
                <a:rect l="l" t="t" r="r" b="b"/>
                <a:pathLst>
                  <a:path w="15649" h="20335" extrusionOk="0">
                    <a:moveTo>
                      <a:pt x="8394" y="1"/>
                    </a:moveTo>
                    <a:cubicBezTo>
                      <a:pt x="7663" y="1"/>
                      <a:pt x="6858" y="232"/>
                      <a:pt x="6012" y="720"/>
                    </a:cubicBezTo>
                    <a:cubicBezTo>
                      <a:pt x="2691" y="2638"/>
                      <a:pt x="0" y="7780"/>
                      <a:pt x="0" y="12208"/>
                    </a:cubicBezTo>
                    <a:cubicBezTo>
                      <a:pt x="0" y="14525"/>
                      <a:pt x="738" y="16186"/>
                      <a:pt x="1918" y="16968"/>
                    </a:cubicBezTo>
                    <a:lnTo>
                      <a:pt x="1918" y="16969"/>
                    </a:lnTo>
                    <a:lnTo>
                      <a:pt x="1927" y="16975"/>
                    </a:lnTo>
                    <a:cubicBezTo>
                      <a:pt x="2032" y="17044"/>
                      <a:pt x="2142" y="17104"/>
                      <a:pt x="2255" y="17160"/>
                    </a:cubicBezTo>
                    <a:lnTo>
                      <a:pt x="7847" y="20334"/>
                    </a:lnTo>
                    <a:lnTo>
                      <a:pt x="7848" y="20332"/>
                    </a:lnTo>
                    <a:cubicBezTo>
                      <a:pt x="6842" y="19729"/>
                      <a:pt x="6136" y="18515"/>
                      <a:pt x="5898" y="16814"/>
                    </a:cubicBezTo>
                    <a:cubicBezTo>
                      <a:pt x="5920" y="16802"/>
                      <a:pt x="5942" y="16792"/>
                      <a:pt x="5965" y="16779"/>
                    </a:cubicBezTo>
                    <a:cubicBezTo>
                      <a:pt x="5754" y="15936"/>
                      <a:pt x="5810" y="15024"/>
                      <a:pt x="5934" y="14174"/>
                    </a:cubicBezTo>
                    <a:cubicBezTo>
                      <a:pt x="6129" y="12845"/>
                      <a:pt x="6495" y="11558"/>
                      <a:pt x="7061" y="10338"/>
                    </a:cubicBezTo>
                    <a:cubicBezTo>
                      <a:pt x="7639" y="9093"/>
                      <a:pt x="8354" y="7766"/>
                      <a:pt x="9233" y="6707"/>
                    </a:cubicBezTo>
                    <a:cubicBezTo>
                      <a:pt x="9638" y="6219"/>
                      <a:pt x="10027" y="5697"/>
                      <a:pt x="10479" y="5254"/>
                    </a:cubicBezTo>
                    <a:cubicBezTo>
                      <a:pt x="10928" y="4814"/>
                      <a:pt x="11450" y="4463"/>
                      <a:pt x="11956" y="4094"/>
                    </a:cubicBezTo>
                    <a:cubicBezTo>
                      <a:pt x="11950" y="4046"/>
                      <a:pt x="11942" y="3999"/>
                      <a:pt x="11936" y="3952"/>
                    </a:cubicBezTo>
                    <a:cubicBezTo>
                      <a:pt x="12742" y="3506"/>
                      <a:pt x="13510" y="3291"/>
                      <a:pt x="14209" y="3291"/>
                    </a:cubicBezTo>
                    <a:cubicBezTo>
                      <a:pt x="14732" y="3291"/>
                      <a:pt x="15216" y="3411"/>
                      <a:pt x="15649" y="3639"/>
                    </a:cubicBezTo>
                    <a:lnTo>
                      <a:pt x="10185" y="559"/>
                    </a:lnTo>
                    <a:cubicBezTo>
                      <a:pt x="10014" y="438"/>
                      <a:pt x="9832" y="335"/>
                      <a:pt x="9642" y="252"/>
                    </a:cubicBezTo>
                    <a:lnTo>
                      <a:pt x="9630" y="245"/>
                    </a:lnTo>
                    <a:lnTo>
                      <a:pt x="9629" y="248"/>
                    </a:lnTo>
                    <a:cubicBezTo>
                      <a:pt x="9249" y="85"/>
                      <a:pt x="8835" y="1"/>
                      <a:pt x="8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1"/>
              <p:cNvSpPr/>
              <p:nvPr/>
            </p:nvSpPr>
            <p:spPr>
              <a:xfrm>
                <a:off x="4422700" y="3535900"/>
                <a:ext cx="233800" cy="215800"/>
              </a:xfrm>
              <a:custGeom>
                <a:avLst/>
                <a:gdLst/>
                <a:ahLst/>
                <a:cxnLst/>
                <a:rect l="l" t="t" r="r" b="b"/>
                <a:pathLst>
                  <a:path w="9352" h="8632" extrusionOk="0">
                    <a:moveTo>
                      <a:pt x="3210" y="0"/>
                    </a:moveTo>
                    <a:cubicBezTo>
                      <a:pt x="3210" y="0"/>
                      <a:pt x="79" y="3803"/>
                      <a:pt x="39" y="4864"/>
                    </a:cubicBezTo>
                    <a:cubicBezTo>
                      <a:pt x="1" y="5925"/>
                      <a:pt x="5" y="6922"/>
                      <a:pt x="1595" y="7796"/>
                    </a:cubicBezTo>
                    <a:cubicBezTo>
                      <a:pt x="2460" y="8272"/>
                      <a:pt x="3216" y="8631"/>
                      <a:pt x="3976" y="8631"/>
                    </a:cubicBezTo>
                    <a:cubicBezTo>
                      <a:pt x="4612" y="8631"/>
                      <a:pt x="5251" y="8380"/>
                      <a:pt x="5959" y="7733"/>
                    </a:cubicBezTo>
                    <a:cubicBezTo>
                      <a:pt x="6896" y="6879"/>
                      <a:pt x="8546" y="4586"/>
                      <a:pt x="8949" y="2866"/>
                    </a:cubicBezTo>
                    <a:cubicBezTo>
                      <a:pt x="9351" y="1146"/>
                      <a:pt x="3210" y="0"/>
                      <a:pt x="3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1"/>
              <p:cNvSpPr/>
              <p:nvPr/>
            </p:nvSpPr>
            <p:spPr>
              <a:xfrm>
                <a:off x="4600300" y="3413000"/>
                <a:ext cx="19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76" h="43" extrusionOk="0">
                    <a:moveTo>
                      <a:pt x="1" y="1"/>
                    </a:moveTo>
                    <a:lnTo>
                      <a:pt x="76" y="43"/>
                    </a:lnTo>
                    <a:cubicBezTo>
                      <a:pt x="51" y="29"/>
                      <a:pt x="27" y="14"/>
                      <a:pt x="1" y="1"/>
                    </a:cubicBezTo>
                    <a:close/>
                  </a:path>
                </a:pathLst>
              </a:custGeom>
              <a:solidFill>
                <a:srgbClr val="A8C6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1"/>
              <p:cNvSpPr/>
              <p:nvPr/>
            </p:nvSpPr>
            <p:spPr>
              <a:xfrm>
                <a:off x="4400375" y="3408075"/>
                <a:ext cx="251850" cy="3292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170" extrusionOk="0">
                    <a:moveTo>
                      <a:pt x="6642" y="0"/>
                    </a:moveTo>
                    <a:cubicBezTo>
                      <a:pt x="6459" y="0"/>
                      <a:pt x="6268" y="19"/>
                      <a:pt x="6068" y="57"/>
                    </a:cubicBezTo>
                    <a:cubicBezTo>
                      <a:pt x="5188" y="224"/>
                      <a:pt x="3937" y="736"/>
                      <a:pt x="3960" y="976"/>
                    </a:cubicBezTo>
                    <a:cubicBezTo>
                      <a:pt x="3990" y="1270"/>
                      <a:pt x="4005" y="1578"/>
                      <a:pt x="4005" y="1898"/>
                    </a:cubicBezTo>
                    <a:cubicBezTo>
                      <a:pt x="4005" y="2513"/>
                      <a:pt x="3951" y="3143"/>
                      <a:pt x="3848" y="3777"/>
                    </a:cubicBezTo>
                    <a:cubicBezTo>
                      <a:pt x="3678" y="4905"/>
                      <a:pt x="2821" y="6513"/>
                      <a:pt x="1798" y="7855"/>
                    </a:cubicBezTo>
                    <a:cubicBezTo>
                      <a:pt x="1068" y="8812"/>
                      <a:pt x="1" y="10649"/>
                      <a:pt x="2489" y="12290"/>
                    </a:cubicBezTo>
                    <a:cubicBezTo>
                      <a:pt x="3422" y="12906"/>
                      <a:pt x="4167" y="13169"/>
                      <a:pt x="4804" y="13169"/>
                    </a:cubicBezTo>
                    <a:cubicBezTo>
                      <a:pt x="5991" y="13169"/>
                      <a:pt x="6803" y="12253"/>
                      <a:pt x="7760" y="10994"/>
                    </a:cubicBezTo>
                    <a:cubicBezTo>
                      <a:pt x="8642" y="9836"/>
                      <a:pt x="9284" y="8484"/>
                      <a:pt x="9574" y="7190"/>
                    </a:cubicBezTo>
                    <a:cubicBezTo>
                      <a:pt x="9852" y="5919"/>
                      <a:pt x="10074" y="3069"/>
                      <a:pt x="9313" y="1853"/>
                    </a:cubicBezTo>
                    <a:cubicBezTo>
                      <a:pt x="8593" y="704"/>
                      <a:pt x="7770" y="0"/>
                      <a:pt x="6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1"/>
              <p:cNvSpPr/>
              <p:nvPr/>
            </p:nvSpPr>
            <p:spPr>
              <a:xfrm>
                <a:off x="4354325" y="3404325"/>
                <a:ext cx="3006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2025" h="17476" extrusionOk="0">
                    <a:moveTo>
                      <a:pt x="8400" y="0"/>
                    </a:moveTo>
                    <a:cubicBezTo>
                      <a:pt x="7668" y="0"/>
                      <a:pt x="6861" y="232"/>
                      <a:pt x="6012" y="721"/>
                    </a:cubicBezTo>
                    <a:cubicBezTo>
                      <a:pt x="2692" y="2639"/>
                      <a:pt x="0" y="7781"/>
                      <a:pt x="0" y="12209"/>
                    </a:cubicBezTo>
                    <a:cubicBezTo>
                      <a:pt x="0" y="14603"/>
                      <a:pt x="790" y="16293"/>
                      <a:pt x="2039" y="17041"/>
                    </a:cubicBezTo>
                    <a:cubicBezTo>
                      <a:pt x="2509" y="17322"/>
                      <a:pt x="3043" y="17475"/>
                      <a:pt x="3626" y="17475"/>
                    </a:cubicBezTo>
                    <a:cubicBezTo>
                      <a:pt x="4358" y="17475"/>
                      <a:pt x="5164" y="17243"/>
                      <a:pt x="6012" y="16754"/>
                    </a:cubicBezTo>
                    <a:cubicBezTo>
                      <a:pt x="8148" y="15522"/>
                      <a:pt x="10021" y="12954"/>
                      <a:pt x="11087" y="10102"/>
                    </a:cubicBezTo>
                    <a:cubicBezTo>
                      <a:pt x="11167" y="9890"/>
                      <a:pt x="11052" y="9647"/>
                      <a:pt x="10834" y="9585"/>
                    </a:cubicBezTo>
                    <a:lnTo>
                      <a:pt x="10831" y="9584"/>
                    </a:lnTo>
                    <a:cubicBezTo>
                      <a:pt x="9828" y="12493"/>
                      <a:pt x="7951" y="15151"/>
                      <a:pt x="5802" y="16390"/>
                    </a:cubicBezTo>
                    <a:cubicBezTo>
                      <a:pt x="5038" y="16831"/>
                      <a:pt x="4306" y="17055"/>
                      <a:pt x="3626" y="17055"/>
                    </a:cubicBezTo>
                    <a:cubicBezTo>
                      <a:pt x="3104" y="17055"/>
                      <a:pt x="2634" y="16915"/>
                      <a:pt x="2222" y="16658"/>
                    </a:cubicBezTo>
                    <a:cubicBezTo>
                      <a:pt x="1097" y="15957"/>
                      <a:pt x="422" y="14364"/>
                      <a:pt x="422" y="12209"/>
                    </a:cubicBezTo>
                    <a:cubicBezTo>
                      <a:pt x="422" y="7923"/>
                      <a:pt x="3024" y="2933"/>
                      <a:pt x="6222" y="1085"/>
                    </a:cubicBezTo>
                    <a:cubicBezTo>
                      <a:pt x="6988" y="644"/>
                      <a:pt x="7720" y="420"/>
                      <a:pt x="8400" y="420"/>
                    </a:cubicBezTo>
                    <a:cubicBezTo>
                      <a:pt x="8920" y="420"/>
                      <a:pt x="9390" y="560"/>
                      <a:pt x="9801" y="816"/>
                    </a:cubicBezTo>
                    <a:cubicBezTo>
                      <a:pt x="10928" y="1517"/>
                      <a:pt x="11604" y="3110"/>
                      <a:pt x="11604" y="5267"/>
                    </a:cubicBezTo>
                    <a:cubicBezTo>
                      <a:pt x="11604" y="6599"/>
                      <a:pt x="11352" y="8000"/>
                      <a:pt x="10910" y="9353"/>
                    </a:cubicBezTo>
                    <a:cubicBezTo>
                      <a:pt x="10918" y="9355"/>
                      <a:pt x="10926" y="9356"/>
                      <a:pt x="10935" y="9356"/>
                    </a:cubicBezTo>
                    <a:cubicBezTo>
                      <a:pt x="11089" y="9356"/>
                      <a:pt x="11460" y="9045"/>
                      <a:pt x="11658" y="8302"/>
                    </a:cubicBezTo>
                    <a:cubicBezTo>
                      <a:pt x="11886" y="7445"/>
                      <a:pt x="12024" y="6110"/>
                      <a:pt x="12024" y="5267"/>
                    </a:cubicBezTo>
                    <a:cubicBezTo>
                      <a:pt x="12024" y="2871"/>
                      <a:pt x="11234" y="1181"/>
                      <a:pt x="9985" y="433"/>
                    </a:cubicBezTo>
                    <a:cubicBezTo>
                      <a:pt x="9961" y="419"/>
                      <a:pt x="9938" y="403"/>
                      <a:pt x="9915" y="390"/>
                    </a:cubicBezTo>
                    <a:lnTo>
                      <a:pt x="9840" y="348"/>
                    </a:lnTo>
                    <a:cubicBezTo>
                      <a:pt x="9406" y="120"/>
                      <a:pt x="8923" y="0"/>
                      <a:pt x="84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4462575" y="3626000"/>
                <a:ext cx="84000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361" extrusionOk="0">
                    <a:moveTo>
                      <a:pt x="1680" y="1"/>
                    </a:moveTo>
                    <a:cubicBezTo>
                      <a:pt x="752" y="1"/>
                      <a:pt x="1" y="753"/>
                      <a:pt x="1" y="1681"/>
                    </a:cubicBezTo>
                    <a:cubicBezTo>
                      <a:pt x="1" y="2074"/>
                      <a:pt x="136" y="2435"/>
                      <a:pt x="364" y="2722"/>
                    </a:cubicBezTo>
                    <a:lnTo>
                      <a:pt x="345" y="2743"/>
                    </a:lnTo>
                    <a:lnTo>
                      <a:pt x="594" y="2961"/>
                    </a:lnTo>
                    <a:cubicBezTo>
                      <a:pt x="887" y="3210"/>
                      <a:pt x="1266" y="3360"/>
                      <a:pt x="1680" y="3360"/>
                    </a:cubicBezTo>
                    <a:cubicBezTo>
                      <a:pt x="2608" y="3360"/>
                      <a:pt x="3359" y="2608"/>
                      <a:pt x="3359" y="1681"/>
                    </a:cubicBezTo>
                    <a:cubicBezTo>
                      <a:pt x="3359" y="1174"/>
                      <a:pt x="3134" y="720"/>
                      <a:pt x="2778" y="412"/>
                    </a:cubicBezTo>
                    <a:lnTo>
                      <a:pt x="2779" y="410"/>
                    </a:lnTo>
                    <a:lnTo>
                      <a:pt x="2497" y="163"/>
                    </a:lnTo>
                    <a:lnTo>
                      <a:pt x="2468" y="198"/>
                    </a:lnTo>
                    <a:cubicBezTo>
                      <a:pt x="2233" y="72"/>
                      <a:pt x="1965" y="1"/>
                      <a:pt x="1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1"/>
              <p:cNvSpPr/>
              <p:nvPr/>
            </p:nvSpPr>
            <p:spPr>
              <a:xfrm>
                <a:off x="4455925" y="3620175"/>
                <a:ext cx="8400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360" extrusionOk="0">
                    <a:moveTo>
                      <a:pt x="1680" y="0"/>
                    </a:moveTo>
                    <a:cubicBezTo>
                      <a:pt x="752" y="0"/>
                      <a:pt x="1" y="752"/>
                      <a:pt x="1" y="1680"/>
                    </a:cubicBezTo>
                    <a:cubicBezTo>
                      <a:pt x="1" y="2607"/>
                      <a:pt x="752" y="3360"/>
                      <a:pt x="1680" y="3360"/>
                    </a:cubicBezTo>
                    <a:cubicBezTo>
                      <a:pt x="2608" y="3360"/>
                      <a:pt x="3359" y="2607"/>
                      <a:pt x="3359" y="1680"/>
                    </a:cubicBezTo>
                    <a:cubicBezTo>
                      <a:pt x="3359" y="752"/>
                      <a:pt x="2608" y="0"/>
                      <a:pt x="16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1"/>
              <p:cNvSpPr/>
              <p:nvPr/>
            </p:nvSpPr>
            <p:spPr>
              <a:xfrm>
                <a:off x="4538600" y="3555150"/>
                <a:ext cx="24925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996" extrusionOk="0">
                    <a:moveTo>
                      <a:pt x="499" y="0"/>
                    </a:moveTo>
                    <a:cubicBezTo>
                      <a:pt x="224" y="0"/>
                      <a:pt x="1" y="223"/>
                      <a:pt x="1" y="499"/>
                    </a:cubicBezTo>
                    <a:cubicBezTo>
                      <a:pt x="1" y="773"/>
                      <a:pt x="224" y="996"/>
                      <a:pt x="499" y="996"/>
                    </a:cubicBezTo>
                    <a:cubicBezTo>
                      <a:pt x="773" y="996"/>
                      <a:pt x="996" y="774"/>
                      <a:pt x="996" y="499"/>
                    </a:cubicBezTo>
                    <a:cubicBezTo>
                      <a:pt x="996" y="223"/>
                      <a:pt x="773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1"/>
              <p:cNvSpPr/>
              <p:nvPr/>
            </p:nvSpPr>
            <p:spPr>
              <a:xfrm>
                <a:off x="4560525" y="3473175"/>
                <a:ext cx="22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62" extrusionOk="0">
                    <a:moveTo>
                      <a:pt x="363" y="0"/>
                    </a:moveTo>
                    <a:cubicBezTo>
                      <a:pt x="325" y="0"/>
                      <a:pt x="288" y="7"/>
                      <a:pt x="252" y="22"/>
                    </a:cubicBezTo>
                    <a:cubicBezTo>
                      <a:pt x="64" y="103"/>
                      <a:pt x="0" y="372"/>
                      <a:pt x="108" y="626"/>
                    </a:cubicBezTo>
                    <a:cubicBezTo>
                      <a:pt x="195" y="831"/>
                      <a:pt x="368" y="962"/>
                      <a:pt x="531" y="962"/>
                    </a:cubicBezTo>
                    <a:cubicBezTo>
                      <a:pt x="569" y="962"/>
                      <a:pt x="606" y="955"/>
                      <a:pt x="642" y="940"/>
                    </a:cubicBezTo>
                    <a:cubicBezTo>
                      <a:pt x="830" y="859"/>
                      <a:pt x="894" y="589"/>
                      <a:pt x="787" y="336"/>
                    </a:cubicBezTo>
                    <a:cubicBezTo>
                      <a:pt x="700" y="131"/>
                      <a:pt x="526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1"/>
              <p:cNvSpPr/>
              <p:nvPr/>
            </p:nvSpPr>
            <p:spPr>
              <a:xfrm>
                <a:off x="4466400" y="3630675"/>
                <a:ext cx="63050" cy="630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520" extrusionOk="0">
                    <a:moveTo>
                      <a:pt x="1261" y="0"/>
                    </a:moveTo>
                    <a:cubicBezTo>
                      <a:pt x="566" y="0"/>
                      <a:pt x="1" y="564"/>
                      <a:pt x="1" y="1260"/>
                    </a:cubicBezTo>
                    <a:cubicBezTo>
                      <a:pt x="1" y="1956"/>
                      <a:pt x="566" y="2520"/>
                      <a:pt x="1261" y="2520"/>
                    </a:cubicBezTo>
                    <a:cubicBezTo>
                      <a:pt x="1956" y="2520"/>
                      <a:pt x="2521" y="1956"/>
                      <a:pt x="2521" y="1260"/>
                    </a:cubicBezTo>
                    <a:cubicBezTo>
                      <a:pt x="2521" y="564"/>
                      <a:pt x="1956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1"/>
              <p:cNvSpPr/>
              <p:nvPr/>
            </p:nvSpPr>
            <p:spPr>
              <a:xfrm>
                <a:off x="4187050" y="3435875"/>
                <a:ext cx="210950" cy="419775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16791" extrusionOk="0">
                    <a:moveTo>
                      <a:pt x="1276" y="1"/>
                    </a:moveTo>
                    <a:cubicBezTo>
                      <a:pt x="512" y="1"/>
                      <a:pt x="0" y="702"/>
                      <a:pt x="0" y="1744"/>
                    </a:cubicBezTo>
                    <a:lnTo>
                      <a:pt x="0" y="10437"/>
                    </a:lnTo>
                    <a:cubicBezTo>
                      <a:pt x="0" y="11783"/>
                      <a:pt x="829" y="13358"/>
                      <a:pt x="1847" y="13946"/>
                    </a:cubicBezTo>
                    <a:lnTo>
                      <a:pt x="6366" y="16554"/>
                    </a:lnTo>
                    <a:cubicBezTo>
                      <a:pt x="6638" y="16710"/>
                      <a:pt x="6906" y="16791"/>
                      <a:pt x="7163" y="16791"/>
                    </a:cubicBezTo>
                    <a:cubicBezTo>
                      <a:pt x="7540" y="16791"/>
                      <a:pt x="7873" y="16613"/>
                      <a:pt x="8102" y="16292"/>
                    </a:cubicBezTo>
                    <a:cubicBezTo>
                      <a:pt x="8322" y="15984"/>
                      <a:pt x="8437" y="15554"/>
                      <a:pt x="8437" y="15048"/>
                    </a:cubicBezTo>
                    <a:lnTo>
                      <a:pt x="8437" y="6355"/>
                    </a:lnTo>
                    <a:cubicBezTo>
                      <a:pt x="8437" y="5008"/>
                      <a:pt x="7609" y="3434"/>
                      <a:pt x="6591" y="2847"/>
                    </a:cubicBezTo>
                    <a:lnTo>
                      <a:pt x="2073" y="238"/>
                    </a:lnTo>
                    <a:cubicBezTo>
                      <a:pt x="1801" y="81"/>
                      <a:pt x="1532" y="1"/>
                      <a:pt x="1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1"/>
              <p:cNvSpPr/>
              <p:nvPr/>
            </p:nvSpPr>
            <p:spPr>
              <a:xfrm>
                <a:off x="4169175" y="3440100"/>
                <a:ext cx="595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82" extrusionOk="0">
                    <a:moveTo>
                      <a:pt x="1397" y="1"/>
                    </a:moveTo>
                    <a:lnTo>
                      <a:pt x="1" y="837"/>
                    </a:lnTo>
                    <a:lnTo>
                      <a:pt x="444" y="1782"/>
                    </a:lnTo>
                    <a:lnTo>
                      <a:pt x="1584" y="1782"/>
                    </a:lnTo>
                    <a:lnTo>
                      <a:pt x="2381" y="844"/>
                    </a:lnTo>
                    <a:lnTo>
                      <a:pt x="13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>
                <a:off x="4333200" y="3832625"/>
                <a:ext cx="486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85" extrusionOk="0">
                    <a:moveTo>
                      <a:pt x="1487" y="0"/>
                    </a:moveTo>
                    <a:lnTo>
                      <a:pt x="0" y="323"/>
                    </a:lnTo>
                    <a:cubicBezTo>
                      <a:pt x="23" y="408"/>
                      <a:pt x="501" y="1585"/>
                      <a:pt x="501" y="1585"/>
                    </a:cubicBezTo>
                    <a:lnTo>
                      <a:pt x="1946" y="729"/>
                    </a:lnTo>
                    <a:lnTo>
                      <a:pt x="14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1"/>
              <p:cNvSpPr/>
              <p:nvPr/>
            </p:nvSpPr>
            <p:spPr>
              <a:xfrm>
                <a:off x="4149775" y="3458150"/>
                <a:ext cx="210950" cy="419725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16789" extrusionOk="0">
                    <a:moveTo>
                      <a:pt x="1275" y="0"/>
                    </a:moveTo>
                    <a:cubicBezTo>
                      <a:pt x="513" y="0"/>
                      <a:pt x="1" y="700"/>
                      <a:pt x="1" y="1742"/>
                    </a:cubicBezTo>
                    <a:lnTo>
                      <a:pt x="1" y="10435"/>
                    </a:lnTo>
                    <a:cubicBezTo>
                      <a:pt x="1" y="11782"/>
                      <a:pt x="829" y="13356"/>
                      <a:pt x="1847" y="13944"/>
                    </a:cubicBezTo>
                    <a:lnTo>
                      <a:pt x="6365" y="16552"/>
                    </a:lnTo>
                    <a:cubicBezTo>
                      <a:pt x="6637" y="16710"/>
                      <a:pt x="6906" y="16789"/>
                      <a:pt x="7162" y="16789"/>
                    </a:cubicBezTo>
                    <a:cubicBezTo>
                      <a:pt x="7541" y="16789"/>
                      <a:pt x="7874" y="16613"/>
                      <a:pt x="8102" y="16292"/>
                    </a:cubicBezTo>
                    <a:cubicBezTo>
                      <a:pt x="8321" y="15983"/>
                      <a:pt x="8438" y="15552"/>
                      <a:pt x="8438" y="15047"/>
                    </a:cubicBezTo>
                    <a:lnTo>
                      <a:pt x="8438" y="6354"/>
                    </a:lnTo>
                    <a:cubicBezTo>
                      <a:pt x="8438" y="5008"/>
                      <a:pt x="7609" y="3433"/>
                      <a:pt x="6591" y="2845"/>
                    </a:cubicBezTo>
                    <a:lnTo>
                      <a:pt x="2072" y="236"/>
                    </a:lnTo>
                    <a:cubicBezTo>
                      <a:pt x="1800" y="80"/>
                      <a:pt x="1533" y="0"/>
                      <a:pt x="1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1"/>
              <p:cNvSpPr/>
              <p:nvPr/>
            </p:nvSpPr>
            <p:spPr>
              <a:xfrm>
                <a:off x="4155425" y="3463750"/>
                <a:ext cx="199675" cy="40850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16340" extrusionOk="0">
                    <a:moveTo>
                      <a:pt x="1050" y="0"/>
                    </a:moveTo>
                    <a:cubicBezTo>
                      <a:pt x="434" y="0"/>
                      <a:pt x="0" y="570"/>
                      <a:pt x="0" y="1518"/>
                    </a:cubicBezTo>
                    <a:lnTo>
                      <a:pt x="0" y="10211"/>
                    </a:lnTo>
                    <a:cubicBezTo>
                      <a:pt x="0" y="11483"/>
                      <a:pt x="780" y="12974"/>
                      <a:pt x="1734" y="13525"/>
                    </a:cubicBezTo>
                    <a:lnTo>
                      <a:pt x="6253" y="16133"/>
                    </a:lnTo>
                    <a:cubicBezTo>
                      <a:pt x="6495" y="16273"/>
                      <a:pt x="6727" y="16340"/>
                      <a:pt x="6937" y="16340"/>
                    </a:cubicBezTo>
                    <a:cubicBezTo>
                      <a:pt x="7553" y="16340"/>
                      <a:pt x="7987" y="15771"/>
                      <a:pt x="7987" y="14823"/>
                    </a:cubicBezTo>
                    <a:lnTo>
                      <a:pt x="7987" y="6130"/>
                    </a:lnTo>
                    <a:cubicBezTo>
                      <a:pt x="7987" y="4857"/>
                      <a:pt x="7206" y="3367"/>
                      <a:pt x="6253" y="2816"/>
                    </a:cubicBezTo>
                    <a:lnTo>
                      <a:pt x="1734" y="207"/>
                    </a:lnTo>
                    <a:cubicBezTo>
                      <a:pt x="1491" y="67"/>
                      <a:pt x="1260" y="0"/>
                      <a:pt x="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1"/>
              <p:cNvSpPr/>
              <p:nvPr/>
            </p:nvSpPr>
            <p:spPr>
              <a:xfrm>
                <a:off x="4180275" y="3499325"/>
                <a:ext cx="146975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12073" extrusionOk="0">
                    <a:moveTo>
                      <a:pt x="0" y="1"/>
                    </a:moveTo>
                    <a:lnTo>
                      <a:pt x="0" y="8678"/>
                    </a:lnTo>
                    <a:lnTo>
                      <a:pt x="5878" y="12073"/>
                    </a:lnTo>
                    <a:lnTo>
                      <a:pt x="5878" y="33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1"/>
              <p:cNvSpPr/>
              <p:nvPr/>
            </p:nvSpPr>
            <p:spPr>
              <a:xfrm>
                <a:off x="4239875" y="3782500"/>
                <a:ext cx="197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46" extrusionOk="0">
                    <a:moveTo>
                      <a:pt x="239" y="0"/>
                    </a:moveTo>
                    <a:cubicBezTo>
                      <a:pt x="98" y="0"/>
                      <a:pt x="0" y="129"/>
                      <a:pt x="0" y="346"/>
                    </a:cubicBezTo>
                    <a:cubicBezTo>
                      <a:pt x="0" y="636"/>
                      <a:pt x="177" y="972"/>
                      <a:pt x="395" y="1098"/>
                    </a:cubicBezTo>
                    <a:cubicBezTo>
                      <a:pt x="450" y="1130"/>
                      <a:pt x="503" y="1146"/>
                      <a:pt x="551" y="1146"/>
                    </a:cubicBezTo>
                    <a:cubicBezTo>
                      <a:pt x="690" y="1146"/>
                      <a:pt x="788" y="1016"/>
                      <a:pt x="788" y="801"/>
                    </a:cubicBezTo>
                    <a:cubicBezTo>
                      <a:pt x="788" y="510"/>
                      <a:pt x="612" y="173"/>
                      <a:pt x="395" y="47"/>
                    </a:cubicBezTo>
                    <a:cubicBezTo>
                      <a:pt x="339" y="15"/>
                      <a:pt x="286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1"/>
              <p:cNvSpPr/>
              <p:nvPr/>
            </p:nvSpPr>
            <p:spPr>
              <a:xfrm>
                <a:off x="4196325" y="3543025"/>
                <a:ext cx="503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9" extrusionOk="0">
                    <a:moveTo>
                      <a:pt x="211" y="0"/>
                    </a:moveTo>
                    <a:cubicBezTo>
                      <a:pt x="87" y="0"/>
                      <a:pt x="0" y="115"/>
                      <a:pt x="0" y="304"/>
                    </a:cubicBezTo>
                    <a:lnTo>
                      <a:pt x="0" y="2061"/>
                    </a:lnTo>
                    <a:cubicBezTo>
                      <a:pt x="0" y="2316"/>
                      <a:pt x="157" y="2615"/>
                      <a:pt x="348" y="2726"/>
                    </a:cubicBezTo>
                    <a:lnTo>
                      <a:pt x="1665" y="3487"/>
                    </a:lnTo>
                    <a:cubicBezTo>
                      <a:pt x="1714" y="3515"/>
                      <a:pt x="1760" y="3528"/>
                      <a:pt x="1803" y="3528"/>
                    </a:cubicBezTo>
                    <a:cubicBezTo>
                      <a:pt x="1926" y="3528"/>
                      <a:pt x="2013" y="3413"/>
                      <a:pt x="2013" y="3223"/>
                    </a:cubicBezTo>
                    <a:lnTo>
                      <a:pt x="2013" y="1468"/>
                    </a:lnTo>
                    <a:cubicBezTo>
                      <a:pt x="2013" y="1212"/>
                      <a:pt x="1857" y="912"/>
                      <a:pt x="1665" y="801"/>
                    </a:cubicBezTo>
                    <a:lnTo>
                      <a:pt x="348" y="42"/>
                    </a:lnTo>
                    <a:cubicBezTo>
                      <a:pt x="299" y="14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1"/>
              <p:cNvSpPr/>
              <p:nvPr/>
            </p:nvSpPr>
            <p:spPr>
              <a:xfrm>
                <a:off x="4260875" y="3580050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8" y="0"/>
                      <a:pt x="1" y="115"/>
                      <a:pt x="1" y="305"/>
                    </a:cubicBezTo>
                    <a:lnTo>
                      <a:pt x="1" y="2060"/>
                    </a:lnTo>
                    <a:cubicBezTo>
                      <a:pt x="1" y="2316"/>
                      <a:pt x="157" y="2616"/>
                      <a:pt x="348" y="2726"/>
                    </a:cubicBezTo>
                    <a:lnTo>
                      <a:pt x="1665" y="3486"/>
                    </a:lnTo>
                    <a:cubicBezTo>
                      <a:pt x="1713" y="3515"/>
                      <a:pt x="1760" y="3528"/>
                      <a:pt x="1802" y="3528"/>
                    </a:cubicBezTo>
                    <a:cubicBezTo>
                      <a:pt x="1926" y="3528"/>
                      <a:pt x="2014" y="3413"/>
                      <a:pt x="2014" y="3223"/>
                    </a:cubicBezTo>
                    <a:lnTo>
                      <a:pt x="2014" y="1468"/>
                    </a:lnTo>
                    <a:cubicBezTo>
                      <a:pt x="2014" y="1212"/>
                      <a:pt x="1856" y="912"/>
                      <a:pt x="1665" y="803"/>
                    </a:cubicBezTo>
                    <a:lnTo>
                      <a:pt x="348" y="42"/>
                    </a:lnTo>
                    <a:cubicBezTo>
                      <a:pt x="300" y="13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1"/>
              <p:cNvSpPr/>
              <p:nvPr/>
            </p:nvSpPr>
            <p:spPr>
              <a:xfrm>
                <a:off x="4196325" y="3634200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7" y="0"/>
                      <a:pt x="0" y="115"/>
                      <a:pt x="0" y="305"/>
                    </a:cubicBezTo>
                    <a:lnTo>
                      <a:pt x="0" y="2060"/>
                    </a:lnTo>
                    <a:cubicBezTo>
                      <a:pt x="0" y="2316"/>
                      <a:pt x="157" y="2616"/>
                      <a:pt x="348" y="2727"/>
                    </a:cubicBezTo>
                    <a:lnTo>
                      <a:pt x="1665" y="3486"/>
                    </a:lnTo>
                    <a:cubicBezTo>
                      <a:pt x="1714" y="3515"/>
                      <a:pt x="1761" y="3528"/>
                      <a:pt x="1803" y="3528"/>
                    </a:cubicBezTo>
                    <a:cubicBezTo>
                      <a:pt x="1926" y="3528"/>
                      <a:pt x="2013" y="3414"/>
                      <a:pt x="2013" y="3224"/>
                    </a:cubicBezTo>
                    <a:lnTo>
                      <a:pt x="2013" y="1468"/>
                    </a:lnTo>
                    <a:cubicBezTo>
                      <a:pt x="2013" y="1212"/>
                      <a:pt x="1857" y="913"/>
                      <a:pt x="1665" y="802"/>
                    </a:cubicBezTo>
                    <a:lnTo>
                      <a:pt x="348" y="41"/>
                    </a:lnTo>
                    <a:cubicBezTo>
                      <a:pt x="299" y="14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1"/>
              <p:cNvSpPr/>
              <p:nvPr/>
            </p:nvSpPr>
            <p:spPr>
              <a:xfrm>
                <a:off x="4260875" y="3671225"/>
                <a:ext cx="5035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3528" extrusionOk="0">
                    <a:moveTo>
                      <a:pt x="211" y="0"/>
                    </a:moveTo>
                    <a:cubicBezTo>
                      <a:pt x="88" y="0"/>
                      <a:pt x="1" y="114"/>
                      <a:pt x="1" y="305"/>
                    </a:cubicBezTo>
                    <a:lnTo>
                      <a:pt x="1" y="2061"/>
                    </a:lnTo>
                    <a:cubicBezTo>
                      <a:pt x="1" y="2316"/>
                      <a:pt x="157" y="2616"/>
                      <a:pt x="348" y="2726"/>
                    </a:cubicBezTo>
                    <a:lnTo>
                      <a:pt x="1665" y="3486"/>
                    </a:lnTo>
                    <a:cubicBezTo>
                      <a:pt x="1714" y="3514"/>
                      <a:pt x="1760" y="3528"/>
                      <a:pt x="1803" y="3528"/>
                    </a:cubicBezTo>
                    <a:cubicBezTo>
                      <a:pt x="1926" y="3528"/>
                      <a:pt x="2014" y="3414"/>
                      <a:pt x="2014" y="3224"/>
                    </a:cubicBezTo>
                    <a:lnTo>
                      <a:pt x="2014" y="1467"/>
                    </a:lnTo>
                    <a:cubicBezTo>
                      <a:pt x="2014" y="1212"/>
                      <a:pt x="1856" y="913"/>
                      <a:pt x="1665" y="802"/>
                    </a:cubicBezTo>
                    <a:lnTo>
                      <a:pt x="348" y="41"/>
                    </a:lnTo>
                    <a:cubicBezTo>
                      <a:pt x="300" y="14"/>
                      <a:pt x="254" y="0"/>
                      <a:pt x="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1"/>
              <p:cNvSpPr/>
              <p:nvPr/>
            </p:nvSpPr>
            <p:spPr>
              <a:xfrm>
                <a:off x="4368375" y="3641375"/>
                <a:ext cx="32250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663" extrusionOk="0">
                    <a:moveTo>
                      <a:pt x="680" y="1"/>
                    </a:moveTo>
                    <a:cubicBezTo>
                      <a:pt x="622" y="1"/>
                      <a:pt x="558" y="19"/>
                      <a:pt x="491" y="58"/>
                    </a:cubicBezTo>
                    <a:cubicBezTo>
                      <a:pt x="220" y="214"/>
                      <a:pt x="1" y="633"/>
                      <a:pt x="1" y="994"/>
                    </a:cubicBezTo>
                    <a:cubicBezTo>
                      <a:pt x="1" y="1189"/>
                      <a:pt x="66" y="1324"/>
                      <a:pt x="169" y="1385"/>
                    </a:cubicBezTo>
                    <a:lnTo>
                      <a:pt x="168" y="1387"/>
                    </a:lnTo>
                    <a:lnTo>
                      <a:pt x="659" y="1662"/>
                    </a:lnTo>
                    <a:lnTo>
                      <a:pt x="813" y="1347"/>
                    </a:lnTo>
                    <a:lnTo>
                      <a:pt x="637" y="1246"/>
                    </a:lnTo>
                    <a:cubicBezTo>
                      <a:pt x="825" y="1059"/>
                      <a:pt x="964" y="755"/>
                      <a:pt x="976" y="473"/>
                    </a:cubicBezTo>
                    <a:lnTo>
                      <a:pt x="1172" y="587"/>
                    </a:lnTo>
                    <a:lnTo>
                      <a:pt x="1289" y="301"/>
                    </a:lnTo>
                    <a:lnTo>
                      <a:pt x="813" y="33"/>
                    </a:lnTo>
                    <a:lnTo>
                      <a:pt x="811" y="36"/>
                    </a:lnTo>
                    <a:cubicBezTo>
                      <a:pt x="772" y="13"/>
                      <a:pt x="728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1"/>
              <p:cNvSpPr/>
              <p:nvPr/>
            </p:nvSpPr>
            <p:spPr>
              <a:xfrm>
                <a:off x="4380275" y="3648025"/>
                <a:ext cx="2450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424" extrusionOk="0">
                    <a:moveTo>
                      <a:pt x="685" y="0"/>
                    </a:moveTo>
                    <a:cubicBezTo>
                      <a:pt x="625" y="0"/>
                      <a:pt x="559" y="19"/>
                      <a:pt x="490" y="59"/>
                    </a:cubicBezTo>
                    <a:cubicBezTo>
                      <a:pt x="219" y="216"/>
                      <a:pt x="1" y="634"/>
                      <a:pt x="1" y="995"/>
                    </a:cubicBezTo>
                    <a:cubicBezTo>
                      <a:pt x="1" y="1263"/>
                      <a:pt x="122" y="1424"/>
                      <a:pt x="295" y="1424"/>
                    </a:cubicBezTo>
                    <a:cubicBezTo>
                      <a:pt x="355" y="1424"/>
                      <a:pt x="421" y="1405"/>
                      <a:pt x="490" y="1365"/>
                    </a:cubicBezTo>
                    <a:cubicBezTo>
                      <a:pt x="761" y="1209"/>
                      <a:pt x="980" y="790"/>
                      <a:pt x="980" y="429"/>
                    </a:cubicBezTo>
                    <a:cubicBezTo>
                      <a:pt x="980" y="161"/>
                      <a:pt x="858" y="0"/>
                      <a:pt x="6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4384525" y="3653275"/>
                <a:ext cx="177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033" extrusionOk="0">
                    <a:moveTo>
                      <a:pt x="496" y="0"/>
                    </a:moveTo>
                    <a:cubicBezTo>
                      <a:pt x="453" y="0"/>
                      <a:pt x="405" y="14"/>
                      <a:pt x="355" y="43"/>
                    </a:cubicBezTo>
                    <a:cubicBezTo>
                      <a:pt x="159" y="156"/>
                      <a:pt x="0" y="461"/>
                      <a:pt x="0" y="722"/>
                    </a:cubicBezTo>
                    <a:cubicBezTo>
                      <a:pt x="0" y="917"/>
                      <a:pt x="88" y="1033"/>
                      <a:pt x="214" y="1033"/>
                    </a:cubicBezTo>
                    <a:cubicBezTo>
                      <a:pt x="257" y="1033"/>
                      <a:pt x="305" y="1019"/>
                      <a:pt x="355" y="990"/>
                    </a:cubicBezTo>
                    <a:cubicBezTo>
                      <a:pt x="551" y="877"/>
                      <a:pt x="710" y="573"/>
                      <a:pt x="710" y="311"/>
                    </a:cubicBezTo>
                    <a:cubicBezTo>
                      <a:pt x="710" y="117"/>
                      <a:pt x="622" y="0"/>
                      <a:pt x="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4378250" y="3618925"/>
                <a:ext cx="72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18" extrusionOk="0">
                    <a:moveTo>
                      <a:pt x="201" y="0"/>
                    </a:moveTo>
                    <a:cubicBezTo>
                      <a:pt x="183" y="0"/>
                      <a:pt x="164" y="6"/>
                      <a:pt x="144" y="18"/>
                    </a:cubicBezTo>
                    <a:cubicBezTo>
                      <a:pt x="64" y="63"/>
                      <a:pt x="0" y="186"/>
                      <a:pt x="0" y="292"/>
                    </a:cubicBezTo>
                    <a:cubicBezTo>
                      <a:pt x="0" y="370"/>
                      <a:pt x="36" y="417"/>
                      <a:pt x="87" y="417"/>
                    </a:cubicBezTo>
                    <a:cubicBezTo>
                      <a:pt x="104" y="417"/>
                      <a:pt x="124" y="412"/>
                      <a:pt x="144" y="400"/>
                    </a:cubicBezTo>
                    <a:cubicBezTo>
                      <a:pt x="223" y="355"/>
                      <a:pt x="287" y="232"/>
                      <a:pt x="287" y="126"/>
                    </a:cubicBezTo>
                    <a:cubicBezTo>
                      <a:pt x="287" y="47"/>
                      <a:pt x="252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4371550" y="3694550"/>
                <a:ext cx="205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163" extrusionOk="0">
                    <a:moveTo>
                      <a:pt x="574" y="0"/>
                    </a:moveTo>
                    <a:cubicBezTo>
                      <a:pt x="524" y="0"/>
                      <a:pt x="469" y="16"/>
                      <a:pt x="412" y="49"/>
                    </a:cubicBezTo>
                    <a:cubicBezTo>
                      <a:pt x="185" y="180"/>
                      <a:pt x="1" y="533"/>
                      <a:pt x="1" y="835"/>
                    </a:cubicBezTo>
                    <a:lnTo>
                      <a:pt x="1" y="3803"/>
                    </a:lnTo>
                    <a:cubicBezTo>
                      <a:pt x="1" y="4027"/>
                      <a:pt x="103" y="4162"/>
                      <a:pt x="249" y="4162"/>
                    </a:cubicBezTo>
                    <a:cubicBezTo>
                      <a:pt x="299" y="4162"/>
                      <a:pt x="354" y="4147"/>
                      <a:pt x="412" y="4113"/>
                    </a:cubicBezTo>
                    <a:cubicBezTo>
                      <a:pt x="638" y="3984"/>
                      <a:pt x="823" y="3630"/>
                      <a:pt x="823" y="3328"/>
                    </a:cubicBezTo>
                    <a:lnTo>
                      <a:pt x="823" y="360"/>
                    </a:lnTo>
                    <a:cubicBezTo>
                      <a:pt x="823" y="135"/>
                      <a:pt x="720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81" name="Google Shape;1881;p31"/>
          <p:cNvCxnSpPr>
            <a:stCxn id="1851" idx="0"/>
            <a:endCxn id="1824" idx="4"/>
          </p:cNvCxnSpPr>
          <p:nvPr/>
        </p:nvCxnSpPr>
        <p:spPr>
          <a:xfrm rot="-5400000">
            <a:off x="6578738" y="2976000"/>
            <a:ext cx="743100" cy="852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2" name="Google Shape;1882;p31"/>
          <p:cNvCxnSpPr>
            <a:stCxn id="1787" idx="1"/>
            <a:endCxn id="1800" idx="0"/>
          </p:cNvCxnSpPr>
          <p:nvPr/>
        </p:nvCxnSpPr>
        <p:spPr>
          <a:xfrm flipH="1">
            <a:off x="1259000" y="802750"/>
            <a:ext cx="345300" cy="68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8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Sosirea</a:t>
            </a:r>
            <a:r>
              <a:rPr lang="es-ES" dirty="0"/>
              <a:t> </a:t>
            </a:r>
            <a:r>
              <a:rPr lang="es-ES" dirty="0" err="1"/>
              <a:t>acasă</a:t>
            </a:r>
            <a:r>
              <a:rPr lang="es-ES" dirty="0"/>
              <a:t> </a:t>
            </a:r>
            <a:r>
              <a:rPr lang="es-ES" dirty="0" err="1"/>
              <a:t>în</a:t>
            </a:r>
            <a:r>
              <a:rPr lang="es-ES" dirty="0"/>
              <a:t> </a:t>
            </a:r>
            <a:r>
              <a:rPr lang="es-ES" dirty="0" err="1"/>
              <a:t>condiții</a:t>
            </a:r>
            <a:r>
              <a:rPr lang="es-ES" dirty="0"/>
              <a:t> de </a:t>
            </a:r>
            <a:r>
              <a:rPr lang="es-ES" dirty="0" err="1"/>
              <a:t>siguranță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F61A-112F-F420-7C68-514DB0699782}"/>
              </a:ext>
            </a:extLst>
          </p:cNvPr>
          <p:cNvSpPr txBox="1"/>
          <p:nvPr/>
        </p:nvSpPr>
        <p:spPr>
          <a:xfrm>
            <a:off x="1556657" y="1090297"/>
            <a:ext cx="60306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Când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locatar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apropie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casă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aceste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poate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utiliza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aplicatia pentru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deblocarea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ușii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la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intrare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.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același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timp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iluminatul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ambiental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activează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treptat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interiorul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casei,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oferind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mediu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primitor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și sigur. Orice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activitate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neașteptată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jurul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casei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monitorizată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camerele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video și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raportată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imediat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locatarului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unei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notificări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pe smartphone.</a:t>
            </a:r>
          </a:p>
        </p:txBody>
      </p:sp>
      <p:grpSp>
        <p:nvGrpSpPr>
          <p:cNvPr id="6" name="Google Shape;2913;p47">
            <a:extLst>
              <a:ext uri="{FF2B5EF4-FFF2-40B4-BE49-F238E27FC236}">
                <a16:creationId xmlns:a16="http://schemas.microsoft.com/office/drawing/2014/main" id="{F9B0C22E-9B09-297C-0047-06E394C4E8F1}"/>
              </a:ext>
            </a:extLst>
          </p:cNvPr>
          <p:cNvGrpSpPr/>
          <p:nvPr/>
        </p:nvGrpSpPr>
        <p:grpSpPr>
          <a:xfrm>
            <a:off x="6614642" y="2811466"/>
            <a:ext cx="630394" cy="1561321"/>
            <a:chOff x="1720231" y="3024726"/>
            <a:chExt cx="397279" cy="917163"/>
          </a:xfrm>
        </p:grpSpPr>
        <p:sp>
          <p:nvSpPr>
            <p:cNvPr id="7" name="Google Shape;2914;p47">
              <a:extLst>
                <a:ext uri="{FF2B5EF4-FFF2-40B4-BE49-F238E27FC236}">
                  <a16:creationId xmlns:a16="http://schemas.microsoft.com/office/drawing/2014/main" id="{8C81EC7A-2CC0-CC20-87DF-7442209E6C9E}"/>
                </a:ext>
              </a:extLst>
            </p:cNvPr>
            <p:cNvSpPr/>
            <p:nvPr/>
          </p:nvSpPr>
          <p:spPr>
            <a:xfrm rot="-7132069" flipH="1">
              <a:off x="1915605" y="2950920"/>
              <a:ext cx="45045" cy="361626"/>
            </a:xfrm>
            <a:custGeom>
              <a:avLst/>
              <a:gdLst/>
              <a:ahLst/>
              <a:cxnLst/>
              <a:rect l="l" t="t" r="r" b="b"/>
              <a:pathLst>
                <a:path w="801" h="11708" extrusionOk="0">
                  <a:moveTo>
                    <a:pt x="2" y="0"/>
                  </a:moveTo>
                  <a:lnTo>
                    <a:pt x="0" y="10839"/>
                  </a:lnTo>
                  <a:cubicBezTo>
                    <a:pt x="0" y="11108"/>
                    <a:pt x="96" y="11299"/>
                    <a:pt x="250" y="11387"/>
                  </a:cubicBezTo>
                  <a:lnTo>
                    <a:pt x="798" y="11706"/>
                  </a:lnTo>
                  <a:lnTo>
                    <a:pt x="798" y="11706"/>
                  </a:lnTo>
                  <a:cubicBezTo>
                    <a:pt x="646" y="11616"/>
                    <a:pt x="551" y="11427"/>
                    <a:pt x="550" y="11159"/>
                  </a:cubicBezTo>
                  <a:lnTo>
                    <a:pt x="552" y="320"/>
                  </a:lnTo>
                  <a:lnTo>
                    <a:pt x="2" y="0"/>
                  </a:lnTo>
                  <a:close/>
                  <a:moveTo>
                    <a:pt x="798" y="11706"/>
                  </a:moveTo>
                  <a:cubicBezTo>
                    <a:pt x="799" y="11706"/>
                    <a:pt x="800" y="11707"/>
                    <a:pt x="801" y="11707"/>
                  </a:cubicBezTo>
                  <a:lnTo>
                    <a:pt x="798" y="117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15;p47">
              <a:extLst>
                <a:ext uri="{FF2B5EF4-FFF2-40B4-BE49-F238E27FC236}">
                  <a16:creationId xmlns:a16="http://schemas.microsoft.com/office/drawing/2014/main" id="{27891069-EEB1-48BD-3106-20BE6BCE3E95}"/>
                </a:ext>
              </a:extLst>
            </p:cNvPr>
            <p:cNvSpPr/>
            <p:nvPr/>
          </p:nvSpPr>
          <p:spPr>
            <a:xfrm>
              <a:off x="1724337" y="3280169"/>
              <a:ext cx="45048" cy="658458"/>
            </a:xfrm>
            <a:custGeom>
              <a:avLst/>
              <a:gdLst/>
              <a:ahLst/>
              <a:cxnLst/>
              <a:rect l="l" t="t" r="r" b="b"/>
              <a:pathLst>
                <a:path w="801" h="11708" extrusionOk="0">
                  <a:moveTo>
                    <a:pt x="2" y="0"/>
                  </a:moveTo>
                  <a:lnTo>
                    <a:pt x="0" y="10839"/>
                  </a:lnTo>
                  <a:cubicBezTo>
                    <a:pt x="0" y="11108"/>
                    <a:pt x="96" y="11299"/>
                    <a:pt x="250" y="11387"/>
                  </a:cubicBezTo>
                  <a:lnTo>
                    <a:pt x="798" y="11706"/>
                  </a:lnTo>
                  <a:lnTo>
                    <a:pt x="798" y="11706"/>
                  </a:lnTo>
                  <a:cubicBezTo>
                    <a:pt x="646" y="11616"/>
                    <a:pt x="551" y="11427"/>
                    <a:pt x="550" y="11159"/>
                  </a:cubicBezTo>
                  <a:lnTo>
                    <a:pt x="552" y="320"/>
                  </a:lnTo>
                  <a:lnTo>
                    <a:pt x="2" y="0"/>
                  </a:lnTo>
                  <a:close/>
                  <a:moveTo>
                    <a:pt x="798" y="11706"/>
                  </a:moveTo>
                  <a:cubicBezTo>
                    <a:pt x="799" y="11706"/>
                    <a:pt x="800" y="11707"/>
                    <a:pt x="801" y="11707"/>
                  </a:cubicBezTo>
                  <a:lnTo>
                    <a:pt x="798" y="117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16;p47">
              <a:extLst>
                <a:ext uri="{FF2B5EF4-FFF2-40B4-BE49-F238E27FC236}">
                  <a16:creationId xmlns:a16="http://schemas.microsoft.com/office/drawing/2014/main" id="{DA635C8B-C8D6-D372-BE04-3E3F4BF84D40}"/>
                </a:ext>
              </a:extLst>
            </p:cNvPr>
            <p:cNvSpPr/>
            <p:nvPr/>
          </p:nvSpPr>
          <p:spPr>
            <a:xfrm>
              <a:off x="1724393" y="3196934"/>
              <a:ext cx="79073" cy="101288"/>
            </a:xfrm>
            <a:custGeom>
              <a:avLst/>
              <a:gdLst/>
              <a:ahLst/>
              <a:cxnLst/>
              <a:rect l="l" t="t" r="r" b="b"/>
              <a:pathLst>
                <a:path w="1406" h="1801" extrusionOk="0">
                  <a:moveTo>
                    <a:pt x="856" y="1"/>
                  </a:moveTo>
                  <a:cubicBezTo>
                    <a:pt x="382" y="274"/>
                    <a:pt x="0" y="935"/>
                    <a:pt x="1" y="1480"/>
                  </a:cubicBezTo>
                  <a:lnTo>
                    <a:pt x="551" y="1800"/>
                  </a:lnTo>
                  <a:cubicBezTo>
                    <a:pt x="550" y="1255"/>
                    <a:pt x="933" y="593"/>
                    <a:pt x="1405" y="320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7;p47">
              <a:extLst>
                <a:ext uri="{FF2B5EF4-FFF2-40B4-BE49-F238E27FC236}">
                  <a16:creationId xmlns:a16="http://schemas.microsoft.com/office/drawing/2014/main" id="{751CAB7A-D32B-2AAD-158C-7FEEE6BD5354}"/>
                </a:ext>
              </a:extLst>
            </p:cNvPr>
            <p:cNvSpPr/>
            <p:nvPr/>
          </p:nvSpPr>
          <p:spPr>
            <a:xfrm>
              <a:off x="1724393" y="3196934"/>
              <a:ext cx="79073" cy="101288"/>
            </a:xfrm>
            <a:custGeom>
              <a:avLst/>
              <a:gdLst/>
              <a:ahLst/>
              <a:cxnLst/>
              <a:rect l="l" t="t" r="r" b="b"/>
              <a:pathLst>
                <a:path w="1406" h="1801" extrusionOk="0">
                  <a:moveTo>
                    <a:pt x="856" y="1"/>
                  </a:moveTo>
                  <a:cubicBezTo>
                    <a:pt x="382" y="274"/>
                    <a:pt x="0" y="935"/>
                    <a:pt x="1" y="1480"/>
                  </a:cubicBezTo>
                  <a:lnTo>
                    <a:pt x="551" y="1800"/>
                  </a:lnTo>
                  <a:cubicBezTo>
                    <a:pt x="550" y="1255"/>
                    <a:pt x="933" y="593"/>
                    <a:pt x="1405" y="320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8;p47">
              <a:extLst>
                <a:ext uri="{FF2B5EF4-FFF2-40B4-BE49-F238E27FC236}">
                  <a16:creationId xmlns:a16="http://schemas.microsoft.com/office/drawing/2014/main" id="{C6738401-9C93-215B-2A04-0CB814AF5805}"/>
                </a:ext>
              </a:extLst>
            </p:cNvPr>
            <p:cNvSpPr/>
            <p:nvPr/>
          </p:nvSpPr>
          <p:spPr>
            <a:xfrm>
              <a:off x="1755212" y="3054928"/>
              <a:ext cx="362298" cy="886961"/>
            </a:xfrm>
            <a:custGeom>
              <a:avLst/>
              <a:gdLst/>
              <a:ahLst/>
              <a:cxnLst/>
              <a:rect l="l" t="t" r="r" b="b"/>
              <a:pathLst>
                <a:path w="6442" h="15771" extrusionOk="0">
                  <a:moveTo>
                    <a:pt x="5967" y="1"/>
                  </a:moveTo>
                  <a:cubicBezTo>
                    <a:pt x="5851" y="1"/>
                    <a:pt x="5720" y="38"/>
                    <a:pt x="5582" y="118"/>
                  </a:cubicBezTo>
                  <a:lnTo>
                    <a:pt x="857" y="2845"/>
                  </a:lnTo>
                  <a:cubicBezTo>
                    <a:pt x="385" y="3118"/>
                    <a:pt x="2" y="3780"/>
                    <a:pt x="4" y="4325"/>
                  </a:cubicBezTo>
                  <a:lnTo>
                    <a:pt x="1" y="15164"/>
                  </a:lnTo>
                  <a:cubicBezTo>
                    <a:pt x="2" y="15548"/>
                    <a:pt x="196" y="15771"/>
                    <a:pt x="476" y="15771"/>
                  </a:cubicBezTo>
                  <a:cubicBezTo>
                    <a:pt x="592" y="15771"/>
                    <a:pt x="723" y="15733"/>
                    <a:pt x="861" y="15653"/>
                  </a:cubicBezTo>
                  <a:lnTo>
                    <a:pt x="5586" y="12925"/>
                  </a:lnTo>
                  <a:cubicBezTo>
                    <a:pt x="6058" y="12652"/>
                    <a:pt x="6441" y="11990"/>
                    <a:pt x="6439" y="11447"/>
                  </a:cubicBezTo>
                  <a:lnTo>
                    <a:pt x="6441" y="607"/>
                  </a:lnTo>
                  <a:cubicBezTo>
                    <a:pt x="6440" y="222"/>
                    <a:pt x="6247" y="1"/>
                    <a:pt x="5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9;p47">
              <a:extLst>
                <a:ext uri="{FF2B5EF4-FFF2-40B4-BE49-F238E27FC236}">
                  <a16:creationId xmlns:a16="http://schemas.microsoft.com/office/drawing/2014/main" id="{9ABFCFB0-36C7-D692-3DD3-6055807FB7B6}"/>
                </a:ext>
              </a:extLst>
            </p:cNvPr>
            <p:cNvSpPr/>
            <p:nvPr/>
          </p:nvSpPr>
          <p:spPr>
            <a:xfrm>
              <a:off x="1765842" y="3101326"/>
              <a:ext cx="339465" cy="771950"/>
            </a:xfrm>
            <a:custGeom>
              <a:avLst/>
              <a:gdLst/>
              <a:ahLst/>
              <a:cxnLst/>
              <a:rect l="l" t="t" r="r" b="b"/>
              <a:pathLst>
                <a:path w="6036" h="13726" extrusionOk="0">
                  <a:moveTo>
                    <a:pt x="6035" y="0"/>
                  </a:moveTo>
                  <a:lnTo>
                    <a:pt x="1" y="3484"/>
                  </a:lnTo>
                  <a:lnTo>
                    <a:pt x="1" y="13726"/>
                  </a:lnTo>
                  <a:lnTo>
                    <a:pt x="6035" y="10243"/>
                  </a:lnTo>
                  <a:lnTo>
                    <a:pt x="6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20;p47">
              <a:extLst>
                <a:ext uri="{FF2B5EF4-FFF2-40B4-BE49-F238E27FC236}">
                  <a16:creationId xmlns:a16="http://schemas.microsoft.com/office/drawing/2014/main" id="{69394ABE-6832-042B-4BB6-3022258296C9}"/>
                </a:ext>
              </a:extLst>
            </p:cNvPr>
            <p:cNvSpPr/>
            <p:nvPr/>
          </p:nvSpPr>
          <p:spPr>
            <a:xfrm>
              <a:off x="1765842" y="3410702"/>
              <a:ext cx="339465" cy="462574"/>
            </a:xfrm>
            <a:custGeom>
              <a:avLst/>
              <a:gdLst/>
              <a:ahLst/>
              <a:cxnLst/>
              <a:rect l="l" t="t" r="r" b="b"/>
              <a:pathLst>
                <a:path w="6036" h="8225" extrusionOk="0">
                  <a:moveTo>
                    <a:pt x="6035" y="0"/>
                  </a:moveTo>
                  <a:lnTo>
                    <a:pt x="1" y="3485"/>
                  </a:lnTo>
                  <a:lnTo>
                    <a:pt x="1" y="8225"/>
                  </a:lnTo>
                  <a:lnTo>
                    <a:pt x="6035" y="4742"/>
                  </a:lnTo>
                  <a:lnTo>
                    <a:pt x="6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21;p47">
              <a:extLst>
                <a:ext uri="{FF2B5EF4-FFF2-40B4-BE49-F238E27FC236}">
                  <a16:creationId xmlns:a16="http://schemas.microsoft.com/office/drawing/2014/main" id="{18C13EDB-6837-5642-B49E-113F1DB8D922}"/>
                </a:ext>
              </a:extLst>
            </p:cNvPr>
            <p:cNvSpPr/>
            <p:nvPr/>
          </p:nvSpPr>
          <p:spPr>
            <a:xfrm>
              <a:off x="1895756" y="3773282"/>
              <a:ext cx="78061" cy="78736"/>
            </a:xfrm>
            <a:custGeom>
              <a:avLst/>
              <a:gdLst/>
              <a:ahLst/>
              <a:cxnLst/>
              <a:rect l="l" t="t" r="r" b="b"/>
              <a:pathLst>
                <a:path w="1388" h="1400" extrusionOk="0">
                  <a:moveTo>
                    <a:pt x="1292" y="1"/>
                  </a:moveTo>
                  <a:cubicBezTo>
                    <a:pt x="1249" y="1"/>
                    <a:pt x="1200" y="16"/>
                    <a:pt x="1153" y="44"/>
                  </a:cubicBezTo>
                  <a:lnTo>
                    <a:pt x="255" y="562"/>
                  </a:lnTo>
                  <a:cubicBezTo>
                    <a:pt x="111" y="645"/>
                    <a:pt x="0" y="822"/>
                    <a:pt x="0" y="968"/>
                  </a:cubicBezTo>
                  <a:lnTo>
                    <a:pt x="0" y="1257"/>
                  </a:lnTo>
                  <a:cubicBezTo>
                    <a:pt x="0" y="1314"/>
                    <a:pt x="16" y="1359"/>
                    <a:pt x="47" y="1391"/>
                  </a:cubicBezTo>
                  <a:cubicBezTo>
                    <a:pt x="62" y="1395"/>
                    <a:pt x="77" y="1400"/>
                    <a:pt x="96" y="1400"/>
                  </a:cubicBezTo>
                  <a:cubicBezTo>
                    <a:pt x="139" y="1400"/>
                    <a:pt x="187" y="1385"/>
                    <a:pt x="235" y="1358"/>
                  </a:cubicBezTo>
                  <a:lnTo>
                    <a:pt x="1132" y="839"/>
                  </a:lnTo>
                  <a:lnTo>
                    <a:pt x="1132" y="840"/>
                  </a:lnTo>
                  <a:cubicBezTo>
                    <a:pt x="1276" y="757"/>
                    <a:pt x="1388" y="578"/>
                    <a:pt x="1388" y="434"/>
                  </a:cubicBezTo>
                  <a:lnTo>
                    <a:pt x="1388" y="143"/>
                  </a:lnTo>
                  <a:cubicBezTo>
                    <a:pt x="1388" y="88"/>
                    <a:pt x="1370" y="43"/>
                    <a:pt x="1341" y="11"/>
                  </a:cubicBezTo>
                  <a:cubicBezTo>
                    <a:pt x="1325" y="7"/>
                    <a:pt x="1309" y="1"/>
                    <a:pt x="1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22;p47">
              <a:extLst>
                <a:ext uri="{FF2B5EF4-FFF2-40B4-BE49-F238E27FC236}">
                  <a16:creationId xmlns:a16="http://schemas.microsoft.com/office/drawing/2014/main" id="{69C897DF-DA63-0452-7D47-2CAE02A980DE}"/>
                </a:ext>
              </a:extLst>
            </p:cNvPr>
            <p:cNvSpPr/>
            <p:nvPr/>
          </p:nvSpPr>
          <p:spPr>
            <a:xfrm>
              <a:off x="1893788" y="3141481"/>
              <a:ext cx="84979" cy="59839"/>
            </a:xfrm>
            <a:custGeom>
              <a:avLst/>
              <a:gdLst/>
              <a:ahLst/>
              <a:cxnLst/>
              <a:rect l="l" t="t" r="r" b="b"/>
              <a:pathLst>
                <a:path w="1511" h="1064" extrusionOk="0">
                  <a:moveTo>
                    <a:pt x="1427" y="0"/>
                  </a:moveTo>
                  <a:cubicBezTo>
                    <a:pt x="1403" y="0"/>
                    <a:pt x="1375" y="8"/>
                    <a:pt x="1344" y="26"/>
                  </a:cubicBezTo>
                  <a:lnTo>
                    <a:pt x="166" y="707"/>
                  </a:lnTo>
                  <a:cubicBezTo>
                    <a:pt x="74" y="759"/>
                    <a:pt x="0" y="877"/>
                    <a:pt x="0" y="968"/>
                  </a:cubicBezTo>
                  <a:cubicBezTo>
                    <a:pt x="0" y="1029"/>
                    <a:pt x="33" y="1063"/>
                    <a:pt x="83" y="1063"/>
                  </a:cubicBezTo>
                  <a:cubicBezTo>
                    <a:pt x="107" y="1063"/>
                    <a:pt x="136" y="1055"/>
                    <a:pt x="166" y="1038"/>
                  </a:cubicBezTo>
                  <a:lnTo>
                    <a:pt x="1344" y="358"/>
                  </a:lnTo>
                  <a:cubicBezTo>
                    <a:pt x="1435" y="305"/>
                    <a:pt x="1510" y="187"/>
                    <a:pt x="1510" y="96"/>
                  </a:cubicBezTo>
                  <a:cubicBezTo>
                    <a:pt x="1510" y="35"/>
                    <a:pt x="1477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23;p47">
              <a:extLst>
                <a:ext uri="{FF2B5EF4-FFF2-40B4-BE49-F238E27FC236}">
                  <a16:creationId xmlns:a16="http://schemas.microsoft.com/office/drawing/2014/main" id="{F2349B8B-A30A-B464-5341-F8A24C1BB2B8}"/>
                </a:ext>
              </a:extLst>
            </p:cNvPr>
            <p:cNvSpPr/>
            <p:nvPr/>
          </p:nvSpPr>
          <p:spPr>
            <a:xfrm>
              <a:off x="1765842" y="3101326"/>
              <a:ext cx="339465" cy="250156"/>
            </a:xfrm>
            <a:custGeom>
              <a:avLst/>
              <a:gdLst/>
              <a:ahLst/>
              <a:cxnLst/>
              <a:rect l="l" t="t" r="r" b="b"/>
              <a:pathLst>
                <a:path w="6036" h="4448" extrusionOk="0">
                  <a:moveTo>
                    <a:pt x="6035" y="0"/>
                  </a:moveTo>
                  <a:lnTo>
                    <a:pt x="1" y="3484"/>
                  </a:lnTo>
                  <a:lnTo>
                    <a:pt x="1" y="4448"/>
                  </a:lnTo>
                  <a:lnTo>
                    <a:pt x="6035" y="963"/>
                  </a:lnTo>
                  <a:lnTo>
                    <a:pt x="6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4;p47">
              <a:extLst>
                <a:ext uri="{FF2B5EF4-FFF2-40B4-BE49-F238E27FC236}">
                  <a16:creationId xmlns:a16="http://schemas.microsoft.com/office/drawing/2014/main" id="{4906EF92-5667-2982-49E2-C09B3F383B73}"/>
                </a:ext>
              </a:extLst>
            </p:cNvPr>
            <p:cNvSpPr/>
            <p:nvPr/>
          </p:nvSpPr>
          <p:spPr>
            <a:xfrm>
              <a:off x="2066163" y="3132314"/>
              <a:ext cx="23677" cy="27389"/>
            </a:xfrm>
            <a:custGeom>
              <a:avLst/>
              <a:gdLst/>
              <a:ahLst/>
              <a:cxnLst/>
              <a:rect l="l" t="t" r="r" b="b"/>
              <a:pathLst>
                <a:path w="421" h="487" extrusionOk="0">
                  <a:moveTo>
                    <a:pt x="421" y="0"/>
                  </a:moveTo>
                  <a:lnTo>
                    <a:pt x="1" y="243"/>
                  </a:lnTo>
                  <a:lnTo>
                    <a:pt x="1" y="487"/>
                  </a:lnTo>
                  <a:lnTo>
                    <a:pt x="421" y="244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25;p47">
              <a:extLst>
                <a:ext uri="{FF2B5EF4-FFF2-40B4-BE49-F238E27FC236}">
                  <a16:creationId xmlns:a16="http://schemas.microsoft.com/office/drawing/2014/main" id="{FDFC9580-C644-8FF5-C0CF-34E736D35161}"/>
                </a:ext>
              </a:extLst>
            </p:cNvPr>
            <p:cNvSpPr/>
            <p:nvPr/>
          </p:nvSpPr>
          <p:spPr>
            <a:xfrm>
              <a:off x="2057727" y="3131471"/>
              <a:ext cx="32957" cy="31663"/>
            </a:xfrm>
            <a:custGeom>
              <a:avLst/>
              <a:gdLst/>
              <a:ahLst/>
              <a:cxnLst/>
              <a:rect l="l" t="t" r="r" b="b"/>
              <a:pathLst>
                <a:path w="586" h="563" extrusionOk="0">
                  <a:moveTo>
                    <a:pt x="33" y="398"/>
                  </a:moveTo>
                  <a:lnTo>
                    <a:pt x="0" y="418"/>
                  </a:lnTo>
                  <a:lnTo>
                    <a:pt x="0" y="515"/>
                  </a:lnTo>
                  <a:lnTo>
                    <a:pt x="33" y="496"/>
                  </a:lnTo>
                  <a:lnTo>
                    <a:pt x="33" y="398"/>
                  </a:lnTo>
                  <a:close/>
                  <a:moveTo>
                    <a:pt x="565" y="35"/>
                  </a:moveTo>
                  <a:lnTo>
                    <a:pt x="565" y="246"/>
                  </a:lnTo>
                  <a:lnTo>
                    <a:pt x="76" y="529"/>
                  </a:lnTo>
                  <a:lnTo>
                    <a:pt x="76" y="316"/>
                  </a:lnTo>
                  <a:lnTo>
                    <a:pt x="565" y="35"/>
                  </a:lnTo>
                  <a:close/>
                  <a:moveTo>
                    <a:pt x="586" y="0"/>
                  </a:moveTo>
                  <a:lnTo>
                    <a:pt x="55" y="307"/>
                  </a:lnTo>
                  <a:lnTo>
                    <a:pt x="55" y="562"/>
                  </a:lnTo>
                  <a:lnTo>
                    <a:pt x="586" y="25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26;p47">
              <a:extLst>
                <a:ext uri="{FF2B5EF4-FFF2-40B4-BE49-F238E27FC236}">
                  <a16:creationId xmlns:a16="http://schemas.microsoft.com/office/drawing/2014/main" id="{486876DD-EF23-B57B-2593-0E37D410E1D0}"/>
                </a:ext>
              </a:extLst>
            </p:cNvPr>
            <p:cNvSpPr/>
            <p:nvPr/>
          </p:nvSpPr>
          <p:spPr>
            <a:xfrm>
              <a:off x="1775234" y="3288155"/>
              <a:ext cx="21146" cy="33519"/>
            </a:xfrm>
            <a:custGeom>
              <a:avLst/>
              <a:gdLst/>
              <a:ahLst/>
              <a:cxnLst/>
              <a:rect l="l" t="t" r="r" b="b"/>
              <a:pathLst>
                <a:path w="376" h="596" extrusionOk="0">
                  <a:moveTo>
                    <a:pt x="375" y="1"/>
                  </a:moveTo>
                  <a:lnTo>
                    <a:pt x="337" y="23"/>
                  </a:lnTo>
                  <a:lnTo>
                    <a:pt x="337" y="402"/>
                  </a:lnTo>
                  <a:lnTo>
                    <a:pt x="375" y="380"/>
                  </a:lnTo>
                  <a:lnTo>
                    <a:pt x="375" y="1"/>
                  </a:lnTo>
                  <a:close/>
                  <a:moveTo>
                    <a:pt x="291" y="109"/>
                  </a:moveTo>
                  <a:lnTo>
                    <a:pt x="253" y="131"/>
                  </a:lnTo>
                  <a:lnTo>
                    <a:pt x="253" y="451"/>
                  </a:lnTo>
                  <a:lnTo>
                    <a:pt x="291" y="429"/>
                  </a:lnTo>
                  <a:lnTo>
                    <a:pt x="291" y="109"/>
                  </a:lnTo>
                  <a:close/>
                  <a:moveTo>
                    <a:pt x="206" y="229"/>
                  </a:moveTo>
                  <a:lnTo>
                    <a:pt x="168" y="253"/>
                  </a:lnTo>
                  <a:lnTo>
                    <a:pt x="168" y="500"/>
                  </a:lnTo>
                  <a:lnTo>
                    <a:pt x="206" y="478"/>
                  </a:lnTo>
                  <a:lnTo>
                    <a:pt x="206" y="229"/>
                  </a:lnTo>
                  <a:close/>
                  <a:moveTo>
                    <a:pt x="122" y="336"/>
                  </a:moveTo>
                  <a:lnTo>
                    <a:pt x="84" y="358"/>
                  </a:lnTo>
                  <a:lnTo>
                    <a:pt x="84" y="549"/>
                  </a:lnTo>
                  <a:lnTo>
                    <a:pt x="122" y="526"/>
                  </a:lnTo>
                  <a:lnTo>
                    <a:pt x="122" y="336"/>
                  </a:lnTo>
                  <a:close/>
                  <a:moveTo>
                    <a:pt x="39" y="437"/>
                  </a:moveTo>
                  <a:lnTo>
                    <a:pt x="1" y="459"/>
                  </a:lnTo>
                  <a:lnTo>
                    <a:pt x="1" y="596"/>
                  </a:lnTo>
                  <a:lnTo>
                    <a:pt x="39" y="574"/>
                  </a:lnTo>
                  <a:lnTo>
                    <a:pt x="39" y="4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7;p47">
              <a:extLst>
                <a:ext uri="{FF2B5EF4-FFF2-40B4-BE49-F238E27FC236}">
                  <a16:creationId xmlns:a16="http://schemas.microsoft.com/office/drawing/2014/main" id="{57E7E6E4-1E83-8B72-4ECD-DE8609B4BE8D}"/>
                </a:ext>
              </a:extLst>
            </p:cNvPr>
            <p:cNvSpPr/>
            <p:nvPr/>
          </p:nvSpPr>
          <p:spPr>
            <a:xfrm>
              <a:off x="1735528" y="3334835"/>
              <a:ext cx="7874" cy="57477"/>
            </a:xfrm>
            <a:custGeom>
              <a:avLst/>
              <a:gdLst/>
              <a:ahLst/>
              <a:cxnLst/>
              <a:rect l="l" t="t" r="r" b="b"/>
              <a:pathLst>
                <a:path w="140" h="1022" extrusionOk="0">
                  <a:moveTo>
                    <a:pt x="140" y="0"/>
                  </a:moveTo>
                  <a:lnTo>
                    <a:pt x="40" y="58"/>
                  </a:lnTo>
                  <a:lnTo>
                    <a:pt x="40" y="933"/>
                  </a:lnTo>
                  <a:cubicBezTo>
                    <a:pt x="40" y="976"/>
                    <a:pt x="25" y="1006"/>
                    <a:pt x="1" y="1021"/>
                  </a:cubicBezTo>
                  <a:lnTo>
                    <a:pt x="100" y="963"/>
                  </a:lnTo>
                  <a:cubicBezTo>
                    <a:pt x="124" y="949"/>
                    <a:pt x="140" y="919"/>
                    <a:pt x="140" y="87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8;p47">
              <a:extLst>
                <a:ext uri="{FF2B5EF4-FFF2-40B4-BE49-F238E27FC236}">
                  <a16:creationId xmlns:a16="http://schemas.microsoft.com/office/drawing/2014/main" id="{D112A36A-7BA0-3DB5-769F-1C18342616B4}"/>
                </a:ext>
              </a:extLst>
            </p:cNvPr>
            <p:cNvSpPr/>
            <p:nvPr/>
          </p:nvSpPr>
          <p:spPr>
            <a:xfrm>
              <a:off x="1722481" y="3319256"/>
              <a:ext cx="20921" cy="18840"/>
            </a:xfrm>
            <a:custGeom>
              <a:avLst/>
              <a:gdLst/>
              <a:ahLst/>
              <a:cxnLst/>
              <a:rect l="l" t="t" r="r" b="b"/>
              <a:pathLst>
                <a:path w="372" h="335" extrusionOk="0">
                  <a:moveTo>
                    <a:pt x="1" y="67"/>
                  </a:moveTo>
                  <a:lnTo>
                    <a:pt x="1" y="67"/>
                  </a:lnTo>
                  <a:cubicBezTo>
                    <a:pt x="1" y="67"/>
                    <a:pt x="1" y="67"/>
                    <a:pt x="0" y="67"/>
                  </a:cubicBezTo>
                  <a:lnTo>
                    <a:pt x="1" y="67"/>
                  </a:lnTo>
                  <a:close/>
                  <a:moveTo>
                    <a:pt x="136" y="0"/>
                  </a:moveTo>
                  <a:cubicBezTo>
                    <a:pt x="122" y="0"/>
                    <a:pt x="110" y="3"/>
                    <a:pt x="100" y="9"/>
                  </a:cubicBezTo>
                  <a:lnTo>
                    <a:pt x="1" y="67"/>
                  </a:lnTo>
                  <a:lnTo>
                    <a:pt x="1" y="67"/>
                  </a:lnTo>
                  <a:cubicBezTo>
                    <a:pt x="11" y="61"/>
                    <a:pt x="24" y="58"/>
                    <a:pt x="37" y="58"/>
                  </a:cubicBezTo>
                  <a:cubicBezTo>
                    <a:pt x="55" y="58"/>
                    <a:pt x="76" y="64"/>
                    <a:pt x="98" y="77"/>
                  </a:cubicBezTo>
                  <a:lnTo>
                    <a:pt x="136" y="98"/>
                  </a:lnTo>
                  <a:cubicBezTo>
                    <a:pt x="158" y="110"/>
                    <a:pt x="178" y="128"/>
                    <a:pt x="195" y="149"/>
                  </a:cubicBezTo>
                  <a:cubicBezTo>
                    <a:pt x="217" y="172"/>
                    <a:pt x="235" y="202"/>
                    <a:pt x="249" y="232"/>
                  </a:cubicBezTo>
                  <a:cubicBezTo>
                    <a:pt x="264" y="266"/>
                    <a:pt x="272" y="302"/>
                    <a:pt x="272" y="335"/>
                  </a:cubicBezTo>
                  <a:lnTo>
                    <a:pt x="372" y="277"/>
                  </a:lnTo>
                  <a:cubicBezTo>
                    <a:pt x="372" y="245"/>
                    <a:pt x="363" y="209"/>
                    <a:pt x="348" y="175"/>
                  </a:cubicBezTo>
                  <a:cubicBezTo>
                    <a:pt x="335" y="144"/>
                    <a:pt x="317" y="115"/>
                    <a:pt x="296" y="91"/>
                  </a:cubicBezTo>
                  <a:cubicBezTo>
                    <a:pt x="277" y="71"/>
                    <a:pt x="257" y="53"/>
                    <a:pt x="235" y="40"/>
                  </a:cubicBezTo>
                  <a:lnTo>
                    <a:pt x="198" y="18"/>
                  </a:lnTo>
                  <a:cubicBezTo>
                    <a:pt x="175" y="6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9;p47">
              <a:extLst>
                <a:ext uri="{FF2B5EF4-FFF2-40B4-BE49-F238E27FC236}">
                  <a16:creationId xmlns:a16="http://schemas.microsoft.com/office/drawing/2014/main" id="{D79307E0-338D-7971-88A3-F1A39112ADC3}"/>
                </a:ext>
              </a:extLst>
            </p:cNvPr>
            <p:cNvSpPr/>
            <p:nvPr/>
          </p:nvSpPr>
          <p:spPr>
            <a:xfrm>
              <a:off x="1720231" y="3322518"/>
              <a:ext cx="17659" cy="70300"/>
            </a:xfrm>
            <a:custGeom>
              <a:avLst/>
              <a:gdLst/>
              <a:ahLst/>
              <a:cxnLst/>
              <a:rect l="l" t="t" r="r" b="b"/>
              <a:pathLst>
                <a:path w="314" h="1250" extrusionOk="0">
                  <a:moveTo>
                    <a:pt x="77" y="0"/>
                  </a:moveTo>
                  <a:cubicBezTo>
                    <a:pt x="32" y="0"/>
                    <a:pt x="1" y="36"/>
                    <a:pt x="1" y="97"/>
                  </a:cubicBezTo>
                  <a:lnTo>
                    <a:pt x="1" y="972"/>
                  </a:lnTo>
                  <a:cubicBezTo>
                    <a:pt x="1" y="1060"/>
                    <a:pt x="61" y="1166"/>
                    <a:pt x="137" y="1209"/>
                  </a:cubicBezTo>
                  <a:lnTo>
                    <a:pt x="175" y="1230"/>
                  </a:lnTo>
                  <a:cubicBezTo>
                    <a:pt x="197" y="1243"/>
                    <a:pt x="219" y="1249"/>
                    <a:pt x="237" y="1249"/>
                  </a:cubicBezTo>
                  <a:cubicBezTo>
                    <a:pt x="282" y="1249"/>
                    <a:pt x="312" y="1214"/>
                    <a:pt x="312" y="1152"/>
                  </a:cubicBezTo>
                  <a:lnTo>
                    <a:pt x="312" y="278"/>
                  </a:lnTo>
                  <a:cubicBezTo>
                    <a:pt x="313" y="190"/>
                    <a:pt x="253" y="84"/>
                    <a:pt x="176" y="41"/>
                  </a:cubicBezTo>
                  <a:lnTo>
                    <a:pt x="138" y="19"/>
                  </a:lnTo>
                  <a:cubicBezTo>
                    <a:pt x="116" y="6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30;p47">
              <a:extLst>
                <a:ext uri="{FF2B5EF4-FFF2-40B4-BE49-F238E27FC236}">
                  <a16:creationId xmlns:a16="http://schemas.microsoft.com/office/drawing/2014/main" id="{A0BFFD17-A173-BAB5-5E0E-B6AC7DCD9DAC}"/>
                </a:ext>
              </a:extLst>
            </p:cNvPr>
            <p:cNvSpPr/>
            <p:nvPr/>
          </p:nvSpPr>
          <p:spPr>
            <a:xfrm>
              <a:off x="1735528" y="3433311"/>
              <a:ext cx="7874" cy="57421"/>
            </a:xfrm>
            <a:custGeom>
              <a:avLst/>
              <a:gdLst/>
              <a:ahLst/>
              <a:cxnLst/>
              <a:rect l="l" t="t" r="r" b="b"/>
              <a:pathLst>
                <a:path w="140" h="1021" extrusionOk="0">
                  <a:moveTo>
                    <a:pt x="140" y="1"/>
                  </a:moveTo>
                  <a:lnTo>
                    <a:pt x="40" y="58"/>
                  </a:lnTo>
                  <a:lnTo>
                    <a:pt x="40" y="933"/>
                  </a:lnTo>
                  <a:cubicBezTo>
                    <a:pt x="40" y="976"/>
                    <a:pt x="25" y="1006"/>
                    <a:pt x="1" y="1021"/>
                  </a:cubicBezTo>
                  <a:lnTo>
                    <a:pt x="1" y="1021"/>
                  </a:lnTo>
                  <a:lnTo>
                    <a:pt x="100" y="964"/>
                  </a:lnTo>
                  <a:cubicBezTo>
                    <a:pt x="124" y="950"/>
                    <a:pt x="140" y="919"/>
                    <a:pt x="140" y="875"/>
                  </a:cubicBezTo>
                  <a:lnTo>
                    <a:pt x="140" y="1"/>
                  </a:lnTo>
                  <a:close/>
                  <a:moveTo>
                    <a:pt x="1" y="1021"/>
                  </a:moveTo>
                  <a:lnTo>
                    <a:pt x="1" y="1021"/>
                  </a:lnTo>
                  <a:cubicBezTo>
                    <a:pt x="1" y="1021"/>
                    <a:pt x="1" y="1021"/>
                    <a:pt x="1" y="1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31;p47">
              <a:extLst>
                <a:ext uri="{FF2B5EF4-FFF2-40B4-BE49-F238E27FC236}">
                  <a16:creationId xmlns:a16="http://schemas.microsoft.com/office/drawing/2014/main" id="{2DA48EEE-34F4-47AE-F1EB-5EBC17228781}"/>
                </a:ext>
              </a:extLst>
            </p:cNvPr>
            <p:cNvSpPr/>
            <p:nvPr/>
          </p:nvSpPr>
          <p:spPr>
            <a:xfrm>
              <a:off x="1722481" y="3417732"/>
              <a:ext cx="20921" cy="18897"/>
            </a:xfrm>
            <a:custGeom>
              <a:avLst/>
              <a:gdLst/>
              <a:ahLst/>
              <a:cxnLst/>
              <a:rect l="l" t="t" r="r" b="b"/>
              <a:pathLst>
                <a:path w="372" h="336" extrusionOk="0">
                  <a:moveTo>
                    <a:pt x="1" y="68"/>
                  </a:moveTo>
                  <a:cubicBezTo>
                    <a:pt x="1" y="68"/>
                    <a:pt x="1" y="68"/>
                    <a:pt x="0" y="68"/>
                  </a:cubicBezTo>
                  <a:lnTo>
                    <a:pt x="1" y="68"/>
                  </a:lnTo>
                  <a:close/>
                  <a:moveTo>
                    <a:pt x="136" y="1"/>
                  </a:moveTo>
                  <a:cubicBezTo>
                    <a:pt x="122" y="1"/>
                    <a:pt x="110" y="4"/>
                    <a:pt x="100" y="10"/>
                  </a:cubicBezTo>
                  <a:lnTo>
                    <a:pt x="1" y="68"/>
                  </a:lnTo>
                  <a:lnTo>
                    <a:pt x="1" y="68"/>
                  </a:lnTo>
                  <a:cubicBezTo>
                    <a:pt x="11" y="61"/>
                    <a:pt x="24" y="58"/>
                    <a:pt x="37" y="58"/>
                  </a:cubicBezTo>
                  <a:cubicBezTo>
                    <a:pt x="55" y="58"/>
                    <a:pt x="76" y="64"/>
                    <a:pt x="98" y="77"/>
                  </a:cubicBezTo>
                  <a:lnTo>
                    <a:pt x="136" y="98"/>
                  </a:lnTo>
                  <a:cubicBezTo>
                    <a:pt x="158" y="111"/>
                    <a:pt x="178" y="129"/>
                    <a:pt x="195" y="150"/>
                  </a:cubicBezTo>
                  <a:cubicBezTo>
                    <a:pt x="217" y="173"/>
                    <a:pt x="235" y="202"/>
                    <a:pt x="249" y="232"/>
                  </a:cubicBezTo>
                  <a:cubicBezTo>
                    <a:pt x="264" y="266"/>
                    <a:pt x="272" y="302"/>
                    <a:pt x="272" y="335"/>
                  </a:cubicBezTo>
                  <a:lnTo>
                    <a:pt x="372" y="278"/>
                  </a:lnTo>
                  <a:cubicBezTo>
                    <a:pt x="372" y="245"/>
                    <a:pt x="363" y="209"/>
                    <a:pt x="348" y="175"/>
                  </a:cubicBezTo>
                  <a:cubicBezTo>
                    <a:pt x="335" y="145"/>
                    <a:pt x="317" y="116"/>
                    <a:pt x="296" y="91"/>
                  </a:cubicBezTo>
                  <a:cubicBezTo>
                    <a:pt x="277" y="71"/>
                    <a:pt x="257" y="54"/>
                    <a:pt x="235" y="41"/>
                  </a:cubicBezTo>
                  <a:lnTo>
                    <a:pt x="198" y="19"/>
                  </a:lnTo>
                  <a:cubicBezTo>
                    <a:pt x="175" y="7"/>
                    <a:pt x="154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32;p47">
              <a:extLst>
                <a:ext uri="{FF2B5EF4-FFF2-40B4-BE49-F238E27FC236}">
                  <a16:creationId xmlns:a16="http://schemas.microsoft.com/office/drawing/2014/main" id="{0535959B-166C-52B5-695A-9A23C262EC1D}"/>
                </a:ext>
              </a:extLst>
            </p:cNvPr>
            <p:cNvSpPr/>
            <p:nvPr/>
          </p:nvSpPr>
          <p:spPr>
            <a:xfrm>
              <a:off x="1720231" y="3420994"/>
              <a:ext cx="17659" cy="70300"/>
            </a:xfrm>
            <a:custGeom>
              <a:avLst/>
              <a:gdLst/>
              <a:ahLst/>
              <a:cxnLst/>
              <a:rect l="l" t="t" r="r" b="b"/>
              <a:pathLst>
                <a:path w="314" h="1250" extrusionOk="0">
                  <a:moveTo>
                    <a:pt x="77" y="0"/>
                  </a:moveTo>
                  <a:cubicBezTo>
                    <a:pt x="32" y="0"/>
                    <a:pt x="1" y="36"/>
                    <a:pt x="1" y="97"/>
                  </a:cubicBezTo>
                  <a:lnTo>
                    <a:pt x="1" y="971"/>
                  </a:lnTo>
                  <a:cubicBezTo>
                    <a:pt x="1" y="1060"/>
                    <a:pt x="61" y="1165"/>
                    <a:pt x="137" y="1208"/>
                  </a:cubicBezTo>
                  <a:lnTo>
                    <a:pt x="175" y="1231"/>
                  </a:lnTo>
                  <a:cubicBezTo>
                    <a:pt x="197" y="1244"/>
                    <a:pt x="219" y="1250"/>
                    <a:pt x="237" y="1250"/>
                  </a:cubicBezTo>
                  <a:cubicBezTo>
                    <a:pt x="282" y="1250"/>
                    <a:pt x="312" y="1214"/>
                    <a:pt x="312" y="1152"/>
                  </a:cubicBezTo>
                  <a:lnTo>
                    <a:pt x="312" y="277"/>
                  </a:lnTo>
                  <a:cubicBezTo>
                    <a:pt x="313" y="191"/>
                    <a:pt x="253" y="85"/>
                    <a:pt x="176" y="40"/>
                  </a:cubicBezTo>
                  <a:lnTo>
                    <a:pt x="138" y="19"/>
                  </a:lnTo>
                  <a:cubicBezTo>
                    <a:pt x="116" y="6"/>
                    <a:pt x="95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33;p47">
              <a:extLst>
                <a:ext uri="{FF2B5EF4-FFF2-40B4-BE49-F238E27FC236}">
                  <a16:creationId xmlns:a16="http://schemas.microsoft.com/office/drawing/2014/main" id="{96E58158-6E96-152C-32EA-B616B3A37483}"/>
                </a:ext>
              </a:extLst>
            </p:cNvPr>
            <p:cNvSpPr/>
            <p:nvPr/>
          </p:nvSpPr>
          <p:spPr>
            <a:xfrm>
              <a:off x="1824444" y="3214031"/>
              <a:ext cx="22046" cy="28289"/>
            </a:xfrm>
            <a:custGeom>
              <a:avLst/>
              <a:gdLst/>
              <a:ahLst/>
              <a:cxnLst/>
              <a:rect l="l" t="t" r="r" b="b"/>
              <a:pathLst>
                <a:path w="392" h="503" extrusionOk="0">
                  <a:moveTo>
                    <a:pt x="283" y="0"/>
                  </a:moveTo>
                  <a:cubicBezTo>
                    <a:pt x="257" y="0"/>
                    <a:pt x="227" y="9"/>
                    <a:pt x="196" y="27"/>
                  </a:cubicBezTo>
                  <a:cubicBezTo>
                    <a:pt x="87" y="89"/>
                    <a:pt x="1" y="240"/>
                    <a:pt x="1" y="364"/>
                  </a:cubicBezTo>
                  <a:cubicBezTo>
                    <a:pt x="1" y="452"/>
                    <a:pt x="45" y="503"/>
                    <a:pt x="109" y="503"/>
                  </a:cubicBezTo>
                  <a:cubicBezTo>
                    <a:pt x="136" y="503"/>
                    <a:pt x="165" y="494"/>
                    <a:pt x="197" y="476"/>
                  </a:cubicBezTo>
                  <a:cubicBezTo>
                    <a:pt x="304" y="413"/>
                    <a:pt x="392" y="263"/>
                    <a:pt x="392" y="139"/>
                  </a:cubicBezTo>
                  <a:cubicBezTo>
                    <a:pt x="391" y="51"/>
                    <a:pt x="347" y="0"/>
                    <a:pt x="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34;p47">
              <a:extLst>
                <a:ext uri="{FF2B5EF4-FFF2-40B4-BE49-F238E27FC236}">
                  <a16:creationId xmlns:a16="http://schemas.microsoft.com/office/drawing/2014/main" id="{6FC3A8AB-DA73-1E67-C1E8-9865732440D5}"/>
                </a:ext>
              </a:extLst>
            </p:cNvPr>
            <p:cNvSpPr/>
            <p:nvPr/>
          </p:nvSpPr>
          <p:spPr>
            <a:xfrm>
              <a:off x="1827931" y="3218868"/>
              <a:ext cx="14172" cy="18166"/>
            </a:xfrm>
            <a:custGeom>
              <a:avLst/>
              <a:gdLst/>
              <a:ahLst/>
              <a:cxnLst/>
              <a:rect l="l" t="t" r="r" b="b"/>
              <a:pathLst>
                <a:path w="252" h="323" extrusionOk="0">
                  <a:moveTo>
                    <a:pt x="183" y="0"/>
                  </a:moveTo>
                  <a:cubicBezTo>
                    <a:pt x="165" y="0"/>
                    <a:pt x="146" y="6"/>
                    <a:pt x="126" y="18"/>
                  </a:cubicBezTo>
                  <a:cubicBezTo>
                    <a:pt x="57" y="58"/>
                    <a:pt x="1" y="154"/>
                    <a:pt x="1" y="234"/>
                  </a:cubicBezTo>
                  <a:cubicBezTo>
                    <a:pt x="2" y="290"/>
                    <a:pt x="30" y="323"/>
                    <a:pt x="70" y="323"/>
                  </a:cubicBezTo>
                  <a:cubicBezTo>
                    <a:pt x="87" y="323"/>
                    <a:pt x="107" y="317"/>
                    <a:pt x="127" y="305"/>
                  </a:cubicBezTo>
                  <a:cubicBezTo>
                    <a:pt x="196" y="265"/>
                    <a:pt x="252" y="168"/>
                    <a:pt x="252" y="89"/>
                  </a:cubicBezTo>
                  <a:cubicBezTo>
                    <a:pt x="252" y="33"/>
                    <a:pt x="224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5;p47">
              <a:extLst>
                <a:ext uri="{FF2B5EF4-FFF2-40B4-BE49-F238E27FC236}">
                  <a16:creationId xmlns:a16="http://schemas.microsoft.com/office/drawing/2014/main" id="{D7396A2E-439E-CDFE-BEF2-2AA13B4269BE}"/>
                </a:ext>
              </a:extLst>
            </p:cNvPr>
            <p:cNvSpPr/>
            <p:nvPr/>
          </p:nvSpPr>
          <p:spPr>
            <a:xfrm>
              <a:off x="1882540" y="3285175"/>
              <a:ext cx="110849" cy="193691"/>
            </a:xfrm>
            <a:custGeom>
              <a:avLst/>
              <a:gdLst/>
              <a:ahLst/>
              <a:cxnLst/>
              <a:rect l="l" t="t" r="r" b="b"/>
              <a:pathLst>
                <a:path w="1971" h="3444" extrusionOk="0">
                  <a:moveTo>
                    <a:pt x="1065" y="1799"/>
                  </a:moveTo>
                  <a:cubicBezTo>
                    <a:pt x="1113" y="1799"/>
                    <a:pt x="1145" y="1832"/>
                    <a:pt x="1145" y="1890"/>
                  </a:cubicBezTo>
                  <a:cubicBezTo>
                    <a:pt x="1145" y="1957"/>
                    <a:pt x="1105" y="2036"/>
                    <a:pt x="1049" y="2093"/>
                  </a:cubicBezTo>
                  <a:lnTo>
                    <a:pt x="1049" y="2572"/>
                  </a:lnTo>
                  <a:lnTo>
                    <a:pt x="924" y="2643"/>
                  </a:lnTo>
                  <a:lnTo>
                    <a:pt x="924" y="2166"/>
                  </a:lnTo>
                  <a:cubicBezTo>
                    <a:pt x="918" y="2167"/>
                    <a:pt x="913" y="2167"/>
                    <a:pt x="907" y="2167"/>
                  </a:cubicBezTo>
                  <a:cubicBezTo>
                    <a:pt x="859" y="2167"/>
                    <a:pt x="826" y="2134"/>
                    <a:pt x="826" y="2075"/>
                  </a:cubicBezTo>
                  <a:cubicBezTo>
                    <a:pt x="826" y="1986"/>
                    <a:pt x="898" y="1874"/>
                    <a:pt x="985" y="1823"/>
                  </a:cubicBezTo>
                  <a:cubicBezTo>
                    <a:pt x="1014" y="1806"/>
                    <a:pt x="1042" y="1799"/>
                    <a:pt x="1065" y="1799"/>
                  </a:cubicBezTo>
                  <a:close/>
                  <a:moveTo>
                    <a:pt x="1372" y="1"/>
                  </a:moveTo>
                  <a:cubicBezTo>
                    <a:pt x="1262" y="1"/>
                    <a:pt x="1134" y="38"/>
                    <a:pt x="998" y="117"/>
                  </a:cubicBezTo>
                  <a:cubicBezTo>
                    <a:pt x="585" y="355"/>
                    <a:pt x="249" y="886"/>
                    <a:pt x="249" y="1299"/>
                  </a:cubicBezTo>
                  <a:lnTo>
                    <a:pt x="249" y="1351"/>
                  </a:lnTo>
                  <a:lnTo>
                    <a:pt x="424" y="1251"/>
                  </a:lnTo>
                  <a:lnTo>
                    <a:pt x="424" y="1197"/>
                  </a:lnTo>
                  <a:cubicBezTo>
                    <a:pt x="424" y="881"/>
                    <a:pt x="682" y="474"/>
                    <a:pt x="998" y="292"/>
                  </a:cubicBezTo>
                  <a:cubicBezTo>
                    <a:pt x="1102" y="231"/>
                    <a:pt x="1200" y="203"/>
                    <a:pt x="1285" y="203"/>
                  </a:cubicBezTo>
                  <a:cubicBezTo>
                    <a:pt x="1456" y="203"/>
                    <a:pt x="1572" y="322"/>
                    <a:pt x="1572" y="534"/>
                  </a:cubicBezTo>
                  <a:lnTo>
                    <a:pt x="1572" y="1093"/>
                  </a:lnTo>
                  <a:lnTo>
                    <a:pt x="292" y="1832"/>
                  </a:lnTo>
                  <a:cubicBezTo>
                    <a:pt x="131" y="1925"/>
                    <a:pt x="1" y="2132"/>
                    <a:pt x="1" y="2293"/>
                  </a:cubicBezTo>
                  <a:lnTo>
                    <a:pt x="1" y="3276"/>
                  </a:lnTo>
                  <a:cubicBezTo>
                    <a:pt x="1" y="3383"/>
                    <a:pt x="59" y="3444"/>
                    <a:pt x="146" y="3444"/>
                  </a:cubicBezTo>
                  <a:cubicBezTo>
                    <a:pt x="189" y="3444"/>
                    <a:pt x="239" y="3429"/>
                    <a:pt x="292" y="3398"/>
                  </a:cubicBezTo>
                  <a:lnTo>
                    <a:pt x="1679" y="2599"/>
                  </a:lnTo>
                  <a:cubicBezTo>
                    <a:pt x="1840" y="2505"/>
                    <a:pt x="1970" y="2299"/>
                    <a:pt x="1970" y="2138"/>
                  </a:cubicBezTo>
                  <a:lnTo>
                    <a:pt x="1970" y="1155"/>
                  </a:lnTo>
                  <a:cubicBezTo>
                    <a:pt x="1970" y="1048"/>
                    <a:pt x="1912" y="988"/>
                    <a:pt x="1824" y="988"/>
                  </a:cubicBezTo>
                  <a:cubicBezTo>
                    <a:pt x="1800" y="988"/>
                    <a:pt x="1775" y="992"/>
                    <a:pt x="1748" y="1001"/>
                  </a:cubicBezTo>
                  <a:lnTo>
                    <a:pt x="1748" y="433"/>
                  </a:lnTo>
                  <a:cubicBezTo>
                    <a:pt x="1748" y="156"/>
                    <a:pt x="1596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6;p47">
              <a:extLst>
                <a:ext uri="{FF2B5EF4-FFF2-40B4-BE49-F238E27FC236}">
                  <a16:creationId xmlns:a16="http://schemas.microsoft.com/office/drawing/2014/main" id="{4BA4C703-08FB-F953-0BF0-2C81CDFF22BC}"/>
                </a:ext>
              </a:extLst>
            </p:cNvPr>
            <p:cNvSpPr/>
            <p:nvPr/>
          </p:nvSpPr>
          <p:spPr>
            <a:xfrm>
              <a:off x="1882540" y="3553889"/>
              <a:ext cx="110849" cy="184692"/>
            </a:xfrm>
            <a:custGeom>
              <a:avLst/>
              <a:gdLst/>
              <a:ahLst/>
              <a:cxnLst/>
              <a:rect l="l" t="t" r="r" b="b"/>
              <a:pathLst>
                <a:path w="1971" h="3284" extrusionOk="0">
                  <a:moveTo>
                    <a:pt x="1284" y="203"/>
                  </a:moveTo>
                  <a:cubicBezTo>
                    <a:pt x="1456" y="203"/>
                    <a:pt x="1572" y="322"/>
                    <a:pt x="1572" y="534"/>
                  </a:cubicBezTo>
                  <a:lnTo>
                    <a:pt x="1572" y="933"/>
                  </a:lnTo>
                  <a:lnTo>
                    <a:pt x="424" y="1596"/>
                  </a:lnTo>
                  <a:lnTo>
                    <a:pt x="424" y="1197"/>
                  </a:lnTo>
                  <a:cubicBezTo>
                    <a:pt x="424" y="880"/>
                    <a:pt x="681" y="474"/>
                    <a:pt x="998" y="291"/>
                  </a:cubicBezTo>
                  <a:cubicBezTo>
                    <a:pt x="1102" y="231"/>
                    <a:pt x="1200" y="203"/>
                    <a:pt x="1284" y="203"/>
                  </a:cubicBezTo>
                  <a:close/>
                  <a:moveTo>
                    <a:pt x="1066" y="1638"/>
                  </a:moveTo>
                  <a:cubicBezTo>
                    <a:pt x="1113" y="1638"/>
                    <a:pt x="1145" y="1671"/>
                    <a:pt x="1145" y="1730"/>
                  </a:cubicBezTo>
                  <a:cubicBezTo>
                    <a:pt x="1145" y="1795"/>
                    <a:pt x="1105" y="1876"/>
                    <a:pt x="1049" y="1933"/>
                  </a:cubicBezTo>
                  <a:lnTo>
                    <a:pt x="1049" y="2410"/>
                  </a:lnTo>
                  <a:lnTo>
                    <a:pt x="924" y="2483"/>
                  </a:lnTo>
                  <a:lnTo>
                    <a:pt x="924" y="2004"/>
                  </a:lnTo>
                  <a:cubicBezTo>
                    <a:pt x="917" y="2005"/>
                    <a:pt x="911" y="2006"/>
                    <a:pt x="905" y="2006"/>
                  </a:cubicBezTo>
                  <a:cubicBezTo>
                    <a:pt x="858" y="2006"/>
                    <a:pt x="826" y="1973"/>
                    <a:pt x="826" y="1914"/>
                  </a:cubicBezTo>
                  <a:cubicBezTo>
                    <a:pt x="826" y="1826"/>
                    <a:pt x="898" y="1714"/>
                    <a:pt x="985" y="1662"/>
                  </a:cubicBezTo>
                  <a:cubicBezTo>
                    <a:pt x="1015" y="1646"/>
                    <a:pt x="1042" y="1638"/>
                    <a:pt x="1066" y="1638"/>
                  </a:cubicBezTo>
                  <a:close/>
                  <a:moveTo>
                    <a:pt x="1371" y="1"/>
                  </a:moveTo>
                  <a:cubicBezTo>
                    <a:pt x="1261" y="1"/>
                    <a:pt x="1134" y="38"/>
                    <a:pt x="998" y="116"/>
                  </a:cubicBezTo>
                  <a:cubicBezTo>
                    <a:pt x="585" y="355"/>
                    <a:pt x="249" y="885"/>
                    <a:pt x="249" y="1298"/>
                  </a:cubicBezTo>
                  <a:lnTo>
                    <a:pt x="249" y="1702"/>
                  </a:lnTo>
                  <a:cubicBezTo>
                    <a:pt x="109" y="1804"/>
                    <a:pt x="1" y="1986"/>
                    <a:pt x="1" y="2133"/>
                  </a:cubicBezTo>
                  <a:lnTo>
                    <a:pt x="1" y="3114"/>
                  </a:lnTo>
                  <a:cubicBezTo>
                    <a:pt x="1" y="3223"/>
                    <a:pt x="59" y="3283"/>
                    <a:pt x="146" y="3283"/>
                  </a:cubicBezTo>
                  <a:cubicBezTo>
                    <a:pt x="189" y="3283"/>
                    <a:pt x="239" y="3269"/>
                    <a:pt x="292" y="3238"/>
                  </a:cubicBezTo>
                  <a:lnTo>
                    <a:pt x="1679" y="2437"/>
                  </a:lnTo>
                  <a:cubicBezTo>
                    <a:pt x="1840" y="2345"/>
                    <a:pt x="1970" y="2138"/>
                    <a:pt x="1970" y="1977"/>
                  </a:cubicBezTo>
                  <a:lnTo>
                    <a:pt x="1970" y="995"/>
                  </a:lnTo>
                  <a:cubicBezTo>
                    <a:pt x="1970" y="887"/>
                    <a:pt x="1912" y="828"/>
                    <a:pt x="1824" y="828"/>
                  </a:cubicBezTo>
                  <a:cubicBezTo>
                    <a:pt x="1800" y="828"/>
                    <a:pt x="1775" y="832"/>
                    <a:pt x="1748" y="841"/>
                  </a:cubicBezTo>
                  <a:lnTo>
                    <a:pt x="1748" y="434"/>
                  </a:lnTo>
                  <a:cubicBezTo>
                    <a:pt x="1748" y="156"/>
                    <a:pt x="1596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2937;p47">
            <a:extLst>
              <a:ext uri="{FF2B5EF4-FFF2-40B4-BE49-F238E27FC236}">
                <a16:creationId xmlns:a16="http://schemas.microsoft.com/office/drawing/2014/main" id="{B4CA74B6-DEA9-62C9-0E1B-C9EDA6AEF6FD}"/>
              </a:ext>
            </a:extLst>
          </p:cNvPr>
          <p:cNvGrpSpPr/>
          <p:nvPr/>
        </p:nvGrpSpPr>
        <p:grpSpPr>
          <a:xfrm flipH="1">
            <a:off x="2027715" y="3235706"/>
            <a:ext cx="812239" cy="1131182"/>
            <a:chOff x="3897250" y="1817075"/>
            <a:chExt cx="335650" cy="467450"/>
          </a:xfrm>
        </p:grpSpPr>
        <p:sp>
          <p:nvSpPr>
            <p:cNvPr id="31" name="Google Shape;2938;p47">
              <a:extLst>
                <a:ext uri="{FF2B5EF4-FFF2-40B4-BE49-F238E27FC236}">
                  <a16:creationId xmlns:a16="http://schemas.microsoft.com/office/drawing/2014/main" id="{12B7D939-51A4-132E-64D8-1A2903BD39FC}"/>
                </a:ext>
              </a:extLst>
            </p:cNvPr>
            <p:cNvSpPr/>
            <p:nvPr/>
          </p:nvSpPr>
          <p:spPr>
            <a:xfrm>
              <a:off x="3897250" y="1998650"/>
              <a:ext cx="21125" cy="285875"/>
            </a:xfrm>
            <a:custGeom>
              <a:avLst/>
              <a:gdLst/>
              <a:ahLst/>
              <a:cxnLst/>
              <a:rect l="l" t="t" r="r" b="b"/>
              <a:pathLst>
                <a:path w="845" h="11435" extrusionOk="0">
                  <a:moveTo>
                    <a:pt x="1" y="0"/>
                  </a:moveTo>
                  <a:lnTo>
                    <a:pt x="1" y="10946"/>
                  </a:lnTo>
                  <a:lnTo>
                    <a:pt x="845" y="11434"/>
                  </a:lnTo>
                  <a:lnTo>
                    <a:pt x="845" y="4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9;p47">
              <a:extLst>
                <a:ext uri="{FF2B5EF4-FFF2-40B4-BE49-F238E27FC236}">
                  <a16:creationId xmlns:a16="http://schemas.microsoft.com/office/drawing/2014/main" id="{78D5D6D6-5D1B-3EAF-E5F2-97968FF96164}"/>
                </a:ext>
              </a:extLst>
            </p:cNvPr>
            <p:cNvSpPr/>
            <p:nvPr/>
          </p:nvSpPr>
          <p:spPr>
            <a:xfrm>
              <a:off x="3918350" y="1829275"/>
              <a:ext cx="314550" cy="455250"/>
            </a:xfrm>
            <a:custGeom>
              <a:avLst/>
              <a:gdLst/>
              <a:ahLst/>
              <a:cxnLst/>
              <a:rect l="l" t="t" r="r" b="b"/>
              <a:pathLst>
                <a:path w="12582" h="18210" extrusionOk="0">
                  <a:moveTo>
                    <a:pt x="12581" y="0"/>
                  </a:moveTo>
                  <a:lnTo>
                    <a:pt x="1" y="7263"/>
                  </a:lnTo>
                  <a:lnTo>
                    <a:pt x="1" y="18209"/>
                  </a:lnTo>
                  <a:lnTo>
                    <a:pt x="12581" y="10945"/>
                  </a:lnTo>
                  <a:lnTo>
                    <a:pt x="125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40;p47">
              <a:extLst>
                <a:ext uri="{FF2B5EF4-FFF2-40B4-BE49-F238E27FC236}">
                  <a16:creationId xmlns:a16="http://schemas.microsoft.com/office/drawing/2014/main" id="{2AFED06A-4CEA-5C60-E5EC-B89D8F80C466}"/>
                </a:ext>
              </a:extLst>
            </p:cNvPr>
            <p:cNvSpPr/>
            <p:nvPr/>
          </p:nvSpPr>
          <p:spPr>
            <a:xfrm>
              <a:off x="3897250" y="1817075"/>
              <a:ext cx="335650" cy="193800"/>
            </a:xfrm>
            <a:custGeom>
              <a:avLst/>
              <a:gdLst/>
              <a:ahLst/>
              <a:cxnLst/>
              <a:rect l="l" t="t" r="r" b="b"/>
              <a:pathLst>
                <a:path w="13426" h="7752" extrusionOk="0">
                  <a:moveTo>
                    <a:pt x="12582" y="0"/>
                  </a:moveTo>
                  <a:lnTo>
                    <a:pt x="1" y="7263"/>
                  </a:lnTo>
                  <a:lnTo>
                    <a:pt x="845" y="7751"/>
                  </a:lnTo>
                  <a:lnTo>
                    <a:pt x="13425" y="488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41;p47">
              <a:extLst>
                <a:ext uri="{FF2B5EF4-FFF2-40B4-BE49-F238E27FC236}">
                  <a16:creationId xmlns:a16="http://schemas.microsoft.com/office/drawing/2014/main" id="{8C915CFD-6ABE-FBE6-8A2C-3E154923D530}"/>
                </a:ext>
              </a:extLst>
            </p:cNvPr>
            <p:cNvSpPr/>
            <p:nvPr/>
          </p:nvSpPr>
          <p:spPr>
            <a:xfrm>
              <a:off x="3968950" y="2067050"/>
              <a:ext cx="126450" cy="153350"/>
            </a:xfrm>
            <a:custGeom>
              <a:avLst/>
              <a:gdLst/>
              <a:ahLst/>
              <a:cxnLst/>
              <a:rect l="l" t="t" r="r" b="b"/>
              <a:pathLst>
                <a:path w="5058" h="6134" extrusionOk="0">
                  <a:moveTo>
                    <a:pt x="4881" y="0"/>
                  </a:moveTo>
                  <a:cubicBezTo>
                    <a:pt x="4858" y="0"/>
                    <a:pt x="4833" y="8"/>
                    <a:pt x="4806" y="23"/>
                  </a:cubicBezTo>
                  <a:lnTo>
                    <a:pt x="4440" y="234"/>
                  </a:lnTo>
                  <a:cubicBezTo>
                    <a:pt x="4347" y="288"/>
                    <a:pt x="4271" y="420"/>
                    <a:pt x="4271" y="528"/>
                  </a:cubicBezTo>
                  <a:lnTo>
                    <a:pt x="4272" y="948"/>
                  </a:lnTo>
                  <a:cubicBezTo>
                    <a:pt x="4272" y="1002"/>
                    <a:pt x="4291" y="1039"/>
                    <a:pt x="4321" y="1058"/>
                  </a:cubicBezTo>
                  <a:lnTo>
                    <a:pt x="4394" y="1100"/>
                  </a:lnTo>
                  <a:cubicBezTo>
                    <a:pt x="4384" y="1094"/>
                    <a:pt x="4377" y="1083"/>
                    <a:pt x="4370" y="1073"/>
                  </a:cubicBezTo>
                  <a:lnTo>
                    <a:pt x="4370" y="1073"/>
                  </a:lnTo>
                  <a:cubicBezTo>
                    <a:pt x="4388" y="1096"/>
                    <a:pt x="4413" y="1109"/>
                    <a:pt x="4443" y="1109"/>
                  </a:cubicBezTo>
                  <a:cubicBezTo>
                    <a:pt x="4465" y="1109"/>
                    <a:pt x="4489" y="1103"/>
                    <a:pt x="4515" y="1087"/>
                  </a:cubicBezTo>
                  <a:lnTo>
                    <a:pt x="4881" y="877"/>
                  </a:lnTo>
                  <a:cubicBezTo>
                    <a:pt x="4974" y="824"/>
                    <a:pt x="5049" y="692"/>
                    <a:pt x="5049" y="583"/>
                  </a:cubicBezTo>
                  <a:lnTo>
                    <a:pt x="5048" y="163"/>
                  </a:lnTo>
                  <a:cubicBezTo>
                    <a:pt x="5048" y="109"/>
                    <a:pt x="5030" y="71"/>
                    <a:pt x="4998" y="53"/>
                  </a:cubicBezTo>
                  <a:lnTo>
                    <a:pt x="4926" y="11"/>
                  </a:lnTo>
                  <a:cubicBezTo>
                    <a:pt x="4913" y="4"/>
                    <a:pt x="4898" y="0"/>
                    <a:pt x="4881" y="0"/>
                  </a:cubicBezTo>
                  <a:close/>
                  <a:moveTo>
                    <a:pt x="2970" y="1921"/>
                  </a:moveTo>
                  <a:lnTo>
                    <a:pt x="2970" y="1921"/>
                  </a:lnTo>
                  <a:cubicBezTo>
                    <a:pt x="2970" y="1921"/>
                    <a:pt x="2971" y="1921"/>
                    <a:pt x="2971" y="1922"/>
                  </a:cubicBezTo>
                  <a:lnTo>
                    <a:pt x="2970" y="1921"/>
                  </a:lnTo>
                  <a:close/>
                  <a:moveTo>
                    <a:pt x="3458" y="822"/>
                  </a:moveTo>
                  <a:cubicBezTo>
                    <a:pt x="3436" y="822"/>
                    <a:pt x="3410" y="829"/>
                    <a:pt x="3383" y="845"/>
                  </a:cubicBezTo>
                  <a:lnTo>
                    <a:pt x="3018" y="1056"/>
                  </a:lnTo>
                  <a:cubicBezTo>
                    <a:pt x="2923" y="1111"/>
                    <a:pt x="2847" y="1241"/>
                    <a:pt x="2847" y="1350"/>
                  </a:cubicBezTo>
                  <a:lnTo>
                    <a:pt x="2849" y="1770"/>
                  </a:lnTo>
                  <a:cubicBezTo>
                    <a:pt x="2849" y="1797"/>
                    <a:pt x="2853" y="1820"/>
                    <a:pt x="2863" y="1838"/>
                  </a:cubicBezTo>
                  <a:cubicBezTo>
                    <a:pt x="2871" y="1856"/>
                    <a:pt x="2884" y="1870"/>
                    <a:pt x="2899" y="1880"/>
                  </a:cubicBezTo>
                  <a:lnTo>
                    <a:pt x="2970" y="1921"/>
                  </a:lnTo>
                  <a:lnTo>
                    <a:pt x="2970" y="1921"/>
                  </a:lnTo>
                  <a:cubicBezTo>
                    <a:pt x="2961" y="1916"/>
                    <a:pt x="2955" y="1905"/>
                    <a:pt x="2949" y="1897"/>
                  </a:cubicBezTo>
                  <a:lnTo>
                    <a:pt x="2949" y="1897"/>
                  </a:lnTo>
                  <a:cubicBezTo>
                    <a:pt x="2966" y="1919"/>
                    <a:pt x="2990" y="1932"/>
                    <a:pt x="3020" y="1932"/>
                  </a:cubicBezTo>
                  <a:cubicBezTo>
                    <a:pt x="3042" y="1932"/>
                    <a:pt x="3066" y="1925"/>
                    <a:pt x="3092" y="1910"/>
                  </a:cubicBezTo>
                  <a:lnTo>
                    <a:pt x="3458" y="1699"/>
                  </a:lnTo>
                  <a:cubicBezTo>
                    <a:pt x="3551" y="1645"/>
                    <a:pt x="3627" y="1513"/>
                    <a:pt x="3627" y="1405"/>
                  </a:cubicBezTo>
                  <a:lnTo>
                    <a:pt x="3626" y="986"/>
                  </a:lnTo>
                  <a:cubicBezTo>
                    <a:pt x="3626" y="931"/>
                    <a:pt x="3606" y="894"/>
                    <a:pt x="3576" y="876"/>
                  </a:cubicBezTo>
                  <a:cubicBezTo>
                    <a:pt x="3576" y="876"/>
                    <a:pt x="3503" y="833"/>
                    <a:pt x="3503" y="833"/>
                  </a:cubicBezTo>
                  <a:cubicBezTo>
                    <a:pt x="3490" y="826"/>
                    <a:pt x="3475" y="822"/>
                    <a:pt x="3458" y="822"/>
                  </a:cubicBezTo>
                  <a:close/>
                  <a:moveTo>
                    <a:pt x="4886" y="1280"/>
                  </a:moveTo>
                  <a:cubicBezTo>
                    <a:pt x="4863" y="1280"/>
                    <a:pt x="4837" y="1288"/>
                    <a:pt x="4810" y="1303"/>
                  </a:cubicBezTo>
                  <a:lnTo>
                    <a:pt x="4445" y="1514"/>
                  </a:lnTo>
                  <a:cubicBezTo>
                    <a:pt x="4350" y="1568"/>
                    <a:pt x="4275" y="1700"/>
                    <a:pt x="4275" y="1808"/>
                  </a:cubicBezTo>
                  <a:lnTo>
                    <a:pt x="4276" y="2229"/>
                  </a:lnTo>
                  <a:cubicBezTo>
                    <a:pt x="4276" y="2254"/>
                    <a:pt x="4280" y="2278"/>
                    <a:pt x="4289" y="2295"/>
                  </a:cubicBezTo>
                  <a:cubicBezTo>
                    <a:pt x="4298" y="2314"/>
                    <a:pt x="4310" y="2328"/>
                    <a:pt x="4325" y="2336"/>
                  </a:cubicBezTo>
                  <a:lnTo>
                    <a:pt x="4397" y="2378"/>
                  </a:lnTo>
                  <a:cubicBezTo>
                    <a:pt x="4388" y="2372"/>
                    <a:pt x="4381" y="2362"/>
                    <a:pt x="4374" y="2351"/>
                  </a:cubicBezTo>
                  <a:lnTo>
                    <a:pt x="4374" y="2351"/>
                  </a:lnTo>
                  <a:cubicBezTo>
                    <a:pt x="4391" y="2375"/>
                    <a:pt x="4416" y="2388"/>
                    <a:pt x="4447" y="2388"/>
                  </a:cubicBezTo>
                  <a:cubicBezTo>
                    <a:pt x="4469" y="2388"/>
                    <a:pt x="4493" y="2381"/>
                    <a:pt x="4520" y="2366"/>
                  </a:cubicBezTo>
                  <a:lnTo>
                    <a:pt x="4885" y="2155"/>
                  </a:lnTo>
                  <a:cubicBezTo>
                    <a:pt x="4977" y="2101"/>
                    <a:pt x="5054" y="1971"/>
                    <a:pt x="5053" y="1863"/>
                  </a:cubicBezTo>
                  <a:lnTo>
                    <a:pt x="5052" y="1443"/>
                  </a:lnTo>
                  <a:cubicBezTo>
                    <a:pt x="5052" y="1390"/>
                    <a:pt x="5033" y="1351"/>
                    <a:pt x="5003" y="1334"/>
                  </a:cubicBezTo>
                  <a:lnTo>
                    <a:pt x="4930" y="1292"/>
                  </a:lnTo>
                  <a:cubicBezTo>
                    <a:pt x="4917" y="1284"/>
                    <a:pt x="4902" y="1280"/>
                    <a:pt x="4886" y="1280"/>
                  </a:cubicBezTo>
                  <a:close/>
                  <a:moveTo>
                    <a:pt x="1546" y="2743"/>
                  </a:moveTo>
                  <a:cubicBezTo>
                    <a:pt x="1547" y="2743"/>
                    <a:pt x="1547" y="2743"/>
                    <a:pt x="1547" y="2743"/>
                  </a:cubicBezTo>
                  <a:lnTo>
                    <a:pt x="1546" y="2743"/>
                  </a:lnTo>
                  <a:close/>
                  <a:moveTo>
                    <a:pt x="2034" y="1643"/>
                  </a:moveTo>
                  <a:cubicBezTo>
                    <a:pt x="2011" y="1643"/>
                    <a:pt x="1986" y="1651"/>
                    <a:pt x="1959" y="1666"/>
                  </a:cubicBezTo>
                  <a:lnTo>
                    <a:pt x="1594" y="1877"/>
                  </a:lnTo>
                  <a:cubicBezTo>
                    <a:pt x="1500" y="1932"/>
                    <a:pt x="1424" y="2064"/>
                    <a:pt x="1424" y="2171"/>
                  </a:cubicBezTo>
                  <a:lnTo>
                    <a:pt x="1425" y="2592"/>
                  </a:lnTo>
                  <a:cubicBezTo>
                    <a:pt x="1425" y="2645"/>
                    <a:pt x="1445" y="2684"/>
                    <a:pt x="1475" y="2701"/>
                  </a:cubicBezTo>
                  <a:lnTo>
                    <a:pt x="1546" y="2743"/>
                  </a:lnTo>
                  <a:lnTo>
                    <a:pt x="1546" y="2743"/>
                  </a:lnTo>
                  <a:cubicBezTo>
                    <a:pt x="1536" y="2737"/>
                    <a:pt x="1530" y="2725"/>
                    <a:pt x="1523" y="2715"/>
                  </a:cubicBezTo>
                  <a:lnTo>
                    <a:pt x="1523" y="2715"/>
                  </a:lnTo>
                  <a:cubicBezTo>
                    <a:pt x="1540" y="2740"/>
                    <a:pt x="1565" y="2754"/>
                    <a:pt x="1596" y="2754"/>
                  </a:cubicBezTo>
                  <a:cubicBezTo>
                    <a:pt x="1618" y="2754"/>
                    <a:pt x="1643" y="2747"/>
                    <a:pt x="1669" y="2732"/>
                  </a:cubicBezTo>
                  <a:lnTo>
                    <a:pt x="2034" y="2520"/>
                  </a:lnTo>
                  <a:cubicBezTo>
                    <a:pt x="2127" y="2467"/>
                    <a:pt x="2203" y="2335"/>
                    <a:pt x="2203" y="2226"/>
                  </a:cubicBezTo>
                  <a:lnTo>
                    <a:pt x="2202" y="1807"/>
                  </a:lnTo>
                  <a:cubicBezTo>
                    <a:pt x="2202" y="1752"/>
                    <a:pt x="2182" y="1715"/>
                    <a:pt x="2152" y="1698"/>
                  </a:cubicBezTo>
                  <a:lnTo>
                    <a:pt x="2080" y="1656"/>
                  </a:lnTo>
                  <a:cubicBezTo>
                    <a:pt x="2066" y="1648"/>
                    <a:pt x="2051" y="1643"/>
                    <a:pt x="2034" y="1643"/>
                  </a:cubicBezTo>
                  <a:close/>
                  <a:moveTo>
                    <a:pt x="2967" y="3195"/>
                  </a:moveTo>
                  <a:lnTo>
                    <a:pt x="2967" y="3195"/>
                  </a:lnTo>
                  <a:cubicBezTo>
                    <a:pt x="2970" y="3197"/>
                    <a:pt x="2972" y="3199"/>
                    <a:pt x="2975" y="3201"/>
                  </a:cubicBezTo>
                  <a:lnTo>
                    <a:pt x="2975" y="3199"/>
                  </a:lnTo>
                  <a:lnTo>
                    <a:pt x="2967" y="3195"/>
                  </a:lnTo>
                  <a:close/>
                  <a:moveTo>
                    <a:pt x="3462" y="2102"/>
                  </a:moveTo>
                  <a:cubicBezTo>
                    <a:pt x="3439" y="2102"/>
                    <a:pt x="3414" y="2109"/>
                    <a:pt x="3387" y="2125"/>
                  </a:cubicBezTo>
                  <a:lnTo>
                    <a:pt x="3021" y="2336"/>
                  </a:lnTo>
                  <a:cubicBezTo>
                    <a:pt x="2927" y="2390"/>
                    <a:pt x="2851" y="2521"/>
                    <a:pt x="2851" y="2630"/>
                  </a:cubicBezTo>
                  <a:lnTo>
                    <a:pt x="2852" y="3050"/>
                  </a:lnTo>
                  <a:cubicBezTo>
                    <a:pt x="2852" y="3103"/>
                    <a:pt x="2872" y="3140"/>
                    <a:pt x="2902" y="3157"/>
                  </a:cubicBezTo>
                  <a:lnTo>
                    <a:pt x="2967" y="3195"/>
                  </a:lnTo>
                  <a:lnTo>
                    <a:pt x="2967" y="3195"/>
                  </a:lnTo>
                  <a:cubicBezTo>
                    <a:pt x="2961" y="3189"/>
                    <a:pt x="2955" y="3180"/>
                    <a:pt x="2950" y="3173"/>
                  </a:cubicBezTo>
                  <a:lnTo>
                    <a:pt x="2950" y="3173"/>
                  </a:lnTo>
                  <a:cubicBezTo>
                    <a:pt x="2968" y="3196"/>
                    <a:pt x="2993" y="3210"/>
                    <a:pt x="3024" y="3210"/>
                  </a:cubicBezTo>
                  <a:cubicBezTo>
                    <a:pt x="3045" y="3210"/>
                    <a:pt x="3070" y="3203"/>
                    <a:pt x="3096" y="3188"/>
                  </a:cubicBezTo>
                  <a:lnTo>
                    <a:pt x="3461" y="2978"/>
                  </a:lnTo>
                  <a:cubicBezTo>
                    <a:pt x="3555" y="2923"/>
                    <a:pt x="3630" y="2792"/>
                    <a:pt x="3630" y="2685"/>
                  </a:cubicBezTo>
                  <a:lnTo>
                    <a:pt x="3629" y="2265"/>
                  </a:lnTo>
                  <a:cubicBezTo>
                    <a:pt x="3629" y="2211"/>
                    <a:pt x="3609" y="2174"/>
                    <a:pt x="3579" y="2155"/>
                  </a:cubicBezTo>
                  <a:cubicBezTo>
                    <a:pt x="3579" y="2155"/>
                    <a:pt x="3507" y="2113"/>
                    <a:pt x="3507" y="2113"/>
                  </a:cubicBezTo>
                  <a:cubicBezTo>
                    <a:pt x="3493" y="2106"/>
                    <a:pt x="3478" y="2102"/>
                    <a:pt x="3462" y="2102"/>
                  </a:cubicBezTo>
                  <a:close/>
                  <a:moveTo>
                    <a:pt x="612" y="2465"/>
                  </a:moveTo>
                  <a:cubicBezTo>
                    <a:pt x="589" y="2465"/>
                    <a:pt x="563" y="2473"/>
                    <a:pt x="536" y="2489"/>
                  </a:cubicBezTo>
                  <a:lnTo>
                    <a:pt x="170" y="2699"/>
                  </a:lnTo>
                  <a:cubicBezTo>
                    <a:pt x="76" y="2754"/>
                    <a:pt x="0" y="2886"/>
                    <a:pt x="1" y="2994"/>
                  </a:cubicBezTo>
                  <a:lnTo>
                    <a:pt x="2" y="3413"/>
                  </a:lnTo>
                  <a:cubicBezTo>
                    <a:pt x="2" y="3467"/>
                    <a:pt x="21" y="3505"/>
                    <a:pt x="51" y="3523"/>
                  </a:cubicBezTo>
                  <a:lnTo>
                    <a:pt x="124" y="3565"/>
                  </a:lnTo>
                  <a:cubicBezTo>
                    <a:pt x="114" y="3559"/>
                    <a:pt x="107" y="3548"/>
                    <a:pt x="100" y="3538"/>
                  </a:cubicBezTo>
                  <a:lnTo>
                    <a:pt x="100" y="3538"/>
                  </a:lnTo>
                  <a:cubicBezTo>
                    <a:pt x="117" y="3562"/>
                    <a:pt x="142" y="3575"/>
                    <a:pt x="173" y="3575"/>
                  </a:cubicBezTo>
                  <a:cubicBezTo>
                    <a:pt x="194" y="3575"/>
                    <a:pt x="219" y="3568"/>
                    <a:pt x="245" y="3553"/>
                  </a:cubicBezTo>
                  <a:lnTo>
                    <a:pt x="610" y="3342"/>
                  </a:lnTo>
                  <a:cubicBezTo>
                    <a:pt x="704" y="3288"/>
                    <a:pt x="780" y="3157"/>
                    <a:pt x="780" y="3049"/>
                  </a:cubicBezTo>
                  <a:lnTo>
                    <a:pt x="778" y="2629"/>
                  </a:lnTo>
                  <a:cubicBezTo>
                    <a:pt x="778" y="2575"/>
                    <a:pt x="759" y="2537"/>
                    <a:pt x="728" y="2519"/>
                  </a:cubicBezTo>
                  <a:lnTo>
                    <a:pt x="656" y="2477"/>
                  </a:lnTo>
                  <a:cubicBezTo>
                    <a:pt x="643" y="2469"/>
                    <a:pt x="628" y="2465"/>
                    <a:pt x="612" y="2465"/>
                  </a:cubicBezTo>
                  <a:close/>
                  <a:moveTo>
                    <a:pt x="4401" y="3657"/>
                  </a:moveTo>
                  <a:cubicBezTo>
                    <a:pt x="4401" y="3658"/>
                    <a:pt x="4401" y="3658"/>
                    <a:pt x="4402" y="3658"/>
                  </a:cubicBezTo>
                  <a:lnTo>
                    <a:pt x="4401" y="3657"/>
                  </a:lnTo>
                  <a:close/>
                  <a:moveTo>
                    <a:pt x="4888" y="2558"/>
                  </a:moveTo>
                  <a:cubicBezTo>
                    <a:pt x="4865" y="2558"/>
                    <a:pt x="4840" y="2566"/>
                    <a:pt x="4814" y="2581"/>
                  </a:cubicBezTo>
                  <a:lnTo>
                    <a:pt x="4448" y="2792"/>
                  </a:lnTo>
                  <a:cubicBezTo>
                    <a:pt x="4354" y="2847"/>
                    <a:pt x="4278" y="2979"/>
                    <a:pt x="4278" y="3086"/>
                  </a:cubicBezTo>
                  <a:lnTo>
                    <a:pt x="4279" y="3506"/>
                  </a:lnTo>
                  <a:cubicBezTo>
                    <a:pt x="4279" y="3560"/>
                    <a:pt x="4298" y="3599"/>
                    <a:pt x="4329" y="3616"/>
                  </a:cubicBezTo>
                  <a:lnTo>
                    <a:pt x="4401" y="3657"/>
                  </a:lnTo>
                  <a:lnTo>
                    <a:pt x="4401" y="3657"/>
                  </a:lnTo>
                  <a:cubicBezTo>
                    <a:pt x="4391" y="3651"/>
                    <a:pt x="4384" y="3640"/>
                    <a:pt x="4377" y="3630"/>
                  </a:cubicBezTo>
                  <a:lnTo>
                    <a:pt x="4377" y="3630"/>
                  </a:lnTo>
                  <a:cubicBezTo>
                    <a:pt x="4394" y="3655"/>
                    <a:pt x="4419" y="3668"/>
                    <a:pt x="4450" y="3668"/>
                  </a:cubicBezTo>
                  <a:cubicBezTo>
                    <a:pt x="4472" y="3668"/>
                    <a:pt x="4496" y="3661"/>
                    <a:pt x="4523" y="3646"/>
                  </a:cubicBezTo>
                  <a:lnTo>
                    <a:pt x="4888" y="3435"/>
                  </a:lnTo>
                  <a:cubicBezTo>
                    <a:pt x="4981" y="3382"/>
                    <a:pt x="5058" y="3250"/>
                    <a:pt x="5056" y="3141"/>
                  </a:cubicBezTo>
                  <a:lnTo>
                    <a:pt x="5055" y="2722"/>
                  </a:lnTo>
                  <a:cubicBezTo>
                    <a:pt x="5055" y="2667"/>
                    <a:pt x="5037" y="2630"/>
                    <a:pt x="5006" y="2613"/>
                  </a:cubicBezTo>
                  <a:lnTo>
                    <a:pt x="4934" y="2570"/>
                  </a:lnTo>
                  <a:cubicBezTo>
                    <a:pt x="4920" y="2562"/>
                    <a:pt x="4905" y="2558"/>
                    <a:pt x="4888" y="2558"/>
                  </a:cubicBezTo>
                  <a:close/>
                  <a:moveTo>
                    <a:pt x="1550" y="4022"/>
                  </a:moveTo>
                  <a:lnTo>
                    <a:pt x="1550" y="4022"/>
                  </a:lnTo>
                  <a:cubicBezTo>
                    <a:pt x="1550" y="4022"/>
                    <a:pt x="1551" y="4022"/>
                    <a:pt x="1551" y="4022"/>
                  </a:cubicBezTo>
                  <a:lnTo>
                    <a:pt x="1550" y="4022"/>
                  </a:lnTo>
                  <a:close/>
                  <a:moveTo>
                    <a:pt x="2038" y="2924"/>
                  </a:moveTo>
                  <a:cubicBezTo>
                    <a:pt x="2015" y="2924"/>
                    <a:pt x="1990" y="2931"/>
                    <a:pt x="1963" y="2946"/>
                  </a:cubicBezTo>
                  <a:lnTo>
                    <a:pt x="1598" y="3157"/>
                  </a:lnTo>
                  <a:cubicBezTo>
                    <a:pt x="1503" y="3212"/>
                    <a:pt x="1427" y="3344"/>
                    <a:pt x="1427" y="3452"/>
                  </a:cubicBezTo>
                  <a:lnTo>
                    <a:pt x="1428" y="3872"/>
                  </a:lnTo>
                  <a:cubicBezTo>
                    <a:pt x="1430" y="3924"/>
                    <a:pt x="1448" y="3963"/>
                    <a:pt x="1479" y="3980"/>
                  </a:cubicBezTo>
                  <a:lnTo>
                    <a:pt x="1550" y="4022"/>
                  </a:lnTo>
                  <a:lnTo>
                    <a:pt x="1550" y="4022"/>
                  </a:lnTo>
                  <a:cubicBezTo>
                    <a:pt x="1541" y="4016"/>
                    <a:pt x="1535" y="4006"/>
                    <a:pt x="1529" y="3997"/>
                  </a:cubicBezTo>
                  <a:lnTo>
                    <a:pt x="1529" y="3997"/>
                  </a:lnTo>
                  <a:cubicBezTo>
                    <a:pt x="1546" y="4020"/>
                    <a:pt x="1570" y="4033"/>
                    <a:pt x="1600" y="4033"/>
                  </a:cubicBezTo>
                  <a:cubicBezTo>
                    <a:pt x="1621" y="4033"/>
                    <a:pt x="1646" y="4026"/>
                    <a:pt x="1672" y="4011"/>
                  </a:cubicBezTo>
                  <a:lnTo>
                    <a:pt x="2038" y="3799"/>
                  </a:lnTo>
                  <a:cubicBezTo>
                    <a:pt x="2131" y="3746"/>
                    <a:pt x="2207" y="3614"/>
                    <a:pt x="2207" y="3506"/>
                  </a:cubicBezTo>
                  <a:lnTo>
                    <a:pt x="2206" y="3087"/>
                  </a:lnTo>
                  <a:cubicBezTo>
                    <a:pt x="2206" y="3033"/>
                    <a:pt x="2186" y="2995"/>
                    <a:pt x="2155" y="2978"/>
                  </a:cubicBezTo>
                  <a:lnTo>
                    <a:pt x="2083" y="2936"/>
                  </a:lnTo>
                  <a:cubicBezTo>
                    <a:pt x="2070" y="2928"/>
                    <a:pt x="2055" y="2924"/>
                    <a:pt x="2038" y="2924"/>
                  </a:cubicBezTo>
                  <a:close/>
                  <a:moveTo>
                    <a:pt x="2977" y="4479"/>
                  </a:moveTo>
                  <a:lnTo>
                    <a:pt x="2977" y="4479"/>
                  </a:lnTo>
                  <a:cubicBezTo>
                    <a:pt x="2977" y="4479"/>
                    <a:pt x="2978" y="4479"/>
                    <a:pt x="2978" y="4480"/>
                  </a:cubicBezTo>
                  <a:lnTo>
                    <a:pt x="2977" y="4479"/>
                  </a:lnTo>
                  <a:close/>
                  <a:moveTo>
                    <a:pt x="3465" y="3380"/>
                  </a:moveTo>
                  <a:cubicBezTo>
                    <a:pt x="3442" y="3380"/>
                    <a:pt x="3417" y="3388"/>
                    <a:pt x="3390" y="3404"/>
                  </a:cubicBezTo>
                  <a:lnTo>
                    <a:pt x="3025" y="3614"/>
                  </a:lnTo>
                  <a:cubicBezTo>
                    <a:pt x="2930" y="3669"/>
                    <a:pt x="2854" y="3800"/>
                    <a:pt x="2854" y="3909"/>
                  </a:cubicBezTo>
                  <a:lnTo>
                    <a:pt x="2856" y="4328"/>
                  </a:lnTo>
                  <a:cubicBezTo>
                    <a:pt x="2856" y="4383"/>
                    <a:pt x="2875" y="4420"/>
                    <a:pt x="2906" y="4438"/>
                  </a:cubicBezTo>
                  <a:lnTo>
                    <a:pt x="2977" y="4479"/>
                  </a:lnTo>
                  <a:lnTo>
                    <a:pt x="2977" y="4479"/>
                  </a:lnTo>
                  <a:cubicBezTo>
                    <a:pt x="2967" y="4473"/>
                    <a:pt x="2962" y="4463"/>
                    <a:pt x="2955" y="4453"/>
                  </a:cubicBezTo>
                  <a:lnTo>
                    <a:pt x="2955" y="4453"/>
                  </a:lnTo>
                  <a:cubicBezTo>
                    <a:pt x="2972" y="4477"/>
                    <a:pt x="2997" y="4490"/>
                    <a:pt x="3027" y="4490"/>
                  </a:cubicBezTo>
                  <a:cubicBezTo>
                    <a:pt x="3049" y="4490"/>
                    <a:pt x="3073" y="4483"/>
                    <a:pt x="3099" y="4468"/>
                  </a:cubicBezTo>
                  <a:lnTo>
                    <a:pt x="3465" y="4257"/>
                  </a:lnTo>
                  <a:cubicBezTo>
                    <a:pt x="3558" y="4203"/>
                    <a:pt x="3634" y="4072"/>
                    <a:pt x="3634" y="3964"/>
                  </a:cubicBezTo>
                  <a:lnTo>
                    <a:pt x="3633" y="3544"/>
                  </a:lnTo>
                  <a:cubicBezTo>
                    <a:pt x="3633" y="3490"/>
                    <a:pt x="3613" y="3452"/>
                    <a:pt x="3583" y="3434"/>
                  </a:cubicBezTo>
                  <a:lnTo>
                    <a:pt x="3510" y="3392"/>
                  </a:lnTo>
                  <a:cubicBezTo>
                    <a:pt x="3497" y="3384"/>
                    <a:pt x="3482" y="3380"/>
                    <a:pt x="3465" y="3380"/>
                  </a:cubicBezTo>
                  <a:close/>
                  <a:moveTo>
                    <a:pt x="615" y="3745"/>
                  </a:moveTo>
                  <a:cubicBezTo>
                    <a:pt x="592" y="3745"/>
                    <a:pt x="566" y="3753"/>
                    <a:pt x="539" y="3769"/>
                  </a:cubicBezTo>
                  <a:lnTo>
                    <a:pt x="174" y="3979"/>
                  </a:lnTo>
                  <a:cubicBezTo>
                    <a:pt x="81" y="4034"/>
                    <a:pt x="5" y="4166"/>
                    <a:pt x="5" y="4274"/>
                  </a:cubicBezTo>
                  <a:lnTo>
                    <a:pt x="6" y="4693"/>
                  </a:lnTo>
                  <a:cubicBezTo>
                    <a:pt x="6" y="4747"/>
                    <a:pt x="25" y="4784"/>
                    <a:pt x="55" y="4802"/>
                  </a:cubicBezTo>
                  <a:lnTo>
                    <a:pt x="127" y="4844"/>
                  </a:lnTo>
                  <a:cubicBezTo>
                    <a:pt x="119" y="4838"/>
                    <a:pt x="112" y="4828"/>
                    <a:pt x="106" y="4819"/>
                  </a:cubicBezTo>
                  <a:lnTo>
                    <a:pt x="106" y="4819"/>
                  </a:lnTo>
                  <a:cubicBezTo>
                    <a:pt x="123" y="4842"/>
                    <a:pt x="147" y="4854"/>
                    <a:pt x="176" y="4854"/>
                  </a:cubicBezTo>
                  <a:cubicBezTo>
                    <a:pt x="198" y="4854"/>
                    <a:pt x="223" y="4847"/>
                    <a:pt x="250" y="4832"/>
                  </a:cubicBezTo>
                  <a:lnTo>
                    <a:pt x="615" y="4621"/>
                  </a:lnTo>
                  <a:cubicBezTo>
                    <a:pt x="707" y="4567"/>
                    <a:pt x="783" y="4435"/>
                    <a:pt x="783" y="4329"/>
                  </a:cubicBezTo>
                  <a:lnTo>
                    <a:pt x="782" y="3909"/>
                  </a:lnTo>
                  <a:cubicBezTo>
                    <a:pt x="782" y="3855"/>
                    <a:pt x="763" y="3817"/>
                    <a:pt x="732" y="3799"/>
                  </a:cubicBezTo>
                  <a:cubicBezTo>
                    <a:pt x="732" y="3799"/>
                    <a:pt x="659" y="3757"/>
                    <a:pt x="659" y="3757"/>
                  </a:cubicBezTo>
                  <a:cubicBezTo>
                    <a:pt x="647" y="3749"/>
                    <a:pt x="631" y="3745"/>
                    <a:pt x="615" y="3745"/>
                  </a:cubicBezTo>
                  <a:close/>
                  <a:moveTo>
                    <a:pt x="2042" y="4202"/>
                  </a:moveTo>
                  <a:cubicBezTo>
                    <a:pt x="2019" y="4202"/>
                    <a:pt x="1993" y="4210"/>
                    <a:pt x="1966" y="4225"/>
                  </a:cubicBezTo>
                  <a:lnTo>
                    <a:pt x="1601" y="4436"/>
                  </a:lnTo>
                  <a:cubicBezTo>
                    <a:pt x="1507" y="4490"/>
                    <a:pt x="1431" y="4622"/>
                    <a:pt x="1432" y="4731"/>
                  </a:cubicBezTo>
                  <a:lnTo>
                    <a:pt x="1433" y="5151"/>
                  </a:lnTo>
                  <a:cubicBezTo>
                    <a:pt x="1433" y="5204"/>
                    <a:pt x="1452" y="5242"/>
                    <a:pt x="1482" y="5259"/>
                  </a:cubicBezTo>
                  <a:lnTo>
                    <a:pt x="1554" y="5302"/>
                  </a:lnTo>
                  <a:cubicBezTo>
                    <a:pt x="1545" y="5296"/>
                    <a:pt x="1538" y="5285"/>
                    <a:pt x="1531" y="5274"/>
                  </a:cubicBezTo>
                  <a:lnTo>
                    <a:pt x="1531" y="5274"/>
                  </a:lnTo>
                  <a:cubicBezTo>
                    <a:pt x="1548" y="5299"/>
                    <a:pt x="1573" y="5312"/>
                    <a:pt x="1602" y="5312"/>
                  </a:cubicBezTo>
                  <a:cubicBezTo>
                    <a:pt x="1624" y="5312"/>
                    <a:pt x="1649" y="5305"/>
                    <a:pt x="1676" y="5289"/>
                  </a:cubicBezTo>
                  <a:lnTo>
                    <a:pt x="2041" y="5079"/>
                  </a:lnTo>
                  <a:cubicBezTo>
                    <a:pt x="2134" y="5025"/>
                    <a:pt x="2210" y="4894"/>
                    <a:pt x="2210" y="4785"/>
                  </a:cubicBezTo>
                  <a:lnTo>
                    <a:pt x="2209" y="4365"/>
                  </a:lnTo>
                  <a:cubicBezTo>
                    <a:pt x="2209" y="4312"/>
                    <a:pt x="2189" y="4273"/>
                    <a:pt x="2159" y="4256"/>
                  </a:cubicBezTo>
                  <a:lnTo>
                    <a:pt x="2087" y="4214"/>
                  </a:lnTo>
                  <a:cubicBezTo>
                    <a:pt x="2074" y="4206"/>
                    <a:pt x="2059" y="4202"/>
                    <a:pt x="2042" y="4202"/>
                  </a:cubicBezTo>
                  <a:close/>
                  <a:moveTo>
                    <a:pt x="131" y="6123"/>
                  </a:moveTo>
                  <a:lnTo>
                    <a:pt x="131" y="6123"/>
                  </a:lnTo>
                  <a:cubicBezTo>
                    <a:pt x="132" y="6124"/>
                    <a:pt x="132" y="6124"/>
                    <a:pt x="132" y="6124"/>
                  </a:cubicBezTo>
                  <a:lnTo>
                    <a:pt x="131" y="6123"/>
                  </a:lnTo>
                  <a:close/>
                  <a:moveTo>
                    <a:pt x="619" y="5024"/>
                  </a:moveTo>
                  <a:cubicBezTo>
                    <a:pt x="596" y="5024"/>
                    <a:pt x="570" y="5031"/>
                    <a:pt x="543" y="5047"/>
                  </a:cubicBezTo>
                  <a:lnTo>
                    <a:pt x="177" y="5258"/>
                  </a:lnTo>
                  <a:cubicBezTo>
                    <a:pt x="84" y="5313"/>
                    <a:pt x="8" y="5444"/>
                    <a:pt x="8" y="5552"/>
                  </a:cubicBezTo>
                  <a:lnTo>
                    <a:pt x="9" y="5972"/>
                  </a:lnTo>
                  <a:cubicBezTo>
                    <a:pt x="9" y="6026"/>
                    <a:pt x="28" y="6063"/>
                    <a:pt x="58" y="6082"/>
                  </a:cubicBezTo>
                  <a:lnTo>
                    <a:pt x="131" y="6123"/>
                  </a:lnTo>
                  <a:lnTo>
                    <a:pt x="131" y="6123"/>
                  </a:lnTo>
                  <a:cubicBezTo>
                    <a:pt x="123" y="6119"/>
                    <a:pt x="118" y="6111"/>
                    <a:pt x="112" y="6103"/>
                  </a:cubicBezTo>
                  <a:lnTo>
                    <a:pt x="112" y="6103"/>
                  </a:lnTo>
                  <a:cubicBezTo>
                    <a:pt x="129" y="6123"/>
                    <a:pt x="152" y="6134"/>
                    <a:pt x="180" y="6134"/>
                  </a:cubicBezTo>
                  <a:cubicBezTo>
                    <a:pt x="202" y="6134"/>
                    <a:pt x="226" y="6126"/>
                    <a:pt x="253" y="6111"/>
                  </a:cubicBezTo>
                  <a:lnTo>
                    <a:pt x="619" y="5901"/>
                  </a:lnTo>
                  <a:cubicBezTo>
                    <a:pt x="711" y="5847"/>
                    <a:pt x="788" y="5715"/>
                    <a:pt x="787" y="5607"/>
                  </a:cubicBezTo>
                  <a:lnTo>
                    <a:pt x="785" y="5187"/>
                  </a:lnTo>
                  <a:cubicBezTo>
                    <a:pt x="785" y="5133"/>
                    <a:pt x="767" y="5095"/>
                    <a:pt x="735" y="5077"/>
                  </a:cubicBezTo>
                  <a:lnTo>
                    <a:pt x="663" y="5035"/>
                  </a:lnTo>
                  <a:cubicBezTo>
                    <a:pt x="650" y="5028"/>
                    <a:pt x="635" y="5024"/>
                    <a:pt x="619" y="50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42;p47">
              <a:extLst>
                <a:ext uri="{FF2B5EF4-FFF2-40B4-BE49-F238E27FC236}">
                  <a16:creationId xmlns:a16="http://schemas.microsoft.com/office/drawing/2014/main" id="{611AF3D5-826D-4DEC-3741-5E32D6A9E8C6}"/>
                </a:ext>
              </a:extLst>
            </p:cNvPr>
            <p:cNvSpPr/>
            <p:nvPr/>
          </p:nvSpPr>
          <p:spPr>
            <a:xfrm>
              <a:off x="3970900" y="2068100"/>
              <a:ext cx="124625" cy="152325"/>
            </a:xfrm>
            <a:custGeom>
              <a:avLst/>
              <a:gdLst/>
              <a:ahLst/>
              <a:cxnLst/>
              <a:rect l="l" t="t" r="r" b="b"/>
              <a:pathLst>
                <a:path w="4985" h="6093" extrusionOk="0">
                  <a:moveTo>
                    <a:pt x="4881" y="0"/>
                  </a:moveTo>
                  <a:cubicBezTo>
                    <a:pt x="4859" y="0"/>
                    <a:pt x="4833" y="7"/>
                    <a:pt x="4806" y="23"/>
                  </a:cubicBezTo>
                  <a:lnTo>
                    <a:pt x="4440" y="234"/>
                  </a:lnTo>
                  <a:cubicBezTo>
                    <a:pt x="4346" y="288"/>
                    <a:pt x="4270" y="420"/>
                    <a:pt x="4270" y="528"/>
                  </a:cubicBezTo>
                  <a:lnTo>
                    <a:pt x="4271" y="948"/>
                  </a:lnTo>
                  <a:cubicBezTo>
                    <a:pt x="4272" y="1024"/>
                    <a:pt x="4310" y="1069"/>
                    <a:pt x="4366" y="1069"/>
                  </a:cubicBezTo>
                  <a:cubicBezTo>
                    <a:pt x="4389" y="1069"/>
                    <a:pt x="4415" y="1061"/>
                    <a:pt x="4443" y="1045"/>
                  </a:cubicBezTo>
                  <a:lnTo>
                    <a:pt x="4808" y="834"/>
                  </a:lnTo>
                  <a:cubicBezTo>
                    <a:pt x="4901" y="780"/>
                    <a:pt x="4977" y="650"/>
                    <a:pt x="4977" y="541"/>
                  </a:cubicBezTo>
                  <a:lnTo>
                    <a:pt x="4976" y="121"/>
                  </a:lnTo>
                  <a:cubicBezTo>
                    <a:pt x="4975" y="44"/>
                    <a:pt x="4937" y="0"/>
                    <a:pt x="4881" y="0"/>
                  </a:cubicBezTo>
                  <a:close/>
                  <a:moveTo>
                    <a:pt x="3458" y="822"/>
                  </a:moveTo>
                  <a:cubicBezTo>
                    <a:pt x="3435" y="822"/>
                    <a:pt x="3409" y="829"/>
                    <a:pt x="3382" y="845"/>
                  </a:cubicBezTo>
                  <a:lnTo>
                    <a:pt x="3017" y="1056"/>
                  </a:lnTo>
                  <a:cubicBezTo>
                    <a:pt x="2922" y="1109"/>
                    <a:pt x="2846" y="1241"/>
                    <a:pt x="2848" y="1350"/>
                  </a:cubicBezTo>
                  <a:lnTo>
                    <a:pt x="2849" y="1770"/>
                  </a:lnTo>
                  <a:cubicBezTo>
                    <a:pt x="2849" y="1847"/>
                    <a:pt x="2887" y="1891"/>
                    <a:pt x="2942" y="1891"/>
                  </a:cubicBezTo>
                  <a:cubicBezTo>
                    <a:pt x="2965" y="1891"/>
                    <a:pt x="2991" y="1883"/>
                    <a:pt x="3019" y="1867"/>
                  </a:cubicBezTo>
                  <a:lnTo>
                    <a:pt x="3384" y="1657"/>
                  </a:lnTo>
                  <a:cubicBezTo>
                    <a:pt x="3478" y="1602"/>
                    <a:pt x="3554" y="1471"/>
                    <a:pt x="3554" y="1363"/>
                  </a:cubicBezTo>
                  <a:lnTo>
                    <a:pt x="3552" y="943"/>
                  </a:lnTo>
                  <a:cubicBezTo>
                    <a:pt x="3552" y="866"/>
                    <a:pt x="3514" y="822"/>
                    <a:pt x="3458" y="822"/>
                  </a:cubicBezTo>
                  <a:close/>
                  <a:moveTo>
                    <a:pt x="4885" y="1280"/>
                  </a:moveTo>
                  <a:cubicBezTo>
                    <a:pt x="4862" y="1280"/>
                    <a:pt x="4836" y="1288"/>
                    <a:pt x="4809" y="1303"/>
                  </a:cubicBezTo>
                  <a:lnTo>
                    <a:pt x="4444" y="1513"/>
                  </a:lnTo>
                  <a:cubicBezTo>
                    <a:pt x="4349" y="1568"/>
                    <a:pt x="4274" y="1700"/>
                    <a:pt x="4275" y="1808"/>
                  </a:cubicBezTo>
                  <a:lnTo>
                    <a:pt x="4276" y="2227"/>
                  </a:lnTo>
                  <a:cubicBezTo>
                    <a:pt x="4276" y="2303"/>
                    <a:pt x="4314" y="2347"/>
                    <a:pt x="4370" y="2347"/>
                  </a:cubicBezTo>
                  <a:cubicBezTo>
                    <a:pt x="4393" y="2347"/>
                    <a:pt x="4419" y="2340"/>
                    <a:pt x="4446" y="2324"/>
                  </a:cubicBezTo>
                  <a:lnTo>
                    <a:pt x="4812" y="2113"/>
                  </a:lnTo>
                  <a:cubicBezTo>
                    <a:pt x="4905" y="2059"/>
                    <a:pt x="4981" y="1928"/>
                    <a:pt x="4981" y="1820"/>
                  </a:cubicBezTo>
                  <a:lnTo>
                    <a:pt x="4980" y="1401"/>
                  </a:lnTo>
                  <a:cubicBezTo>
                    <a:pt x="4980" y="1324"/>
                    <a:pt x="4941" y="1280"/>
                    <a:pt x="4885" y="1280"/>
                  </a:cubicBezTo>
                  <a:close/>
                  <a:moveTo>
                    <a:pt x="2034" y="1643"/>
                  </a:moveTo>
                  <a:cubicBezTo>
                    <a:pt x="2012" y="1643"/>
                    <a:pt x="1986" y="1651"/>
                    <a:pt x="1960" y="1666"/>
                  </a:cubicBezTo>
                  <a:lnTo>
                    <a:pt x="1594" y="1877"/>
                  </a:lnTo>
                  <a:cubicBezTo>
                    <a:pt x="1500" y="1932"/>
                    <a:pt x="1424" y="2063"/>
                    <a:pt x="1424" y="2171"/>
                  </a:cubicBezTo>
                  <a:lnTo>
                    <a:pt x="1425" y="2592"/>
                  </a:lnTo>
                  <a:cubicBezTo>
                    <a:pt x="1425" y="2668"/>
                    <a:pt x="1463" y="2712"/>
                    <a:pt x="1519" y="2712"/>
                  </a:cubicBezTo>
                  <a:cubicBezTo>
                    <a:pt x="1543" y="2712"/>
                    <a:pt x="1569" y="2705"/>
                    <a:pt x="1597" y="2688"/>
                  </a:cubicBezTo>
                  <a:lnTo>
                    <a:pt x="1962" y="2478"/>
                  </a:lnTo>
                  <a:cubicBezTo>
                    <a:pt x="2054" y="2425"/>
                    <a:pt x="2131" y="2293"/>
                    <a:pt x="2130" y="2184"/>
                  </a:cubicBezTo>
                  <a:lnTo>
                    <a:pt x="2129" y="1764"/>
                  </a:lnTo>
                  <a:cubicBezTo>
                    <a:pt x="2129" y="1688"/>
                    <a:pt x="2090" y="1643"/>
                    <a:pt x="2034" y="1643"/>
                  </a:cubicBezTo>
                  <a:close/>
                  <a:moveTo>
                    <a:pt x="3462" y="2102"/>
                  </a:moveTo>
                  <a:cubicBezTo>
                    <a:pt x="3439" y="2102"/>
                    <a:pt x="3414" y="2109"/>
                    <a:pt x="3387" y="2125"/>
                  </a:cubicBezTo>
                  <a:lnTo>
                    <a:pt x="3020" y="2336"/>
                  </a:lnTo>
                  <a:cubicBezTo>
                    <a:pt x="2927" y="2390"/>
                    <a:pt x="2851" y="2521"/>
                    <a:pt x="2851" y="2630"/>
                  </a:cubicBezTo>
                  <a:lnTo>
                    <a:pt x="2852" y="3050"/>
                  </a:lnTo>
                  <a:cubicBezTo>
                    <a:pt x="2852" y="3125"/>
                    <a:pt x="2891" y="3169"/>
                    <a:pt x="2947" y="3169"/>
                  </a:cubicBezTo>
                  <a:cubicBezTo>
                    <a:pt x="2970" y="3169"/>
                    <a:pt x="2995" y="3161"/>
                    <a:pt x="3023" y="3146"/>
                  </a:cubicBezTo>
                  <a:lnTo>
                    <a:pt x="3388" y="2935"/>
                  </a:lnTo>
                  <a:cubicBezTo>
                    <a:pt x="3481" y="2881"/>
                    <a:pt x="3557" y="2749"/>
                    <a:pt x="3557" y="2643"/>
                  </a:cubicBezTo>
                  <a:lnTo>
                    <a:pt x="3556" y="2223"/>
                  </a:lnTo>
                  <a:cubicBezTo>
                    <a:pt x="3556" y="2146"/>
                    <a:pt x="3517" y="2102"/>
                    <a:pt x="3462" y="2102"/>
                  </a:cubicBezTo>
                  <a:close/>
                  <a:moveTo>
                    <a:pt x="612" y="2465"/>
                  </a:moveTo>
                  <a:cubicBezTo>
                    <a:pt x="589" y="2465"/>
                    <a:pt x="563" y="2473"/>
                    <a:pt x="536" y="2489"/>
                  </a:cubicBezTo>
                  <a:lnTo>
                    <a:pt x="171" y="2699"/>
                  </a:lnTo>
                  <a:cubicBezTo>
                    <a:pt x="76" y="2754"/>
                    <a:pt x="0" y="2886"/>
                    <a:pt x="0" y="2994"/>
                  </a:cubicBezTo>
                  <a:lnTo>
                    <a:pt x="1" y="3413"/>
                  </a:lnTo>
                  <a:cubicBezTo>
                    <a:pt x="2" y="3490"/>
                    <a:pt x="41" y="3534"/>
                    <a:pt x="97" y="3534"/>
                  </a:cubicBezTo>
                  <a:cubicBezTo>
                    <a:pt x="120" y="3534"/>
                    <a:pt x="145" y="3527"/>
                    <a:pt x="173" y="3511"/>
                  </a:cubicBezTo>
                  <a:lnTo>
                    <a:pt x="538" y="3300"/>
                  </a:lnTo>
                  <a:cubicBezTo>
                    <a:pt x="632" y="3246"/>
                    <a:pt x="707" y="3114"/>
                    <a:pt x="706" y="3006"/>
                  </a:cubicBezTo>
                  <a:lnTo>
                    <a:pt x="705" y="2587"/>
                  </a:lnTo>
                  <a:cubicBezTo>
                    <a:pt x="705" y="2510"/>
                    <a:pt x="667" y="2465"/>
                    <a:pt x="612" y="2465"/>
                  </a:cubicBezTo>
                  <a:close/>
                  <a:moveTo>
                    <a:pt x="4889" y="2558"/>
                  </a:moveTo>
                  <a:cubicBezTo>
                    <a:pt x="4866" y="2558"/>
                    <a:pt x="4840" y="2565"/>
                    <a:pt x="4813" y="2581"/>
                  </a:cubicBezTo>
                  <a:lnTo>
                    <a:pt x="4447" y="2792"/>
                  </a:lnTo>
                  <a:cubicBezTo>
                    <a:pt x="4353" y="2847"/>
                    <a:pt x="4277" y="2978"/>
                    <a:pt x="4278" y="3086"/>
                  </a:cubicBezTo>
                  <a:lnTo>
                    <a:pt x="4279" y="3506"/>
                  </a:lnTo>
                  <a:cubicBezTo>
                    <a:pt x="4279" y="3583"/>
                    <a:pt x="4317" y="3627"/>
                    <a:pt x="4373" y="3627"/>
                  </a:cubicBezTo>
                  <a:cubicBezTo>
                    <a:pt x="4396" y="3627"/>
                    <a:pt x="4422" y="3619"/>
                    <a:pt x="4450" y="3603"/>
                  </a:cubicBezTo>
                  <a:lnTo>
                    <a:pt x="4815" y="3393"/>
                  </a:lnTo>
                  <a:cubicBezTo>
                    <a:pt x="4908" y="3340"/>
                    <a:pt x="4984" y="3208"/>
                    <a:pt x="4984" y="3099"/>
                  </a:cubicBezTo>
                  <a:lnTo>
                    <a:pt x="4983" y="2679"/>
                  </a:lnTo>
                  <a:cubicBezTo>
                    <a:pt x="4983" y="2602"/>
                    <a:pt x="4944" y="2558"/>
                    <a:pt x="4889" y="2558"/>
                  </a:cubicBezTo>
                  <a:close/>
                  <a:moveTo>
                    <a:pt x="2039" y="2923"/>
                  </a:moveTo>
                  <a:cubicBezTo>
                    <a:pt x="2016" y="2923"/>
                    <a:pt x="1990" y="2931"/>
                    <a:pt x="1963" y="2946"/>
                  </a:cubicBezTo>
                  <a:lnTo>
                    <a:pt x="1598" y="3157"/>
                  </a:lnTo>
                  <a:cubicBezTo>
                    <a:pt x="1503" y="3211"/>
                    <a:pt x="1427" y="3343"/>
                    <a:pt x="1427" y="3452"/>
                  </a:cubicBezTo>
                  <a:lnTo>
                    <a:pt x="1429" y="3872"/>
                  </a:lnTo>
                  <a:cubicBezTo>
                    <a:pt x="1429" y="3947"/>
                    <a:pt x="1467" y="3991"/>
                    <a:pt x="1523" y="3991"/>
                  </a:cubicBezTo>
                  <a:cubicBezTo>
                    <a:pt x="1546" y="3991"/>
                    <a:pt x="1572" y="3983"/>
                    <a:pt x="1600" y="3967"/>
                  </a:cubicBezTo>
                  <a:lnTo>
                    <a:pt x="1965" y="3756"/>
                  </a:lnTo>
                  <a:cubicBezTo>
                    <a:pt x="2058" y="3702"/>
                    <a:pt x="2135" y="3572"/>
                    <a:pt x="2133" y="3464"/>
                  </a:cubicBezTo>
                  <a:lnTo>
                    <a:pt x="2132" y="3044"/>
                  </a:lnTo>
                  <a:cubicBezTo>
                    <a:pt x="2132" y="2967"/>
                    <a:pt x="2094" y="2923"/>
                    <a:pt x="2039" y="2923"/>
                  </a:cubicBezTo>
                  <a:close/>
                  <a:moveTo>
                    <a:pt x="3465" y="3380"/>
                  </a:moveTo>
                  <a:cubicBezTo>
                    <a:pt x="3443" y="3380"/>
                    <a:pt x="3417" y="3388"/>
                    <a:pt x="3390" y="3404"/>
                  </a:cubicBezTo>
                  <a:lnTo>
                    <a:pt x="3025" y="3614"/>
                  </a:lnTo>
                  <a:cubicBezTo>
                    <a:pt x="2930" y="3669"/>
                    <a:pt x="2855" y="3800"/>
                    <a:pt x="2855" y="3908"/>
                  </a:cubicBezTo>
                  <a:lnTo>
                    <a:pt x="2856" y="4328"/>
                  </a:lnTo>
                  <a:cubicBezTo>
                    <a:pt x="2856" y="4405"/>
                    <a:pt x="2894" y="4449"/>
                    <a:pt x="2951" y="4449"/>
                  </a:cubicBezTo>
                  <a:cubicBezTo>
                    <a:pt x="2974" y="4449"/>
                    <a:pt x="3000" y="4442"/>
                    <a:pt x="3027" y="4426"/>
                  </a:cubicBezTo>
                  <a:lnTo>
                    <a:pt x="3393" y="4215"/>
                  </a:lnTo>
                  <a:cubicBezTo>
                    <a:pt x="3485" y="4161"/>
                    <a:pt x="3562" y="4029"/>
                    <a:pt x="3561" y="3921"/>
                  </a:cubicBezTo>
                  <a:lnTo>
                    <a:pt x="3559" y="3502"/>
                  </a:lnTo>
                  <a:cubicBezTo>
                    <a:pt x="3559" y="3425"/>
                    <a:pt x="3521" y="3380"/>
                    <a:pt x="3465" y="3380"/>
                  </a:cubicBezTo>
                  <a:close/>
                  <a:moveTo>
                    <a:pt x="614" y="3745"/>
                  </a:moveTo>
                  <a:cubicBezTo>
                    <a:pt x="592" y="3745"/>
                    <a:pt x="566" y="3752"/>
                    <a:pt x="539" y="3768"/>
                  </a:cubicBezTo>
                  <a:lnTo>
                    <a:pt x="174" y="3979"/>
                  </a:lnTo>
                  <a:cubicBezTo>
                    <a:pt x="80" y="4034"/>
                    <a:pt x="4" y="4165"/>
                    <a:pt x="4" y="4273"/>
                  </a:cubicBezTo>
                  <a:lnTo>
                    <a:pt x="5" y="4693"/>
                  </a:lnTo>
                  <a:cubicBezTo>
                    <a:pt x="6" y="4769"/>
                    <a:pt x="44" y="4813"/>
                    <a:pt x="99" y="4813"/>
                  </a:cubicBezTo>
                  <a:cubicBezTo>
                    <a:pt x="122" y="4813"/>
                    <a:pt x="149" y="4805"/>
                    <a:pt x="176" y="4789"/>
                  </a:cubicBezTo>
                  <a:lnTo>
                    <a:pt x="542" y="4579"/>
                  </a:lnTo>
                  <a:cubicBezTo>
                    <a:pt x="635" y="4524"/>
                    <a:pt x="711" y="4393"/>
                    <a:pt x="711" y="4286"/>
                  </a:cubicBezTo>
                  <a:lnTo>
                    <a:pt x="710" y="3866"/>
                  </a:lnTo>
                  <a:cubicBezTo>
                    <a:pt x="709" y="3789"/>
                    <a:pt x="670" y="3745"/>
                    <a:pt x="614" y="3745"/>
                  </a:cubicBezTo>
                  <a:close/>
                  <a:moveTo>
                    <a:pt x="2042" y="4202"/>
                  </a:moveTo>
                  <a:cubicBezTo>
                    <a:pt x="2019" y="4202"/>
                    <a:pt x="1994" y="4210"/>
                    <a:pt x="1967" y="4225"/>
                  </a:cubicBezTo>
                  <a:lnTo>
                    <a:pt x="1601" y="4435"/>
                  </a:lnTo>
                  <a:cubicBezTo>
                    <a:pt x="1507" y="4490"/>
                    <a:pt x="1431" y="4622"/>
                    <a:pt x="1431" y="4731"/>
                  </a:cubicBezTo>
                  <a:lnTo>
                    <a:pt x="1432" y="5149"/>
                  </a:lnTo>
                  <a:cubicBezTo>
                    <a:pt x="1432" y="5226"/>
                    <a:pt x="1471" y="5271"/>
                    <a:pt x="1527" y="5271"/>
                  </a:cubicBezTo>
                  <a:cubicBezTo>
                    <a:pt x="1550" y="5271"/>
                    <a:pt x="1576" y="5263"/>
                    <a:pt x="1604" y="5247"/>
                  </a:cubicBezTo>
                  <a:lnTo>
                    <a:pt x="1969" y="5036"/>
                  </a:lnTo>
                  <a:cubicBezTo>
                    <a:pt x="2062" y="4983"/>
                    <a:pt x="2138" y="4851"/>
                    <a:pt x="2137" y="4742"/>
                  </a:cubicBezTo>
                  <a:lnTo>
                    <a:pt x="2136" y="4323"/>
                  </a:lnTo>
                  <a:cubicBezTo>
                    <a:pt x="2136" y="4246"/>
                    <a:pt x="2098" y="4202"/>
                    <a:pt x="2042" y="4202"/>
                  </a:cubicBezTo>
                  <a:close/>
                  <a:moveTo>
                    <a:pt x="618" y="5024"/>
                  </a:moveTo>
                  <a:cubicBezTo>
                    <a:pt x="596" y="5024"/>
                    <a:pt x="570" y="5031"/>
                    <a:pt x="543" y="5047"/>
                  </a:cubicBezTo>
                  <a:lnTo>
                    <a:pt x="178" y="5258"/>
                  </a:lnTo>
                  <a:cubicBezTo>
                    <a:pt x="83" y="5312"/>
                    <a:pt x="7" y="5444"/>
                    <a:pt x="7" y="5552"/>
                  </a:cubicBezTo>
                  <a:lnTo>
                    <a:pt x="8" y="5972"/>
                  </a:lnTo>
                  <a:cubicBezTo>
                    <a:pt x="9" y="6048"/>
                    <a:pt x="48" y="6093"/>
                    <a:pt x="103" y="6093"/>
                  </a:cubicBezTo>
                  <a:cubicBezTo>
                    <a:pt x="126" y="6093"/>
                    <a:pt x="152" y="6085"/>
                    <a:pt x="180" y="6069"/>
                  </a:cubicBezTo>
                  <a:lnTo>
                    <a:pt x="545" y="5858"/>
                  </a:lnTo>
                  <a:cubicBezTo>
                    <a:pt x="639" y="5804"/>
                    <a:pt x="714" y="5673"/>
                    <a:pt x="714" y="5565"/>
                  </a:cubicBezTo>
                  <a:lnTo>
                    <a:pt x="713" y="5145"/>
                  </a:lnTo>
                  <a:cubicBezTo>
                    <a:pt x="712" y="5068"/>
                    <a:pt x="674" y="5024"/>
                    <a:pt x="618" y="5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43;p47">
              <a:extLst>
                <a:ext uri="{FF2B5EF4-FFF2-40B4-BE49-F238E27FC236}">
                  <a16:creationId xmlns:a16="http://schemas.microsoft.com/office/drawing/2014/main" id="{CAD843B1-87B1-6B51-D941-463E0961F336}"/>
                </a:ext>
              </a:extLst>
            </p:cNvPr>
            <p:cNvSpPr/>
            <p:nvPr/>
          </p:nvSpPr>
          <p:spPr>
            <a:xfrm>
              <a:off x="4159025" y="2057575"/>
              <a:ext cx="33575" cy="54675"/>
            </a:xfrm>
            <a:custGeom>
              <a:avLst/>
              <a:gdLst/>
              <a:ahLst/>
              <a:cxnLst/>
              <a:rect l="l" t="t" r="r" b="b"/>
              <a:pathLst>
                <a:path w="1343" h="2187" extrusionOk="0">
                  <a:moveTo>
                    <a:pt x="1258" y="1"/>
                  </a:moveTo>
                  <a:lnTo>
                    <a:pt x="797" y="267"/>
                  </a:lnTo>
                  <a:cubicBezTo>
                    <a:pt x="696" y="765"/>
                    <a:pt x="388" y="1285"/>
                    <a:pt x="1" y="1611"/>
                  </a:cubicBezTo>
                  <a:lnTo>
                    <a:pt x="2" y="2137"/>
                  </a:lnTo>
                  <a:lnTo>
                    <a:pt x="87" y="2186"/>
                  </a:lnTo>
                  <a:cubicBezTo>
                    <a:pt x="724" y="1703"/>
                    <a:pt x="1230" y="841"/>
                    <a:pt x="1343" y="50"/>
                  </a:cubicBezTo>
                  <a:lnTo>
                    <a:pt x="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44;p47">
              <a:extLst>
                <a:ext uri="{FF2B5EF4-FFF2-40B4-BE49-F238E27FC236}">
                  <a16:creationId xmlns:a16="http://schemas.microsoft.com/office/drawing/2014/main" id="{E53E8496-0D4D-9DB3-17C5-EC2879CE4028}"/>
                </a:ext>
              </a:extLst>
            </p:cNvPr>
            <p:cNvSpPr/>
            <p:nvPr/>
          </p:nvSpPr>
          <p:spPr>
            <a:xfrm>
              <a:off x="4137775" y="2051625"/>
              <a:ext cx="32725" cy="40450"/>
            </a:xfrm>
            <a:custGeom>
              <a:avLst/>
              <a:gdLst/>
              <a:ahLst/>
              <a:cxnLst/>
              <a:rect l="l" t="t" r="r" b="b"/>
              <a:pathLst>
                <a:path w="1309" h="1618" extrusionOk="0">
                  <a:moveTo>
                    <a:pt x="884" y="1"/>
                  </a:moveTo>
                  <a:cubicBezTo>
                    <a:pt x="801" y="1"/>
                    <a:pt x="708" y="28"/>
                    <a:pt x="609" y="85"/>
                  </a:cubicBezTo>
                  <a:cubicBezTo>
                    <a:pt x="273" y="279"/>
                    <a:pt x="0" y="751"/>
                    <a:pt x="1" y="1140"/>
                  </a:cubicBezTo>
                  <a:cubicBezTo>
                    <a:pt x="1" y="1331"/>
                    <a:pt x="69" y="1465"/>
                    <a:pt x="179" y="1529"/>
                  </a:cubicBezTo>
                  <a:lnTo>
                    <a:pt x="263" y="1578"/>
                  </a:lnTo>
                  <a:cubicBezTo>
                    <a:pt x="248" y="1569"/>
                    <a:pt x="237" y="1558"/>
                    <a:pt x="224" y="1546"/>
                  </a:cubicBezTo>
                  <a:lnTo>
                    <a:pt x="224" y="1546"/>
                  </a:lnTo>
                  <a:cubicBezTo>
                    <a:pt x="280" y="1593"/>
                    <a:pt x="350" y="1618"/>
                    <a:pt x="429" y="1618"/>
                  </a:cubicBezTo>
                  <a:cubicBezTo>
                    <a:pt x="510" y="1618"/>
                    <a:pt x="601" y="1592"/>
                    <a:pt x="698" y="1536"/>
                  </a:cubicBezTo>
                  <a:cubicBezTo>
                    <a:pt x="1035" y="1341"/>
                    <a:pt x="1308" y="870"/>
                    <a:pt x="1307" y="484"/>
                  </a:cubicBezTo>
                  <a:cubicBezTo>
                    <a:pt x="1306" y="290"/>
                    <a:pt x="1238" y="155"/>
                    <a:pt x="1127" y="90"/>
                  </a:cubicBezTo>
                  <a:lnTo>
                    <a:pt x="1127" y="90"/>
                  </a:lnTo>
                  <a:cubicBezTo>
                    <a:pt x="1127" y="90"/>
                    <a:pt x="1127" y="90"/>
                    <a:pt x="1127" y="90"/>
                  </a:cubicBezTo>
                  <a:cubicBezTo>
                    <a:pt x="1127" y="90"/>
                    <a:pt x="1045" y="43"/>
                    <a:pt x="1045" y="43"/>
                  </a:cubicBezTo>
                  <a:cubicBezTo>
                    <a:pt x="998" y="15"/>
                    <a:pt x="944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45;p47">
              <a:extLst>
                <a:ext uri="{FF2B5EF4-FFF2-40B4-BE49-F238E27FC236}">
                  <a16:creationId xmlns:a16="http://schemas.microsoft.com/office/drawing/2014/main" id="{EFFF25B9-D0FA-086B-9F60-89F2DD622F39}"/>
                </a:ext>
              </a:extLst>
            </p:cNvPr>
            <p:cNvSpPr/>
            <p:nvPr/>
          </p:nvSpPr>
          <p:spPr>
            <a:xfrm>
              <a:off x="4115675" y="2094075"/>
              <a:ext cx="32800" cy="27300"/>
            </a:xfrm>
            <a:custGeom>
              <a:avLst/>
              <a:gdLst/>
              <a:ahLst/>
              <a:cxnLst/>
              <a:rect l="l" t="t" r="r" b="b"/>
              <a:pathLst>
                <a:path w="1312" h="1092" extrusionOk="0">
                  <a:moveTo>
                    <a:pt x="463" y="0"/>
                  </a:moveTo>
                  <a:lnTo>
                    <a:pt x="1" y="268"/>
                  </a:lnTo>
                  <a:cubicBezTo>
                    <a:pt x="58" y="589"/>
                    <a:pt x="208" y="819"/>
                    <a:pt x="420" y="942"/>
                  </a:cubicBezTo>
                  <a:lnTo>
                    <a:pt x="504" y="991"/>
                  </a:lnTo>
                  <a:cubicBezTo>
                    <a:pt x="475" y="974"/>
                    <a:pt x="450" y="950"/>
                    <a:pt x="423" y="929"/>
                  </a:cubicBezTo>
                  <a:lnTo>
                    <a:pt x="423" y="929"/>
                  </a:lnTo>
                  <a:cubicBezTo>
                    <a:pt x="558" y="1035"/>
                    <a:pt x="724" y="1091"/>
                    <a:pt x="912" y="1091"/>
                  </a:cubicBezTo>
                  <a:cubicBezTo>
                    <a:pt x="1036" y="1091"/>
                    <a:pt x="1170" y="1067"/>
                    <a:pt x="1311" y="1015"/>
                  </a:cubicBezTo>
                  <a:lnTo>
                    <a:pt x="1309" y="484"/>
                  </a:lnTo>
                  <a:lnTo>
                    <a:pt x="1225" y="435"/>
                  </a:lnTo>
                  <a:lnTo>
                    <a:pt x="1225" y="436"/>
                  </a:lnTo>
                  <a:cubicBezTo>
                    <a:pt x="1156" y="454"/>
                    <a:pt x="1090" y="463"/>
                    <a:pt x="1028" y="463"/>
                  </a:cubicBezTo>
                  <a:cubicBezTo>
                    <a:pt x="939" y="463"/>
                    <a:pt x="857" y="445"/>
                    <a:pt x="784" y="411"/>
                  </a:cubicBezTo>
                  <a:cubicBezTo>
                    <a:pt x="675" y="333"/>
                    <a:pt x="591" y="213"/>
                    <a:pt x="547" y="51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46;p47">
              <a:extLst>
                <a:ext uri="{FF2B5EF4-FFF2-40B4-BE49-F238E27FC236}">
                  <a16:creationId xmlns:a16="http://schemas.microsoft.com/office/drawing/2014/main" id="{201CAC7F-3DDC-FE2E-673D-BF2CB217F3F2}"/>
                </a:ext>
              </a:extLst>
            </p:cNvPr>
            <p:cNvSpPr/>
            <p:nvPr/>
          </p:nvSpPr>
          <p:spPr>
            <a:xfrm>
              <a:off x="4158825" y="2022375"/>
              <a:ext cx="33925" cy="28325"/>
            </a:xfrm>
            <a:custGeom>
              <a:avLst/>
              <a:gdLst/>
              <a:ahLst/>
              <a:cxnLst/>
              <a:rect l="l" t="t" r="r" b="b"/>
              <a:pathLst>
                <a:path w="1357" h="1133" extrusionOk="0">
                  <a:moveTo>
                    <a:pt x="447" y="0"/>
                  </a:moveTo>
                  <a:cubicBezTo>
                    <a:pt x="416" y="0"/>
                    <a:pt x="385" y="2"/>
                    <a:pt x="353" y="5"/>
                  </a:cubicBezTo>
                  <a:cubicBezTo>
                    <a:pt x="316" y="8"/>
                    <a:pt x="278" y="14"/>
                    <a:pt x="240" y="22"/>
                  </a:cubicBezTo>
                  <a:cubicBezTo>
                    <a:pt x="163" y="37"/>
                    <a:pt x="82" y="61"/>
                    <a:pt x="1" y="93"/>
                  </a:cubicBezTo>
                  <a:lnTo>
                    <a:pt x="2" y="622"/>
                  </a:lnTo>
                  <a:lnTo>
                    <a:pt x="87" y="671"/>
                  </a:lnTo>
                  <a:cubicBezTo>
                    <a:pt x="170" y="645"/>
                    <a:pt x="249" y="632"/>
                    <a:pt x="323" y="632"/>
                  </a:cubicBezTo>
                  <a:cubicBezTo>
                    <a:pt x="412" y="632"/>
                    <a:pt x="494" y="650"/>
                    <a:pt x="567" y="683"/>
                  </a:cubicBezTo>
                  <a:cubicBezTo>
                    <a:pt x="683" y="768"/>
                    <a:pt x="771" y="901"/>
                    <a:pt x="812" y="1083"/>
                  </a:cubicBezTo>
                  <a:lnTo>
                    <a:pt x="896" y="1132"/>
                  </a:lnTo>
                  <a:lnTo>
                    <a:pt x="1357" y="867"/>
                  </a:lnTo>
                  <a:cubicBezTo>
                    <a:pt x="1304" y="524"/>
                    <a:pt x="1150" y="278"/>
                    <a:pt x="927" y="151"/>
                  </a:cubicBezTo>
                  <a:lnTo>
                    <a:pt x="927" y="151"/>
                  </a:lnTo>
                  <a:cubicBezTo>
                    <a:pt x="927" y="151"/>
                    <a:pt x="927" y="151"/>
                    <a:pt x="927" y="151"/>
                  </a:cubicBezTo>
                  <a:cubicBezTo>
                    <a:pt x="927" y="151"/>
                    <a:pt x="847" y="104"/>
                    <a:pt x="847" y="104"/>
                  </a:cubicBezTo>
                  <a:cubicBezTo>
                    <a:pt x="763" y="55"/>
                    <a:pt x="668" y="22"/>
                    <a:pt x="567" y="8"/>
                  </a:cubicBezTo>
                  <a:cubicBezTo>
                    <a:pt x="528" y="3"/>
                    <a:pt x="488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7;p47">
              <a:extLst>
                <a:ext uri="{FF2B5EF4-FFF2-40B4-BE49-F238E27FC236}">
                  <a16:creationId xmlns:a16="http://schemas.microsoft.com/office/drawing/2014/main" id="{DCFED1A9-BB98-1DF8-4C47-C52C2630148B}"/>
                </a:ext>
              </a:extLst>
            </p:cNvPr>
            <p:cNvSpPr/>
            <p:nvPr/>
          </p:nvSpPr>
          <p:spPr>
            <a:xfrm>
              <a:off x="4115450" y="2032225"/>
              <a:ext cx="32775" cy="55225"/>
            </a:xfrm>
            <a:custGeom>
              <a:avLst/>
              <a:gdLst/>
              <a:ahLst/>
              <a:cxnLst/>
              <a:rect l="l" t="t" r="r" b="b"/>
              <a:pathLst>
                <a:path w="1311" h="2209" extrusionOk="0">
                  <a:moveTo>
                    <a:pt x="1226" y="1"/>
                  </a:moveTo>
                  <a:cubicBezTo>
                    <a:pt x="594" y="499"/>
                    <a:pt x="100" y="1369"/>
                    <a:pt x="0" y="2159"/>
                  </a:cubicBezTo>
                  <a:lnTo>
                    <a:pt x="86" y="2208"/>
                  </a:lnTo>
                  <a:lnTo>
                    <a:pt x="545" y="1942"/>
                  </a:lnTo>
                  <a:cubicBezTo>
                    <a:pt x="633" y="1445"/>
                    <a:pt x="929" y="918"/>
                    <a:pt x="1311" y="581"/>
                  </a:cubicBezTo>
                  <a:lnTo>
                    <a:pt x="1310" y="50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8;p47">
              <a:extLst>
                <a:ext uri="{FF2B5EF4-FFF2-40B4-BE49-F238E27FC236}">
                  <a16:creationId xmlns:a16="http://schemas.microsoft.com/office/drawing/2014/main" id="{2ED060C1-BD0A-2388-6735-27B0136516ED}"/>
                </a:ext>
              </a:extLst>
            </p:cNvPr>
            <p:cNvSpPr/>
            <p:nvPr/>
          </p:nvSpPr>
          <p:spPr>
            <a:xfrm>
              <a:off x="4117675" y="2023625"/>
              <a:ext cx="75175" cy="97825"/>
            </a:xfrm>
            <a:custGeom>
              <a:avLst/>
              <a:gdLst/>
              <a:ahLst/>
              <a:cxnLst/>
              <a:rect l="l" t="t" r="r" b="b"/>
              <a:pathLst>
                <a:path w="3007" h="3913" extrusionOk="0">
                  <a:moveTo>
                    <a:pt x="2180" y="1"/>
                  </a:moveTo>
                  <a:cubicBezTo>
                    <a:pt x="2042" y="1"/>
                    <a:pt x="1892" y="31"/>
                    <a:pt x="1734" y="94"/>
                  </a:cubicBezTo>
                  <a:lnTo>
                    <a:pt x="1737" y="622"/>
                  </a:lnTo>
                  <a:cubicBezTo>
                    <a:pt x="1822" y="595"/>
                    <a:pt x="1904" y="582"/>
                    <a:pt x="1981" y="582"/>
                  </a:cubicBezTo>
                  <a:cubicBezTo>
                    <a:pt x="2263" y="582"/>
                    <a:pt x="2474" y="762"/>
                    <a:pt x="2545" y="1083"/>
                  </a:cubicBezTo>
                  <a:lnTo>
                    <a:pt x="3006" y="818"/>
                  </a:lnTo>
                  <a:cubicBezTo>
                    <a:pt x="2927" y="297"/>
                    <a:pt x="2612" y="1"/>
                    <a:pt x="2180" y="1"/>
                  </a:cubicBezTo>
                  <a:close/>
                  <a:moveTo>
                    <a:pt x="1224" y="395"/>
                  </a:moveTo>
                  <a:cubicBezTo>
                    <a:pt x="593" y="893"/>
                    <a:pt x="98" y="1764"/>
                    <a:pt x="0" y="2554"/>
                  </a:cubicBezTo>
                  <a:lnTo>
                    <a:pt x="460" y="2288"/>
                  </a:lnTo>
                  <a:cubicBezTo>
                    <a:pt x="547" y="1790"/>
                    <a:pt x="844" y="1263"/>
                    <a:pt x="1225" y="926"/>
                  </a:cubicBezTo>
                  <a:lnTo>
                    <a:pt x="1224" y="395"/>
                  </a:lnTo>
                  <a:close/>
                  <a:moveTo>
                    <a:pt x="1776" y="1171"/>
                  </a:moveTo>
                  <a:cubicBezTo>
                    <a:pt x="1693" y="1171"/>
                    <a:pt x="1600" y="1198"/>
                    <a:pt x="1502" y="1255"/>
                  </a:cubicBezTo>
                  <a:cubicBezTo>
                    <a:pt x="1165" y="1450"/>
                    <a:pt x="892" y="1921"/>
                    <a:pt x="893" y="2310"/>
                  </a:cubicBezTo>
                  <a:cubicBezTo>
                    <a:pt x="894" y="2583"/>
                    <a:pt x="1032" y="2740"/>
                    <a:pt x="1231" y="2740"/>
                  </a:cubicBezTo>
                  <a:cubicBezTo>
                    <a:pt x="1314" y="2740"/>
                    <a:pt x="1407" y="2713"/>
                    <a:pt x="1505" y="2656"/>
                  </a:cubicBezTo>
                  <a:cubicBezTo>
                    <a:pt x="1843" y="2461"/>
                    <a:pt x="2115" y="1991"/>
                    <a:pt x="2115" y="1605"/>
                  </a:cubicBezTo>
                  <a:cubicBezTo>
                    <a:pt x="2114" y="1330"/>
                    <a:pt x="1976" y="1171"/>
                    <a:pt x="1776" y="1171"/>
                  </a:cubicBezTo>
                  <a:close/>
                  <a:moveTo>
                    <a:pt x="3000" y="1409"/>
                  </a:moveTo>
                  <a:lnTo>
                    <a:pt x="2538" y="1675"/>
                  </a:lnTo>
                  <a:cubicBezTo>
                    <a:pt x="2438" y="2173"/>
                    <a:pt x="2130" y="2694"/>
                    <a:pt x="1742" y="3019"/>
                  </a:cubicBezTo>
                  <a:lnTo>
                    <a:pt x="1744" y="3019"/>
                  </a:lnTo>
                  <a:lnTo>
                    <a:pt x="1745" y="3545"/>
                  </a:lnTo>
                  <a:cubicBezTo>
                    <a:pt x="2381" y="3062"/>
                    <a:pt x="2887" y="2200"/>
                    <a:pt x="3000" y="1409"/>
                  </a:cubicBezTo>
                  <a:close/>
                  <a:moveTo>
                    <a:pt x="470" y="2869"/>
                  </a:moveTo>
                  <a:lnTo>
                    <a:pt x="9" y="3136"/>
                  </a:lnTo>
                  <a:lnTo>
                    <a:pt x="8" y="3136"/>
                  </a:lnTo>
                  <a:cubicBezTo>
                    <a:pt x="98" y="3632"/>
                    <a:pt x="407" y="3912"/>
                    <a:pt x="827" y="3912"/>
                  </a:cubicBezTo>
                  <a:cubicBezTo>
                    <a:pt x="953" y="3912"/>
                    <a:pt x="1090" y="3887"/>
                    <a:pt x="1234" y="3834"/>
                  </a:cubicBezTo>
                  <a:lnTo>
                    <a:pt x="1232" y="3303"/>
                  </a:lnTo>
                  <a:cubicBezTo>
                    <a:pt x="1161" y="3322"/>
                    <a:pt x="1092" y="3332"/>
                    <a:pt x="1027" y="3332"/>
                  </a:cubicBezTo>
                  <a:cubicBezTo>
                    <a:pt x="757" y="3332"/>
                    <a:pt x="551" y="3166"/>
                    <a:pt x="470" y="2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9;p47">
              <a:extLst>
                <a:ext uri="{FF2B5EF4-FFF2-40B4-BE49-F238E27FC236}">
                  <a16:creationId xmlns:a16="http://schemas.microsoft.com/office/drawing/2014/main" id="{E902F4FF-C83B-43CF-B43E-332F3323F050}"/>
                </a:ext>
              </a:extLst>
            </p:cNvPr>
            <p:cNvSpPr/>
            <p:nvPr/>
          </p:nvSpPr>
          <p:spPr>
            <a:xfrm>
              <a:off x="3954175" y="1861450"/>
              <a:ext cx="243575" cy="266175"/>
            </a:xfrm>
            <a:custGeom>
              <a:avLst/>
              <a:gdLst/>
              <a:ahLst/>
              <a:cxnLst/>
              <a:rect l="l" t="t" r="r" b="b"/>
              <a:pathLst>
                <a:path w="9743" h="10647" extrusionOk="0">
                  <a:moveTo>
                    <a:pt x="9742" y="0"/>
                  </a:moveTo>
                  <a:lnTo>
                    <a:pt x="15" y="5653"/>
                  </a:lnTo>
                  <a:lnTo>
                    <a:pt x="1" y="10646"/>
                  </a:lnTo>
                  <a:lnTo>
                    <a:pt x="9728" y="4994"/>
                  </a:lnTo>
                  <a:lnTo>
                    <a:pt x="9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50;p47">
              <a:extLst>
                <a:ext uri="{FF2B5EF4-FFF2-40B4-BE49-F238E27FC236}">
                  <a16:creationId xmlns:a16="http://schemas.microsoft.com/office/drawing/2014/main" id="{28EA09EE-0264-6470-8EF0-489E5A3CC8C1}"/>
                </a:ext>
              </a:extLst>
            </p:cNvPr>
            <p:cNvSpPr/>
            <p:nvPr/>
          </p:nvSpPr>
          <p:spPr>
            <a:xfrm>
              <a:off x="3974925" y="1894050"/>
              <a:ext cx="202075" cy="199200"/>
            </a:xfrm>
            <a:custGeom>
              <a:avLst/>
              <a:gdLst/>
              <a:ahLst/>
              <a:cxnLst/>
              <a:rect l="l" t="t" r="r" b="b"/>
              <a:pathLst>
                <a:path w="8083" h="7968" extrusionOk="0">
                  <a:moveTo>
                    <a:pt x="8083" y="1"/>
                  </a:moveTo>
                  <a:lnTo>
                    <a:pt x="12" y="4691"/>
                  </a:lnTo>
                  <a:lnTo>
                    <a:pt x="0" y="7968"/>
                  </a:lnTo>
                  <a:lnTo>
                    <a:pt x="8071" y="3277"/>
                  </a:lnTo>
                  <a:lnTo>
                    <a:pt x="8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51;p47">
              <a:extLst>
                <a:ext uri="{FF2B5EF4-FFF2-40B4-BE49-F238E27FC236}">
                  <a16:creationId xmlns:a16="http://schemas.microsoft.com/office/drawing/2014/main" id="{CBB23AB7-6ACE-E30F-37A9-23601D201F43}"/>
                </a:ext>
              </a:extLst>
            </p:cNvPr>
            <p:cNvSpPr/>
            <p:nvPr/>
          </p:nvSpPr>
          <p:spPr>
            <a:xfrm>
              <a:off x="3974925" y="1894050"/>
              <a:ext cx="202075" cy="199200"/>
            </a:xfrm>
            <a:custGeom>
              <a:avLst/>
              <a:gdLst/>
              <a:ahLst/>
              <a:cxnLst/>
              <a:rect l="l" t="t" r="r" b="b"/>
              <a:pathLst>
                <a:path w="8083" h="7968" extrusionOk="0">
                  <a:moveTo>
                    <a:pt x="8083" y="1"/>
                  </a:moveTo>
                  <a:lnTo>
                    <a:pt x="7921" y="94"/>
                  </a:lnTo>
                  <a:lnTo>
                    <a:pt x="7910" y="3182"/>
                  </a:lnTo>
                  <a:lnTo>
                    <a:pt x="1" y="7779"/>
                  </a:lnTo>
                  <a:lnTo>
                    <a:pt x="0" y="7968"/>
                  </a:lnTo>
                  <a:lnTo>
                    <a:pt x="8071" y="3277"/>
                  </a:lnTo>
                  <a:lnTo>
                    <a:pt x="8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5" name="Google Shape;1824;p31">
            <a:extLst>
              <a:ext uri="{FF2B5EF4-FFF2-40B4-BE49-F238E27FC236}">
                <a16:creationId xmlns:a16="http://schemas.microsoft.com/office/drawing/2014/main" id="{5221CD2B-C543-F6EE-6102-B711913920DA}"/>
              </a:ext>
            </a:extLst>
          </p:cNvPr>
          <p:cNvSpPr/>
          <p:nvPr/>
        </p:nvSpPr>
        <p:spPr>
          <a:xfrm>
            <a:off x="6149705" y="2811466"/>
            <a:ext cx="1631155" cy="159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6" name="Google Shape;1881;p31">
            <a:extLst>
              <a:ext uri="{FF2B5EF4-FFF2-40B4-BE49-F238E27FC236}">
                <a16:creationId xmlns:a16="http://schemas.microsoft.com/office/drawing/2014/main" id="{2DB3E54C-DD06-E0C0-3CE4-170C64272D4E}"/>
              </a:ext>
            </a:extLst>
          </p:cNvPr>
          <p:cNvCxnSpPr>
            <a:cxnSpLocks/>
            <a:stCxn id="2279" idx="5"/>
            <a:endCxn id="2275" idx="2"/>
          </p:cNvCxnSpPr>
          <p:nvPr/>
        </p:nvCxnSpPr>
        <p:spPr>
          <a:xfrm rot="5400000" flipH="1" flipV="1">
            <a:off x="4134292" y="2251541"/>
            <a:ext cx="655987" cy="3374838"/>
          </a:xfrm>
          <a:prstGeom prst="bentConnector4">
            <a:avLst>
              <a:gd name="adj1" fmla="val -34848"/>
              <a:gd name="adj2" fmla="val 525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9" name="Google Shape;1851;p31">
            <a:extLst>
              <a:ext uri="{FF2B5EF4-FFF2-40B4-BE49-F238E27FC236}">
                <a16:creationId xmlns:a16="http://schemas.microsoft.com/office/drawing/2014/main" id="{6A98D618-79E3-55EC-8E0D-45906872AF50}"/>
              </a:ext>
            </a:extLst>
          </p:cNvPr>
          <p:cNvSpPr/>
          <p:nvPr/>
        </p:nvSpPr>
        <p:spPr>
          <a:xfrm>
            <a:off x="1773649" y="3265735"/>
            <a:ext cx="1173000" cy="117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8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Vacanță</a:t>
            </a:r>
            <a:r>
              <a:rPr lang="es-ES" dirty="0"/>
              <a:t> </a:t>
            </a:r>
            <a:r>
              <a:rPr lang="es-ES" dirty="0" err="1"/>
              <a:t>fără</a:t>
            </a:r>
            <a:r>
              <a:rPr lang="es-ES" dirty="0"/>
              <a:t> </a:t>
            </a:r>
            <a:r>
              <a:rPr lang="es-ES" dirty="0" err="1"/>
              <a:t>griji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F61A-112F-F420-7C68-514DB0699782}"/>
              </a:ext>
            </a:extLst>
          </p:cNvPr>
          <p:cNvSpPr txBox="1"/>
          <p:nvPr/>
        </p:nvSpPr>
        <p:spPr>
          <a:xfrm>
            <a:off x="1556657" y="1090297"/>
            <a:ext cx="60306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timp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locatarii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sunt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plecați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vacanță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sistemul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securitate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rămâne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activ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monitorizează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mod constant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locuința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. Orice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tentativă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intruziune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detectată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notificată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imediat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autorităților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unei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echipe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securitate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privată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. În plus,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sistemul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gestionează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iluminatul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și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aparatele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electronice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pentru a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simula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prezența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locatarilor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casă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descurajând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potențialii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infractori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Totodată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locatarii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pot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verifica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starea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locuinței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și pot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primi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notificări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siguranță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în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timp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real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aplicației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mobile,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asigurându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-se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că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vacanța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lor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lipsită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bounded" panose="020B0604020202020204" charset="0"/>
              </a:rPr>
              <a:t>griji</a:t>
            </a:r>
            <a:r>
              <a:rPr lang="en-US" dirty="0">
                <a:solidFill>
                  <a:schemeClr val="tx1"/>
                </a:solidFill>
                <a:latin typeface="Unbounded" panose="020B0604020202020204" charset="0"/>
              </a:rPr>
              <a:t>.</a:t>
            </a:r>
          </a:p>
        </p:txBody>
      </p:sp>
      <p:grpSp>
        <p:nvGrpSpPr>
          <p:cNvPr id="2" name="Google Shape;2952;p47">
            <a:extLst>
              <a:ext uri="{FF2B5EF4-FFF2-40B4-BE49-F238E27FC236}">
                <a16:creationId xmlns:a16="http://schemas.microsoft.com/office/drawing/2014/main" id="{5A4438B4-B7C2-A76A-4808-80830C3782A7}"/>
              </a:ext>
            </a:extLst>
          </p:cNvPr>
          <p:cNvGrpSpPr/>
          <p:nvPr/>
        </p:nvGrpSpPr>
        <p:grpSpPr>
          <a:xfrm>
            <a:off x="7886700" y="903936"/>
            <a:ext cx="1809965" cy="1750917"/>
            <a:chOff x="5525180" y="2218041"/>
            <a:chExt cx="1807705" cy="2011178"/>
          </a:xfrm>
        </p:grpSpPr>
        <p:sp>
          <p:nvSpPr>
            <p:cNvPr id="3" name="Google Shape;2953;p47">
              <a:extLst>
                <a:ext uri="{FF2B5EF4-FFF2-40B4-BE49-F238E27FC236}">
                  <a16:creationId xmlns:a16="http://schemas.microsoft.com/office/drawing/2014/main" id="{858E8A4A-327C-74BD-965E-41729FB111CB}"/>
                </a:ext>
              </a:extLst>
            </p:cNvPr>
            <p:cNvSpPr/>
            <p:nvPr/>
          </p:nvSpPr>
          <p:spPr>
            <a:xfrm>
              <a:off x="5561505" y="2975717"/>
              <a:ext cx="482010" cy="1253501"/>
            </a:xfrm>
            <a:custGeom>
              <a:avLst/>
              <a:gdLst/>
              <a:ahLst/>
              <a:cxnLst/>
              <a:rect l="l" t="t" r="r" b="b"/>
              <a:pathLst>
                <a:path w="11584" h="30125" extrusionOk="0">
                  <a:moveTo>
                    <a:pt x="5310" y="1"/>
                  </a:moveTo>
                  <a:lnTo>
                    <a:pt x="1" y="3883"/>
                  </a:lnTo>
                  <a:lnTo>
                    <a:pt x="4" y="23431"/>
                  </a:lnTo>
                  <a:lnTo>
                    <a:pt x="11582" y="30124"/>
                  </a:lnTo>
                  <a:lnTo>
                    <a:pt x="11584" y="11035"/>
                  </a:lnTo>
                  <a:lnTo>
                    <a:pt x="5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54;p47">
              <a:extLst>
                <a:ext uri="{FF2B5EF4-FFF2-40B4-BE49-F238E27FC236}">
                  <a16:creationId xmlns:a16="http://schemas.microsoft.com/office/drawing/2014/main" id="{BFDF612D-B5FF-2901-725F-32FB9A42DBE5}"/>
                </a:ext>
              </a:extLst>
            </p:cNvPr>
            <p:cNvSpPr/>
            <p:nvPr/>
          </p:nvSpPr>
          <p:spPr>
            <a:xfrm>
              <a:off x="6043432" y="2709705"/>
              <a:ext cx="1256289" cy="1519514"/>
            </a:xfrm>
            <a:custGeom>
              <a:avLst/>
              <a:gdLst/>
              <a:ahLst/>
              <a:cxnLst/>
              <a:rect l="l" t="t" r="r" b="b"/>
              <a:pathLst>
                <a:path w="30192" h="36518" extrusionOk="0">
                  <a:moveTo>
                    <a:pt x="30189" y="0"/>
                  </a:moveTo>
                  <a:lnTo>
                    <a:pt x="2" y="17428"/>
                  </a:lnTo>
                  <a:lnTo>
                    <a:pt x="0" y="36517"/>
                  </a:lnTo>
                  <a:lnTo>
                    <a:pt x="0" y="36517"/>
                  </a:lnTo>
                  <a:lnTo>
                    <a:pt x="30191" y="19089"/>
                  </a:lnTo>
                  <a:lnTo>
                    <a:pt x="30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55;p47">
              <a:extLst>
                <a:ext uri="{FF2B5EF4-FFF2-40B4-BE49-F238E27FC236}">
                  <a16:creationId xmlns:a16="http://schemas.microsoft.com/office/drawing/2014/main" id="{3B1EA84E-8024-C155-54DB-03EBC89999C2}"/>
                </a:ext>
              </a:extLst>
            </p:cNvPr>
            <p:cNvSpPr/>
            <p:nvPr/>
          </p:nvSpPr>
          <p:spPr>
            <a:xfrm>
              <a:off x="5543280" y="3131880"/>
              <a:ext cx="18641" cy="45064"/>
            </a:xfrm>
            <a:custGeom>
              <a:avLst/>
              <a:gdLst/>
              <a:ahLst/>
              <a:cxnLst/>
              <a:rect l="l" t="t" r="r" b="b"/>
              <a:pathLst>
                <a:path w="448" h="1083" extrusionOk="0">
                  <a:moveTo>
                    <a:pt x="448" y="1"/>
                  </a:moveTo>
                  <a:lnTo>
                    <a:pt x="1" y="259"/>
                  </a:lnTo>
                  <a:lnTo>
                    <a:pt x="1" y="1082"/>
                  </a:lnTo>
                  <a:lnTo>
                    <a:pt x="448" y="825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56;p47">
              <a:extLst>
                <a:ext uri="{FF2B5EF4-FFF2-40B4-BE49-F238E27FC236}">
                  <a16:creationId xmlns:a16="http://schemas.microsoft.com/office/drawing/2014/main" id="{7790E069-FBFD-42E6-F1EA-B0D51A9E42A9}"/>
                </a:ext>
              </a:extLst>
            </p:cNvPr>
            <p:cNvSpPr/>
            <p:nvPr/>
          </p:nvSpPr>
          <p:spPr>
            <a:xfrm>
              <a:off x="7064583" y="2769415"/>
              <a:ext cx="152168" cy="306083"/>
            </a:xfrm>
            <a:custGeom>
              <a:avLst/>
              <a:gdLst/>
              <a:ahLst/>
              <a:cxnLst/>
              <a:rect l="l" t="t" r="r" b="b"/>
              <a:pathLst>
                <a:path w="3657" h="7356" extrusionOk="0">
                  <a:moveTo>
                    <a:pt x="3656" y="0"/>
                  </a:moveTo>
                  <a:lnTo>
                    <a:pt x="0" y="2113"/>
                  </a:lnTo>
                  <a:lnTo>
                    <a:pt x="0" y="7356"/>
                  </a:lnTo>
                  <a:lnTo>
                    <a:pt x="3656" y="5245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57;p47">
              <a:extLst>
                <a:ext uri="{FF2B5EF4-FFF2-40B4-BE49-F238E27FC236}">
                  <a16:creationId xmlns:a16="http://schemas.microsoft.com/office/drawing/2014/main" id="{AF320EA8-DCFC-988B-36EB-CBCCCA93C8FD}"/>
                </a:ext>
              </a:extLst>
            </p:cNvPr>
            <p:cNvSpPr/>
            <p:nvPr/>
          </p:nvSpPr>
          <p:spPr>
            <a:xfrm>
              <a:off x="6938921" y="2874813"/>
              <a:ext cx="92291" cy="271547"/>
            </a:xfrm>
            <a:custGeom>
              <a:avLst/>
              <a:gdLst/>
              <a:ahLst/>
              <a:cxnLst/>
              <a:rect l="l" t="t" r="r" b="b"/>
              <a:pathLst>
                <a:path w="2218" h="6526" extrusionOk="0">
                  <a:moveTo>
                    <a:pt x="2217" y="1"/>
                  </a:moveTo>
                  <a:lnTo>
                    <a:pt x="0" y="1281"/>
                  </a:lnTo>
                  <a:lnTo>
                    <a:pt x="0" y="6525"/>
                  </a:lnTo>
                  <a:lnTo>
                    <a:pt x="2217" y="5244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8;p47">
              <a:extLst>
                <a:ext uri="{FF2B5EF4-FFF2-40B4-BE49-F238E27FC236}">
                  <a16:creationId xmlns:a16="http://schemas.microsoft.com/office/drawing/2014/main" id="{340DD383-85C4-1CB9-6BC3-91056AE98D79}"/>
                </a:ext>
              </a:extLst>
            </p:cNvPr>
            <p:cNvSpPr/>
            <p:nvPr/>
          </p:nvSpPr>
          <p:spPr>
            <a:xfrm>
              <a:off x="6042642" y="2693685"/>
              <a:ext cx="1290243" cy="771616"/>
            </a:xfrm>
            <a:custGeom>
              <a:avLst/>
              <a:gdLst/>
              <a:ahLst/>
              <a:cxnLst/>
              <a:rect l="l" t="t" r="r" b="b"/>
              <a:pathLst>
                <a:path w="31008" h="18544" extrusionOk="0">
                  <a:moveTo>
                    <a:pt x="31008" y="0"/>
                  </a:moveTo>
                  <a:lnTo>
                    <a:pt x="2" y="18019"/>
                  </a:lnTo>
                  <a:lnTo>
                    <a:pt x="1" y="18544"/>
                  </a:lnTo>
                  <a:lnTo>
                    <a:pt x="31005" y="525"/>
                  </a:lnTo>
                  <a:lnTo>
                    <a:pt x="3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9;p47">
              <a:extLst>
                <a:ext uri="{FF2B5EF4-FFF2-40B4-BE49-F238E27FC236}">
                  <a16:creationId xmlns:a16="http://schemas.microsoft.com/office/drawing/2014/main" id="{E1BD74A6-685F-263E-8A4D-7C5421FADCE9}"/>
                </a:ext>
              </a:extLst>
            </p:cNvPr>
            <p:cNvSpPr/>
            <p:nvPr/>
          </p:nvSpPr>
          <p:spPr>
            <a:xfrm>
              <a:off x="5784909" y="2218041"/>
              <a:ext cx="1547975" cy="1225415"/>
            </a:xfrm>
            <a:custGeom>
              <a:avLst/>
              <a:gdLst/>
              <a:ahLst/>
              <a:cxnLst/>
              <a:rect l="l" t="t" r="r" b="b"/>
              <a:pathLst>
                <a:path w="37202" h="29450" extrusionOk="0">
                  <a:moveTo>
                    <a:pt x="31005" y="1"/>
                  </a:moveTo>
                  <a:lnTo>
                    <a:pt x="1" y="18018"/>
                  </a:lnTo>
                  <a:lnTo>
                    <a:pt x="6196" y="29450"/>
                  </a:lnTo>
                  <a:lnTo>
                    <a:pt x="37202" y="11431"/>
                  </a:lnTo>
                  <a:lnTo>
                    <a:pt x="31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60;p47">
              <a:extLst>
                <a:ext uri="{FF2B5EF4-FFF2-40B4-BE49-F238E27FC236}">
                  <a16:creationId xmlns:a16="http://schemas.microsoft.com/office/drawing/2014/main" id="{3CDA182A-B4CB-C623-20EC-9FA6A6B2A8C3}"/>
                </a:ext>
              </a:extLst>
            </p:cNvPr>
            <p:cNvSpPr/>
            <p:nvPr/>
          </p:nvSpPr>
          <p:spPr>
            <a:xfrm>
              <a:off x="5525180" y="2967770"/>
              <a:ext cx="517545" cy="497531"/>
            </a:xfrm>
            <a:custGeom>
              <a:avLst/>
              <a:gdLst/>
              <a:ahLst/>
              <a:cxnLst/>
              <a:rect l="l" t="t" r="r" b="b"/>
              <a:pathLst>
                <a:path w="12438" h="11957" extrusionOk="0">
                  <a:moveTo>
                    <a:pt x="6243" y="0"/>
                  </a:moveTo>
                  <a:lnTo>
                    <a:pt x="2" y="4252"/>
                  </a:lnTo>
                  <a:lnTo>
                    <a:pt x="1" y="4777"/>
                  </a:lnTo>
                  <a:lnTo>
                    <a:pt x="436" y="5028"/>
                  </a:lnTo>
                  <a:lnTo>
                    <a:pt x="437" y="4443"/>
                  </a:lnTo>
                  <a:lnTo>
                    <a:pt x="6111" y="705"/>
                  </a:lnTo>
                  <a:lnTo>
                    <a:pt x="11774" y="11179"/>
                  </a:lnTo>
                  <a:lnTo>
                    <a:pt x="11773" y="11573"/>
                  </a:lnTo>
                  <a:lnTo>
                    <a:pt x="12437" y="11957"/>
                  </a:lnTo>
                  <a:lnTo>
                    <a:pt x="12438" y="11432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61;p47">
              <a:extLst>
                <a:ext uri="{FF2B5EF4-FFF2-40B4-BE49-F238E27FC236}">
                  <a16:creationId xmlns:a16="http://schemas.microsoft.com/office/drawing/2014/main" id="{E1727EA5-CCBC-B093-8720-C6935B74D379}"/>
                </a:ext>
              </a:extLst>
            </p:cNvPr>
            <p:cNvSpPr/>
            <p:nvPr/>
          </p:nvSpPr>
          <p:spPr>
            <a:xfrm>
              <a:off x="7026885" y="3293451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2" y="5059"/>
                  </a:lnTo>
                  <a:lnTo>
                    <a:pt x="416" y="5300"/>
                  </a:lnTo>
                  <a:lnTo>
                    <a:pt x="416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62;p47">
              <a:extLst>
                <a:ext uri="{FF2B5EF4-FFF2-40B4-BE49-F238E27FC236}">
                  <a16:creationId xmlns:a16="http://schemas.microsoft.com/office/drawing/2014/main" id="{063C5C12-55CB-5304-E3A5-0C0C85B2860F}"/>
                </a:ext>
              </a:extLst>
            </p:cNvPr>
            <p:cNvSpPr/>
            <p:nvPr/>
          </p:nvSpPr>
          <p:spPr>
            <a:xfrm>
              <a:off x="7064583" y="3178316"/>
              <a:ext cx="152168" cy="306042"/>
            </a:xfrm>
            <a:custGeom>
              <a:avLst/>
              <a:gdLst/>
              <a:ahLst/>
              <a:cxnLst/>
              <a:rect l="l" t="t" r="r" b="b"/>
              <a:pathLst>
                <a:path w="3657" h="7355" extrusionOk="0">
                  <a:moveTo>
                    <a:pt x="3656" y="0"/>
                  </a:moveTo>
                  <a:lnTo>
                    <a:pt x="0" y="2111"/>
                  </a:lnTo>
                  <a:lnTo>
                    <a:pt x="0" y="7354"/>
                  </a:lnTo>
                  <a:lnTo>
                    <a:pt x="3656" y="5243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63;p47">
              <a:extLst>
                <a:ext uri="{FF2B5EF4-FFF2-40B4-BE49-F238E27FC236}">
                  <a16:creationId xmlns:a16="http://schemas.microsoft.com/office/drawing/2014/main" id="{D4C624F1-271D-0A18-4993-D258DC0B3596}"/>
                </a:ext>
              </a:extLst>
            </p:cNvPr>
            <p:cNvSpPr/>
            <p:nvPr/>
          </p:nvSpPr>
          <p:spPr>
            <a:xfrm>
              <a:off x="7074070" y="3239441"/>
              <a:ext cx="140101" cy="209506"/>
            </a:xfrm>
            <a:custGeom>
              <a:avLst/>
              <a:gdLst/>
              <a:ahLst/>
              <a:cxnLst/>
              <a:rect l="l" t="t" r="r" b="b"/>
              <a:pathLst>
                <a:path w="3367" h="5035" extrusionOk="0">
                  <a:moveTo>
                    <a:pt x="1652" y="0"/>
                  </a:moveTo>
                  <a:lnTo>
                    <a:pt x="1559" y="105"/>
                  </a:lnTo>
                  <a:lnTo>
                    <a:pt x="1559" y="1116"/>
                  </a:lnTo>
                  <a:lnTo>
                    <a:pt x="1" y="2016"/>
                  </a:lnTo>
                  <a:lnTo>
                    <a:pt x="1" y="2116"/>
                  </a:lnTo>
                  <a:lnTo>
                    <a:pt x="79" y="2071"/>
                  </a:lnTo>
                  <a:lnTo>
                    <a:pt x="79" y="2160"/>
                  </a:lnTo>
                  <a:lnTo>
                    <a:pt x="1559" y="1306"/>
                  </a:lnTo>
                  <a:lnTo>
                    <a:pt x="1559" y="2865"/>
                  </a:lnTo>
                  <a:lnTo>
                    <a:pt x="1" y="3764"/>
                  </a:lnTo>
                  <a:lnTo>
                    <a:pt x="1" y="3864"/>
                  </a:lnTo>
                  <a:lnTo>
                    <a:pt x="79" y="3820"/>
                  </a:lnTo>
                  <a:lnTo>
                    <a:pt x="79" y="3909"/>
                  </a:lnTo>
                  <a:lnTo>
                    <a:pt x="1559" y="3054"/>
                  </a:lnTo>
                  <a:lnTo>
                    <a:pt x="1559" y="4989"/>
                  </a:lnTo>
                  <a:cubicBezTo>
                    <a:pt x="1584" y="4977"/>
                    <a:pt x="1610" y="4965"/>
                    <a:pt x="1636" y="4953"/>
                  </a:cubicBezTo>
                  <a:lnTo>
                    <a:pt x="1636" y="5035"/>
                  </a:lnTo>
                  <a:cubicBezTo>
                    <a:pt x="1667" y="5019"/>
                    <a:pt x="1699" y="5004"/>
                    <a:pt x="1729" y="4989"/>
                  </a:cubicBezTo>
                  <a:lnTo>
                    <a:pt x="1729" y="2955"/>
                  </a:lnTo>
                  <a:lnTo>
                    <a:pt x="3366" y="2011"/>
                  </a:lnTo>
                  <a:lnTo>
                    <a:pt x="3366" y="1911"/>
                  </a:lnTo>
                  <a:lnTo>
                    <a:pt x="3288" y="1955"/>
                  </a:lnTo>
                  <a:lnTo>
                    <a:pt x="3288" y="1866"/>
                  </a:lnTo>
                  <a:lnTo>
                    <a:pt x="1729" y="2766"/>
                  </a:lnTo>
                  <a:lnTo>
                    <a:pt x="1729" y="1207"/>
                  </a:lnTo>
                  <a:lnTo>
                    <a:pt x="3366" y="262"/>
                  </a:lnTo>
                  <a:lnTo>
                    <a:pt x="3366" y="163"/>
                  </a:lnTo>
                  <a:lnTo>
                    <a:pt x="3288" y="207"/>
                  </a:lnTo>
                  <a:lnTo>
                    <a:pt x="3288" y="117"/>
                  </a:lnTo>
                  <a:lnTo>
                    <a:pt x="1729" y="1018"/>
                  </a:lnTo>
                  <a:lnTo>
                    <a:pt x="1729" y="45"/>
                  </a:lnTo>
                  <a:lnTo>
                    <a:pt x="1652" y="131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64;p47">
              <a:extLst>
                <a:ext uri="{FF2B5EF4-FFF2-40B4-BE49-F238E27FC236}">
                  <a16:creationId xmlns:a16="http://schemas.microsoft.com/office/drawing/2014/main" id="{C7F0060A-DB86-6380-9E41-06431CCD9ECA}"/>
                </a:ext>
              </a:extLst>
            </p:cNvPr>
            <p:cNvSpPr/>
            <p:nvPr/>
          </p:nvSpPr>
          <p:spPr>
            <a:xfrm>
              <a:off x="7080562" y="3223713"/>
              <a:ext cx="136814" cy="227066"/>
            </a:xfrm>
            <a:custGeom>
              <a:avLst/>
              <a:gdLst/>
              <a:ahLst/>
              <a:cxnLst/>
              <a:rect l="l" t="t" r="r" b="b"/>
              <a:pathLst>
                <a:path w="3288" h="5457" extrusionOk="0">
                  <a:moveTo>
                    <a:pt x="1651" y="0"/>
                  </a:moveTo>
                  <a:lnTo>
                    <a:pt x="1557" y="104"/>
                  </a:lnTo>
                  <a:lnTo>
                    <a:pt x="1557" y="1584"/>
                  </a:lnTo>
                  <a:lnTo>
                    <a:pt x="0" y="2482"/>
                  </a:lnTo>
                  <a:lnTo>
                    <a:pt x="0" y="2583"/>
                  </a:lnTo>
                  <a:lnTo>
                    <a:pt x="1557" y="1684"/>
                  </a:lnTo>
                  <a:lnTo>
                    <a:pt x="1557" y="3332"/>
                  </a:lnTo>
                  <a:lnTo>
                    <a:pt x="0" y="4232"/>
                  </a:lnTo>
                  <a:lnTo>
                    <a:pt x="0" y="4332"/>
                  </a:lnTo>
                  <a:lnTo>
                    <a:pt x="1557" y="3432"/>
                  </a:lnTo>
                  <a:lnTo>
                    <a:pt x="1557" y="5457"/>
                  </a:lnTo>
                  <a:cubicBezTo>
                    <a:pt x="1588" y="5442"/>
                    <a:pt x="1620" y="5427"/>
                    <a:pt x="1651" y="5411"/>
                  </a:cubicBezTo>
                  <a:lnTo>
                    <a:pt x="1651" y="3379"/>
                  </a:lnTo>
                  <a:lnTo>
                    <a:pt x="3287" y="2433"/>
                  </a:lnTo>
                  <a:lnTo>
                    <a:pt x="3287" y="2333"/>
                  </a:lnTo>
                  <a:lnTo>
                    <a:pt x="1651" y="3278"/>
                  </a:lnTo>
                  <a:lnTo>
                    <a:pt x="1651" y="1629"/>
                  </a:lnTo>
                  <a:lnTo>
                    <a:pt x="3287" y="685"/>
                  </a:lnTo>
                  <a:lnTo>
                    <a:pt x="3287" y="585"/>
                  </a:lnTo>
                  <a:lnTo>
                    <a:pt x="1651" y="1529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65;p47">
              <a:extLst>
                <a:ext uri="{FF2B5EF4-FFF2-40B4-BE49-F238E27FC236}">
                  <a16:creationId xmlns:a16="http://schemas.microsoft.com/office/drawing/2014/main" id="{38FF1FF5-301B-3658-497D-D490BBA97CCF}"/>
                </a:ext>
              </a:extLst>
            </p:cNvPr>
            <p:cNvSpPr/>
            <p:nvPr/>
          </p:nvSpPr>
          <p:spPr>
            <a:xfrm>
              <a:off x="7078107" y="3397060"/>
              <a:ext cx="151627" cy="87631"/>
            </a:xfrm>
            <a:custGeom>
              <a:avLst/>
              <a:gdLst/>
              <a:ahLst/>
              <a:cxnLst/>
              <a:rect l="l" t="t" r="r" b="b"/>
              <a:pathLst>
                <a:path w="3644" h="2106" extrusionOk="0">
                  <a:moveTo>
                    <a:pt x="3230" y="0"/>
                  </a:moveTo>
                  <a:lnTo>
                    <a:pt x="1" y="1864"/>
                  </a:lnTo>
                  <a:lnTo>
                    <a:pt x="415" y="2106"/>
                  </a:lnTo>
                  <a:lnTo>
                    <a:pt x="3644" y="241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66;p47">
              <a:extLst>
                <a:ext uri="{FF2B5EF4-FFF2-40B4-BE49-F238E27FC236}">
                  <a16:creationId xmlns:a16="http://schemas.microsoft.com/office/drawing/2014/main" id="{4F4CD686-5A4A-226F-AF96-1B9849B280CA}"/>
                </a:ext>
              </a:extLst>
            </p:cNvPr>
            <p:cNvSpPr/>
            <p:nvPr/>
          </p:nvSpPr>
          <p:spPr>
            <a:xfrm>
              <a:off x="7212424" y="3186513"/>
              <a:ext cx="17310" cy="220575"/>
            </a:xfrm>
            <a:custGeom>
              <a:avLst/>
              <a:gdLst/>
              <a:ahLst/>
              <a:cxnLst/>
              <a:rect l="l" t="t" r="r" b="b"/>
              <a:pathLst>
                <a:path w="416" h="5301" extrusionOk="0">
                  <a:moveTo>
                    <a:pt x="0" y="0"/>
                  </a:moveTo>
                  <a:lnTo>
                    <a:pt x="2" y="5060"/>
                  </a:lnTo>
                  <a:lnTo>
                    <a:pt x="416" y="5301"/>
                  </a:lnTo>
                  <a:lnTo>
                    <a:pt x="41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67;p47">
              <a:extLst>
                <a:ext uri="{FF2B5EF4-FFF2-40B4-BE49-F238E27FC236}">
                  <a16:creationId xmlns:a16="http://schemas.microsoft.com/office/drawing/2014/main" id="{81DDFE4C-D1BC-DBF8-2DEC-AABD6EBD90F5}"/>
                </a:ext>
              </a:extLst>
            </p:cNvPr>
            <p:cNvSpPr/>
            <p:nvPr/>
          </p:nvSpPr>
          <p:spPr>
            <a:xfrm>
              <a:off x="6088163" y="3742007"/>
              <a:ext cx="152209" cy="306083"/>
            </a:xfrm>
            <a:custGeom>
              <a:avLst/>
              <a:gdLst/>
              <a:ahLst/>
              <a:cxnLst/>
              <a:rect l="l" t="t" r="r" b="b"/>
              <a:pathLst>
                <a:path w="3658" h="7356" extrusionOk="0">
                  <a:moveTo>
                    <a:pt x="3657" y="0"/>
                  </a:moveTo>
                  <a:lnTo>
                    <a:pt x="0" y="2111"/>
                  </a:lnTo>
                  <a:lnTo>
                    <a:pt x="0" y="7356"/>
                  </a:lnTo>
                  <a:lnTo>
                    <a:pt x="3657" y="5245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8;p47">
              <a:extLst>
                <a:ext uri="{FF2B5EF4-FFF2-40B4-BE49-F238E27FC236}">
                  <a16:creationId xmlns:a16="http://schemas.microsoft.com/office/drawing/2014/main" id="{B64FE3E9-6155-EED2-5BAC-6CBFD6E846D4}"/>
                </a:ext>
              </a:extLst>
            </p:cNvPr>
            <p:cNvSpPr/>
            <p:nvPr/>
          </p:nvSpPr>
          <p:spPr>
            <a:xfrm>
              <a:off x="6097733" y="3803174"/>
              <a:ext cx="140018" cy="209465"/>
            </a:xfrm>
            <a:custGeom>
              <a:avLst/>
              <a:gdLst/>
              <a:ahLst/>
              <a:cxnLst/>
              <a:rect l="l" t="t" r="r" b="b"/>
              <a:pathLst>
                <a:path w="3365" h="5034" extrusionOk="0">
                  <a:moveTo>
                    <a:pt x="1651" y="1"/>
                  </a:moveTo>
                  <a:lnTo>
                    <a:pt x="1557" y="105"/>
                  </a:lnTo>
                  <a:lnTo>
                    <a:pt x="1557" y="1116"/>
                  </a:lnTo>
                  <a:lnTo>
                    <a:pt x="0" y="2015"/>
                  </a:lnTo>
                  <a:lnTo>
                    <a:pt x="0" y="2115"/>
                  </a:lnTo>
                  <a:lnTo>
                    <a:pt x="77" y="2071"/>
                  </a:lnTo>
                  <a:lnTo>
                    <a:pt x="77" y="2161"/>
                  </a:lnTo>
                  <a:lnTo>
                    <a:pt x="1557" y="1305"/>
                  </a:lnTo>
                  <a:lnTo>
                    <a:pt x="1557" y="2864"/>
                  </a:lnTo>
                  <a:lnTo>
                    <a:pt x="0" y="3764"/>
                  </a:lnTo>
                  <a:lnTo>
                    <a:pt x="0" y="3864"/>
                  </a:lnTo>
                  <a:lnTo>
                    <a:pt x="77" y="3820"/>
                  </a:lnTo>
                  <a:lnTo>
                    <a:pt x="77" y="3909"/>
                  </a:lnTo>
                  <a:lnTo>
                    <a:pt x="1557" y="3055"/>
                  </a:lnTo>
                  <a:lnTo>
                    <a:pt x="1557" y="4989"/>
                  </a:lnTo>
                  <a:cubicBezTo>
                    <a:pt x="1582" y="4978"/>
                    <a:pt x="1609" y="4965"/>
                    <a:pt x="1635" y="4952"/>
                  </a:cubicBezTo>
                  <a:lnTo>
                    <a:pt x="1635" y="5034"/>
                  </a:lnTo>
                  <a:cubicBezTo>
                    <a:pt x="1665" y="5020"/>
                    <a:pt x="1697" y="5004"/>
                    <a:pt x="1728" y="4989"/>
                  </a:cubicBezTo>
                  <a:lnTo>
                    <a:pt x="1728" y="2955"/>
                  </a:lnTo>
                  <a:lnTo>
                    <a:pt x="3364" y="2011"/>
                  </a:lnTo>
                  <a:lnTo>
                    <a:pt x="3364" y="1911"/>
                  </a:lnTo>
                  <a:lnTo>
                    <a:pt x="3287" y="1955"/>
                  </a:lnTo>
                  <a:lnTo>
                    <a:pt x="3287" y="1865"/>
                  </a:lnTo>
                  <a:lnTo>
                    <a:pt x="1728" y="2766"/>
                  </a:lnTo>
                  <a:lnTo>
                    <a:pt x="1728" y="1207"/>
                  </a:lnTo>
                  <a:lnTo>
                    <a:pt x="3364" y="262"/>
                  </a:lnTo>
                  <a:lnTo>
                    <a:pt x="3364" y="162"/>
                  </a:lnTo>
                  <a:lnTo>
                    <a:pt x="3287" y="206"/>
                  </a:lnTo>
                  <a:lnTo>
                    <a:pt x="3287" y="117"/>
                  </a:lnTo>
                  <a:lnTo>
                    <a:pt x="1728" y="1017"/>
                  </a:lnTo>
                  <a:lnTo>
                    <a:pt x="1728" y="45"/>
                  </a:lnTo>
                  <a:lnTo>
                    <a:pt x="1651" y="131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9;p47">
              <a:extLst>
                <a:ext uri="{FF2B5EF4-FFF2-40B4-BE49-F238E27FC236}">
                  <a16:creationId xmlns:a16="http://schemas.microsoft.com/office/drawing/2014/main" id="{B789E2B5-C2BC-B132-5C9C-15CA61EE83AF}"/>
                </a:ext>
              </a:extLst>
            </p:cNvPr>
            <p:cNvSpPr/>
            <p:nvPr/>
          </p:nvSpPr>
          <p:spPr>
            <a:xfrm>
              <a:off x="6104141" y="3795642"/>
              <a:ext cx="136855" cy="218910"/>
            </a:xfrm>
            <a:custGeom>
              <a:avLst/>
              <a:gdLst/>
              <a:ahLst/>
              <a:cxnLst/>
              <a:rect l="l" t="t" r="r" b="b"/>
              <a:pathLst>
                <a:path w="3289" h="5261" extrusionOk="0">
                  <a:moveTo>
                    <a:pt x="1651" y="1"/>
                  </a:moveTo>
                  <a:lnTo>
                    <a:pt x="1558" y="106"/>
                  </a:lnTo>
                  <a:lnTo>
                    <a:pt x="1558" y="1387"/>
                  </a:lnTo>
                  <a:lnTo>
                    <a:pt x="0" y="2286"/>
                  </a:lnTo>
                  <a:lnTo>
                    <a:pt x="0" y="2386"/>
                  </a:lnTo>
                  <a:lnTo>
                    <a:pt x="1558" y="1486"/>
                  </a:lnTo>
                  <a:lnTo>
                    <a:pt x="1558" y="3135"/>
                  </a:lnTo>
                  <a:lnTo>
                    <a:pt x="0" y="4034"/>
                  </a:lnTo>
                  <a:lnTo>
                    <a:pt x="0" y="4134"/>
                  </a:lnTo>
                  <a:lnTo>
                    <a:pt x="1558" y="3236"/>
                  </a:lnTo>
                  <a:lnTo>
                    <a:pt x="1558" y="5260"/>
                  </a:lnTo>
                  <a:cubicBezTo>
                    <a:pt x="1589" y="5245"/>
                    <a:pt x="1620" y="5230"/>
                    <a:pt x="1651" y="5215"/>
                  </a:cubicBezTo>
                  <a:lnTo>
                    <a:pt x="1651" y="3181"/>
                  </a:lnTo>
                  <a:lnTo>
                    <a:pt x="3289" y="2237"/>
                  </a:lnTo>
                  <a:lnTo>
                    <a:pt x="3289" y="2136"/>
                  </a:lnTo>
                  <a:lnTo>
                    <a:pt x="1651" y="3080"/>
                  </a:lnTo>
                  <a:lnTo>
                    <a:pt x="1651" y="1433"/>
                  </a:lnTo>
                  <a:lnTo>
                    <a:pt x="3289" y="487"/>
                  </a:lnTo>
                  <a:lnTo>
                    <a:pt x="3289" y="387"/>
                  </a:lnTo>
                  <a:lnTo>
                    <a:pt x="1651" y="133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70;p47">
              <a:extLst>
                <a:ext uri="{FF2B5EF4-FFF2-40B4-BE49-F238E27FC236}">
                  <a16:creationId xmlns:a16="http://schemas.microsoft.com/office/drawing/2014/main" id="{C034F794-A2CB-0B00-6725-D10C06901DCD}"/>
                </a:ext>
              </a:extLst>
            </p:cNvPr>
            <p:cNvSpPr/>
            <p:nvPr/>
          </p:nvSpPr>
          <p:spPr>
            <a:xfrm>
              <a:off x="6101728" y="3960751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3230" y="0"/>
                  </a:moveTo>
                  <a:lnTo>
                    <a:pt x="1" y="1865"/>
                  </a:lnTo>
                  <a:lnTo>
                    <a:pt x="415" y="2106"/>
                  </a:lnTo>
                  <a:lnTo>
                    <a:pt x="3644" y="242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1;p47">
              <a:extLst>
                <a:ext uri="{FF2B5EF4-FFF2-40B4-BE49-F238E27FC236}">
                  <a16:creationId xmlns:a16="http://schemas.microsoft.com/office/drawing/2014/main" id="{1696AA81-938E-0804-8FF5-320C21F7C530}"/>
                </a:ext>
              </a:extLst>
            </p:cNvPr>
            <p:cNvSpPr/>
            <p:nvPr/>
          </p:nvSpPr>
          <p:spPr>
            <a:xfrm>
              <a:off x="6236045" y="3750246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1"/>
                  </a:moveTo>
                  <a:lnTo>
                    <a:pt x="2" y="5059"/>
                  </a:lnTo>
                  <a:lnTo>
                    <a:pt x="416" y="5301"/>
                  </a:lnTo>
                  <a:lnTo>
                    <a:pt x="415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72;p47">
              <a:extLst>
                <a:ext uri="{FF2B5EF4-FFF2-40B4-BE49-F238E27FC236}">
                  <a16:creationId xmlns:a16="http://schemas.microsoft.com/office/drawing/2014/main" id="{F0441730-31F8-9C30-FC93-1BB920CE20F5}"/>
                </a:ext>
              </a:extLst>
            </p:cNvPr>
            <p:cNvSpPr/>
            <p:nvPr/>
          </p:nvSpPr>
          <p:spPr>
            <a:xfrm>
              <a:off x="6945662" y="2913177"/>
              <a:ext cx="91251" cy="212669"/>
            </a:xfrm>
            <a:custGeom>
              <a:avLst/>
              <a:gdLst/>
              <a:ahLst/>
              <a:cxnLst/>
              <a:rect l="l" t="t" r="r" b="b"/>
              <a:pathLst>
                <a:path w="2193" h="5111" extrusionOk="0">
                  <a:moveTo>
                    <a:pt x="1095" y="1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0" y="1771"/>
                  </a:lnTo>
                  <a:lnTo>
                    <a:pt x="0" y="1871"/>
                  </a:lnTo>
                  <a:lnTo>
                    <a:pt x="79" y="1827"/>
                  </a:lnTo>
                  <a:lnTo>
                    <a:pt x="79" y="1916"/>
                  </a:lnTo>
                  <a:lnTo>
                    <a:pt x="1002" y="1382"/>
                  </a:lnTo>
                  <a:lnTo>
                    <a:pt x="1002" y="2941"/>
                  </a:lnTo>
                  <a:lnTo>
                    <a:pt x="0" y="3520"/>
                  </a:lnTo>
                  <a:lnTo>
                    <a:pt x="0" y="3619"/>
                  </a:lnTo>
                  <a:lnTo>
                    <a:pt x="79" y="3575"/>
                  </a:lnTo>
                  <a:lnTo>
                    <a:pt x="79" y="3665"/>
                  </a:lnTo>
                  <a:lnTo>
                    <a:pt x="1002" y="3132"/>
                  </a:lnTo>
                  <a:lnTo>
                    <a:pt x="1002" y="5066"/>
                  </a:lnTo>
                  <a:cubicBezTo>
                    <a:pt x="1027" y="5054"/>
                    <a:pt x="1053" y="5042"/>
                    <a:pt x="1079" y="5029"/>
                  </a:cubicBezTo>
                  <a:lnTo>
                    <a:pt x="1079" y="5111"/>
                  </a:lnTo>
                  <a:cubicBezTo>
                    <a:pt x="1110" y="5096"/>
                    <a:pt x="1142" y="5080"/>
                    <a:pt x="1173" y="5065"/>
                  </a:cubicBezTo>
                  <a:lnTo>
                    <a:pt x="1173" y="3032"/>
                  </a:lnTo>
                  <a:lnTo>
                    <a:pt x="2192" y="2443"/>
                  </a:lnTo>
                  <a:lnTo>
                    <a:pt x="2192" y="2343"/>
                  </a:lnTo>
                  <a:lnTo>
                    <a:pt x="2115" y="2388"/>
                  </a:lnTo>
                  <a:lnTo>
                    <a:pt x="2115" y="2298"/>
                  </a:lnTo>
                  <a:lnTo>
                    <a:pt x="1173" y="2843"/>
                  </a:lnTo>
                  <a:lnTo>
                    <a:pt x="1173" y="1284"/>
                  </a:lnTo>
                  <a:lnTo>
                    <a:pt x="2192" y="695"/>
                  </a:lnTo>
                  <a:lnTo>
                    <a:pt x="2193" y="695"/>
                  </a:lnTo>
                  <a:lnTo>
                    <a:pt x="2193" y="595"/>
                  </a:lnTo>
                  <a:lnTo>
                    <a:pt x="2115" y="639"/>
                  </a:lnTo>
                  <a:lnTo>
                    <a:pt x="2115" y="550"/>
                  </a:lnTo>
                  <a:lnTo>
                    <a:pt x="1173" y="1094"/>
                  </a:lnTo>
                  <a:lnTo>
                    <a:pt x="1173" y="45"/>
                  </a:lnTo>
                  <a:lnTo>
                    <a:pt x="1095" y="131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73;p47">
              <a:extLst>
                <a:ext uri="{FF2B5EF4-FFF2-40B4-BE49-F238E27FC236}">
                  <a16:creationId xmlns:a16="http://schemas.microsoft.com/office/drawing/2014/main" id="{751101E9-D2FB-45B6-0C85-78F7045FCE32}"/>
                </a:ext>
              </a:extLst>
            </p:cNvPr>
            <p:cNvSpPr/>
            <p:nvPr/>
          </p:nvSpPr>
          <p:spPr>
            <a:xfrm>
              <a:off x="6952111" y="2916881"/>
              <a:ext cx="88047" cy="210838"/>
            </a:xfrm>
            <a:custGeom>
              <a:avLst/>
              <a:gdLst/>
              <a:ahLst/>
              <a:cxnLst/>
              <a:rect l="l" t="t" r="r" b="b"/>
              <a:pathLst>
                <a:path w="2116" h="5067" extrusionOk="0">
                  <a:moveTo>
                    <a:pt x="1095" y="0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1" y="1772"/>
                  </a:lnTo>
                  <a:lnTo>
                    <a:pt x="1" y="1871"/>
                  </a:lnTo>
                  <a:lnTo>
                    <a:pt x="1002" y="1293"/>
                  </a:lnTo>
                  <a:lnTo>
                    <a:pt x="1002" y="2942"/>
                  </a:lnTo>
                  <a:lnTo>
                    <a:pt x="1" y="3520"/>
                  </a:lnTo>
                  <a:lnTo>
                    <a:pt x="1" y="3620"/>
                  </a:lnTo>
                  <a:lnTo>
                    <a:pt x="1002" y="3043"/>
                  </a:lnTo>
                  <a:lnTo>
                    <a:pt x="1002" y="5066"/>
                  </a:lnTo>
                  <a:cubicBezTo>
                    <a:pt x="1032" y="5052"/>
                    <a:pt x="1064" y="5037"/>
                    <a:pt x="1095" y="5022"/>
                  </a:cubicBezTo>
                  <a:lnTo>
                    <a:pt x="1095" y="2988"/>
                  </a:lnTo>
                  <a:lnTo>
                    <a:pt x="2115" y="2400"/>
                  </a:lnTo>
                  <a:lnTo>
                    <a:pt x="2115" y="2299"/>
                  </a:lnTo>
                  <a:lnTo>
                    <a:pt x="1095" y="2887"/>
                  </a:lnTo>
                  <a:lnTo>
                    <a:pt x="1095" y="1240"/>
                  </a:lnTo>
                  <a:lnTo>
                    <a:pt x="2115" y="650"/>
                  </a:lnTo>
                  <a:lnTo>
                    <a:pt x="2115" y="550"/>
                  </a:lnTo>
                  <a:lnTo>
                    <a:pt x="1095" y="11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974;p47">
              <a:extLst>
                <a:ext uri="{FF2B5EF4-FFF2-40B4-BE49-F238E27FC236}">
                  <a16:creationId xmlns:a16="http://schemas.microsoft.com/office/drawing/2014/main" id="{1698E02E-FD36-D940-9481-197A9DEECB3C}"/>
                </a:ext>
              </a:extLst>
            </p:cNvPr>
            <p:cNvSpPr/>
            <p:nvPr/>
          </p:nvSpPr>
          <p:spPr>
            <a:xfrm>
              <a:off x="6952444" y="3093557"/>
              <a:ext cx="91792" cy="53094"/>
            </a:xfrm>
            <a:custGeom>
              <a:avLst/>
              <a:gdLst/>
              <a:ahLst/>
              <a:cxnLst/>
              <a:rect l="l" t="t" r="r" b="b"/>
              <a:pathLst>
                <a:path w="2206" h="1276" extrusionOk="0">
                  <a:moveTo>
                    <a:pt x="1791" y="1"/>
                  </a:moveTo>
                  <a:lnTo>
                    <a:pt x="1" y="1035"/>
                  </a:lnTo>
                  <a:lnTo>
                    <a:pt x="415" y="1275"/>
                  </a:lnTo>
                  <a:lnTo>
                    <a:pt x="2205" y="243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4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75;p47">
              <a:extLst>
                <a:ext uri="{FF2B5EF4-FFF2-40B4-BE49-F238E27FC236}">
                  <a16:creationId xmlns:a16="http://schemas.microsoft.com/office/drawing/2014/main" id="{07982172-8561-0467-62A4-E8CDE958033A}"/>
                </a:ext>
              </a:extLst>
            </p:cNvPr>
            <p:cNvSpPr/>
            <p:nvPr/>
          </p:nvSpPr>
          <p:spPr>
            <a:xfrm>
              <a:off x="7026885" y="2883093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2" y="5059"/>
                  </a:lnTo>
                  <a:lnTo>
                    <a:pt x="416" y="5301"/>
                  </a:lnTo>
                  <a:lnTo>
                    <a:pt x="416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76;p47">
              <a:extLst>
                <a:ext uri="{FF2B5EF4-FFF2-40B4-BE49-F238E27FC236}">
                  <a16:creationId xmlns:a16="http://schemas.microsoft.com/office/drawing/2014/main" id="{6F0379B3-B741-BE78-D22E-FEB7C836CD49}"/>
                </a:ext>
              </a:extLst>
            </p:cNvPr>
            <p:cNvSpPr/>
            <p:nvPr/>
          </p:nvSpPr>
          <p:spPr>
            <a:xfrm>
              <a:off x="6277988" y="3256377"/>
              <a:ext cx="92374" cy="271547"/>
            </a:xfrm>
            <a:custGeom>
              <a:avLst/>
              <a:gdLst/>
              <a:ahLst/>
              <a:cxnLst/>
              <a:rect l="l" t="t" r="r" b="b"/>
              <a:pathLst>
                <a:path w="2220" h="6526" extrusionOk="0">
                  <a:moveTo>
                    <a:pt x="2219" y="1"/>
                  </a:moveTo>
                  <a:lnTo>
                    <a:pt x="1" y="1281"/>
                  </a:lnTo>
                  <a:lnTo>
                    <a:pt x="1" y="6525"/>
                  </a:lnTo>
                  <a:lnTo>
                    <a:pt x="2219" y="5244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77;p47">
              <a:extLst>
                <a:ext uri="{FF2B5EF4-FFF2-40B4-BE49-F238E27FC236}">
                  <a16:creationId xmlns:a16="http://schemas.microsoft.com/office/drawing/2014/main" id="{EB6B9747-77CD-082E-EC90-DD88902B8DFB}"/>
                </a:ext>
              </a:extLst>
            </p:cNvPr>
            <p:cNvSpPr/>
            <p:nvPr/>
          </p:nvSpPr>
          <p:spPr>
            <a:xfrm>
              <a:off x="6284812" y="3294741"/>
              <a:ext cx="91209" cy="212669"/>
            </a:xfrm>
            <a:custGeom>
              <a:avLst/>
              <a:gdLst/>
              <a:ahLst/>
              <a:cxnLst/>
              <a:rect l="l" t="t" r="r" b="b"/>
              <a:pathLst>
                <a:path w="2192" h="5111" extrusionOk="0">
                  <a:moveTo>
                    <a:pt x="1095" y="1"/>
                  </a:moveTo>
                  <a:lnTo>
                    <a:pt x="1002" y="104"/>
                  </a:lnTo>
                  <a:lnTo>
                    <a:pt x="1002" y="1193"/>
                  </a:lnTo>
                  <a:lnTo>
                    <a:pt x="0" y="1771"/>
                  </a:lnTo>
                  <a:lnTo>
                    <a:pt x="0" y="1871"/>
                  </a:lnTo>
                  <a:lnTo>
                    <a:pt x="77" y="1827"/>
                  </a:lnTo>
                  <a:lnTo>
                    <a:pt x="77" y="1916"/>
                  </a:lnTo>
                  <a:lnTo>
                    <a:pt x="1002" y="1382"/>
                  </a:lnTo>
                  <a:lnTo>
                    <a:pt x="1002" y="2941"/>
                  </a:lnTo>
                  <a:lnTo>
                    <a:pt x="0" y="3519"/>
                  </a:lnTo>
                  <a:lnTo>
                    <a:pt x="0" y="3619"/>
                  </a:lnTo>
                  <a:lnTo>
                    <a:pt x="77" y="3575"/>
                  </a:lnTo>
                  <a:lnTo>
                    <a:pt x="77" y="3664"/>
                  </a:lnTo>
                  <a:lnTo>
                    <a:pt x="1002" y="3130"/>
                  </a:lnTo>
                  <a:lnTo>
                    <a:pt x="1002" y="5066"/>
                  </a:lnTo>
                  <a:cubicBezTo>
                    <a:pt x="1027" y="5053"/>
                    <a:pt x="1053" y="5042"/>
                    <a:pt x="1079" y="5029"/>
                  </a:cubicBezTo>
                  <a:lnTo>
                    <a:pt x="1079" y="5111"/>
                  </a:lnTo>
                  <a:cubicBezTo>
                    <a:pt x="1110" y="5095"/>
                    <a:pt x="1142" y="5080"/>
                    <a:pt x="1172" y="5065"/>
                  </a:cubicBezTo>
                  <a:lnTo>
                    <a:pt x="1172" y="3032"/>
                  </a:lnTo>
                  <a:lnTo>
                    <a:pt x="2192" y="2443"/>
                  </a:lnTo>
                  <a:lnTo>
                    <a:pt x="2192" y="2343"/>
                  </a:lnTo>
                  <a:lnTo>
                    <a:pt x="2115" y="2387"/>
                  </a:lnTo>
                  <a:lnTo>
                    <a:pt x="2115" y="2298"/>
                  </a:lnTo>
                  <a:lnTo>
                    <a:pt x="1172" y="2842"/>
                  </a:lnTo>
                  <a:lnTo>
                    <a:pt x="1172" y="1283"/>
                  </a:lnTo>
                  <a:lnTo>
                    <a:pt x="2192" y="695"/>
                  </a:lnTo>
                  <a:lnTo>
                    <a:pt x="2192" y="595"/>
                  </a:lnTo>
                  <a:lnTo>
                    <a:pt x="2115" y="639"/>
                  </a:lnTo>
                  <a:lnTo>
                    <a:pt x="2115" y="550"/>
                  </a:lnTo>
                  <a:lnTo>
                    <a:pt x="1172" y="1094"/>
                  </a:lnTo>
                  <a:lnTo>
                    <a:pt x="1172" y="45"/>
                  </a:lnTo>
                  <a:lnTo>
                    <a:pt x="1095" y="131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78;p47">
              <a:extLst>
                <a:ext uri="{FF2B5EF4-FFF2-40B4-BE49-F238E27FC236}">
                  <a16:creationId xmlns:a16="http://schemas.microsoft.com/office/drawing/2014/main" id="{BABBA10C-9C05-26C2-B986-C29EC840419F}"/>
                </a:ext>
              </a:extLst>
            </p:cNvPr>
            <p:cNvSpPr/>
            <p:nvPr/>
          </p:nvSpPr>
          <p:spPr>
            <a:xfrm>
              <a:off x="6291220" y="3298444"/>
              <a:ext cx="88005" cy="210796"/>
            </a:xfrm>
            <a:custGeom>
              <a:avLst/>
              <a:gdLst/>
              <a:ahLst/>
              <a:cxnLst/>
              <a:rect l="l" t="t" r="r" b="b"/>
              <a:pathLst>
                <a:path w="2115" h="5066" extrusionOk="0">
                  <a:moveTo>
                    <a:pt x="1096" y="0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0" y="1772"/>
                  </a:lnTo>
                  <a:lnTo>
                    <a:pt x="0" y="1872"/>
                  </a:lnTo>
                  <a:lnTo>
                    <a:pt x="1002" y="1293"/>
                  </a:lnTo>
                  <a:lnTo>
                    <a:pt x="1002" y="2942"/>
                  </a:lnTo>
                  <a:lnTo>
                    <a:pt x="0" y="3520"/>
                  </a:lnTo>
                  <a:lnTo>
                    <a:pt x="0" y="3620"/>
                  </a:lnTo>
                  <a:lnTo>
                    <a:pt x="1002" y="3043"/>
                  </a:lnTo>
                  <a:lnTo>
                    <a:pt x="1002" y="5066"/>
                  </a:lnTo>
                  <a:cubicBezTo>
                    <a:pt x="1033" y="5052"/>
                    <a:pt x="1065" y="5037"/>
                    <a:pt x="1096" y="5022"/>
                  </a:cubicBezTo>
                  <a:lnTo>
                    <a:pt x="1096" y="2988"/>
                  </a:lnTo>
                  <a:lnTo>
                    <a:pt x="2115" y="2400"/>
                  </a:lnTo>
                  <a:lnTo>
                    <a:pt x="2115" y="2299"/>
                  </a:lnTo>
                  <a:lnTo>
                    <a:pt x="1096" y="2887"/>
                  </a:lnTo>
                  <a:lnTo>
                    <a:pt x="1096" y="1240"/>
                  </a:lnTo>
                  <a:lnTo>
                    <a:pt x="2115" y="650"/>
                  </a:lnTo>
                  <a:lnTo>
                    <a:pt x="2115" y="550"/>
                  </a:lnTo>
                  <a:lnTo>
                    <a:pt x="1096" y="113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79;p47">
              <a:extLst>
                <a:ext uri="{FF2B5EF4-FFF2-40B4-BE49-F238E27FC236}">
                  <a16:creationId xmlns:a16="http://schemas.microsoft.com/office/drawing/2014/main" id="{C95D2FEA-885D-F227-C610-C2592188D9F2}"/>
                </a:ext>
              </a:extLst>
            </p:cNvPr>
            <p:cNvSpPr/>
            <p:nvPr/>
          </p:nvSpPr>
          <p:spPr>
            <a:xfrm>
              <a:off x="6291553" y="3475120"/>
              <a:ext cx="91833" cy="53094"/>
            </a:xfrm>
            <a:custGeom>
              <a:avLst/>
              <a:gdLst/>
              <a:ahLst/>
              <a:cxnLst/>
              <a:rect l="l" t="t" r="r" b="b"/>
              <a:pathLst>
                <a:path w="2207" h="1276" extrusionOk="0">
                  <a:moveTo>
                    <a:pt x="1791" y="1"/>
                  </a:moveTo>
                  <a:lnTo>
                    <a:pt x="1" y="1035"/>
                  </a:lnTo>
                  <a:lnTo>
                    <a:pt x="416" y="1275"/>
                  </a:lnTo>
                  <a:lnTo>
                    <a:pt x="2206" y="242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80;p47">
              <a:extLst>
                <a:ext uri="{FF2B5EF4-FFF2-40B4-BE49-F238E27FC236}">
                  <a16:creationId xmlns:a16="http://schemas.microsoft.com/office/drawing/2014/main" id="{3D7A635B-C0A1-9548-7CFD-06DDD9144F9D}"/>
                </a:ext>
              </a:extLst>
            </p:cNvPr>
            <p:cNvSpPr/>
            <p:nvPr/>
          </p:nvSpPr>
          <p:spPr>
            <a:xfrm>
              <a:off x="6366035" y="3264657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1" y="5059"/>
                  </a:lnTo>
                  <a:lnTo>
                    <a:pt x="416" y="5300"/>
                  </a:lnTo>
                  <a:lnTo>
                    <a:pt x="415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81;p47">
              <a:extLst>
                <a:ext uri="{FF2B5EF4-FFF2-40B4-BE49-F238E27FC236}">
                  <a16:creationId xmlns:a16="http://schemas.microsoft.com/office/drawing/2014/main" id="{7A72C631-9D54-E02D-C587-8F7FB2A9B65B}"/>
                </a:ext>
              </a:extLst>
            </p:cNvPr>
            <p:cNvSpPr/>
            <p:nvPr/>
          </p:nvSpPr>
          <p:spPr>
            <a:xfrm>
              <a:off x="6277988" y="3666735"/>
              <a:ext cx="92374" cy="271505"/>
            </a:xfrm>
            <a:custGeom>
              <a:avLst/>
              <a:gdLst/>
              <a:ahLst/>
              <a:cxnLst/>
              <a:rect l="l" t="t" r="r" b="b"/>
              <a:pathLst>
                <a:path w="2220" h="6525" extrusionOk="0">
                  <a:moveTo>
                    <a:pt x="2219" y="1"/>
                  </a:moveTo>
                  <a:lnTo>
                    <a:pt x="1" y="1281"/>
                  </a:lnTo>
                  <a:lnTo>
                    <a:pt x="1" y="6525"/>
                  </a:lnTo>
                  <a:lnTo>
                    <a:pt x="2219" y="5245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82;p47">
              <a:extLst>
                <a:ext uri="{FF2B5EF4-FFF2-40B4-BE49-F238E27FC236}">
                  <a16:creationId xmlns:a16="http://schemas.microsoft.com/office/drawing/2014/main" id="{90F58357-E321-1D98-1628-C3E2BF9EDFCC}"/>
                </a:ext>
              </a:extLst>
            </p:cNvPr>
            <p:cNvSpPr/>
            <p:nvPr/>
          </p:nvSpPr>
          <p:spPr>
            <a:xfrm>
              <a:off x="6284812" y="3705099"/>
              <a:ext cx="91209" cy="212669"/>
            </a:xfrm>
            <a:custGeom>
              <a:avLst/>
              <a:gdLst/>
              <a:ahLst/>
              <a:cxnLst/>
              <a:rect l="l" t="t" r="r" b="b"/>
              <a:pathLst>
                <a:path w="2192" h="5111" extrusionOk="0">
                  <a:moveTo>
                    <a:pt x="1095" y="0"/>
                  </a:moveTo>
                  <a:lnTo>
                    <a:pt x="1002" y="104"/>
                  </a:lnTo>
                  <a:lnTo>
                    <a:pt x="1002" y="1193"/>
                  </a:lnTo>
                  <a:lnTo>
                    <a:pt x="0" y="1771"/>
                  </a:lnTo>
                  <a:lnTo>
                    <a:pt x="0" y="1871"/>
                  </a:lnTo>
                  <a:lnTo>
                    <a:pt x="77" y="1827"/>
                  </a:lnTo>
                  <a:lnTo>
                    <a:pt x="77" y="1915"/>
                  </a:lnTo>
                  <a:lnTo>
                    <a:pt x="1002" y="1382"/>
                  </a:lnTo>
                  <a:lnTo>
                    <a:pt x="1002" y="2941"/>
                  </a:lnTo>
                  <a:lnTo>
                    <a:pt x="0" y="3519"/>
                  </a:lnTo>
                  <a:lnTo>
                    <a:pt x="0" y="3619"/>
                  </a:lnTo>
                  <a:lnTo>
                    <a:pt x="77" y="3575"/>
                  </a:lnTo>
                  <a:lnTo>
                    <a:pt x="77" y="3665"/>
                  </a:lnTo>
                  <a:lnTo>
                    <a:pt x="1002" y="3131"/>
                  </a:lnTo>
                  <a:lnTo>
                    <a:pt x="1002" y="5066"/>
                  </a:lnTo>
                  <a:cubicBezTo>
                    <a:pt x="1027" y="5053"/>
                    <a:pt x="1053" y="5042"/>
                    <a:pt x="1079" y="5029"/>
                  </a:cubicBezTo>
                  <a:lnTo>
                    <a:pt x="1079" y="5110"/>
                  </a:lnTo>
                  <a:cubicBezTo>
                    <a:pt x="1110" y="5095"/>
                    <a:pt x="1142" y="5080"/>
                    <a:pt x="1172" y="5065"/>
                  </a:cubicBezTo>
                  <a:lnTo>
                    <a:pt x="1172" y="3032"/>
                  </a:lnTo>
                  <a:lnTo>
                    <a:pt x="2192" y="2443"/>
                  </a:lnTo>
                  <a:lnTo>
                    <a:pt x="2192" y="2342"/>
                  </a:lnTo>
                  <a:lnTo>
                    <a:pt x="2115" y="2388"/>
                  </a:lnTo>
                  <a:lnTo>
                    <a:pt x="2115" y="2298"/>
                  </a:lnTo>
                  <a:lnTo>
                    <a:pt x="1172" y="2842"/>
                  </a:lnTo>
                  <a:lnTo>
                    <a:pt x="1172" y="1283"/>
                  </a:lnTo>
                  <a:lnTo>
                    <a:pt x="2192" y="695"/>
                  </a:lnTo>
                  <a:lnTo>
                    <a:pt x="2192" y="594"/>
                  </a:lnTo>
                  <a:lnTo>
                    <a:pt x="2115" y="640"/>
                  </a:lnTo>
                  <a:lnTo>
                    <a:pt x="2115" y="550"/>
                  </a:lnTo>
                  <a:lnTo>
                    <a:pt x="1172" y="1094"/>
                  </a:lnTo>
                  <a:lnTo>
                    <a:pt x="1172" y="45"/>
                  </a:lnTo>
                  <a:lnTo>
                    <a:pt x="1095" y="13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3;p47">
              <a:extLst>
                <a:ext uri="{FF2B5EF4-FFF2-40B4-BE49-F238E27FC236}">
                  <a16:creationId xmlns:a16="http://schemas.microsoft.com/office/drawing/2014/main" id="{5ADA0297-0D96-9409-CC83-6FB06C53A4FA}"/>
                </a:ext>
              </a:extLst>
            </p:cNvPr>
            <p:cNvSpPr/>
            <p:nvPr/>
          </p:nvSpPr>
          <p:spPr>
            <a:xfrm>
              <a:off x="6291220" y="3708844"/>
              <a:ext cx="88005" cy="210796"/>
            </a:xfrm>
            <a:custGeom>
              <a:avLst/>
              <a:gdLst/>
              <a:ahLst/>
              <a:cxnLst/>
              <a:rect l="l" t="t" r="r" b="b"/>
              <a:pathLst>
                <a:path w="2115" h="5066" extrusionOk="0">
                  <a:moveTo>
                    <a:pt x="1096" y="0"/>
                  </a:moveTo>
                  <a:lnTo>
                    <a:pt x="1002" y="104"/>
                  </a:lnTo>
                  <a:lnTo>
                    <a:pt x="1002" y="1193"/>
                  </a:lnTo>
                  <a:lnTo>
                    <a:pt x="0" y="1771"/>
                  </a:lnTo>
                  <a:lnTo>
                    <a:pt x="0" y="1871"/>
                  </a:lnTo>
                  <a:lnTo>
                    <a:pt x="1002" y="1293"/>
                  </a:lnTo>
                  <a:lnTo>
                    <a:pt x="1002" y="2941"/>
                  </a:lnTo>
                  <a:lnTo>
                    <a:pt x="0" y="3519"/>
                  </a:lnTo>
                  <a:lnTo>
                    <a:pt x="0" y="3619"/>
                  </a:lnTo>
                  <a:lnTo>
                    <a:pt x="1002" y="3041"/>
                  </a:lnTo>
                  <a:lnTo>
                    <a:pt x="1002" y="5066"/>
                  </a:lnTo>
                  <a:cubicBezTo>
                    <a:pt x="1033" y="5051"/>
                    <a:pt x="1065" y="5036"/>
                    <a:pt x="1096" y="5020"/>
                  </a:cubicBezTo>
                  <a:lnTo>
                    <a:pt x="1096" y="2986"/>
                  </a:lnTo>
                  <a:lnTo>
                    <a:pt x="2115" y="2398"/>
                  </a:lnTo>
                  <a:lnTo>
                    <a:pt x="2115" y="2298"/>
                  </a:lnTo>
                  <a:lnTo>
                    <a:pt x="1096" y="2887"/>
                  </a:lnTo>
                  <a:lnTo>
                    <a:pt x="1096" y="1238"/>
                  </a:lnTo>
                  <a:lnTo>
                    <a:pt x="2115" y="650"/>
                  </a:lnTo>
                  <a:lnTo>
                    <a:pt x="2115" y="550"/>
                  </a:lnTo>
                  <a:lnTo>
                    <a:pt x="1096" y="1138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84;p47">
              <a:extLst>
                <a:ext uri="{FF2B5EF4-FFF2-40B4-BE49-F238E27FC236}">
                  <a16:creationId xmlns:a16="http://schemas.microsoft.com/office/drawing/2014/main" id="{DBB840D2-5B56-0A65-A0DD-F01337656E61}"/>
                </a:ext>
              </a:extLst>
            </p:cNvPr>
            <p:cNvSpPr/>
            <p:nvPr/>
          </p:nvSpPr>
          <p:spPr>
            <a:xfrm>
              <a:off x="6291553" y="3885478"/>
              <a:ext cx="91833" cy="53053"/>
            </a:xfrm>
            <a:custGeom>
              <a:avLst/>
              <a:gdLst/>
              <a:ahLst/>
              <a:cxnLst/>
              <a:rect l="l" t="t" r="r" b="b"/>
              <a:pathLst>
                <a:path w="2207" h="1275" extrusionOk="0">
                  <a:moveTo>
                    <a:pt x="1791" y="1"/>
                  </a:moveTo>
                  <a:lnTo>
                    <a:pt x="1" y="1035"/>
                  </a:lnTo>
                  <a:lnTo>
                    <a:pt x="416" y="1275"/>
                  </a:lnTo>
                  <a:lnTo>
                    <a:pt x="2206" y="242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985;p47">
              <a:extLst>
                <a:ext uri="{FF2B5EF4-FFF2-40B4-BE49-F238E27FC236}">
                  <a16:creationId xmlns:a16="http://schemas.microsoft.com/office/drawing/2014/main" id="{30C2B73E-9F3C-F35A-404D-9890FC4F6361}"/>
                </a:ext>
              </a:extLst>
            </p:cNvPr>
            <p:cNvSpPr/>
            <p:nvPr/>
          </p:nvSpPr>
          <p:spPr>
            <a:xfrm>
              <a:off x="6366035" y="3674973"/>
              <a:ext cx="17351" cy="220616"/>
            </a:xfrm>
            <a:custGeom>
              <a:avLst/>
              <a:gdLst/>
              <a:ahLst/>
              <a:cxnLst/>
              <a:rect l="l" t="t" r="r" b="b"/>
              <a:pathLst>
                <a:path w="417" h="5302" extrusionOk="0">
                  <a:moveTo>
                    <a:pt x="1" y="1"/>
                  </a:moveTo>
                  <a:lnTo>
                    <a:pt x="1" y="5060"/>
                  </a:lnTo>
                  <a:lnTo>
                    <a:pt x="416" y="5301"/>
                  </a:lnTo>
                  <a:lnTo>
                    <a:pt x="415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986;p47">
              <a:extLst>
                <a:ext uri="{FF2B5EF4-FFF2-40B4-BE49-F238E27FC236}">
                  <a16:creationId xmlns:a16="http://schemas.microsoft.com/office/drawing/2014/main" id="{D5DE393A-2A93-5012-F153-127A6FA4F42F}"/>
                </a:ext>
              </a:extLst>
            </p:cNvPr>
            <p:cNvSpPr/>
            <p:nvPr/>
          </p:nvSpPr>
          <p:spPr>
            <a:xfrm>
              <a:off x="6548120" y="2809777"/>
              <a:ext cx="481969" cy="1224000"/>
            </a:xfrm>
            <a:custGeom>
              <a:avLst/>
              <a:gdLst/>
              <a:ahLst/>
              <a:cxnLst/>
              <a:rect l="l" t="t" r="r" b="b"/>
              <a:pathLst>
                <a:path w="11583" h="29416" extrusionOk="0">
                  <a:moveTo>
                    <a:pt x="6274" y="0"/>
                  </a:moveTo>
                  <a:lnTo>
                    <a:pt x="1" y="11035"/>
                  </a:lnTo>
                  <a:lnTo>
                    <a:pt x="1" y="29415"/>
                  </a:lnTo>
                  <a:lnTo>
                    <a:pt x="11580" y="22645"/>
                  </a:lnTo>
                  <a:lnTo>
                    <a:pt x="11582" y="3883"/>
                  </a:lnTo>
                  <a:lnTo>
                    <a:pt x="6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987;p47">
              <a:extLst>
                <a:ext uri="{FF2B5EF4-FFF2-40B4-BE49-F238E27FC236}">
                  <a16:creationId xmlns:a16="http://schemas.microsoft.com/office/drawing/2014/main" id="{91F820EF-D179-4DA0-4EC4-7FF2A97129AC}"/>
                </a:ext>
              </a:extLst>
            </p:cNvPr>
            <p:cNvSpPr/>
            <p:nvPr/>
          </p:nvSpPr>
          <p:spPr>
            <a:xfrm>
              <a:off x="6465774" y="3221383"/>
              <a:ext cx="82388" cy="812394"/>
            </a:xfrm>
            <a:custGeom>
              <a:avLst/>
              <a:gdLst/>
              <a:ahLst/>
              <a:cxnLst/>
              <a:rect l="l" t="t" r="r" b="b"/>
              <a:pathLst>
                <a:path w="1980" h="19524" extrusionOk="0">
                  <a:moveTo>
                    <a:pt x="0" y="0"/>
                  </a:moveTo>
                  <a:lnTo>
                    <a:pt x="0" y="18362"/>
                  </a:lnTo>
                  <a:lnTo>
                    <a:pt x="1980" y="19523"/>
                  </a:lnTo>
                  <a:lnTo>
                    <a:pt x="1980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988;p47">
              <a:extLst>
                <a:ext uri="{FF2B5EF4-FFF2-40B4-BE49-F238E27FC236}">
                  <a16:creationId xmlns:a16="http://schemas.microsoft.com/office/drawing/2014/main" id="{514121E0-9FDA-2669-4DFD-24872C74B868}"/>
                </a:ext>
              </a:extLst>
            </p:cNvPr>
            <p:cNvSpPr/>
            <p:nvPr/>
          </p:nvSpPr>
          <p:spPr>
            <a:xfrm>
              <a:off x="6591644" y="3153558"/>
              <a:ext cx="149838" cy="301340"/>
            </a:xfrm>
            <a:custGeom>
              <a:avLst/>
              <a:gdLst/>
              <a:ahLst/>
              <a:cxnLst/>
              <a:rect l="l" t="t" r="r" b="b"/>
              <a:pathLst>
                <a:path w="3601" h="7242" extrusionOk="0">
                  <a:moveTo>
                    <a:pt x="3600" y="0"/>
                  </a:moveTo>
                  <a:lnTo>
                    <a:pt x="0" y="2078"/>
                  </a:lnTo>
                  <a:lnTo>
                    <a:pt x="0" y="7241"/>
                  </a:lnTo>
                  <a:lnTo>
                    <a:pt x="3600" y="5163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rgbClr val="8CA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989;p47">
              <a:extLst>
                <a:ext uri="{FF2B5EF4-FFF2-40B4-BE49-F238E27FC236}">
                  <a16:creationId xmlns:a16="http://schemas.microsoft.com/office/drawing/2014/main" id="{BCA418EC-CFCE-E622-FAA1-0DEC63F0DE4B}"/>
                </a:ext>
              </a:extLst>
            </p:cNvPr>
            <p:cNvSpPr/>
            <p:nvPr/>
          </p:nvSpPr>
          <p:spPr>
            <a:xfrm>
              <a:off x="6605001" y="3368890"/>
              <a:ext cx="149297" cy="86299"/>
            </a:xfrm>
            <a:custGeom>
              <a:avLst/>
              <a:gdLst/>
              <a:ahLst/>
              <a:cxnLst/>
              <a:rect l="l" t="t" r="r" b="b"/>
              <a:pathLst>
                <a:path w="3588" h="2074" extrusionOk="0">
                  <a:moveTo>
                    <a:pt x="3179" y="1"/>
                  </a:moveTo>
                  <a:lnTo>
                    <a:pt x="0" y="1836"/>
                  </a:lnTo>
                  <a:lnTo>
                    <a:pt x="407" y="2073"/>
                  </a:lnTo>
                  <a:lnTo>
                    <a:pt x="3587" y="237"/>
                  </a:lnTo>
                  <a:lnTo>
                    <a:pt x="3179" y="1"/>
                  </a:lnTo>
                  <a:close/>
                </a:path>
              </a:pathLst>
            </a:custGeom>
            <a:solidFill>
              <a:srgbClr val="F4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990;p47">
              <a:extLst>
                <a:ext uri="{FF2B5EF4-FFF2-40B4-BE49-F238E27FC236}">
                  <a16:creationId xmlns:a16="http://schemas.microsoft.com/office/drawing/2014/main" id="{DA485422-B939-5466-6612-ABBF50594D03}"/>
                </a:ext>
              </a:extLst>
            </p:cNvPr>
            <p:cNvSpPr/>
            <p:nvPr/>
          </p:nvSpPr>
          <p:spPr>
            <a:xfrm>
              <a:off x="6737196" y="3161672"/>
              <a:ext cx="17102" cy="217121"/>
            </a:xfrm>
            <a:custGeom>
              <a:avLst/>
              <a:gdLst/>
              <a:ahLst/>
              <a:cxnLst/>
              <a:rect l="l" t="t" r="r" b="b"/>
              <a:pathLst>
                <a:path w="411" h="5218" extrusionOk="0">
                  <a:moveTo>
                    <a:pt x="1" y="0"/>
                  </a:moveTo>
                  <a:lnTo>
                    <a:pt x="2" y="4981"/>
                  </a:lnTo>
                  <a:lnTo>
                    <a:pt x="410" y="5217"/>
                  </a:lnTo>
                  <a:lnTo>
                    <a:pt x="409" y="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B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991;p47">
              <a:extLst>
                <a:ext uri="{FF2B5EF4-FFF2-40B4-BE49-F238E27FC236}">
                  <a16:creationId xmlns:a16="http://schemas.microsoft.com/office/drawing/2014/main" id="{5B0D8E3E-849D-425D-8A70-F9E87227E424}"/>
                </a:ext>
              </a:extLst>
            </p:cNvPr>
            <p:cNvSpPr/>
            <p:nvPr/>
          </p:nvSpPr>
          <p:spPr>
            <a:xfrm>
              <a:off x="6800609" y="3031100"/>
              <a:ext cx="149838" cy="301298"/>
            </a:xfrm>
            <a:custGeom>
              <a:avLst/>
              <a:gdLst/>
              <a:ahLst/>
              <a:cxnLst/>
              <a:rect l="l" t="t" r="r" b="b"/>
              <a:pathLst>
                <a:path w="3601" h="7241" extrusionOk="0">
                  <a:moveTo>
                    <a:pt x="3601" y="0"/>
                  </a:moveTo>
                  <a:lnTo>
                    <a:pt x="1" y="2078"/>
                  </a:lnTo>
                  <a:lnTo>
                    <a:pt x="1" y="7241"/>
                  </a:lnTo>
                  <a:lnTo>
                    <a:pt x="3601" y="5163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8CA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992;p47">
              <a:extLst>
                <a:ext uri="{FF2B5EF4-FFF2-40B4-BE49-F238E27FC236}">
                  <a16:creationId xmlns:a16="http://schemas.microsoft.com/office/drawing/2014/main" id="{C949BE95-2E4A-D79B-1D95-EC738F532B28}"/>
                </a:ext>
              </a:extLst>
            </p:cNvPr>
            <p:cNvSpPr/>
            <p:nvPr/>
          </p:nvSpPr>
          <p:spPr>
            <a:xfrm>
              <a:off x="6813966" y="3246432"/>
              <a:ext cx="149297" cy="86258"/>
            </a:xfrm>
            <a:custGeom>
              <a:avLst/>
              <a:gdLst/>
              <a:ahLst/>
              <a:cxnLst/>
              <a:rect l="l" t="t" r="r" b="b"/>
              <a:pathLst>
                <a:path w="3588" h="2073" extrusionOk="0">
                  <a:moveTo>
                    <a:pt x="3179" y="0"/>
                  </a:moveTo>
                  <a:lnTo>
                    <a:pt x="1" y="1836"/>
                  </a:lnTo>
                  <a:lnTo>
                    <a:pt x="408" y="2073"/>
                  </a:lnTo>
                  <a:lnTo>
                    <a:pt x="3588" y="239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4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993;p47">
              <a:extLst>
                <a:ext uri="{FF2B5EF4-FFF2-40B4-BE49-F238E27FC236}">
                  <a16:creationId xmlns:a16="http://schemas.microsoft.com/office/drawing/2014/main" id="{AAD646EF-865A-3CE2-490C-EDA96CF99AB3}"/>
                </a:ext>
              </a:extLst>
            </p:cNvPr>
            <p:cNvSpPr/>
            <p:nvPr/>
          </p:nvSpPr>
          <p:spPr>
            <a:xfrm>
              <a:off x="6946203" y="3039172"/>
              <a:ext cx="17060" cy="217204"/>
            </a:xfrm>
            <a:custGeom>
              <a:avLst/>
              <a:gdLst/>
              <a:ahLst/>
              <a:cxnLst/>
              <a:rect l="l" t="t" r="r" b="b"/>
              <a:pathLst>
                <a:path w="410" h="5220" extrusionOk="0">
                  <a:moveTo>
                    <a:pt x="0" y="1"/>
                  </a:moveTo>
                  <a:lnTo>
                    <a:pt x="1" y="4981"/>
                  </a:lnTo>
                  <a:lnTo>
                    <a:pt x="410" y="5220"/>
                  </a:lnTo>
                  <a:lnTo>
                    <a:pt x="409" y="2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B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994;p47">
              <a:extLst>
                <a:ext uri="{FF2B5EF4-FFF2-40B4-BE49-F238E27FC236}">
                  <a16:creationId xmlns:a16="http://schemas.microsoft.com/office/drawing/2014/main" id="{9313D3D4-CCC2-77D1-D518-0DFC6584A71E}"/>
                </a:ext>
              </a:extLst>
            </p:cNvPr>
            <p:cNvSpPr/>
            <p:nvPr/>
          </p:nvSpPr>
          <p:spPr>
            <a:xfrm>
              <a:off x="7029714" y="2965856"/>
              <a:ext cx="18641" cy="45105"/>
            </a:xfrm>
            <a:custGeom>
              <a:avLst/>
              <a:gdLst/>
              <a:ahLst/>
              <a:cxnLst/>
              <a:rect l="l" t="t" r="r" b="b"/>
              <a:pathLst>
                <a:path w="448" h="1084" extrusionOk="0">
                  <a:moveTo>
                    <a:pt x="0" y="1"/>
                  </a:moveTo>
                  <a:lnTo>
                    <a:pt x="0" y="826"/>
                  </a:lnTo>
                  <a:lnTo>
                    <a:pt x="447" y="1084"/>
                  </a:lnTo>
                  <a:lnTo>
                    <a:pt x="447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995;p47">
              <a:extLst>
                <a:ext uri="{FF2B5EF4-FFF2-40B4-BE49-F238E27FC236}">
                  <a16:creationId xmlns:a16="http://schemas.microsoft.com/office/drawing/2014/main" id="{4E267805-2052-8F35-40B4-D0D77D7F4BFB}"/>
                </a:ext>
              </a:extLst>
            </p:cNvPr>
            <p:cNvSpPr/>
            <p:nvPr/>
          </p:nvSpPr>
          <p:spPr>
            <a:xfrm>
              <a:off x="6438727" y="3213102"/>
              <a:ext cx="110267" cy="86216"/>
            </a:xfrm>
            <a:custGeom>
              <a:avLst/>
              <a:gdLst/>
              <a:ahLst/>
              <a:cxnLst/>
              <a:rect l="l" t="t" r="r" b="b"/>
              <a:pathLst>
                <a:path w="2650" h="2072" extrusionOk="0">
                  <a:moveTo>
                    <a:pt x="1" y="1"/>
                  </a:moveTo>
                  <a:lnTo>
                    <a:pt x="1" y="525"/>
                  </a:lnTo>
                  <a:lnTo>
                    <a:pt x="2649" y="2071"/>
                  </a:lnTo>
                  <a:lnTo>
                    <a:pt x="2647" y="15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996;p47">
              <a:extLst>
                <a:ext uri="{FF2B5EF4-FFF2-40B4-BE49-F238E27FC236}">
                  <a16:creationId xmlns:a16="http://schemas.microsoft.com/office/drawing/2014/main" id="{1DCE010A-5434-7023-159E-0E773D488AB1}"/>
                </a:ext>
              </a:extLst>
            </p:cNvPr>
            <p:cNvSpPr/>
            <p:nvPr/>
          </p:nvSpPr>
          <p:spPr>
            <a:xfrm>
              <a:off x="6438561" y="2594070"/>
              <a:ext cx="368165" cy="683361"/>
            </a:xfrm>
            <a:custGeom>
              <a:avLst/>
              <a:gdLst/>
              <a:ahLst/>
              <a:cxnLst/>
              <a:rect l="l" t="t" r="r" b="b"/>
              <a:pathLst>
                <a:path w="8848" h="16423" extrusionOk="0">
                  <a:moveTo>
                    <a:pt x="258" y="1"/>
                  </a:moveTo>
                  <a:lnTo>
                    <a:pt x="1" y="14884"/>
                  </a:lnTo>
                  <a:lnTo>
                    <a:pt x="2651" y="16423"/>
                  </a:lnTo>
                  <a:lnTo>
                    <a:pt x="8848" y="499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997;p47">
              <a:extLst>
                <a:ext uri="{FF2B5EF4-FFF2-40B4-BE49-F238E27FC236}">
                  <a16:creationId xmlns:a16="http://schemas.microsoft.com/office/drawing/2014/main" id="{1EA9949B-F1A7-BE2B-5327-E6CCCE68E1FB}"/>
                </a:ext>
              </a:extLst>
            </p:cNvPr>
            <p:cNvSpPr/>
            <p:nvPr/>
          </p:nvSpPr>
          <p:spPr>
            <a:xfrm>
              <a:off x="6548869" y="2801787"/>
              <a:ext cx="517587" cy="497531"/>
            </a:xfrm>
            <a:custGeom>
              <a:avLst/>
              <a:gdLst/>
              <a:ahLst/>
              <a:cxnLst/>
              <a:rect l="l" t="t" r="r" b="b"/>
              <a:pathLst>
                <a:path w="12439" h="11957" extrusionOk="0">
                  <a:moveTo>
                    <a:pt x="6197" y="1"/>
                  </a:moveTo>
                  <a:lnTo>
                    <a:pt x="0" y="11431"/>
                  </a:lnTo>
                  <a:lnTo>
                    <a:pt x="2" y="11956"/>
                  </a:lnTo>
                  <a:lnTo>
                    <a:pt x="666" y="11573"/>
                  </a:lnTo>
                  <a:lnTo>
                    <a:pt x="665" y="11179"/>
                  </a:lnTo>
                  <a:lnTo>
                    <a:pt x="6328" y="704"/>
                  </a:lnTo>
                  <a:lnTo>
                    <a:pt x="12002" y="4442"/>
                  </a:lnTo>
                  <a:lnTo>
                    <a:pt x="12003" y="5028"/>
                  </a:lnTo>
                  <a:lnTo>
                    <a:pt x="12439" y="4776"/>
                  </a:lnTo>
                  <a:lnTo>
                    <a:pt x="12437" y="4251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998;p47">
              <a:extLst>
                <a:ext uri="{FF2B5EF4-FFF2-40B4-BE49-F238E27FC236}">
                  <a16:creationId xmlns:a16="http://schemas.microsoft.com/office/drawing/2014/main" id="{BE5E3B1A-9404-4026-C404-9F3C50AA361F}"/>
                </a:ext>
              </a:extLst>
            </p:cNvPr>
            <p:cNvSpPr/>
            <p:nvPr/>
          </p:nvSpPr>
          <p:spPr>
            <a:xfrm>
              <a:off x="6705198" y="3515690"/>
              <a:ext cx="155080" cy="409442"/>
            </a:xfrm>
            <a:custGeom>
              <a:avLst/>
              <a:gdLst/>
              <a:ahLst/>
              <a:cxnLst/>
              <a:rect l="l" t="t" r="r" b="b"/>
              <a:pathLst>
                <a:path w="3727" h="9840" extrusionOk="0">
                  <a:moveTo>
                    <a:pt x="3727" y="0"/>
                  </a:moveTo>
                  <a:lnTo>
                    <a:pt x="3" y="2167"/>
                  </a:lnTo>
                  <a:lnTo>
                    <a:pt x="1" y="9840"/>
                  </a:lnTo>
                  <a:lnTo>
                    <a:pt x="3726" y="767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999;p47">
              <a:extLst>
                <a:ext uri="{FF2B5EF4-FFF2-40B4-BE49-F238E27FC236}">
                  <a16:creationId xmlns:a16="http://schemas.microsoft.com/office/drawing/2014/main" id="{5A5E65BC-2868-2CB8-737D-8239EF94B1E9}"/>
                </a:ext>
              </a:extLst>
            </p:cNvPr>
            <p:cNvSpPr/>
            <p:nvPr/>
          </p:nvSpPr>
          <p:spPr>
            <a:xfrm>
              <a:off x="6668290" y="3831052"/>
              <a:ext cx="207010" cy="120211"/>
            </a:xfrm>
            <a:custGeom>
              <a:avLst/>
              <a:gdLst/>
              <a:ahLst/>
              <a:cxnLst/>
              <a:rect l="l" t="t" r="r" b="b"/>
              <a:pathLst>
                <a:path w="4975" h="2889" extrusionOk="0">
                  <a:moveTo>
                    <a:pt x="4472" y="0"/>
                  </a:moveTo>
                  <a:lnTo>
                    <a:pt x="1" y="2597"/>
                  </a:lnTo>
                  <a:lnTo>
                    <a:pt x="503" y="2889"/>
                  </a:lnTo>
                  <a:lnTo>
                    <a:pt x="4974" y="291"/>
                  </a:lnTo>
                  <a:lnTo>
                    <a:pt x="4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000;p47">
              <a:extLst>
                <a:ext uri="{FF2B5EF4-FFF2-40B4-BE49-F238E27FC236}">
                  <a16:creationId xmlns:a16="http://schemas.microsoft.com/office/drawing/2014/main" id="{0973E278-BFEE-5842-CB3E-623351FC1B74}"/>
                </a:ext>
              </a:extLst>
            </p:cNvPr>
            <p:cNvSpPr/>
            <p:nvPr/>
          </p:nvSpPr>
          <p:spPr>
            <a:xfrm>
              <a:off x="6854370" y="3495385"/>
              <a:ext cx="20930" cy="347818"/>
            </a:xfrm>
            <a:custGeom>
              <a:avLst/>
              <a:gdLst/>
              <a:ahLst/>
              <a:cxnLst/>
              <a:rect l="l" t="t" r="r" b="b"/>
              <a:pathLst>
                <a:path w="503" h="8359" extrusionOk="0">
                  <a:moveTo>
                    <a:pt x="0" y="0"/>
                  </a:moveTo>
                  <a:lnTo>
                    <a:pt x="0" y="8067"/>
                  </a:lnTo>
                  <a:lnTo>
                    <a:pt x="502" y="8358"/>
                  </a:lnTo>
                  <a:lnTo>
                    <a:pt x="502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001;p47">
              <a:extLst>
                <a:ext uri="{FF2B5EF4-FFF2-40B4-BE49-F238E27FC236}">
                  <a16:creationId xmlns:a16="http://schemas.microsoft.com/office/drawing/2014/main" id="{15C5BEA3-7A9A-4AF3-33D4-29B06C655E5A}"/>
                </a:ext>
              </a:extLst>
            </p:cNvPr>
            <p:cNvSpPr/>
            <p:nvPr/>
          </p:nvSpPr>
          <p:spPr>
            <a:xfrm>
              <a:off x="6719345" y="3757319"/>
              <a:ext cx="14688" cy="15729"/>
            </a:xfrm>
            <a:custGeom>
              <a:avLst/>
              <a:gdLst/>
              <a:ahLst/>
              <a:cxnLst/>
              <a:rect l="l" t="t" r="r" b="b"/>
              <a:pathLst>
                <a:path w="353" h="378" extrusionOk="0">
                  <a:moveTo>
                    <a:pt x="168" y="0"/>
                  </a:moveTo>
                  <a:cubicBezTo>
                    <a:pt x="152" y="0"/>
                    <a:pt x="135" y="5"/>
                    <a:pt x="116" y="16"/>
                  </a:cubicBezTo>
                  <a:cubicBezTo>
                    <a:pt x="111" y="19"/>
                    <a:pt x="108" y="22"/>
                    <a:pt x="63" y="61"/>
                  </a:cubicBezTo>
                  <a:cubicBezTo>
                    <a:pt x="60" y="65"/>
                    <a:pt x="57" y="69"/>
                    <a:pt x="52" y="76"/>
                  </a:cubicBezTo>
                  <a:cubicBezTo>
                    <a:pt x="48" y="80"/>
                    <a:pt x="45" y="86"/>
                    <a:pt x="39" y="96"/>
                  </a:cubicBezTo>
                  <a:cubicBezTo>
                    <a:pt x="36" y="99"/>
                    <a:pt x="34" y="104"/>
                    <a:pt x="28" y="113"/>
                  </a:cubicBezTo>
                  <a:cubicBezTo>
                    <a:pt x="26" y="118"/>
                    <a:pt x="24" y="122"/>
                    <a:pt x="20" y="129"/>
                  </a:cubicBezTo>
                  <a:cubicBezTo>
                    <a:pt x="18" y="136"/>
                    <a:pt x="15" y="142"/>
                    <a:pt x="11" y="154"/>
                  </a:cubicBezTo>
                  <a:cubicBezTo>
                    <a:pt x="10" y="160"/>
                    <a:pt x="7" y="167"/>
                    <a:pt x="6" y="174"/>
                  </a:cubicBezTo>
                  <a:cubicBezTo>
                    <a:pt x="4" y="180"/>
                    <a:pt x="3" y="187"/>
                    <a:pt x="1" y="197"/>
                  </a:cubicBezTo>
                  <a:cubicBezTo>
                    <a:pt x="0" y="204"/>
                    <a:pt x="0" y="210"/>
                    <a:pt x="0" y="216"/>
                  </a:cubicBezTo>
                  <a:cubicBezTo>
                    <a:pt x="0" y="253"/>
                    <a:pt x="13" y="279"/>
                    <a:pt x="34" y="290"/>
                  </a:cubicBezTo>
                  <a:lnTo>
                    <a:pt x="186" y="378"/>
                  </a:lnTo>
                  <a:cubicBezTo>
                    <a:pt x="189" y="369"/>
                    <a:pt x="196" y="359"/>
                    <a:pt x="206" y="350"/>
                  </a:cubicBezTo>
                  <a:cubicBezTo>
                    <a:pt x="223" y="335"/>
                    <a:pt x="241" y="318"/>
                    <a:pt x="257" y="301"/>
                  </a:cubicBezTo>
                  <a:cubicBezTo>
                    <a:pt x="283" y="268"/>
                    <a:pt x="300" y="225"/>
                    <a:pt x="302" y="185"/>
                  </a:cubicBezTo>
                  <a:cubicBezTo>
                    <a:pt x="304" y="148"/>
                    <a:pt x="321" y="114"/>
                    <a:pt x="353" y="98"/>
                  </a:cubicBezTo>
                  <a:lnTo>
                    <a:pt x="199" y="8"/>
                  </a:lnTo>
                  <a:cubicBezTo>
                    <a:pt x="190" y="3"/>
                    <a:pt x="179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002;p47">
              <a:extLst>
                <a:ext uri="{FF2B5EF4-FFF2-40B4-BE49-F238E27FC236}">
                  <a16:creationId xmlns:a16="http://schemas.microsoft.com/office/drawing/2014/main" id="{9AE0BCA3-8771-F429-C30B-11C6E7CEE558}"/>
                </a:ext>
              </a:extLst>
            </p:cNvPr>
            <p:cNvSpPr/>
            <p:nvPr/>
          </p:nvSpPr>
          <p:spPr>
            <a:xfrm>
              <a:off x="6723423" y="3758693"/>
              <a:ext cx="12358" cy="15895"/>
            </a:xfrm>
            <a:custGeom>
              <a:avLst/>
              <a:gdLst/>
              <a:ahLst/>
              <a:cxnLst/>
              <a:rect l="l" t="t" r="r" b="b"/>
              <a:pathLst>
                <a:path w="297" h="382" extrusionOk="0">
                  <a:moveTo>
                    <a:pt x="215" y="0"/>
                  </a:moveTo>
                  <a:cubicBezTo>
                    <a:pt x="195" y="0"/>
                    <a:pt x="172" y="7"/>
                    <a:pt x="148" y="21"/>
                  </a:cubicBezTo>
                  <a:cubicBezTo>
                    <a:pt x="67" y="68"/>
                    <a:pt x="0" y="183"/>
                    <a:pt x="0" y="277"/>
                  </a:cubicBezTo>
                  <a:cubicBezTo>
                    <a:pt x="0" y="343"/>
                    <a:pt x="34" y="382"/>
                    <a:pt x="82" y="382"/>
                  </a:cubicBezTo>
                  <a:cubicBezTo>
                    <a:pt x="103" y="382"/>
                    <a:pt x="125" y="375"/>
                    <a:pt x="150" y="361"/>
                  </a:cubicBezTo>
                  <a:cubicBezTo>
                    <a:pt x="231" y="315"/>
                    <a:pt x="297" y="200"/>
                    <a:pt x="297" y="106"/>
                  </a:cubicBezTo>
                  <a:cubicBezTo>
                    <a:pt x="297" y="39"/>
                    <a:pt x="263" y="0"/>
                    <a:pt x="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003;p47">
              <a:extLst>
                <a:ext uri="{FF2B5EF4-FFF2-40B4-BE49-F238E27FC236}">
                  <a16:creationId xmlns:a16="http://schemas.microsoft.com/office/drawing/2014/main" id="{AC341664-DC20-448A-EB94-882C011511AB}"/>
                </a:ext>
              </a:extLst>
            </p:cNvPr>
            <p:cNvSpPr/>
            <p:nvPr/>
          </p:nvSpPr>
          <p:spPr>
            <a:xfrm>
              <a:off x="6858988" y="3437921"/>
              <a:ext cx="92291" cy="271547"/>
            </a:xfrm>
            <a:custGeom>
              <a:avLst/>
              <a:gdLst/>
              <a:ahLst/>
              <a:cxnLst/>
              <a:rect l="l" t="t" r="r" b="b"/>
              <a:pathLst>
                <a:path w="2218" h="6526" extrusionOk="0">
                  <a:moveTo>
                    <a:pt x="2218" y="1"/>
                  </a:moveTo>
                  <a:lnTo>
                    <a:pt x="0" y="1282"/>
                  </a:lnTo>
                  <a:lnTo>
                    <a:pt x="0" y="6525"/>
                  </a:lnTo>
                  <a:lnTo>
                    <a:pt x="2218" y="5245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004;p47">
              <a:extLst>
                <a:ext uri="{FF2B5EF4-FFF2-40B4-BE49-F238E27FC236}">
                  <a16:creationId xmlns:a16="http://schemas.microsoft.com/office/drawing/2014/main" id="{70FD6482-EEA2-863E-9008-4AA664AFD700}"/>
                </a:ext>
              </a:extLst>
            </p:cNvPr>
            <p:cNvSpPr/>
            <p:nvPr/>
          </p:nvSpPr>
          <p:spPr>
            <a:xfrm>
              <a:off x="6865729" y="3476286"/>
              <a:ext cx="91292" cy="212669"/>
            </a:xfrm>
            <a:custGeom>
              <a:avLst/>
              <a:gdLst/>
              <a:ahLst/>
              <a:cxnLst/>
              <a:rect l="l" t="t" r="r" b="b"/>
              <a:pathLst>
                <a:path w="2194" h="5111" extrusionOk="0">
                  <a:moveTo>
                    <a:pt x="1096" y="1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1" y="1771"/>
                  </a:lnTo>
                  <a:lnTo>
                    <a:pt x="1" y="1871"/>
                  </a:lnTo>
                  <a:lnTo>
                    <a:pt x="79" y="1827"/>
                  </a:lnTo>
                  <a:lnTo>
                    <a:pt x="79" y="1916"/>
                  </a:lnTo>
                  <a:lnTo>
                    <a:pt x="1002" y="1382"/>
                  </a:lnTo>
                  <a:lnTo>
                    <a:pt x="1002" y="2941"/>
                  </a:lnTo>
                  <a:lnTo>
                    <a:pt x="1" y="3520"/>
                  </a:lnTo>
                  <a:lnTo>
                    <a:pt x="1" y="3621"/>
                  </a:lnTo>
                  <a:lnTo>
                    <a:pt x="79" y="3575"/>
                  </a:lnTo>
                  <a:lnTo>
                    <a:pt x="79" y="3665"/>
                  </a:lnTo>
                  <a:lnTo>
                    <a:pt x="1002" y="3132"/>
                  </a:lnTo>
                  <a:lnTo>
                    <a:pt x="1002" y="5066"/>
                  </a:lnTo>
                  <a:cubicBezTo>
                    <a:pt x="1027" y="5055"/>
                    <a:pt x="1053" y="5042"/>
                    <a:pt x="1079" y="5029"/>
                  </a:cubicBezTo>
                  <a:lnTo>
                    <a:pt x="1079" y="5111"/>
                  </a:lnTo>
                  <a:cubicBezTo>
                    <a:pt x="1110" y="5097"/>
                    <a:pt x="1142" y="5082"/>
                    <a:pt x="1173" y="5066"/>
                  </a:cubicBezTo>
                  <a:lnTo>
                    <a:pt x="1173" y="3033"/>
                  </a:lnTo>
                  <a:lnTo>
                    <a:pt x="2192" y="2444"/>
                  </a:lnTo>
                  <a:lnTo>
                    <a:pt x="2192" y="2344"/>
                  </a:lnTo>
                  <a:lnTo>
                    <a:pt x="2115" y="2388"/>
                  </a:lnTo>
                  <a:lnTo>
                    <a:pt x="2115" y="2299"/>
                  </a:lnTo>
                  <a:lnTo>
                    <a:pt x="1173" y="2843"/>
                  </a:lnTo>
                  <a:lnTo>
                    <a:pt x="1173" y="1284"/>
                  </a:lnTo>
                  <a:lnTo>
                    <a:pt x="2192" y="695"/>
                  </a:lnTo>
                  <a:lnTo>
                    <a:pt x="2193" y="695"/>
                  </a:lnTo>
                  <a:lnTo>
                    <a:pt x="2193" y="595"/>
                  </a:lnTo>
                  <a:lnTo>
                    <a:pt x="2115" y="640"/>
                  </a:lnTo>
                  <a:lnTo>
                    <a:pt x="2115" y="550"/>
                  </a:lnTo>
                  <a:lnTo>
                    <a:pt x="1173" y="1094"/>
                  </a:lnTo>
                  <a:lnTo>
                    <a:pt x="1173" y="45"/>
                  </a:lnTo>
                  <a:lnTo>
                    <a:pt x="1096" y="131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005;p47">
              <a:extLst>
                <a:ext uri="{FF2B5EF4-FFF2-40B4-BE49-F238E27FC236}">
                  <a16:creationId xmlns:a16="http://schemas.microsoft.com/office/drawing/2014/main" id="{E536CB3A-E420-5A28-E301-23F4CFD7BA08}"/>
                </a:ext>
              </a:extLst>
            </p:cNvPr>
            <p:cNvSpPr/>
            <p:nvPr/>
          </p:nvSpPr>
          <p:spPr>
            <a:xfrm>
              <a:off x="6872179" y="3480030"/>
              <a:ext cx="88047" cy="210838"/>
            </a:xfrm>
            <a:custGeom>
              <a:avLst/>
              <a:gdLst/>
              <a:ahLst/>
              <a:cxnLst/>
              <a:rect l="l" t="t" r="r" b="b"/>
              <a:pathLst>
                <a:path w="2116" h="5067" extrusionOk="0">
                  <a:moveTo>
                    <a:pt x="1095" y="1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1" y="1771"/>
                  </a:lnTo>
                  <a:lnTo>
                    <a:pt x="1" y="1871"/>
                  </a:lnTo>
                  <a:lnTo>
                    <a:pt x="1002" y="1294"/>
                  </a:lnTo>
                  <a:lnTo>
                    <a:pt x="1002" y="2941"/>
                  </a:lnTo>
                  <a:lnTo>
                    <a:pt x="1" y="3519"/>
                  </a:lnTo>
                  <a:lnTo>
                    <a:pt x="1" y="3619"/>
                  </a:lnTo>
                  <a:lnTo>
                    <a:pt x="1002" y="3042"/>
                  </a:lnTo>
                  <a:lnTo>
                    <a:pt x="1002" y="5066"/>
                  </a:lnTo>
                  <a:cubicBezTo>
                    <a:pt x="1032" y="5051"/>
                    <a:pt x="1064" y="5036"/>
                    <a:pt x="1095" y="5021"/>
                  </a:cubicBezTo>
                  <a:lnTo>
                    <a:pt x="1095" y="2988"/>
                  </a:lnTo>
                  <a:lnTo>
                    <a:pt x="2115" y="2399"/>
                  </a:lnTo>
                  <a:lnTo>
                    <a:pt x="2115" y="2298"/>
                  </a:lnTo>
                  <a:lnTo>
                    <a:pt x="1095" y="2888"/>
                  </a:lnTo>
                  <a:lnTo>
                    <a:pt x="1095" y="1239"/>
                  </a:lnTo>
                  <a:lnTo>
                    <a:pt x="2115" y="651"/>
                  </a:lnTo>
                  <a:lnTo>
                    <a:pt x="2115" y="550"/>
                  </a:lnTo>
                  <a:lnTo>
                    <a:pt x="1095" y="1138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006;p47">
              <a:extLst>
                <a:ext uri="{FF2B5EF4-FFF2-40B4-BE49-F238E27FC236}">
                  <a16:creationId xmlns:a16="http://schemas.microsoft.com/office/drawing/2014/main" id="{CF04D017-94F4-20F2-F981-E0FB3D4E09BD}"/>
                </a:ext>
              </a:extLst>
            </p:cNvPr>
            <p:cNvSpPr/>
            <p:nvPr/>
          </p:nvSpPr>
          <p:spPr>
            <a:xfrm>
              <a:off x="6872512" y="3656748"/>
              <a:ext cx="91792" cy="53053"/>
            </a:xfrm>
            <a:custGeom>
              <a:avLst/>
              <a:gdLst/>
              <a:ahLst/>
              <a:cxnLst/>
              <a:rect l="l" t="t" r="r" b="b"/>
              <a:pathLst>
                <a:path w="2206" h="1275" extrusionOk="0">
                  <a:moveTo>
                    <a:pt x="1791" y="0"/>
                  </a:moveTo>
                  <a:lnTo>
                    <a:pt x="1" y="1033"/>
                  </a:lnTo>
                  <a:lnTo>
                    <a:pt x="415" y="1274"/>
                  </a:lnTo>
                  <a:lnTo>
                    <a:pt x="2205" y="241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007;p47">
              <a:extLst>
                <a:ext uri="{FF2B5EF4-FFF2-40B4-BE49-F238E27FC236}">
                  <a16:creationId xmlns:a16="http://schemas.microsoft.com/office/drawing/2014/main" id="{C2EBFEAD-AFD0-EBBD-9ADB-9E581D4E6D2D}"/>
                </a:ext>
              </a:extLst>
            </p:cNvPr>
            <p:cNvSpPr/>
            <p:nvPr/>
          </p:nvSpPr>
          <p:spPr>
            <a:xfrm>
              <a:off x="6946952" y="3446202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2" y="5060"/>
                  </a:lnTo>
                  <a:lnTo>
                    <a:pt x="416" y="5301"/>
                  </a:lnTo>
                  <a:lnTo>
                    <a:pt x="416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008;p47">
              <a:extLst>
                <a:ext uri="{FF2B5EF4-FFF2-40B4-BE49-F238E27FC236}">
                  <a16:creationId xmlns:a16="http://schemas.microsoft.com/office/drawing/2014/main" id="{FF77250D-3E27-A368-2319-AFBE470F92BC}"/>
                </a:ext>
              </a:extLst>
            </p:cNvPr>
            <p:cNvSpPr/>
            <p:nvPr/>
          </p:nvSpPr>
          <p:spPr>
            <a:xfrm>
              <a:off x="6590188" y="3593126"/>
              <a:ext cx="92291" cy="271505"/>
            </a:xfrm>
            <a:custGeom>
              <a:avLst/>
              <a:gdLst/>
              <a:ahLst/>
              <a:cxnLst/>
              <a:rect l="l" t="t" r="r" b="b"/>
              <a:pathLst>
                <a:path w="2218" h="6525" extrusionOk="0">
                  <a:moveTo>
                    <a:pt x="2217" y="0"/>
                  </a:moveTo>
                  <a:lnTo>
                    <a:pt x="0" y="1282"/>
                  </a:lnTo>
                  <a:lnTo>
                    <a:pt x="0" y="6525"/>
                  </a:lnTo>
                  <a:lnTo>
                    <a:pt x="2217" y="5245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009;p47">
              <a:extLst>
                <a:ext uri="{FF2B5EF4-FFF2-40B4-BE49-F238E27FC236}">
                  <a16:creationId xmlns:a16="http://schemas.microsoft.com/office/drawing/2014/main" id="{433666D2-FEFC-7E3D-00D6-706A8FA1F1CC}"/>
                </a:ext>
              </a:extLst>
            </p:cNvPr>
            <p:cNvSpPr/>
            <p:nvPr/>
          </p:nvSpPr>
          <p:spPr>
            <a:xfrm>
              <a:off x="6596929" y="3631491"/>
              <a:ext cx="91292" cy="212710"/>
            </a:xfrm>
            <a:custGeom>
              <a:avLst/>
              <a:gdLst/>
              <a:ahLst/>
              <a:cxnLst/>
              <a:rect l="l" t="t" r="r" b="b"/>
              <a:pathLst>
                <a:path w="2194" h="5112" extrusionOk="0">
                  <a:moveTo>
                    <a:pt x="1096" y="0"/>
                  </a:moveTo>
                  <a:lnTo>
                    <a:pt x="1002" y="105"/>
                  </a:lnTo>
                  <a:lnTo>
                    <a:pt x="1002" y="1193"/>
                  </a:lnTo>
                  <a:lnTo>
                    <a:pt x="0" y="1772"/>
                  </a:lnTo>
                  <a:lnTo>
                    <a:pt x="0" y="1872"/>
                  </a:lnTo>
                  <a:lnTo>
                    <a:pt x="79" y="1827"/>
                  </a:lnTo>
                  <a:lnTo>
                    <a:pt x="79" y="1916"/>
                  </a:lnTo>
                  <a:lnTo>
                    <a:pt x="1002" y="1383"/>
                  </a:lnTo>
                  <a:lnTo>
                    <a:pt x="1002" y="2942"/>
                  </a:lnTo>
                  <a:lnTo>
                    <a:pt x="0" y="3520"/>
                  </a:lnTo>
                  <a:lnTo>
                    <a:pt x="0" y="3620"/>
                  </a:lnTo>
                  <a:lnTo>
                    <a:pt x="79" y="3576"/>
                  </a:lnTo>
                  <a:lnTo>
                    <a:pt x="79" y="3665"/>
                  </a:lnTo>
                  <a:lnTo>
                    <a:pt x="1002" y="3131"/>
                  </a:lnTo>
                  <a:lnTo>
                    <a:pt x="1002" y="5066"/>
                  </a:lnTo>
                  <a:cubicBezTo>
                    <a:pt x="1027" y="5054"/>
                    <a:pt x="1053" y="5042"/>
                    <a:pt x="1079" y="5030"/>
                  </a:cubicBezTo>
                  <a:lnTo>
                    <a:pt x="1079" y="5112"/>
                  </a:lnTo>
                  <a:cubicBezTo>
                    <a:pt x="1110" y="5096"/>
                    <a:pt x="1142" y="5081"/>
                    <a:pt x="1173" y="5066"/>
                  </a:cubicBezTo>
                  <a:lnTo>
                    <a:pt x="1173" y="3032"/>
                  </a:lnTo>
                  <a:lnTo>
                    <a:pt x="2193" y="2444"/>
                  </a:lnTo>
                  <a:lnTo>
                    <a:pt x="2193" y="2344"/>
                  </a:lnTo>
                  <a:lnTo>
                    <a:pt x="2115" y="2388"/>
                  </a:lnTo>
                  <a:lnTo>
                    <a:pt x="2115" y="2299"/>
                  </a:lnTo>
                  <a:lnTo>
                    <a:pt x="1173" y="2843"/>
                  </a:lnTo>
                  <a:lnTo>
                    <a:pt x="1173" y="1284"/>
                  </a:lnTo>
                  <a:lnTo>
                    <a:pt x="2193" y="696"/>
                  </a:lnTo>
                  <a:lnTo>
                    <a:pt x="2193" y="695"/>
                  </a:lnTo>
                  <a:lnTo>
                    <a:pt x="2193" y="595"/>
                  </a:lnTo>
                  <a:lnTo>
                    <a:pt x="2115" y="640"/>
                  </a:lnTo>
                  <a:lnTo>
                    <a:pt x="2115" y="550"/>
                  </a:lnTo>
                  <a:lnTo>
                    <a:pt x="1173" y="1095"/>
                  </a:lnTo>
                  <a:lnTo>
                    <a:pt x="1173" y="46"/>
                  </a:lnTo>
                  <a:lnTo>
                    <a:pt x="1096" y="1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010;p47">
              <a:extLst>
                <a:ext uri="{FF2B5EF4-FFF2-40B4-BE49-F238E27FC236}">
                  <a16:creationId xmlns:a16="http://schemas.microsoft.com/office/drawing/2014/main" id="{4DBA4783-B369-3865-5994-6B27C9C96ED9}"/>
                </a:ext>
              </a:extLst>
            </p:cNvPr>
            <p:cNvSpPr/>
            <p:nvPr/>
          </p:nvSpPr>
          <p:spPr>
            <a:xfrm>
              <a:off x="6603378" y="3635236"/>
              <a:ext cx="88047" cy="210796"/>
            </a:xfrm>
            <a:custGeom>
              <a:avLst/>
              <a:gdLst/>
              <a:ahLst/>
              <a:cxnLst/>
              <a:rect l="l" t="t" r="r" b="b"/>
              <a:pathLst>
                <a:path w="2116" h="5066" extrusionOk="0">
                  <a:moveTo>
                    <a:pt x="1095" y="0"/>
                  </a:moveTo>
                  <a:lnTo>
                    <a:pt x="1002" y="104"/>
                  </a:lnTo>
                  <a:lnTo>
                    <a:pt x="1002" y="1193"/>
                  </a:lnTo>
                  <a:lnTo>
                    <a:pt x="1" y="1770"/>
                  </a:lnTo>
                  <a:lnTo>
                    <a:pt x="1" y="1871"/>
                  </a:lnTo>
                  <a:lnTo>
                    <a:pt x="1002" y="1293"/>
                  </a:lnTo>
                  <a:lnTo>
                    <a:pt x="1002" y="2941"/>
                  </a:lnTo>
                  <a:lnTo>
                    <a:pt x="1" y="3520"/>
                  </a:lnTo>
                  <a:lnTo>
                    <a:pt x="1" y="3619"/>
                  </a:lnTo>
                  <a:lnTo>
                    <a:pt x="1002" y="3041"/>
                  </a:lnTo>
                  <a:lnTo>
                    <a:pt x="1002" y="5066"/>
                  </a:lnTo>
                  <a:cubicBezTo>
                    <a:pt x="1033" y="5051"/>
                    <a:pt x="1064" y="5036"/>
                    <a:pt x="1095" y="5020"/>
                  </a:cubicBezTo>
                  <a:lnTo>
                    <a:pt x="1095" y="2988"/>
                  </a:lnTo>
                  <a:lnTo>
                    <a:pt x="2115" y="2398"/>
                  </a:lnTo>
                  <a:lnTo>
                    <a:pt x="2115" y="2298"/>
                  </a:lnTo>
                  <a:lnTo>
                    <a:pt x="1095" y="2887"/>
                  </a:lnTo>
                  <a:lnTo>
                    <a:pt x="1095" y="1238"/>
                  </a:lnTo>
                  <a:lnTo>
                    <a:pt x="2115" y="650"/>
                  </a:lnTo>
                  <a:lnTo>
                    <a:pt x="2115" y="550"/>
                  </a:lnTo>
                  <a:lnTo>
                    <a:pt x="1095" y="1138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011;p47">
              <a:extLst>
                <a:ext uri="{FF2B5EF4-FFF2-40B4-BE49-F238E27FC236}">
                  <a16:creationId xmlns:a16="http://schemas.microsoft.com/office/drawing/2014/main" id="{20B6084A-445E-A8A4-9754-F0CFB4E1B76F}"/>
                </a:ext>
              </a:extLst>
            </p:cNvPr>
            <p:cNvSpPr/>
            <p:nvPr/>
          </p:nvSpPr>
          <p:spPr>
            <a:xfrm>
              <a:off x="6603711" y="3811912"/>
              <a:ext cx="91792" cy="53053"/>
            </a:xfrm>
            <a:custGeom>
              <a:avLst/>
              <a:gdLst/>
              <a:ahLst/>
              <a:cxnLst/>
              <a:rect l="l" t="t" r="r" b="b"/>
              <a:pathLst>
                <a:path w="2206" h="1275" extrusionOk="0">
                  <a:moveTo>
                    <a:pt x="1791" y="1"/>
                  </a:moveTo>
                  <a:lnTo>
                    <a:pt x="1" y="1033"/>
                  </a:lnTo>
                  <a:lnTo>
                    <a:pt x="415" y="1275"/>
                  </a:lnTo>
                  <a:lnTo>
                    <a:pt x="2205" y="241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012;p47">
              <a:extLst>
                <a:ext uri="{FF2B5EF4-FFF2-40B4-BE49-F238E27FC236}">
                  <a16:creationId xmlns:a16="http://schemas.microsoft.com/office/drawing/2014/main" id="{8E2F2233-4894-FB46-ADD7-01E21A887210}"/>
                </a:ext>
              </a:extLst>
            </p:cNvPr>
            <p:cNvSpPr/>
            <p:nvPr/>
          </p:nvSpPr>
          <p:spPr>
            <a:xfrm>
              <a:off x="6678151" y="3601365"/>
              <a:ext cx="17351" cy="220616"/>
            </a:xfrm>
            <a:custGeom>
              <a:avLst/>
              <a:gdLst/>
              <a:ahLst/>
              <a:cxnLst/>
              <a:rect l="l" t="t" r="r" b="b"/>
              <a:pathLst>
                <a:path w="417" h="5302" extrusionOk="0">
                  <a:moveTo>
                    <a:pt x="1" y="1"/>
                  </a:moveTo>
                  <a:lnTo>
                    <a:pt x="2" y="5061"/>
                  </a:lnTo>
                  <a:lnTo>
                    <a:pt x="416" y="5301"/>
                  </a:lnTo>
                  <a:lnTo>
                    <a:pt x="41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013;p47">
              <a:extLst>
                <a:ext uri="{FF2B5EF4-FFF2-40B4-BE49-F238E27FC236}">
                  <a16:creationId xmlns:a16="http://schemas.microsoft.com/office/drawing/2014/main" id="{ED73D724-FA0A-E294-C8FD-FBC65B209013}"/>
                </a:ext>
              </a:extLst>
            </p:cNvPr>
            <p:cNvSpPr/>
            <p:nvPr/>
          </p:nvSpPr>
          <p:spPr>
            <a:xfrm>
              <a:off x="5784909" y="2937062"/>
              <a:ext cx="199145" cy="277497"/>
            </a:xfrm>
            <a:custGeom>
              <a:avLst/>
              <a:gdLst/>
              <a:ahLst/>
              <a:cxnLst/>
              <a:rect l="l" t="t" r="r" b="b"/>
              <a:pathLst>
                <a:path w="4786" h="6669" extrusionOk="0">
                  <a:moveTo>
                    <a:pt x="1269" y="1"/>
                  </a:moveTo>
                  <a:lnTo>
                    <a:pt x="1" y="738"/>
                  </a:lnTo>
                  <a:lnTo>
                    <a:pt x="3080" y="6420"/>
                  </a:lnTo>
                  <a:lnTo>
                    <a:pt x="4785" y="6669"/>
                  </a:lnTo>
                  <a:lnTo>
                    <a:pt x="3691" y="1953"/>
                  </a:lnTo>
                  <a:lnTo>
                    <a:pt x="3500" y="35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014;p47">
              <a:extLst>
                <a:ext uri="{FF2B5EF4-FFF2-40B4-BE49-F238E27FC236}">
                  <a16:creationId xmlns:a16="http://schemas.microsoft.com/office/drawing/2014/main" id="{77162F00-0A36-38A5-D2EB-D41856E106FB}"/>
                </a:ext>
              </a:extLst>
            </p:cNvPr>
            <p:cNvSpPr/>
            <p:nvPr/>
          </p:nvSpPr>
          <p:spPr>
            <a:xfrm>
              <a:off x="5983930" y="2809444"/>
              <a:ext cx="62998" cy="405115"/>
            </a:xfrm>
            <a:custGeom>
              <a:avLst/>
              <a:gdLst/>
              <a:ahLst/>
              <a:cxnLst/>
              <a:rect l="l" t="t" r="r" b="b"/>
              <a:pathLst>
                <a:path w="1514" h="9736" extrusionOk="0">
                  <a:moveTo>
                    <a:pt x="1512" y="0"/>
                  </a:moveTo>
                  <a:lnTo>
                    <a:pt x="1" y="879"/>
                  </a:lnTo>
                  <a:lnTo>
                    <a:pt x="2" y="9736"/>
                  </a:lnTo>
                  <a:lnTo>
                    <a:pt x="1513" y="8858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015;p47">
              <a:extLst>
                <a:ext uri="{FF2B5EF4-FFF2-40B4-BE49-F238E27FC236}">
                  <a16:creationId xmlns:a16="http://schemas.microsoft.com/office/drawing/2014/main" id="{E4222E8C-6E50-F47E-356C-A430DF056898}"/>
                </a:ext>
              </a:extLst>
            </p:cNvPr>
            <p:cNvSpPr/>
            <p:nvPr/>
          </p:nvSpPr>
          <p:spPr>
            <a:xfrm>
              <a:off x="5877076" y="2747362"/>
              <a:ext cx="169810" cy="98657"/>
            </a:xfrm>
            <a:custGeom>
              <a:avLst/>
              <a:gdLst/>
              <a:ahLst/>
              <a:cxnLst/>
              <a:rect l="l" t="t" r="r" b="b"/>
              <a:pathLst>
                <a:path w="4081" h="2371" extrusionOk="0">
                  <a:moveTo>
                    <a:pt x="1495" y="1"/>
                  </a:moveTo>
                  <a:lnTo>
                    <a:pt x="1" y="878"/>
                  </a:lnTo>
                  <a:lnTo>
                    <a:pt x="2569" y="2371"/>
                  </a:lnTo>
                  <a:lnTo>
                    <a:pt x="4080" y="1492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016;p47">
              <a:extLst>
                <a:ext uri="{FF2B5EF4-FFF2-40B4-BE49-F238E27FC236}">
                  <a16:creationId xmlns:a16="http://schemas.microsoft.com/office/drawing/2014/main" id="{60757904-D87A-827A-0799-34B4CE859C08}"/>
                </a:ext>
              </a:extLst>
            </p:cNvPr>
            <p:cNvSpPr/>
            <p:nvPr/>
          </p:nvSpPr>
          <p:spPr>
            <a:xfrm>
              <a:off x="5894760" y="2757681"/>
              <a:ext cx="134359" cy="78060"/>
            </a:xfrm>
            <a:custGeom>
              <a:avLst/>
              <a:gdLst/>
              <a:ahLst/>
              <a:cxnLst/>
              <a:rect l="l" t="t" r="r" b="b"/>
              <a:pathLst>
                <a:path w="3229" h="1876" extrusionOk="0">
                  <a:moveTo>
                    <a:pt x="1072" y="0"/>
                  </a:moveTo>
                  <a:lnTo>
                    <a:pt x="0" y="630"/>
                  </a:lnTo>
                  <a:lnTo>
                    <a:pt x="2144" y="1875"/>
                  </a:lnTo>
                  <a:lnTo>
                    <a:pt x="3228" y="1245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017;p47">
              <a:extLst>
                <a:ext uri="{FF2B5EF4-FFF2-40B4-BE49-F238E27FC236}">
                  <a16:creationId xmlns:a16="http://schemas.microsoft.com/office/drawing/2014/main" id="{3812D4B0-F2E5-E1AA-2655-78F102B4F6AF}"/>
                </a:ext>
              </a:extLst>
            </p:cNvPr>
            <p:cNvSpPr/>
            <p:nvPr/>
          </p:nvSpPr>
          <p:spPr>
            <a:xfrm>
              <a:off x="5877076" y="2783895"/>
              <a:ext cx="106979" cy="430663"/>
            </a:xfrm>
            <a:custGeom>
              <a:avLst/>
              <a:gdLst/>
              <a:ahLst/>
              <a:cxnLst/>
              <a:rect l="l" t="t" r="r" b="b"/>
              <a:pathLst>
                <a:path w="2571" h="10350" extrusionOk="0">
                  <a:moveTo>
                    <a:pt x="1" y="0"/>
                  </a:moveTo>
                  <a:lnTo>
                    <a:pt x="6" y="5340"/>
                  </a:lnTo>
                  <a:lnTo>
                    <a:pt x="2570" y="10350"/>
                  </a:lnTo>
                  <a:lnTo>
                    <a:pt x="2569" y="1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018;p47">
              <a:extLst>
                <a:ext uri="{FF2B5EF4-FFF2-40B4-BE49-F238E27FC236}">
                  <a16:creationId xmlns:a16="http://schemas.microsoft.com/office/drawing/2014/main" id="{F9846CC5-E92F-41D4-5D91-DFFF4FDEB017}"/>
                </a:ext>
              </a:extLst>
            </p:cNvPr>
            <p:cNvSpPr/>
            <p:nvPr/>
          </p:nvSpPr>
          <p:spPr>
            <a:xfrm>
              <a:off x="7074070" y="2830582"/>
              <a:ext cx="140101" cy="209465"/>
            </a:xfrm>
            <a:custGeom>
              <a:avLst/>
              <a:gdLst/>
              <a:ahLst/>
              <a:cxnLst/>
              <a:rect l="l" t="t" r="r" b="b"/>
              <a:pathLst>
                <a:path w="3367" h="5034" extrusionOk="0">
                  <a:moveTo>
                    <a:pt x="1652" y="1"/>
                  </a:moveTo>
                  <a:lnTo>
                    <a:pt x="1559" y="105"/>
                  </a:lnTo>
                  <a:lnTo>
                    <a:pt x="1559" y="1116"/>
                  </a:lnTo>
                  <a:lnTo>
                    <a:pt x="1" y="2015"/>
                  </a:lnTo>
                  <a:lnTo>
                    <a:pt x="1" y="2115"/>
                  </a:lnTo>
                  <a:lnTo>
                    <a:pt x="79" y="2071"/>
                  </a:lnTo>
                  <a:lnTo>
                    <a:pt x="79" y="2161"/>
                  </a:lnTo>
                  <a:lnTo>
                    <a:pt x="1559" y="1305"/>
                  </a:lnTo>
                  <a:lnTo>
                    <a:pt x="1559" y="2864"/>
                  </a:lnTo>
                  <a:lnTo>
                    <a:pt x="1" y="3764"/>
                  </a:lnTo>
                  <a:lnTo>
                    <a:pt x="1" y="3865"/>
                  </a:lnTo>
                  <a:lnTo>
                    <a:pt x="79" y="3820"/>
                  </a:lnTo>
                  <a:lnTo>
                    <a:pt x="79" y="3909"/>
                  </a:lnTo>
                  <a:lnTo>
                    <a:pt x="1559" y="3055"/>
                  </a:lnTo>
                  <a:lnTo>
                    <a:pt x="1559" y="4989"/>
                  </a:lnTo>
                  <a:cubicBezTo>
                    <a:pt x="1584" y="4978"/>
                    <a:pt x="1610" y="4965"/>
                    <a:pt x="1636" y="4952"/>
                  </a:cubicBezTo>
                  <a:lnTo>
                    <a:pt x="1636" y="5034"/>
                  </a:lnTo>
                  <a:cubicBezTo>
                    <a:pt x="1667" y="5020"/>
                    <a:pt x="1699" y="5005"/>
                    <a:pt x="1729" y="4989"/>
                  </a:cubicBezTo>
                  <a:lnTo>
                    <a:pt x="1729" y="2956"/>
                  </a:lnTo>
                  <a:lnTo>
                    <a:pt x="3366" y="2010"/>
                  </a:lnTo>
                  <a:lnTo>
                    <a:pt x="3366" y="1911"/>
                  </a:lnTo>
                  <a:lnTo>
                    <a:pt x="3288" y="1955"/>
                  </a:lnTo>
                  <a:lnTo>
                    <a:pt x="3288" y="1866"/>
                  </a:lnTo>
                  <a:lnTo>
                    <a:pt x="1729" y="2766"/>
                  </a:lnTo>
                  <a:lnTo>
                    <a:pt x="1729" y="1207"/>
                  </a:lnTo>
                  <a:lnTo>
                    <a:pt x="3366" y="262"/>
                  </a:lnTo>
                  <a:lnTo>
                    <a:pt x="3366" y="162"/>
                  </a:lnTo>
                  <a:lnTo>
                    <a:pt x="3288" y="206"/>
                  </a:lnTo>
                  <a:lnTo>
                    <a:pt x="3288" y="117"/>
                  </a:lnTo>
                  <a:lnTo>
                    <a:pt x="1729" y="1017"/>
                  </a:lnTo>
                  <a:lnTo>
                    <a:pt x="1729" y="45"/>
                  </a:lnTo>
                  <a:lnTo>
                    <a:pt x="1652" y="132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019;p47">
              <a:extLst>
                <a:ext uri="{FF2B5EF4-FFF2-40B4-BE49-F238E27FC236}">
                  <a16:creationId xmlns:a16="http://schemas.microsoft.com/office/drawing/2014/main" id="{6DED6CE4-0760-DEEE-5571-714940802891}"/>
                </a:ext>
              </a:extLst>
            </p:cNvPr>
            <p:cNvSpPr/>
            <p:nvPr/>
          </p:nvSpPr>
          <p:spPr>
            <a:xfrm>
              <a:off x="7080562" y="2824215"/>
              <a:ext cx="136814" cy="217745"/>
            </a:xfrm>
            <a:custGeom>
              <a:avLst/>
              <a:gdLst/>
              <a:ahLst/>
              <a:cxnLst/>
              <a:rect l="l" t="t" r="r" b="b"/>
              <a:pathLst>
                <a:path w="3288" h="5233" extrusionOk="0">
                  <a:moveTo>
                    <a:pt x="1651" y="1"/>
                  </a:moveTo>
                  <a:lnTo>
                    <a:pt x="1557" y="105"/>
                  </a:lnTo>
                  <a:lnTo>
                    <a:pt x="1557" y="1359"/>
                  </a:lnTo>
                  <a:lnTo>
                    <a:pt x="0" y="2258"/>
                  </a:lnTo>
                  <a:lnTo>
                    <a:pt x="0" y="2358"/>
                  </a:lnTo>
                  <a:lnTo>
                    <a:pt x="1557" y="1460"/>
                  </a:lnTo>
                  <a:lnTo>
                    <a:pt x="1557" y="3107"/>
                  </a:lnTo>
                  <a:lnTo>
                    <a:pt x="0" y="4006"/>
                  </a:lnTo>
                  <a:lnTo>
                    <a:pt x="0" y="4106"/>
                  </a:lnTo>
                  <a:lnTo>
                    <a:pt x="1557" y="3208"/>
                  </a:lnTo>
                  <a:lnTo>
                    <a:pt x="1557" y="5232"/>
                  </a:lnTo>
                  <a:cubicBezTo>
                    <a:pt x="1588" y="5217"/>
                    <a:pt x="1620" y="5202"/>
                    <a:pt x="1651" y="5187"/>
                  </a:cubicBezTo>
                  <a:lnTo>
                    <a:pt x="1651" y="3154"/>
                  </a:lnTo>
                  <a:lnTo>
                    <a:pt x="3287" y="2209"/>
                  </a:lnTo>
                  <a:lnTo>
                    <a:pt x="3287" y="2108"/>
                  </a:lnTo>
                  <a:lnTo>
                    <a:pt x="1651" y="3054"/>
                  </a:lnTo>
                  <a:lnTo>
                    <a:pt x="1651" y="1405"/>
                  </a:lnTo>
                  <a:lnTo>
                    <a:pt x="3287" y="460"/>
                  </a:lnTo>
                  <a:lnTo>
                    <a:pt x="3287" y="360"/>
                  </a:lnTo>
                  <a:lnTo>
                    <a:pt x="1651" y="130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020;p47">
              <a:extLst>
                <a:ext uri="{FF2B5EF4-FFF2-40B4-BE49-F238E27FC236}">
                  <a16:creationId xmlns:a16="http://schemas.microsoft.com/office/drawing/2014/main" id="{D6CE7713-6536-49C4-FCBA-FD11CC15198E}"/>
                </a:ext>
              </a:extLst>
            </p:cNvPr>
            <p:cNvSpPr/>
            <p:nvPr/>
          </p:nvSpPr>
          <p:spPr>
            <a:xfrm>
              <a:off x="7059924" y="2988200"/>
              <a:ext cx="169801" cy="102225"/>
            </a:xfrm>
            <a:custGeom>
              <a:avLst/>
              <a:gdLst/>
              <a:ahLst/>
              <a:cxnLst/>
              <a:rect l="l" t="t" r="r" b="b"/>
              <a:pathLst>
                <a:path w="3644" h="2106" extrusionOk="0">
                  <a:moveTo>
                    <a:pt x="3230" y="1"/>
                  </a:moveTo>
                  <a:lnTo>
                    <a:pt x="1" y="1864"/>
                  </a:lnTo>
                  <a:lnTo>
                    <a:pt x="415" y="2106"/>
                  </a:lnTo>
                  <a:lnTo>
                    <a:pt x="3644" y="24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021;p47">
              <a:extLst>
                <a:ext uri="{FF2B5EF4-FFF2-40B4-BE49-F238E27FC236}">
                  <a16:creationId xmlns:a16="http://schemas.microsoft.com/office/drawing/2014/main" id="{52049340-467A-8A1B-6A88-98697829FA4E}"/>
                </a:ext>
              </a:extLst>
            </p:cNvPr>
            <p:cNvSpPr/>
            <p:nvPr/>
          </p:nvSpPr>
          <p:spPr>
            <a:xfrm>
              <a:off x="7212424" y="2777654"/>
              <a:ext cx="17310" cy="220616"/>
            </a:xfrm>
            <a:custGeom>
              <a:avLst/>
              <a:gdLst/>
              <a:ahLst/>
              <a:cxnLst/>
              <a:rect l="l" t="t" r="r" b="b"/>
              <a:pathLst>
                <a:path w="416" h="5302" extrusionOk="0">
                  <a:moveTo>
                    <a:pt x="0" y="1"/>
                  </a:moveTo>
                  <a:lnTo>
                    <a:pt x="2" y="5061"/>
                  </a:lnTo>
                  <a:lnTo>
                    <a:pt x="416" y="5301"/>
                  </a:lnTo>
                  <a:lnTo>
                    <a:pt x="416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022;p47">
              <a:extLst>
                <a:ext uri="{FF2B5EF4-FFF2-40B4-BE49-F238E27FC236}">
                  <a16:creationId xmlns:a16="http://schemas.microsoft.com/office/drawing/2014/main" id="{769DC4DC-FD18-D638-1CA4-3C1276FCB9F9}"/>
                </a:ext>
              </a:extLst>
            </p:cNvPr>
            <p:cNvSpPr/>
            <p:nvPr/>
          </p:nvSpPr>
          <p:spPr>
            <a:xfrm>
              <a:off x="6799112" y="3029228"/>
              <a:ext cx="152168" cy="306083"/>
            </a:xfrm>
            <a:custGeom>
              <a:avLst/>
              <a:gdLst/>
              <a:ahLst/>
              <a:cxnLst/>
              <a:rect l="l" t="t" r="r" b="b"/>
              <a:pathLst>
                <a:path w="3657" h="7356" extrusionOk="0">
                  <a:moveTo>
                    <a:pt x="3657" y="1"/>
                  </a:moveTo>
                  <a:lnTo>
                    <a:pt x="1" y="2113"/>
                  </a:lnTo>
                  <a:lnTo>
                    <a:pt x="1" y="7356"/>
                  </a:lnTo>
                  <a:lnTo>
                    <a:pt x="3657" y="524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023;p47">
              <a:extLst>
                <a:ext uri="{FF2B5EF4-FFF2-40B4-BE49-F238E27FC236}">
                  <a16:creationId xmlns:a16="http://schemas.microsoft.com/office/drawing/2014/main" id="{241E382A-B942-5739-0470-D73B716B2255}"/>
                </a:ext>
              </a:extLst>
            </p:cNvPr>
            <p:cNvSpPr/>
            <p:nvPr/>
          </p:nvSpPr>
          <p:spPr>
            <a:xfrm>
              <a:off x="6808640" y="3090436"/>
              <a:ext cx="140059" cy="209506"/>
            </a:xfrm>
            <a:custGeom>
              <a:avLst/>
              <a:gdLst/>
              <a:ahLst/>
              <a:cxnLst/>
              <a:rect l="l" t="t" r="r" b="b"/>
              <a:pathLst>
                <a:path w="3366" h="5035" extrusionOk="0">
                  <a:moveTo>
                    <a:pt x="1651" y="0"/>
                  </a:moveTo>
                  <a:lnTo>
                    <a:pt x="1558" y="104"/>
                  </a:lnTo>
                  <a:lnTo>
                    <a:pt x="1558" y="1116"/>
                  </a:lnTo>
                  <a:lnTo>
                    <a:pt x="0" y="2015"/>
                  </a:lnTo>
                  <a:lnTo>
                    <a:pt x="0" y="2116"/>
                  </a:lnTo>
                  <a:lnTo>
                    <a:pt x="78" y="2070"/>
                  </a:lnTo>
                  <a:lnTo>
                    <a:pt x="78" y="2160"/>
                  </a:lnTo>
                  <a:lnTo>
                    <a:pt x="1558" y="1306"/>
                  </a:lnTo>
                  <a:lnTo>
                    <a:pt x="1558" y="2865"/>
                  </a:lnTo>
                  <a:lnTo>
                    <a:pt x="0" y="3763"/>
                  </a:lnTo>
                  <a:lnTo>
                    <a:pt x="0" y="3864"/>
                  </a:lnTo>
                  <a:lnTo>
                    <a:pt x="78" y="3820"/>
                  </a:lnTo>
                  <a:lnTo>
                    <a:pt x="78" y="3908"/>
                  </a:lnTo>
                  <a:lnTo>
                    <a:pt x="1558" y="3054"/>
                  </a:lnTo>
                  <a:lnTo>
                    <a:pt x="1558" y="4989"/>
                  </a:lnTo>
                  <a:cubicBezTo>
                    <a:pt x="1584" y="4977"/>
                    <a:pt x="1609" y="4964"/>
                    <a:pt x="1635" y="4953"/>
                  </a:cubicBezTo>
                  <a:lnTo>
                    <a:pt x="1635" y="5034"/>
                  </a:lnTo>
                  <a:cubicBezTo>
                    <a:pt x="1667" y="5019"/>
                    <a:pt x="1698" y="5004"/>
                    <a:pt x="1728" y="4989"/>
                  </a:cubicBezTo>
                  <a:lnTo>
                    <a:pt x="1728" y="2955"/>
                  </a:lnTo>
                  <a:lnTo>
                    <a:pt x="3366" y="2011"/>
                  </a:lnTo>
                  <a:lnTo>
                    <a:pt x="3366" y="1910"/>
                  </a:lnTo>
                  <a:lnTo>
                    <a:pt x="3288" y="1955"/>
                  </a:lnTo>
                  <a:lnTo>
                    <a:pt x="3288" y="1866"/>
                  </a:lnTo>
                  <a:lnTo>
                    <a:pt x="1730" y="2766"/>
                  </a:lnTo>
                  <a:lnTo>
                    <a:pt x="1730" y="1207"/>
                  </a:lnTo>
                  <a:lnTo>
                    <a:pt x="3366" y="263"/>
                  </a:lnTo>
                  <a:lnTo>
                    <a:pt x="3366" y="262"/>
                  </a:lnTo>
                  <a:lnTo>
                    <a:pt x="3366" y="161"/>
                  </a:lnTo>
                  <a:lnTo>
                    <a:pt x="3288" y="207"/>
                  </a:lnTo>
                  <a:lnTo>
                    <a:pt x="3288" y="117"/>
                  </a:lnTo>
                  <a:lnTo>
                    <a:pt x="1728" y="1018"/>
                  </a:lnTo>
                  <a:lnTo>
                    <a:pt x="1728" y="44"/>
                  </a:lnTo>
                  <a:lnTo>
                    <a:pt x="1651" y="131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024;p47">
              <a:extLst>
                <a:ext uri="{FF2B5EF4-FFF2-40B4-BE49-F238E27FC236}">
                  <a16:creationId xmlns:a16="http://schemas.microsoft.com/office/drawing/2014/main" id="{ACE66283-927B-958B-4162-E85D7D011B15}"/>
                </a:ext>
              </a:extLst>
            </p:cNvPr>
            <p:cNvSpPr/>
            <p:nvPr/>
          </p:nvSpPr>
          <p:spPr>
            <a:xfrm>
              <a:off x="6815090" y="3085235"/>
              <a:ext cx="136814" cy="216538"/>
            </a:xfrm>
            <a:custGeom>
              <a:avLst/>
              <a:gdLst/>
              <a:ahLst/>
              <a:cxnLst/>
              <a:rect l="l" t="t" r="r" b="b"/>
              <a:pathLst>
                <a:path w="3288" h="5204" extrusionOk="0">
                  <a:moveTo>
                    <a:pt x="1652" y="0"/>
                  </a:moveTo>
                  <a:lnTo>
                    <a:pt x="1557" y="104"/>
                  </a:lnTo>
                  <a:lnTo>
                    <a:pt x="1557" y="1331"/>
                  </a:lnTo>
                  <a:lnTo>
                    <a:pt x="0" y="2229"/>
                  </a:lnTo>
                  <a:lnTo>
                    <a:pt x="0" y="2329"/>
                  </a:lnTo>
                  <a:lnTo>
                    <a:pt x="1557" y="1431"/>
                  </a:lnTo>
                  <a:lnTo>
                    <a:pt x="1557" y="3079"/>
                  </a:lnTo>
                  <a:lnTo>
                    <a:pt x="0" y="3978"/>
                  </a:lnTo>
                  <a:lnTo>
                    <a:pt x="0" y="4078"/>
                  </a:lnTo>
                  <a:lnTo>
                    <a:pt x="1557" y="3179"/>
                  </a:lnTo>
                  <a:lnTo>
                    <a:pt x="1557" y="5204"/>
                  </a:lnTo>
                  <a:cubicBezTo>
                    <a:pt x="1589" y="5188"/>
                    <a:pt x="1620" y="5173"/>
                    <a:pt x="1652" y="5158"/>
                  </a:cubicBezTo>
                  <a:lnTo>
                    <a:pt x="1652" y="3125"/>
                  </a:lnTo>
                  <a:lnTo>
                    <a:pt x="3288" y="2180"/>
                  </a:lnTo>
                  <a:lnTo>
                    <a:pt x="3288" y="2080"/>
                  </a:lnTo>
                  <a:lnTo>
                    <a:pt x="1652" y="3025"/>
                  </a:lnTo>
                  <a:lnTo>
                    <a:pt x="1652" y="1376"/>
                  </a:lnTo>
                  <a:lnTo>
                    <a:pt x="3288" y="431"/>
                  </a:lnTo>
                  <a:lnTo>
                    <a:pt x="3288" y="332"/>
                  </a:lnTo>
                  <a:lnTo>
                    <a:pt x="1652" y="1276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025;p47">
              <a:extLst>
                <a:ext uri="{FF2B5EF4-FFF2-40B4-BE49-F238E27FC236}">
                  <a16:creationId xmlns:a16="http://schemas.microsoft.com/office/drawing/2014/main" id="{2D1E9056-5423-BECD-90B8-A2F165A0B9E8}"/>
                </a:ext>
              </a:extLst>
            </p:cNvPr>
            <p:cNvSpPr/>
            <p:nvPr/>
          </p:nvSpPr>
          <p:spPr>
            <a:xfrm>
              <a:off x="6812676" y="3248055"/>
              <a:ext cx="151627" cy="87631"/>
            </a:xfrm>
            <a:custGeom>
              <a:avLst/>
              <a:gdLst/>
              <a:ahLst/>
              <a:cxnLst/>
              <a:rect l="l" t="t" r="r" b="b"/>
              <a:pathLst>
                <a:path w="3644" h="2106" extrusionOk="0">
                  <a:moveTo>
                    <a:pt x="3229" y="0"/>
                  </a:moveTo>
                  <a:lnTo>
                    <a:pt x="0" y="1864"/>
                  </a:lnTo>
                  <a:lnTo>
                    <a:pt x="414" y="2105"/>
                  </a:lnTo>
                  <a:lnTo>
                    <a:pt x="3643" y="240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026;p47">
              <a:extLst>
                <a:ext uri="{FF2B5EF4-FFF2-40B4-BE49-F238E27FC236}">
                  <a16:creationId xmlns:a16="http://schemas.microsoft.com/office/drawing/2014/main" id="{ED7C5777-4F12-4589-965C-50C4990423C7}"/>
                </a:ext>
              </a:extLst>
            </p:cNvPr>
            <p:cNvSpPr/>
            <p:nvPr/>
          </p:nvSpPr>
          <p:spPr>
            <a:xfrm>
              <a:off x="6946952" y="3037508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2" y="5060"/>
                  </a:lnTo>
                  <a:lnTo>
                    <a:pt x="416" y="5300"/>
                  </a:lnTo>
                  <a:lnTo>
                    <a:pt x="416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027;p47">
              <a:extLst>
                <a:ext uri="{FF2B5EF4-FFF2-40B4-BE49-F238E27FC236}">
                  <a16:creationId xmlns:a16="http://schemas.microsoft.com/office/drawing/2014/main" id="{AEBBC461-ADF2-2CA9-2E7F-A755D4705DC4}"/>
                </a:ext>
              </a:extLst>
            </p:cNvPr>
            <p:cNvSpPr/>
            <p:nvPr/>
          </p:nvSpPr>
          <p:spPr>
            <a:xfrm>
              <a:off x="6590229" y="3149855"/>
              <a:ext cx="152168" cy="306083"/>
            </a:xfrm>
            <a:custGeom>
              <a:avLst/>
              <a:gdLst/>
              <a:ahLst/>
              <a:cxnLst/>
              <a:rect l="l" t="t" r="r" b="b"/>
              <a:pathLst>
                <a:path w="3657" h="7356" extrusionOk="0">
                  <a:moveTo>
                    <a:pt x="3656" y="0"/>
                  </a:moveTo>
                  <a:lnTo>
                    <a:pt x="0" y="2111"/>
                  </a:lnTo>
                  <a:lnTo>
                    <a:pt x="0" y="7356"/>
                  </a:lnTo>
                  <a:lnTo>
                    <a:pt x="3656" y="5245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028;p47">
              <a:extLst>
                <a:ext uri="{FF2B5EF4-FFF2-40B4-BE49-F238E27FC236}">
                  <a16:creationId xmlns:a16="http://schemas.microsoft.com/office/drawing/2014/main" id="{7DC21A21-9B5B-AE20-192E-4F268B77D581}"/>
                </a:ext>
              </a:extLst>
            </p:cNvPr>
            <p:cNvSpPr/>
            <p:nvPr/>
          </p:nvSpPr>
          <p:spPr>
            <a:xfrm>
              <a:off x="6599758" y="3211022"/>
              <a:ext cx="140059" cy="209465"/>
            </a:xfrm>
            <a:custGeom>
              <a:avLst/>
              <a:gdLst/>
              <a:ahLst/>
              <a:cxnLst/>
              <a:rect l="l" t="t" r="r" b="b"/>
              <a:pathLst>
                <a:path w="3366" h="5034" extrusionOk="0">
                  <a:moveTo>
                    <a:pt x="1651" y="1"/>
                  </a:moveTo>
                  <a:lnTo>
                    <a:pt x="1558" y="105"/>
                  </a:lnTo>
                  <a:lnTo>
                    <a:pt x="1558" y="1116"/>
                  </a:lnTo>
                  <a:lnTo>
                    <a:pt x="0" y="2015"/>
                  </a:lnTo>
                  <a:lnTo>
                    <a:pt x="0" y="2115"/>
                  </a:lnTo>
                  <a:lnTo>
                    <a:pt x="78" y="2071"/>
                  </a:lnTo>
                  <a:lnTo>
                    <a:pt x="78" y="2160"/>
                  </a:lnTo>
                  <a:lnTo>
                    <a:pt x="1558" y="1305"/>
                  </a:lnTo>
                  <a:lnTo>
                    <a:pt x="1558" y="2864"/>
                  </a:lnTo>
                  <a:lnTo>
                    <a:pt x="0" y="3764"/>
                  </a:lnTo>
                  <a:lnTo>
                    <a:pt x="0" y="3863"/>
                  </a:lnTo>
                  <a:lnTo>
                    <a:pt x="78" y="3819"/>
                  </a:lnTo>
                  <a:lnTo>
                    <a:pt x="78" y="3909"/>
                  </a:lnTo>
                  <a:lnTo>
                    <a:pt x="1558" y="3055"/>
                  </a:lnTo>
                  <a:lnTo>
                    <a:pt x="1558" y="4989"/>
                  </a:lnTo>
                  <a:cubicBezTo>
                    <a:pt x="1584" y="4977"/>
                    <a:pt x="1609" y="4965"/>
                    <a:pt x="1635" y="4952"/>
                  </a:cubicBezTo>
                  <a:lnTo>
                    <a:pt x="1635" y="5034"/>
                  </a:lnTo>
                  <a:cubicBezTo>
                    <a:pt x="1666" y="5019"/>
                    <a:pt x="1698" y="5003"/>
                    <a:pt x="1728" y="4988"/>
                  </a:cubicBezTo>
                  <a:lnTo>
                    <a:pt x="1728" y="2955"/>
                  </a:lnTo>
                  <a:lnTo>
                    <a:pt x="3366" y="2010"/>
                  </a:lnTo>
                  <a:lnTo>
                    <a:pt x="3366" y="1910"/>
                  </a:lnTo>
                  <a:lnTo>
                    <a:pt x="3287" y="1954"/>
                  </a:lnTo>
                  <a:lnTo>
                    <a:pt x="3287" y="1866"/>
                  </a:lnTo>
                  <a:lnTo>
                    <a:pt x="1728" y="2765"/>
                  </a:lnTo>
                  <a:lnTo>
                    <a:pt x="1728" y="1206"/>
                  </a:lnTo>
                  <a:lnTo>
                    <a:pt x="3366" y="262"/>
                  </a:lnTo>
                  <a:lnTo>
                    <a:pt x="3366" y="162"/>
                  </a:lnTo>
                  <a:lnTo>
                    <a:pt x="3287" y="206"/>
                  </a:lnTo>
                  <a:lnTo>
                    <a:pt x="3287" y="117"/>
                  </a:lnTo>
                  <a:lnTo>
                    <a:pt x="1728" y="1017"/>
                  </a:lnTo>
                  <a:lnTo>
                    <a:pt x="1728" y="45"/>
                  </a:lnTo>
                  <a:lnTo>
                    <a:pt x="1651" y="130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029;p47">
              <a:extLst>
                <a:ext uri="{FF2B5EF4-FFF2-40B4-BE49-F238E27FC236}">
                  <a16:creationId xmlns:a16="http://schemas.microsoft.com/office/drawing/2014/main" id="{2E37461D-73D2-20BD-4376-746A8065FE9E}"/>
                </a:ext>
              </a:extLst>
            </p:cNvPr>
            <p:cNvSpPr/>
            <p:nvPr/>
          </p:nvSpPr>
          <p:spPr>
            <a:xfrm>
              <a:off x="6606208" y="3208733"/>
              <a:ext cx="136814" cy="213667"/>
            </a:xfrm>
            <a:custGeom>
              <a:avLst/>
              <a:gdLst/>
              <a:ahLst/>
              <a:cxnLst/>
              <a:rect l="l" t="t" r="r" b="b"/>
              <a:pathLst>
                <a:path w="3288" h="5135" extrusionOk="0">
                  <a:moveTo>
                    <a:pt x="1651" y="1"/>
                  </a:moveTo>
                  <a:lnTo>
                    <a:pt x="1557" y="106"/>
                  </a:lnTo>
                  <a:lnTo>
                    <a:pt x="1557" y="1260"/>
                  </a:lnTo>
                  <a:lnTo>
                    <a:pt x="0" y="2160"/>
                  </a:lnTo>
                  <a:lnTo>
                    <a:pt x="0" y="2260"/>
                  </a:lnTo>
                  <a:lnTo>
                    <a:pt x="1557" y="1360"/>
                  </a:lnTo>
                  <a:lnTo>
                    <a:pt x="1557" y="3009"/>
                  </a:lnTo>
                  <a:lnTo>
                    <a:pt x="0" y="3908"/>
                  </a:lnTo>
                  <a:lnTo>
                    <a:pt x="0" y="4008"/>
                  </a:lnTo>
                  <a:lnTo>
                    <a:pt x="1557" y="3110"/>
                  </a:lnTo>
                  <a:lnTo>
                    <a:pt x="1557" y="5134"/>
                  </a:lnTo>
                  <a:cubicBezTo>
                    <a:pt x="1588" y="5119"/>
                    <a:pt x="1620" y="5104"/>
                    <a:pt x="1651" y="5089"/>
                  </a:cubicBezTo>
                  <a:lnTo>
                    <a:pt x="1651" y="3055"/>
                  </a:lnTo>
                  <a:lnTo>
                    <a:pt x="3288" y="2111"/>
                  </a:lnTo>
                  <a:lnTo>
                    <a:pt x="3288" y="2010"/>
                  </a:lnTo>
                  <a:lnTo>
                    <a:pt x="1651" y="2954"/>
                  </a:lnTo>
                  <a:lnTo>
                    <a:pt x="1651" y="1307"/>
                  </a:lnTo>
                  <a:lnTo>
                    <a:pt x="3288" y="362"/>
                  </a:lnTo>
                  <a:lnTo>
                    <a:pt x="3288" y="261"/>
                  </a:lnTo>
                  <a:lnTo>
                    <a:pt x="1651" y="120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030;p47">
              <a:extLst>
                <a:ext uri="{FF2B5EF4-FFF2-40B4-BE49-F238E27FC236}">
                  <a16:creationId xmlns:a16="http://schemas.microsoft.com/office/drawing/2014/main" id="{6860C76B-577F-15A7-407F-E5740347A421}"/>
                </a:ext>
              </a:extLst>
            </p:cNvPr>
            <p:cNvSpPr/>
            <p:nvPr/>
          </p:nvSpPr>
          <p:spPr>
            <a:xfrm>
              <a:off x="6603753" y="3368599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3230" y="1"/>
                  </a:moveTo>
                  <a:lnTo>
                    <a:pt x="1" y="1865"/>
                  </a:lnTo>
                  <a:lnTo>
                    <a:pt x="415" y="2106"/>
                  </a:lnTo>
                  <a:lnTo>
                    <a:pt x="3644" y="242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031;p47">
              <a:extLst>
                <a:ext uri="{FF2B5EF4-FFF2-40B4-BE49-F238E27FC236}">
                  <a16:creationId xmlns:a16="http://schemas.microsoft.com/office/drawing/2014/main" id="{D90C2E60-FB47-7A7C-5431-3B33ABF3829A}"/>
                </a:ext>
              </a:extLst>
            </p:cNvPr>
            <p:cNvSpPr/>
            <p:nvPr/>
          </p:nvSpPr>
          <p:spPr>
            <a:xfrm>
              <a:off x="6738070" y="3158094"/>
              <a:ext cx="17351" cy="220616"/>
            </a:xfrm>
            <a:custGeom>
              <a:avLst/>
              <a:gdLst/>
              <a:ahLst/>
              <a:cxnLst/>
              <a:rect l="l" t="t" r="r" b="b"/>
              <a:pathLst>
                <a:path w="417" h="5302" extrusionOk="0">
                  <a:moveTo>
                    <a:pt x="1" y="1"/>
                  </a:moveTo>
                  <a:lnTo>
                    <a:pt x="2" y="5060"/>
                  </a:lnTo>
                  <a:lnTo>
                    <a:pt x="416" y="5301"/>
                  </a:lnTo>
                  <a:lnTo>
                    <a:pt x="416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032;p47">
              <a:extLst>
                <a:ext uri="{FF2B5EF4-FFF2-40B4-BE49-F238E27FC236}">
                  <a16:creationId xmlns:a16="http://schemas.microsoft.com/office/drawing/2014/main" id="{D0ECB0E3-A483-4B90-04E9-46D67260879B}"/>
                </a:ext>
              </a:extLst>
            </p:cNvPr>
            <p:cNvSpPr/>
            <p:nvPr/>
          </p:nvSpPr>
          <p:spPr>
            <a:xfrm>
              <a:off x="6088163" y="3333147"/>
              <a:ext cx="152209" cy="306083"/>
            </a:xfrm>
            <a:custGeom>
              <a:avLst/>
              <a:gdLst/>
              <a:ahLst/>
              <a:cxnLst/>
              <a:rect l="l" t="t" r="r" b="b"/>
              <a:pathLst>
                <a:path w="3658" h="7356" extrusionOk="0">
                  <a:moveTo>
                    <a:pt x="3657" y="1"/>
                  </a:moveTo>
                  <a:lnTo>
                    <a:pt x="0" y="2112"/>
                  </a:lnTo>
                  <a:lnTo>
                    <a:pt x="0" y="7356"/>
                  </a:lnTo>
                  <a:lnTo>
                    <a:pt x="3657" y="5244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033;p47">
              <a:extLst>
                <a:ext uri="{FF2B5EF4-FFF2-40B4-BE49-F238E27FC236}">
                  <a16:creationId xmlns:a16="http://schemas.microsoft.com/office/drawing/2014/main" id="{764AE6A7-350B-6954-A6F8-A69A0DDCCC29}"/>
                </a:ext>
              </a:extLst>
            </p:cNvPr>
            <p:cNvSpPr/>
            <p:nvPr/>
          </p:nvSpPr>
          <p:spPr>
            <a:xfrm>
              <a:off x="6097733" y="3394272"/>
              <a:ext cx="140018" cy="209548"/>
            </a:xfrm>
            <a:custGeom>
              <a:avLst/>
              <a:gdLst/>
              <a:ahLst/>
              <a:cxnLst/>
              <a:rect l="l" t="t" r="r" b="b"/>
              <a:pathLst>
                <a:path w="3365" h="5036" extrusionOk="0">
                  <a:moveTo>
                    <a:pt x="1651" y="1"/>
                  </a:moveTo>
                  <a:lnTo>
                    <a:pt x="1557" y="106"/>
                  </a:lnTo>
                  <a:lnTo>
                    <a:pt x="1557" y="1118"/>
                  </a:lnTo>
                  <a:lnTo>
                    <a:pt x="0" y="2016"/>
                  </a:lnTo>
                  <a:lnTo>
                    <a:pt x="0" y="2116"/>
                  </a:lnTo>
                  <a:lnTo>
                    <a:pt x="77" y="2072"/>
                  </a:lnTo>
                  <a:lnTo>
                    <a:pt x="77" y="2161"/>
                  </a:lnTo>
                  <a:lnTo>
                    <a:pt x="1557" y="1307"/>
                  </a:lnTo>
                  <a:lnTo>
                    <a:pt x="1557" y="2866"/>
                  </a:lnTo>
                  <a:lnTo>
                    <a:pt x="0" y="3765"/>
                  </a:lnTo>
                  <a:lnTo>
                    <a:pt x="0" y="3865"/>
                  </a:lnTo>
                  <a:lnTo>
                    <a:pt x="77" y="3820"/>
                  </a:lnTo>
                  <a:lnTo>
                    <a:pt x="77" y="3910"/>
                  </a:lnTo>
                  <a:lnTo>
                    <a:pt x="1557" y="3055"/>
                  </a:lnTo>
                  <a:lnTo>
                    <a:pt x="1557" y="4991"/>
                  </a:lnTo>
                  <a:cubicBezTo>
                    <a:pt x="1582" y="4978"/>
                    <a:pt x="1609" y="4966"/>
                    <a:pt x="1635" y="4953"/>
                  </a:cubicBezTo>
                  <a:lnTo>
                    <a:pt x="1635" y="5035"/>
                  </a:lnTo>
                  <a:cubicBezTo>
                    <a:pt x="1665" y="5020"/>
                    <a:pt x="1697" y="5005"/>
                    <a:pt x="1728" y="4990"/>
                  </a:cubicBezTo>
                  <a:lnTo>
                    <a:pt x="1728" y="2957"/>
                  </a:lnTo>
                  <a:lnTo>
                    <a:pt x="3364" y="2011"/>
                  </a:lnTo>
                  <a:lnTo>
                    <a:pt x="3364" y="1911"/>
                  </a:lnTo>
                  <a:lnTo>
                    <a:pt x="3287" y="1955"/>
                  </a:lnTo>
                  <a:lnTo>
                    <a:pt x="3287" y="1867"/>
                  </a:lnTo>
                  <a:lnTo>
                    <a:pt x="1728" y="2766"/>
                  </a:lnTo>
                  <a:lnTo>
                    <a:pt x="1728" y="1207"/>
                  </a:lnTo>
                  <a:lnTo>
                    <a:pt x="3364" y="263"/>
                  </a:lnTo>
                  <a:lnTo>
                    <a:pt x="3364" y="163"/>
                  </a:lnTo>
                  <a:lnTo>
                    <a:pt x="3287" y="207"/>
                  </a:lnTo>
                  <a:lnTo>
                    <a:pt x="3287" y="119"/>
                  </a:lnTo>
                  <a:lnTo>
                    <a:pt x="1728" y="1018"/>
                  </a:lnTo>
                  <a:lnTo>
                    <a:pt x="1728" y="46"/>
                  </a:lnTo>
                  <a:lnTo>
                    <a:pt x="1651" y="13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034;p47">
              <a:extLst>
                <a:ext uri="{FF2B5EF4-FFF2-40B4-BE49-F238E27FC236}">
                  <a16:creationId xmlns:a16="http://schemas.microsoft.com/office/drawing/2014/main" id="{E0A708C1-DE97-DA08-1A88-0C1E4A2FE870}"/>
                </a:ext>
              </a:extLst>
            </p:cNvPr>
            <p:cNvSpPr/>
            <p:nvPr/>
          </p:nvSpPr>
          <p:spPr>
            <a:xfrm>
              <a:off x="6104141" y="3388114"/>
              <a:ext cx="136855" cy="217537"/>
            </a:xfrm>
            <a:custGeom>
              <a:avLst/>
              <a:gdLst/>
              <a:ahLst/>
              <a:cxnLst/>
              <a:rect l="l" t="t" r="r" b="b"/>
              <a:pathLst>
                <a:path w="3289" h="5228" extrusionOk="0">
                  <a:moveTo>
                    <a:pt x="1651" y="1"/>
                  </a:moveTo>
                  <a:lnTo>
                    <a:pt x="1558" y="106"/>
                  </a:lnTo>
                  <a:lnTo>
                    <a:pt x="1558" y="1354"/>
                  </a:lnTo>
                  <a:lnTo>
                    <a:pt x="0" y="2254"/>
                  </a:lnTo>
                  <a:lnTo>
                    <a:pt x="0" y="2353"/>
                  </a:lnTo>
                  <a:lnTo>
                    <a:pt x="1558" y="1455"/>
                  </a:lnTo>
                  <a:lnTo>
                    <a:pt x="1558" y="3104"/>
                  </a:lnTo>
                  <a:lnTo>
                    <a:pt x="0" y="4002"/>
                  </a:lnTo>
                  <a:lnTo>
                    <a:pt x="0" y="4102"/>
                  </a:lnTo>
                  <a:lnTo>
                    <a:pt x="1558" y="3203"/>
                  </a:lnTo>
                  <a:lnTo>
                    <a:pt x="1558" y="5227"/>
                  </a:lnTo>
                  <a:cubicBezTo>
                    <a:pt x="1589" y="5212"/>
                    <a:pt x="1620" y="5197"/>
                    <a:pt x="1651" y="5183"/>
                  </a:cubicBezTo>
                  <a:lnTo>
                    <a:pt x="1651" y="3149"/>
                  </a:lnTo>
                  <a:lnTo>
                    <a:pt x="3289" y="2204"/>
                  </a:lnTo>
                  <a:lnTo>
                    <a:pt x="3289" y="2103"/>
                  </a:lnTo>
                  <a:lnTo>
                    <a:pt x="1651" y="3049"/>
                  </a:lnTo>
                  <a:lnTo>
                    <a:pt x="1651" y="1401"/>
                  </a:lnTo>
                  <a:lnTo>
                    <a:pt x="3289" y="456"/>
                  </a:lnTo>
                  <a:lnTo>
                    <a:pt x="3289" y="355"/>
                  </a:lnTo>
                  <a:lnTo>
                    <a:pt x="1651" y="1301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035;p47">
              <a:extLst>
                <a:ext uri="{FF2B5EF4-FFF2-40B4-BE49-F238E27FC236}">
                  <a16:creationId xmlns:a16="http://schemas.microsoft.com/office/drawing/2014/main" id="{45075D07-E099-CA61-F76A-242D5C5170E1}"/>
                </a:ext>
              </a:extLst>
            </p:cNvPr>
            <p:cNvSpPr/>
            <p:nvPr/>
          </p:nvSpPr>
          <p:spPr>
            <a:xfrm>
              <a:off x="6101728" y="3551891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3230" y="1"/>
                  </a:moveTo>
                  <a:lnTo>
                    <a:pt x="1" y="1865"/>
                  </a:lnTo>
                  <a:lnTo>
                    <a:pt x="415" y="2106"/>
                  </a:lnTo>
                  <a:lnTo>
                    <a:pt x="3644" y="242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036;p47">
              <a:extLst>
                <a:ext uri="{FF2B5EF4-FFF2-40B4-BE49-F238E27FC236}">
                  <a16:creationId xmlns:a16="http://schemas.microsoft.com/office/drawing/2014/main" id="{2B3A9BF2-1776-46E3-23F5-BE2651EB5EF2}"/>
                </a:ext>
              </a:extLst>
            </p:cNvPr>
            <p:cNvSpPr/>
            <p:nvPr/>
          </p:nvSpPr>
          <p:spPr>
            <a:xfrm>
              <a:off x="6236045" y="3341428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1" y="0"/>
                  </a:moveTo>
                  <a:lnTo>
                    <a:pt x="2" y="5059"/>
                  </a:lnTo>
                  <a:lnTo>
                    <a:pt x="416" y="5300"/>
                  </a:lnTo>
                  <a:lnTo>
                    <a:pt x="415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037;p47">
              <a:extLst>
                <a:ext uri="{FF2B5EF4-FFF2-40B4-BE49-F238E27FC236}">
                  <a16:creationId xmlns:a16="http://schemas.microsoft.com/office/drawing/2014/main" id="{02A80A78-4CC9-83D4-2716-4251B8653713}"/>
                </a:ext>
              </a:extLst>
            </p:cNvPr>
            <p:cNvSpPr/>
            <p:nvPr/>
          </p:nvSpPr>
          <p:spPr>
            <a:xfrm>
              <a:off x="5855022" y="3338598"/>
              <a:ext cx="152209" cy="306083"/>
            </a:xfrm>
            <a:custGeom>
              <a:avLst/>
              <a:gdLst/>
              <a:ahLst/>
              <a:cxnLst/>
              <a:rect l="l" t="t" r="r" b="b"/>
              <a:pathLst>
                <a:path w="3658" h="7356" extrusionOk="0">
                  <a:moveTo>
                    <a:pt x="1" y="0"/>
                  </a:moveTo>
                  <a:lnTo>
                    <a:pt x="1" y="5245"/>
                  </a:lnTo>
                  <a:lnTo>
                    <a:pt x="3658" y="7356"/>
                  </a:lnTo>
                  <a:lnTo>
                    <a:pt x="3658" y="2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038;p47">
              <a:extLst>
                <a:ext uri="{FF2B5EF4-FFF2-40B4-BE49-F238E27FC236}">
                  <a16:creationId xmlns:a16="http://schemas.microsoft.com/office/drawing/2014/main" id="{AB201A83-6C19-CA51-5EE9-E3F24C3C1199}"/>
                </a:ext>
              </a:extLst>
            </p:cNvPr>
            <p:cNvSpPr/>
            <p:nvPr/>
          </p:nvSpPr>
          <p:spPr>
            <a:xfrm>
              <a:off x="5857644" y="3399765"/>
              <a:ext cx="140059" cy="209465"/>
            </a:xfrm>
            <a:custGeom>
              <a:avLst/>
              <a:gdLst/>
              <a:ahLst/>
              <a:cxnLst/>
              <a:rect l="l" t="t" r="r" b="b"/>
              <a:pathLst>
                <a:path w="3366" h="5034" extrusionOk="0">
                  <a:moveTo>
                    <a:pt x="1714" y="1"/>
                  </a:moveTo>
                  <a:lnTo>
                    <a:pt x="1714" y="130"/>
                  </a:lnTo>
                  <a:lnTo>
                    <a:pt x="1637" y="45"/>
                  </a:lnTo>
                  <a:lnTo>
                    <a:pt x="1637" y="1017"/>
                  </a:lnTo>
                  <a:lnTo>
                    <a:pt x="78" y="117"/>
                  </a:lnTo>
                  <a:lnTo>
                    <a:pt x="78" y="206"/>
                  </a:lnTo>
                  <a:lnTo>
                    <a:pt x="1" y="162"/>
                  </a:lnTo>
                  <a:lnTo>
                    <a:pt x="1" y="262"/>
                  </a:lnTo>
                  <a:lnTo>
                    <a:pt x="1637" y="1206"/>
                  </a:lnTo>
                  <a:lnTo>
                    <a:pt x="1637" y="2765"/>
                  </a:lnTo>
                  <a:lnTo>
                    <a:pt x="78" y="1865"/>
                  </a:lnTo>
                  <a:lnTo>
                    <a:pt x="78" y="1954"/>
                  </a:lnTo>
                  <a:lnTo>
                    <a:pt x="1" y="1910"/>
                  </a:lnTo>
                  <a:lnTo>
                    <a:pt x="1" y="2010"/>
                  </a:lnTo>
                  <a:lnTo>
                    <a:pt x="1637" y="2955"/>
                  </a:lnTo>
                  <a:lnTo>
                    <a:pt x="1637" y="4988"/>
                  </a:lnTo>
                  <a:cubicBezTo>
                    <a:pt x="1668" y="5003"/>
                    <a:pt x="1700" y="5019"/>
                    <a:pt x="1730" y="5034"/>
                  </a:cubicBezTo>
                  <a:lnTo>
                    <a:pt x="1730" y="4952"/>
                  </a:lnTo>
                  <a:cubicBezTo>
                    <a:pt x="1756" y="4965"/>
                    <a:pt x="1783" y="4977"/>
                    <a:pt x="1808" y="4989"/>
                  </a:cubicBezTo>
                  <a:lnTo>
                    <a:pt x="1808" y="3055"/>
                  </a:lnTo>
                  <a:lnTo>
                    <a:pt x="3288" y="3909"/>
                  </a:lnTo>
                  <a:lnTo>
                    <a:pt x="3288" y="3819"/>
                  </a:lnTo>
                  <a:lnTo>
                    <a:pt x="3365" y="3864"/>
                  </a:lnTo>
                  <a:lnTo>
                    <a:pt x="3365" y="3764"/>
                  </a:lnTo>
                  <a:lnTo>
                    <a:pt x="1808" y="2864"/>
                  </a:lnTo>
                  <a:lnTo>
                    <a:pt x="1808" y="1305"/>
                  </a:lnTo>
                  <a:lnTo>
                    <a:pt x="3288" y="2160"/>
                  </a:lnTo>
                  <a:lnTo>
                    <a:pt x="3288" y="2071"/>
                  </a:lnTo>
                  <a:lnTo>
                    <a:pt x="3365" y="2115"/>
                  </a:lnTo>
                  <a:lnTo>
                    <a:pt x="3365" y="2015"/>
                  </a:lnTo>
                  <a:lnTo>
                    <a:pt x="1808" y="1116"/>
                  </a:lnTo>
                  <a:lnTo>
                    <a:pt x="1808" y="105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039;p47">
              <a:extLst>
                <a:ext uri="{FF2B5EF4-FFF2-40B4-BE49-F238E27FC236}">
                  <a16:creationId xmlns:a16="http://schemas.microsoft.com/office/drawing/2014/main" id="{A5A0DC09-BEB3-2802-CBAD-0FF7FB651FBC}"/>
                </a:ext>
              </a:extLst>
            </p:cNvPr>
            <p:cNvSpPr/>
            <p:nvPr/>
          </p:nvSpPr>
          <p:spPr>
            <a:xfrm>
              <a:off x="5854398" y="3389820"/>
              <a:ext cx="136855" cy="221324"/>
            </a:xfrm>
            <a:custGeom>
              <a:avLst/>
              <a:gdLst/>
              <a:ahLst/>
              <a:cxnLst/>
              <a:rect l="l" t="t" r="r" b="b"/>
              <a:pathLst>
                <a:path w="3289" h="5319" extrusionOk="0">
                  <a:moveTo>
                    <a:pt x="1638" y="0"/>
                  </a:moveTo>
                  <a:lnTo>
                    <a:pt x="1638" y="1390"/>
                  </a:lnTo>
                  <a:lnTo>
                    <a:pt x="1" y="445"/>
                  </a:lnTo>
                  <a:lnTo>
                    <a:pt x="1" y="545"/>
                  </a:lnTo>
                  <a:lnTo>
                    <a:pt x="1638" y="1491"/>
                  </a:lnTo>
                  <a:lnTo>
                    <a:pt x="1638" y="3138"/>
                  </a:lnTo>
                  <a:lnTo>
                    <a:pt x="1" y="2194"/>
                  </a:lnTo>
                  <a:lnTo>
                    <a:pt x="1" y="2295"/>
                  </a:lnTo>
                  <a:lnTo>
                    <a:pt x="1638" y="3239"/>
                  </a:lnTo>
                  <a:lnTo>
                    <a:pt x="1638" y="5273"/>
                  </a:lnTo>
                  <a:cubicBezTo>
                    <a:pt x="1668" y="5288"/>
                    <a:pt x="1700" y="5303"/>
                    <a:pt x="1731" y="5318"/>
                  </a:cubicBezTo>
                  <a:lnTo>
                    <a:pt x="1731" y="3294"/>
                  </a:lnTo>
                  <a:lnTo>
                    <a:pt x="3289" y="4192"/>
                  </a:lnTo>
                  <a:lnTo>
                    <a:pt x="3289" y="4092"/>
                  </a:lnTo>
                  <a:lnTo>
                    <a:pt x="1731" y="3193"/>
                  </a:lnTo>
                  <a:lnTo>
                    <a:pt x="1731" y="1546"/>
                  </a:lnTo>
                  <a:lnTo>
                    <a:pt x="3289" y="2444"/>
                  </a:lnTo>
                  <a:lnTo>
                    <a:pt x="3289" y="2344"/>
                  </a:lnTo>
                  <a:lnTo>
                    <a:pt x="1731" y="1445"/>
                  </a:lnTo>
                  <a:lnTo>
                    <a:pt x="1731" y="1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040;p47">
              <a:extLst>
                <a:ext uri="{FF2B5EF4-FFF2-40B4-BE49-F238E27FC236}">
                  <a16:creationId xmlns:a16="http://schemas.microsoft.com/office/drawing/2014/main" id="{8D3FBE09-1BD0-5FB6-2148-97B0A6E000B8}"/>
                </a:ext>
              </a:extLst>
            </p:cNvPr>
            <p:cNvSpPr/>
            <p:nvPr/>
          </p:nvSpPr>
          <p:spPr>
            <a:xfrm>
              <a:off x="5841998" y="3557342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415" y="0"/>
                  </a:moveTo>
                  <a:lnTo>
                    <a:pt x="1" y="242"/>
                  </a:lnTo>
                  <a:lnTo>
                    <a:pt x="3230" y="2106"/>
                  </a:lnTo>
                  <a:lnTo>
                    <a:pt x="3644" y="1865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041;p47">
              <a:extLst>
                <a:ext uri="{FF2B5EF4-FFF2-40B4-BE49-F238E27FC236}">
                  <a16:creationId xmlns:a16="http://schemas.microsoft.com/office/drawing/2014/main" id="{13886F04-80B5-2E06-744E-7A474423A6CF}"/>
                </a:ext>
              </a:extLst>
            </p:cNvPr>
            <p:cNvSpPr/>
            <p:nvPr/>
          </p:nvSpPr>
          <p:spPr>
            <a:xfrm>
              <a:off x="5841998" y="3346837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416" y="1"/>
                  </a:moveTo>
                  <a:lnTo>
                    <a:pt x="2" y="241"/>
                  </a:lnTo>
                  <a:lnTo>
                    <a:pt x="1" y="5301"/>
                  </a:lnTo>
                  <a:lnTo>
                    <a:pt x="415" y="5059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042;p47">
              <a:extLst>
                <a:ext uri="{FF2B5EF4-FFF2-40B4-BE49-F238E27FC236}">
                  <a16:creationId xmlns:a16="http://schemas.microsoft.com/office/drawing/2014/main" id="{F7A0F751-7B1C-D644-A8BF-267B1E13A951}"/>
                </a:ext>
              </a:extLst>
            </p:cNvPr>
            <p:cNvSpPr/>
            <p:nvPr/>
          </p:nvSpPr>
          <p:spPr>
            <a:xfrm>
              <a:off x="5630744" y="3209108"/>
              <a:ext cx="152209" cy="306083"/>
            </a:xfrm>
            <a:custGeom>
              <a:avLst/>
              <a:gdLst/>
              <a:ahLst/>
              <a:cxnLst/>
              <a:rect l="l" t="t" r="r" b="b"/>
              <a:pathLst>
                <a:path w="3658" h="7356" extrusionOk="0">
                  <a:moveTo>
                    <a:pt x="1" y="0"/>
                  </a:moveTo>
                  <a:lnTo>
                    <a:pt x="1" y="5244"/>
                  </a:lnTo>
                  <a:lnTo>
                    <a:pt x="3658" y="7355"/>
                  </a:lnTo>
                  <a:lnTo>
                    <a:pt x="3658" y="21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043;p47">
              <a:extLst>
                <a:ext uri="{FF2B5EF4-FFF2-40B4-BE49-F238E27FC236}">
                  <a16:creationId xmlns:a16="http://schemas.microsoft.com/office/drawing/2014/main" id="{2F7E4F90-9755-159D-3C5A-D38DF6A5F497}"/>
                </a:ext>
              </a:extLst>
            </p:cNvPr>
            <p:cNvSpPr/>
            <p:nvPr/>
          </p:nvSpPr>
          <p:spPr>
            <a:xfrm>
              <a:off x="5633366" y="3270274"/>
              <a:ext cx="140018" cy="209465"/>
            </a:xfrm>
            <a:custGeom>
              <a:avLst/>
              <a:gdLst/>
              <a:ahLst/>
              <a:cxnLst/>
              <a:rect l="l" t="t" r="r" b="b"/>
              <a:pathLst>
                <a:path w="3365" h="5034" extrusionOk="0">
                  <a:moveTo>
                    <a:pt x="1714" y="0"/>
                  </a:moveTo>
                  <a:lnTo>
                    <a:pt x="1714" y="131"/>
                  </a:lnTo>
                  <a:lnTo>
                    <a:pt x="1637" y="45"/>
                  </a:lnTo>
                  <a:lnTo>
                    <a:pt x="1637" y="1017"/>
                  </a:lnTo>
                  <a:lnTo>
                    <a:pt x="78" y="117"/>
                  </a:lnTo>
                  <a:lnTo>
                    <a:pt x="78" y="207"/>
                  </a:lnTo>
                  <a:lnTo>
                    <a:pt x="1" y="161"/>
                  </a:lnTo>
                  <a:lnTo>
                    <a:pt x="1" y="262"/>
                  </a:lnTo>
                  <a:lnTo>
                    <a:pt x="1637" y="1207"/>
                  </a:lnTo>
                  <a:lnTo>
                    <a:pt x="1637" y="2766"/>
                  </a:lnTo>
                  <a:lnTo>
                    <a:pt x="78" y="1865"/>
                  </a:lnTo>
                  <a:lnTo>
                    <a:pt x="78" y="1955"/>
                  </a:lnTo>
                  <a:lnTo>
                    <a:pt x="1" y="1911"/>
                  </a:lnTo>
                  <a:lnTo>
                    <a:pt x="1" y="2010"/>
                  </a:lnTo>
                  <a:lnTo>
                    <a:pt x="1637" y="2955"/>
                  </a:lnTo>
                  <a:lnTo>
                    <a:pt x="1637" y="4989"/>
                  </a:lnTo>
                  <a:cubicBezTo>
                    <a:pt x="1668" y="5004"/>
                    <a:pt x="1700" y="5019"/>
                    <a:pt x="1730" y="5033"/>
                  </a:cubicBezTo>
                  <a:lnTo>
                    <a:pt x="1730" y="4952"/>
                  </a:lnTo>
                  <a:cubicBezTo>
                    <a:pt x="1756" y="4965"/>
                    <a:pt x="1783" y="4977"/>
                    <a:pt x="1808" y="4989"/>
                  </a:cubicBezTo>
                  <a:lnTo>
                    <a:pt x="1808" y="3054"/>
                  </a:lnTo>
                  <a:lnTo>
                    <a:pt x="3288" y="3909"/>
                  </a:lnTo>
                  <a:lnTo>
                    <a:pt x="3288" y="3820"/>
                  </a:lnTo>
                  <a:lnTo>
                    <a:pt x="3365" y="3864"/>
                  </a:lnTo>
                  <a:lnTo>
                    <a:pt x="3365" y="3764"/>
                  </a:lnTo>
                  <a:lnTo>
                    <a:pt x="1808" y="2864"/>
                  </a:lnTo>
                  <a:lnTo>
                    <a:pt x="1808" y="1305"/>
                  </a:lnTo>
                  <a:lnTo>
                    <a:pt x="3288" y="2160"/>
                  </a:lnTo>
                  <a:lnTo>
                    <a:pt x="3288" y="2071"/>
                  </a:lnTo>
                  <a:lnTo>
                    <a:pt x="3365" y="2115"/>
                  </a:lnTo>
                  <a:lnTo>
                    <a:pt x="3365" y="2015"/>
                  </a:lnTo>
                  <a:lnTo>
                    <a:pt x="1808" y="1116"/>
                  </a:lnTo>
                  <a:lnTo>
                    <a:pt x="1808" y="104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044;p47">
              <a:extLst>
                <a:ext uri="{FF2B5EF4-FFF2-40B4-BE49-F238E27FC236}">
                  <a16:creationId xmlns:a16="http://schemas.microsoft.com/office/drawing/2014/main" id="{7FA99C2E-9FFF-7281-C973-E403131C74F7}"/>
                </a:ext>
              </a:extLst>
            </p:cNvPr>
            <p:cNvSpPr/>
            <p:nvPr/>
          </p:nvSpPr>
          <p:spPr>
            <a:xfrm>
              <a:off x="5630120" y="3261495"/>
              <a:ext cx="136855" cy="220117"/>
            </a:xfrm>
            <a:custGeom>
              <a:avLst/>
              <a:gdLst/>
              <a:ahLst/>
              <a:cxnLst/>
              <a:rect l="l" t="t" r="r" b="b"/>
              <a:pathLst>
                <a:path w="3289" h="5290" extrusionOk="0">
                  <a:moveTo>
                    <a:pt x="1638" y="0"/>
                  </a:moveTo>
                  <a:lnTo>
                    <a:pt x="1638" y="1362"/>
                  </a:lnTo>
                  <a:lnTo>
                    <a:pt x="0" y="418"/>
                  </a:lnTo>
                  <a:lnTo>
                    <a:pt x="0" y="517"/>
                  </a:lnTo>
                  <a:lnTo>
                    <a:pt x="1638" y="1462"/>
                  </a:lnTo>
                  <a:lnTo>
                    <a:pt x="1638" y="3111"/>
                  </a:lnTo>
                  <a:lnTo>
                    <a:pt x="0" y="2166"/>
                  </a:lnTo>
                  <a:lnTo>
                    <a:pt x="0" y="2266"/>
                  </a:lnTo>
                  <a:lnTo>
                    <a:pt x="1638" y="3210"/>
                  </a:lnTo>
                  <a:lnTo>
                    <a:pt x="1638" y="5244"/>
                  </a:lnTo>
                  <a:cubicBezTo>
                    <a:pt x="1668" y="5260"/>
                    <a:pt x="1700" y="5275"/>
                    <a:pt x="1731" y="5290"/>
                  </a:cubicBezTo>
                  <a:lnTo>
                    <a:pt x="1731" y="3265"/>
                  </a:lnTo>
                  <a:lnTo>
                    <a:pt x="3289" y="4165"/>
                  </a:lnTo>
                  <a:lnTo>
                    <a:pt x="3289" y="4065"/>
                  </a:lnTo>
                  <a:lnTo>
                    <a:pt x="1731" y="3165"/>
                  </a:lnTo>
                  <a:lnTo>
                    <a:pt x="1731" y="1517"/>
                  </a:lnTo>
                  <a:lnTo>
                    <a:pt x="3289" y="2416"/>
                  </a:lnTo>
                  <a:lnTo>
                    <a:pt x="3289" y="2315"/>
                  </a:lnTo>
                  <a:lnTo>
                    <a:pt x="1731" y="1417"/>
                  </a:lnTo>
                  <a:lnTo>
                    <a:pt x="1731" y="1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045;p47">
              <a:extLst>
                <a:ext uri="{FF2B5EF4-FFF2-40B4-BE49-F238E27FC236}">
                  <a16:creationId xmlns:a16="http://schemas.microsoft.com/office/drawing/2014/main" id="{578FC549-6250-56DA-80AA-AA3672F2C5B8}"/>
                </a:ext>
              </a:extLst>
            </p:cNvPr>
            <p:cNvSpPr/>
            <p:nvPr/>
          </p:nvSpPr>
          <p:spPr>
            <a:xfrm>
              <a:off x="5617720" y="3427893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415" y="0"/>
                  </a:moveTo>
                  <a:lnTo>
                    <a:pt x="1" y="241"/>
                  </a:lnTo>
                  <a:lnTo>
                    <a:pt x="3230" y="2106"/>
                  </a:lnTo>
                  <a:lnTo>
                    <a:pt x="3644" y="1864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046;p47">
              <a:extLst>
                <a:ext uri="{FF2B5EF4-FFF2-40B4-BE49-F238E27FC236}">
                  <a16:creationId xmlns:a16="http://schemas.microsoft.com/office/drawing/2014/main" id="{8F6556C4-17D6-1D0B-811D-33D6DB59B64E}"/>
                </a:ext>
              </a:extLst>
            </p:cNvPr>
            <p:cNvSpPr/>
            <p:nvPr/>
          </p:nvSpPr>
          <p:spPr>
            <a:xfrm>
              <a:off x="5617720" y="3217347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416" y="0"/>
                  </a:moveTo>
                  <a:lnTo>
                    <a:pt x="2" y="242"/>
                  </a:lnTo>
                  <a:lnTo>
                    <a:pt x="1" y="5301"/>
                  </a:lnTo>
                  <a:lnTo>
                    <a:pt x="415" y="506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047;p47">
              <a:extLst>
                <a:ext uri="{FF2B5EF4-FFF2-40B4-BE49-F238E27FC236}">
                  <a16:creationId xmlns:a16="http://schemas.microsoft.com/office/drawing/2014/main" id="{8EB8C048-9F98-9940-D84A-E23805D943E6}"/>
                </a:ext>
              </a:extLst>
            </p:cNvPr>
            <p:cNvSpPr/>
            <p:nvPr/>
          </p:nvSpPr>
          <p:spPr>
            <a:xfrm>
              <a:off x="5855022" y="3732187"/>
              <a:ext cx="152209" cy="306083"/>
            </a:xfrm>
            <a:custGeom>
              <a:avLst/>
              <a:gdLst/>
              <a:ahLst/>
              <a:cxnLst/>
              <a:rect l="l" t="t" r="r" b="b"/>
              <a:pathLst>
                <a:path w="3658" h="7356" extrusionOk="0">
                  <a:moveTo>
                    <a:pt x="1" y="1"/>
                  </a:moveTo>
                  <a:lnTo>
                    <a:pt x="1" y="5245"/>
                  </a:lnTo>
                  <a:lnTo>
                    <a:pt x="3658" y="7356"/>
                  </a:lnTo>
                  <a:lnTo>
                    <a:pt x="3658" y="2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048;p47">
              <a:extLst>
                <a:ext uri="{FF2B5EF4-FFF2-40B4-BE49-F238E27FC236}">
                  <a16:creationId xmlns:a16="http://schemas.microsoft.com/office/drawing/2014/main" id="{AE435D91-252A-05B6-379D-905A6463E89B}"/>
                </a:ext>
              </a:extLst>
            </p:cNvPr>
            <p:cNvSpPr/>
            <p:nvPr/>
          </p:nvSpPr>
          <p:spPr>
            <a:xfrm>
              <a:off x="5857644" y="3793354"/>
              <a:ext cx="140059" cy="209548"/>
            </a:xfrm>
            <a:custGeom>
              <a:avLst/>
              <a:gdLst/>
              <a:ahLst/>
              <a:cxnLst/>
              <a:rect l="l" t="t" r="r" b="b"/>
              <a:pathLst>
                <a:path w="3366" h="5036" extrusionOk="0">
                  <a:moveTo>
                    <a:pt x="1714" y="1"/>
                  </a:moveTo>
                  <a:lnTo>
                    <a:pt x="1714" y="132"/>
                  </a:lnTo>
                  <a:lnTo>
                    <a:pt x="1637" y="45"/>
                  </a:lnTo>
                  <a:lnTo>
                    <a:pt x="1637" y="1017"/>
                  </a:lnTo>
                  <a:lnTo>
                    <a:pt x="78" y="118"/>
                  </a:lnTo>
                  <a:lnTo>
                    <a:pt x="78" y="207"/>
                  </a:lnTo>
                  <a:lnTo>
                    <a:pt x="1" y="162"/>
                  </a:lnTo>
                  <a:lnTo>
                    <a:pt x="1" y="262"/>
                  </a:lnTo>
                  <a:lnTo>
                    <a:pt x="1637" y="1208"/>
                  </a:lnTo>
                  <a:lnTo>
                    <a:pt x="1637" y="2767"/>
                  </a:lnTo>
                  <a:lnTo>
                    <a:pt x="78" y="1867"/>
                  </a:lnTo>
                  <a:lnTo>
                    <a:pt x="78" y="1956"/>
                  </a:lnTo>
                  <a:lnTo>
                    <a:pt x="1" y="1911"/>
                  </a:lnTo>
                  <a:lnTo>
                    <a:pt x="1" y="2012"/>
                  </a:lnTo>
                  <a:lnTo>
                    <a:pt x="1637" y="2956"/>
                  </a:lnTo>
                  <a:lnTo>
                    <a:pt x="1637" y="4990"/>
                  </a:lnTo>
                  <a:cubicBezTo>
                    <a:pt x="1668" y="5005"/>
                    <a:pt x="1700" y="5020"/>
                    <a:pt x="1730" y="5035"/>
                  </a:cubicBezTo>
                  <a:lnTo>
                    <a:pt x="1730" y="4953"/>
                  </a:lnTo>
                  <a:cubicBezTo>
                    <a:pt x="1756" y="4965"/>
                    <a:pt x="1783" y="4978"/>
                    <a:pt x="1808" y="4990"/>
                  </a:cubicBezTo>
                  <a:lnTo>
                    <a:pt x="1808" y="3055"/>
                  </a:lnTo>
                  <a:lnTo>
                    <a:pt x="3288" y="3909"/>
                  </a:lnTo>
                  <a:lnTo>
                    <a:pt x="3288" y="3820"/>
                  </a:lnTo>
                  <a:lnTo>
                    <a:pt x="3365" y="3865"/>
                  </a:lnTo>
                  <a:lnTo>
                    <a:pt x="3365" y="3764"/>
                  </a:lnTo>
                  <a:lnTo>
                    <a:pt x="1808" y="2866"/>
                  </a:lnTo>
                  <a:lnTo>
                    <a:pt x="1808" y="1307"/>
                  </a:lnTo>
                  <a:lnTo>
                    <a:pt x="3288" y="2161"/>
                  </a:lnTo>
                  <a:lnTo>
                    <a:pt x="3288" y="2071"/>
                  </a:lnTo>
                  <a:lnTo>
                    <a:pt x="3365" y="2115"/>
                  </a:lnTo>
                  <a:lnTo>
                    <a:pt x="3365" y="2016"/>
                  </a:lnTo>
                  <a:lnTo>
                    <a:pt x="1808" y="1117"/>
                  </a:lnTo>
                  <a:lnTo>
                    <a:pt x="1808" y="105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049;p47">
              <a:extLst>
                <a:ext uri="{FF2B5EF4-FFF2-40B4-BE49-F238E27FC236}">
                  <a16:creationId xmlns:a16="http://schemas.microsoft.com/office/drawing/2014/main" id="{2B2D2974-7FE4-EBC2-277C-C411D8A7ACDC}"/>
                </a:ext>
              </a:extLst>
            </p:cNvPr>
            <p:cNvSpPr/>
            <p:nvPr/>
          </p:nvSpPr>
          <p:spPr>
            <a:xfrm>
              <a:off x="5854398" y="3786488"/>
              <a:ext cx="136855" cy="218244"/>
            </a:xfrm>
            <a:custGeom>
              <a:avLst/>
              <a:gdLst/>
              <a:ahLst/>
              <a:cxnLst/>
              <a:rect l="l" t="t" r="r" b="b"/>
              <a:pathLst>
                <a:path w="3289" h="5245" extrusionOk="0">
                  <a:moveTo>
                    <a:pt x="1638" y="0"/>
                  </a:moveTo>
                  <a:lnTo>
                    <a:pt x="1638" y="1317"/>
                  </a:lnTo>
                  <a:lnTo>
                    <a:pt x="1" y="372"/>
                  </a:lnTo>
                  <a:lnTo>
                    <a:pt x="1" y="472"/>
                  </a:lnTo>
                  <a:lnTo>
                    <a:pt x="1638" y="1417"/>
                  </a:lnTo>
                  <a:lnTo>
                    <a:pt x="1638" y="3066"/>
                  </a:lnTo>
                  <a:lnTo>
                    <a:pt x="1" y="2121"/>
                  </a:lnTo>
                  <a:lnTo>
                    <a:pt x="1" y="2221"/>
                  </a:lnTo>
                  <a:lnTo>
                    <a:pt x="1638" y="3166"/>
                  </a:lnTo>
                  <a:lnTo>
                    <a:pt x="1638" y="5199"/>
                  </a:lnTo>
                  <a:cubicBezTo>
                    <a:pt x="1668" y="5214"/>
                    <a:pt x="1700" y="5229"/>
                    <a:pt x="1731" y="5244"/>
                  </a:cubicBezTo>
                  <a:lnTo>
                    <a:pt x="1731" y="3220"/>
                  </a:lnTo>
                  <a:lnTo>
                    <a:pt x="3289" y="4118"/>
                  </a:lnTo>
                  <a:lnTo>
                    <a:pt x="3289" y="4019"/>
                  </a:lnTo>
                  <a:lnTo>
                    <a:pt x="1731" y="3119"/>
                  </a:lnTo>
                  <a:lnTo>
                    <a:pt x="1731" y="1472"/>
                  </a:lnTo>
                  <a:lnTo>
                    <a:pt x="3289" y="2370"/>
                  </a:lnTo>
                  <a:lnTo>
                    <a:pt x="3289" y="2270"/>
                  </a:lnTo>
                  <a:lnTo>
                    <a:pt x="1731" y="1371"/>
                  </a:lnTo>
                  <a:lnTo>
                    <a:pt x="1731" y="104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050;p47">
              <a:extLst>
                <a:ext uri="{FF2B5EF4-FFF2-40B4-BE49-F238E27FC236}">
                  <a16:creationId xmlns:a16="http://schemas.microsoft.com/office/drawing/2014/main" id="{268F611A-4AA4-5CA2-A608-FCC65DD86EA1}"/>
                </a:ext>
              </a:extLst>
            </p:cNvPr>
            <p:cNvSpPr/>
            <p:nvPr/>
          </p:nvSpPr>
          <p:spPr>
            <a:xfrm>
              <a:off x="5841998" y="3950972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415" y="1"/>
                  </a:moveTo>
                  <a:lnTo>
                    <a:pt x="1" y="241"/>
                  </a:lnTo>
                  <a:lnTo>
                    <a:pt x="3230" y="2106"/>
                  </a:lnTo>
                  <a:lnTo>
                    <a:pt x="3644" y="1864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051;p47">
              <a:extLst>
                <a:ext uri="{FF2B5EF4-FFF2-40B4-BE49-F238E27FC236}">
                  <a16:creationId xmlns:a16="http://schemas.microsoft.com/office/drawing/2014/main" id="{52F56714-502B-D475-8FF7-5D927F11688A}"/>
                </a:ext>
              </a:extLst>
            </p:cNvPr>
            <p:cNvSpPr/>
            <p:nvPr/>
          </p:nvSpPr>
          <p:spPr>
            <a:xfrm>
              <a:off x="5841998" y="3740426"/>
              <a:ext cx="17351" cy="220616"/>
            </a:xfrm>
            <a:custGeom>
              <a:avLst/>
              <a:gdLst/>
              <a:ahLst/>
              <a:cxnLst/>
              <a:rect l="l" t="t" r="r" b="b"/>
              <a:pathLst>
                <a:path w="417" h="5302" extrusionOk="0">
                  <a:moveTo>
                    <a:pt x="416" y="1"/>
                  </a:moveTo>
                  <a:lnTo>
                    <a:pt x="2" y="243"/>
                  </a:lnTo>
                  <a:lnTo>
                    <a:pt x="1" y="5301"/>
                  </a:lnTo>
                  <a:lnTo>
                    <a:pt x="415" y="506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052;p47">
              <a:extLst>
                <a:ext uri="{FF2B5EF4-FFF2-40B4-BE49-F238E27FC236}">
                  <a16:creationId xmlns:a16="http://schemas.microsoft.com/office/drawing/2014/main" id="{A3F785B5-C9F9-BCC8-3552-117B7092C129}"/>
                </a:ext>
              </a:extLst>
            </p:cNvPr>
            <p:cNvSpPr/>
            <p:nvPr/>
          </p:nvSpPr>
          <p:spPr>
            <a:xfrm>
              <a:off x="5630744" y="3602738"/>
              <a:ext cx="152209" cy="306042"/>
            </a:xfrm>
            <a:custGeom>
              <a:avLst/>
              <a:gdLst/>
              <a:ahLst/>
              <a:cxnLst/>
              <a:rect l="l" t="t" r="r" b="b"/>
              <a:pathLst>
                <a:path w="3658" h="7355" extrusionOk="0">
                  <a:moveTo>
                    <a:pt x="1" y="1"/>
                  </a:moveTo>
                  <a:lnTo>
                    <a:pt x="1" y="5244"/>
                  </a:lnTo>
                  <a:lnTo>
                    <a:pt x="3658" y="7355"/>
                  </a:lnTo>
                  <a:lnTo>
                    <a:pt x="3658" y="2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053;p47">
              <a:extLst>
                <a:ext uri="{FF2B5EF4-FFF2-40B4-BE49-F238E27FC236}">
                  <a16:creationId xmlns:a16="http://schemas.microsoft.com/office/drawing/2014/main" id="{EC7EB222-692C-C260-E87E-45624694C27C}"/>
                </a:ext>
              </a:extLst>
            </p:cNvPr>
            <p:cNvSpPr/>
            <p:nvPr/>
          </p:nvSpPr>
          <p:spPr>
            <a:xfrm>
              <a:off x="5633366" y="3663863"/>
              <a:ext cx="140018" cy="209506"/>
            </a:xfrm>
            <a:custGeom>
              <a:avLst/>
              <a:gdLst/>
              <a:ahLst/>
              <a:cxnLst/>
              <a:rect l="l" t="t" r="r" b="b"/>
              <a:pathLst>
                <a:path w="3365" h="5035" extrusionOk="0">
                  <a:moveTo>
                    <a:pt x="1714" y="1"/>
                  </a:moveTo>
                  <a:lnTo>
                    <a:pt x="1714" y="131"/>
                  </a:lnTo>
                  <a:lnTo>
                    <a:pt x="1637" y="46"/>
                  </a:lnTo>
                  <a:lnTo>
                    <a:pt x="1637" y="1018"/>
                  </a:lnTo>
                  <a:lnTo>
                    <a:pt x="78" y="117"/>
                  </a:lnTo>
                  <a:lnTo>
                    <a:pt x="78" y="207"/>
                  </a:lnTo>
                  <a:lnTo>
                    <a:pt x="1" y="163"/>
                  </a:lnTo>
                  <a:lnTo>
                    <a:pt x="1" y="263"/>
                  </a:lnTo>
                  <a:lnTo>
                    <a:pt x="1637" y="1207"/>
                  </a:lnTo>
                  <a:lnTo>
                    <a:pt x="1637" y="2766"/>
                  </a:lnTo>
                  <a:lnTo>
                    <a:pt x="78" y="1867"/>
                  </a:lnTo>
                  <a:lnTo>
                    <a:pt x="78" y="1955"/>
                  </a:lnTo>
                  <a:lnTo>
                    <a:pt x="1" y="1911"/>
                  </a:lnTo>
                  <a:lnTo>
                    <a:pt x="1" y="2011"/>
                  </a:lnTo>
                  <a:lnTo>
                    <a:pt x="1637" y="2957"/>
                  </a:lnTo>
                  <a:lnTo>
                    <a:pt x="1637" y="4989"/>
                  </a:lnTo>
                  <a:cubicBezTo>
                    <a:pt x="1668" y="5005"/>
                    <a:pt x="1700" y="5020"/>
                    <a:pt x="1730" y="5035"/>
                  </a:cubicBezTo>
                  <a:lnTo>
                    <a:pt x="1730" y="4953"/>
                  </a:lnTo>
                  <a:cubicBezTo>
                    <a:pt x="1756" y="4966"/>
                    <a:pt x="1783" y="4978"/>
                    <a:pt x="1808" y="4991"/>
                  </a:cubicBezTo>
                  <a:lnTo>
                    <a:pt x="1808" y="3055"/>
                  </a:lnTo>
                  <a:lnTo>
                    <a:pt x="3288" y="3910"/>
                  </a:lnTo>
                  <a:lnTo>
                    <a:pt x="3288" y="3820"/>
                  </a:lnTo>
                  <a:lnTo>
                    <a:pt x="3365" y="3864"/>
                  </a:lnTo>
                  <a:lnTo>
                    <a:pt x="3365" y="3764"/>
                  </a:lnTo>
                  <a:lnTo>
                    <a:pt x="1808" y="2866"/>
                  </a:lnTo>
                  <a:lnTo>
                    <a:pt x="1808" y="1306"/>
                  </a:lnTo>
                  <a:lnTo>
                    <a:pt x="3288" y="2161"/>
                  </a:lnTo>
                  <a:lnTo>
                    <a:pt x="3288" y="2072"/>
                  </a:lnTo>
                  <a:lnTo>
                    <a:pt x="3365" y="2116"/>
                  </a:lnTo>
                  <a:lnTo>
                    <a:pt x="3365" y="2016"/>
                  </a:lnTo>
                  <a:lnTo>
                    <a:pt x="1808" y="1117"/>
                  </a:lnTo>
                  <a:lnTo>
                    <a:pt x="1808" y="10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054;p47">
              <a:extLst>
                <a:ext uri="{FF2B5EF4-FFF2-40B4-BE49-F238E27FC236}">
                  <a16:creationId xmlns:a16="http://schemas.microsoft.com/office/drawing/2014/main" id="{70138846-90FF-4629-EFE7-C2C4B622B994}"/>
                </a:ext>
              </a:extLst>
            </p:cNvPr>
            <p:cNvSpPr/>
            <p:nvPr/>
          </p:nvSpPr>
          <p:spPr>
            <a:xfrm>
              <a:off x="5630120" y="3646387"/>
              <a:ext cx="136855" cy="228855"/>
            </a:xfrm>
            <a:custGeom>
              <a:avLst/>
              <a:gdLst/>
              <a:ahLst/>
              <a:cxnLst/>
              <a:rect l="l" t="t" r="r" b="b"/>
              <a:pathLst>
                <a:path w="3289" h="5500" extrusionOk="0">
                  <a:moveTo>
                    <a:pt x="1638" y="1"/>
                  </a:moveTo>
                  <a:lnTo>
                    <a:pt x="1638" y="1572"/>
                  </a:lnTo>
                  <a:lnTo>
                    <a:pt x="0" y="627"/>
                  </a:lnTo>
                  <a:lnTo>
                    <a:pt x="0" y="728"/>
                  </a:lnTo>
                  <a:lnTo>
                    <a:pt x="1638" y="1672"/>
                  </a:lnTo>
                  <a:lnTo>
                    <a:pt x="1638" y="3321"/>
                  </a:lnTo>
                  <a:lnTo>
                    <a:pt x="0" y="2375"/>
                  </a:lnTo>
                  <a:lnTo>
                    <a:pt x="0" y="2476"/>
                  </a:lnTo>
                  <a:lnTo>
                    <a:pt x="1638" y="3421"/>
                  </a:lnTo>
                  <a:lnTo>
                    <a:pt x="1638" y="5454"/>
                  </a:lnTo>
                  <a:cubicBezTo>
                    <a:pt x="1668" y="5469"/>
                    <a:pt x="1700" y="5484"/>
                    <a:pt x="1731" y="5499"/>
                  </a:cubicBezTo>
                  <a:lnTo>
                    <a:pt x="1731" y="3475"/>
                  </a:lnTo>
                  <a:lnTo>
                    <a:pt x="3289" y="4374"/>
                  </a:lnTo>
                  <a:lnTo>
                    <a:pt x="3289" y="4274"/>
                  </a:lnTo>
                  <a:lnTo>
                    <a:pt x="1731" y="3374"/>
                  </a:lnTo>
                  <a:lnTo>
                    <a:pt x="1731" y="1726"/>
                  </a:lnTo>
                  <a:lnTo>
                    <a:pt x="3289" y="2625"/>
                  </a:lnTo>
                  <a:lnTo>
                    <a:pt x="3289" y="2525"/>
                  </a:lnTo>
                  <a:lnTo>
                    <a:pt x="1731" y="1626"/>
                  </a:lnTo>
                  <a:lnTo>
                    <a:pt x="1731" y="1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055;p47">
              <a:extLst>
                <a:ext uri="{FF2B5EF4-FFF2-40B4-BE49-F238E27FC236}">
                  <a16:creationId xmlns:a16="http://schemas.microsoft.com/office/drawing/2014/main" id="{7C62019D-98A3-B1C6-1881-E991B05685B4}"/>
                </a:ext>
              </a:extLst>
            </p:cNvPr>
            <p:cNvSpPr/>
            <p:nvPr/>
          </p:nvSpPr>
          <p:spPr>
            <a:xfrm>
              <a:off x="5617720" y="3821482"/>
              <a:ext cx="151668" cy="87631"/>
            </a:xfrm>
            <a:custGeom>
              <a:avLst/>
              <a:gdLst/>
              <a:ahLst/>
              <a:cxnLst/>
              <a:rect l="l" t="t" r="r" b="b"/>
              <a:pathLst>
                <a:path w="3645" h="2106" extrusionOk="0">
                  <a:moveTo>
                    <a:pt x="415" y="1"/>
                  </a:moveTo>
                  <a:lnTo>
                    <a:pt x="1" y="241"/>
                  </a:lnTo>
                  <a:lnTo>
                    <a:pt x="3230" y="2106"/>
                  </a:lnTo>
                  <a:lnTo>
                    <a:pt x="3644" y="1865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056;p47">
              <a:extLst>
                <a:ext uri="{FF2B5EF4-FFF2-40B4-BE49-F238E27FC236}">
                  <a16:creationId xmlns:a16="http://schemas.microsoft.com/office/drawing/2014/main" id="{091BDCFE-4A28-1152-553E-53DCBE57B3E3}"/>
                </a:ext>
              </a:extLst>
            </p:cNvPr>
            <p:cNvSpPr/>
            <p:nvPr/>
          </p:nvSpPr>
          <p:spPr>
            <a:xfrm>
              <a:off x="5617720" y="3610935"/>
              <a:ext cx="17351" cy="220575"/>
            </a:xfrm>
            <a:custGeom>
              <a:avLst/>
              <a:gdLst/>
              <a:ahLst/>
              <a:cxnLst/>
              <a:rect l="l" t="t" r="r" b="b"/>
              <a:pathLst>
                <a:path w="417" h="5301" extrusionOk="0">
                  <a:moveTo>
                    <a:pt x="416" y="1"/>
                  </a:moveTo>
                  <a:lnTo>
                    <a:pt x="2" y="242"/>
                  </a:lnTo>
                  <a:lnTo>
                    <a:pt x="1" y="5301"/>
                  </a:lnTo>
                  <a:lnTo>
                    <a:pt x="415" y="506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525;p46">
            <a:extLst>
              <a:ext uri="{FF2B5EF4-FFF2-40B4-BE49-F238E27FC236}">
                <a16:creationId xmlns:a16="http://schemas.microsoft.com/office/drawing/2014/main" id="{B720A72D-1CC4-9F6E-B1B4-3CDE542F0A90}"/>
              </a:ext>
            </a:extLst>
          </p:cNvPr>
          <p:cNvGrpSpPr/>
          <p:nvPr/>
        </p:nvGrpSpPr>
        <p:grpSpPr>
          <a:xfrm>
            <a:off x="-605015" y="138005"/>
            <a:ext cx="1807789" cy="1807789"/>
            <a:chOff x="285516" y="1489750"/>
            <a:chExt cx="1947000" cy="1947000"/>
          </a:xfrm>
        </p:grpSpPr>
        <p:sp>
          <p:nvSpPr>
            <p:cNvPr id="2328" name="Google Shape;2526;p46">
              <a:extLst>
                <a:ext uri="{FF2B5EF4-FFF2-40B4-BE49-F238E27FC236}">
                  <a16:creationId xmlns:a16="http://schemas.microsoft.com/office/drawing/2014/main" id="{D2BF7AA4-6384-5189-D3E7-F78866532DD9}"/>
                </a:ext>
              </a:extLst>
            </p:cNvPr>
            <p:cNvSpPr/>
            <p:nvPr/>
          </p:nvSpPr>
          <p:spPr>
            <a:xfrm>
              <a:off x="285516" y="1489750"/>
              <a:ext cx="1947000" cy="194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527;p46">
              <a:extLst>
                <a:ext uri="{FF2B5EF4-FFF2-40B4-BE49-F238E27FC236}">
                  <a16:creationId xmlns:a16="http://schemas.microsoft.com/office/drawing/2014/main" id="{E52D8BA9-CEF7-F025-DF0A-E241CC9725BE}"/>
                </a:ext>
              </a:extLst>
            </p:cNvPr>
            <p:cNvGrpSpPr/>
            <p:nvPr/>
          </p:nvGrpSpPr>
          <p:grpSpPr>
            <a:xfrm>
              <a:off x="488301" y="1620552"/>
              <a:ext cx="1409458" cy="1284468"/>
              <a:chOff x="1003175" y="4436000"/>
              <a:chExt cx="716625" cy="653075"/>
            </a:xfrm>
          </p:grpSpPr>
          <p:sp>
            <p:nvSpPr>
              <p:cNvPr id="2330" name="Google Shape;2528;p46">
                <a:extLst>
                  <a:ext uri="{FF2B5EF4-FFF2-40B4-BE49-F238E27FC236}">
                    <a16:creationId xmlns:a16="http://schemas.microsoft.com/office/drawing/2014/main" id="{CB5B1357-3BA9-301E-F781-BE61259CDB0B}"/>
                  </a:ext>
                </a:extLst>
              </p:cNvPr>
              <p:cNvSpPr/>
              <p:nvPr/>
            </p:nvSpPr>
            <p:spPr>
              <a:xfrm>
                <a:off x="1350350" y="4638025"/>
                <a:ext cx="369450" cy="216150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8646" extrusionOk="0">
                    <a:moveTo>
                      <a:pt x="1" y="1"/>
                    </a:moveTo>
                    <a:cubicBezTo>
                      <a:pt x="806" y="467"/>
                      <a:pt x="1251" y="1457"/>
                      <a:pt x="1251" y="2791"/>
                    </a:cubicBezTo>
                    <a:cubicBezTo>
                      <a:pt x="1251" y="2833"/>
                      <a:pt x="1274" y="2870"/>
                      <a:pt x="1308" y="2890"/>
                    </a:cubicBezTo>
                    <a:cubicBezTo>
                      <a:pt x="1308" y="2890"/>
                      <a:pt x="7204" y="7755"/>
                      <a:pt x="11920" y="8573"/>
                    </a:cubicBezTo>
                    <a:cubicBezTo>
                      <a:pt x="12178" y="8618"/>
                      <a:pt x="12607" y="8646"/>
                      <a:pt x="13036" y="8646"/>
                    </a:cubicBezTo>
                    <a:cubicBezTo>
                      <a:pt x="13905" y="8646"/>
                      <a:pt x="14777" y="8533"/>
                      <a:pt x="14237" y="822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529;p46">
                <a:extLst>
                  <a:ext uri="{FF2B5EF4-FFF2-40B4-BE49-F238E27FC236}">
                    <a16:creationId xmlns:a16="http://schemas.microsoft.com/office/drawing/2014/main" id="{BD11D7B2-D468-1A61-0590-8E3E234BBC9A}"/>
                  </a:ext>
                </a:extLst>
              </p:cNvPr>
              <p:cNvSpPr/>
              <p:nvPr/>
            </p:nvSpPr>
            <p:spPr>
              <a:xfrm>
                <a:off x="1003175" y="4436000"/>
                <a:ext cx="175175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8154" extrusionOk="0">
                    <a:moveTo>
                      <a:pt x="4304" y="0"/>
                    </a:moveTo>
                    <a:cubicBezTo>
                      <a:pt x="3260" y="0"/>
                      <a:pt x="1958" y="954"/>
                      <a:pt x="1088" y="2461"/>
                    </a:cubicBezTo>
                    <a:cubicBezTo>
                      <a:pt x="0" y="4345"/>
                      <a:pt x="0" y="6383"/>
                      <a:pt x="1088" y="7011"/>
                    </a:cubicBezTo>
                    <a:lnTo>
                      <a:pt x="3022" y="8127"/>
                    </a:lnTo>
                    <a:lnTo>
                      <a:pt x="3022" y="8127"/>
                    </a:lnTo>
                    <a:cubicBezTo>
                      <a:pt x="1978" y="7469"/>
                      <a:pt x="1993" y="5462"/>
                      <a:pt x="3066" y="3603"/>
                    </a:cubicBezTo>
                    <a:cubicBezTo>
                      <a:pt x="3937" y="2096"/>
                      <a:pt x="5240" y="1142"/>
                      <a:pt x="6283" y="1142"/>
                    </a:cubicBezTo>
                    <a:cubicBezTo>
                      <a:pt x="6544" y="1142"/>
                      <a:pt x="6789" y="1202"/>
                      <a:pt x="7006" y="1328"/>
                    </a:cubicBezTo>
                    <a:lnTo>
                      <a:pt x="5028" y="186"/>
                    </a:lnTo>
                    <a:cubicBezTo>
                      <a:pt x="4810" y="60"/>
                      <a:pt x="4565" y="0"/>
                      <a:pt x="4304" y="0"/>
                    </a:cubicBezTo>
                    <a:close/>
                    <a:moveTo>
                      <a:pt x="3022" y="8127"/>
                    </a:moveTo>
                    <a:lnTo>
                      <a:pt x="3022" y="8127"/>
                    </a:lnTo>
                    <a:cubicBezTo>
                      <a:pt x="3037" y="8136"/>
                      <a:pt x="3051" y="8145"/>
                      <a:pt x="3066" y="8153"/>
                    </a:cubicBezTo>
                    <a:lnTo>
                      <a:pt x="3066" y="8152"/>
                    </a:lnTo>
                    <a:lnTo>
                      <a:pt x="3022" y="8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530;p46">
                <a:extLst>
                  <a:ext uri="{FF2B5EF4-FFF2-40B4-BE49-F238E27FC236}">
                    <a16:creationId xmlns:a16="http://schemas.microsoft.com/office/drawing/2014/main" id="{BC3B61C0-0EAC-9681-20A7-6446BD97C955}"/>
                  </a:ext>
                </a:extLst>
              </p:cNvPr>
              <p:cNvSpPr/>
              <p:nvPr/>
            </p:nvSpPr>
            <p:spPr>
              <a:xfrm>
                <a:off x="1052625" y="4464550"/>
                <a:ext cx="152900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7197" extrusionOk="0">
                    <a:moveTo>
                      <a:pt x="4305" y="0"/>
                    </a:moveTo>
                    <a:cubicBezTo>
                      <a:pt x="3262" y="0"/>
                      <a:pt x="1959" y="954"/>
                      <a:pt x="1088" y="2461"/>
                    </a:cubicBezTo>
                    <a:cubicBezTo>
                      <a:pt x="0" y="4346"/>
                      <a:pt x="0" y="6382"/>
                      <a:pt x="1088" y="7011"/>
                    </a:cubicBezTo>
                    <a:cubicBezTo>
                      <a:pt x="1306" y="7137"/>
                      <a:pt x="1551" y="7196"/>
                      <a:pt x="1812" y="7196"/>
                    </a:cubicBezTo>
                    <a:cubicBezTo>
                      <a:pt x="2856" y="7196"/>
                      <a:pt x="4158" y="6243"/>
                      <a:pt x="5028" y="4736"/>
                    </a:cubicBezTo>
                    <a:cubicBezTo>
                      <a:pt x="6116" y="2851"/>
                      <a:pt x="6116" y="813"/>
                      <a:pt x="5028" y="186"/>
                    </a:cubicBezTo>
                    <a:cubicBezTo>
                      <a:pt x="4811" y="60"/>
                      <a:pt x="4566" y="0"/>
                      <a:pt x="43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531;p46">
                <a:extLst>
                  <a:ext uri="{FF2B5EF4-FFF2-40B4-BE49-F238E27FC236}">
                    <a16:creationId xmlns:a16="http://schemas.microsoft.com/office/drawing/2014/main" id="{2960DD70-1DD5-8DA2-F04B-6772E1FCE1A1}"/>
                  </a:ext>
                </a:extLst>
              </p:cNvPr>
              <p:cNvSpPr/>
              <p:nvPr/>
            </p:nvSpPr>
            <p:spPr>
              <a:xfrm>
                <a:off x="1094125" y="4537275"/>
                <a:ext cx="171950" cy="235825"/>
              </a:xfrm>
              <a:custGeom>
                <a:avLst/>
                <a:gdLst/>
                <a:ahLst/>
                <a:cxnLst/>
                <a:rect l="l" t="t" r="r" b="b"/>
                <a:pathLst>
                  <a:path w="6878" h="9433" extrusionOk="0">
                    <a:moveTo>
                      <a:pt x="2335" y="0"/>
                    </a:moveTo>
                    <a:cubicBezTo>
                      <a:pt x="1968" y="0"/>
                      <a:pt x="1575" y="117"/>
                      <a:pt x="1238" y="404"/>
                    </a:cubicBezTo>
                    <a:cubicBezTo>
                      <a:pt x="1" y="1459"/>
                      <a:pt x="158" y="2787"/>
                      <a:pt x="428" y="3361"/>
                    </a:cubicBezTo>
                    <a:lnTo>
                      <a:pt x="3275" y="9433"/>
                    </a:lnTo>
                    <a:lnTo>
                      <a:pt x="3276" y="9433"/>
                    </a:lnTo>
                    <a:cubicBezTo>
                      <a:pt x="3007" y="8859"/>
                      <a:pt x="3595" y="8015"/>
                      <a:pt x="4589" y="7549"/>
                    </a:cubicBezTo>
                    <a:cubicBezTo>
                      <a:pt x="5019" y="7347"/>
                      <a:pt x="5455" y="7249"/>
                      <a:pt x="5832" y="7249"/>
                    </a:cubicBezTo>
                    <a:cubicBezTo>
                      <a:pt x="6328" y="7249"/>
                      <a:pt x="6724" y="7418"/>
                      <a:pt x="6877" y="7744"/>
                    </a:cubicBezTo>
                    <a:lnTo>
                      <a:pt x="3526" y="600"/>
                    </a:lnTo>
                    <a:cubicBezTo>
                      <a:pt x="3366" y="257"/>
                      <a:pt x="2879" y="0"/>
                      <a:pt x="2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532;p46">
                <a:extLst>
                  <a:ext uri="{FF2B5EF4-FFF2-40B4-BE49-F238E27FC236}">
                    <a16:creationId xmlns:a16="http://schemas.microsoft.com/office/drawing/2014/main" id="{AD84DCF3-5294-EB0E-DFA5-E391ED3D9D5F}"/>
                  </a:ext>
                </a:extLst>
              </p:cNvPr>
              <p:cNvSpPr/>
              <p:nvPr/>
            </p:nvSpPr>
            <p:spPr>
              <a:xfrm>
                <a:off x="1103825" y="4601150"/>
                <a:ext cx="547300" cy="480525"/>
              </a:xfrm>
              <a:custGeom>
                <a:avLst/>
                <a:gdLst/>
                <a:ahLst/>
                <a:cxnLst/>
                <a:rect l="l" t="t" r="r" b="b"/>
                <a:pathLst>
                  <a:path w="21892" h="19221" extrusionOk="0">
                    <a:moveTo>
                      <a:pt x="6895" y="1"/>
                    </a:moveTo>
                    <a:cubicBezTo>
                      <a:pt x="5223" y="1"/>
                      <a:pt x="3137" y="1529"/>
                      <a:pt x="1742" y="3943"/>
                    </a:cubicBezTo>
                    <a:cubicBezTo>
                      <a:pt x="0" y="6963"/>
                      <a:pt x="0" y="10226"/>
                      <a:pt x="1742" y="11233"/>
                    </a:cubicBezTo>
                    <a:lnTo>
                      <a:pt x="15579" y="19220"/>
                    </a:lnTo>
                    <a:cubicBezTo>
                      <a:pt x="13835" y="18213"/>
                      <a:pt x="13835" y="14951"/>
                      <a:pt x="15579" y="11931"/>
                    </a:cubicBezTo>
                    <a:cubicBezTo>
                      <a:pt x="16973" y="9516"/>
                      <a:pt x="19060" y="7989"/>
                      <a:pt x="20732" y="7989"/>
                    </a:cubicBezTo>
                    <a:cubicBezTo>
                      <a:pt x="21150" y="7989"/>
                      <a:pt x="21543" y="8085"/>
                      <a:pt x="21892" y="8286"/>
                    </a:cubicBezTo>
                    <a:lnTo>
                      <a:pt x="8055" y="298"/>
                    </a:lnTo>
                    <a:cubicBezTo>
                      <a:pt x="7706" y="97"/>
                      <a:pt x="7314" y="1"/>
                      <a:pt x="6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533;p46">
                <a:extLst>
                  <a:ext uri="{FF2B5EF4-FFF2-40B4-BE49-F238E27FC236}">
                    <a16:creationId xmlns:a16="http://schemas.microsoft.com/office/drawing/2014/main" id="{F6DAF2DF-BE05-824F-1239-093B3AF0BAD5}"/>
                  </a:ext>
                </a:extLst>
              </p:cNvPr>
              <p:cNvSpPr/>
              <p:nvPr/>
            </p:nvSpPr>
            <p:spPr>
              <a:xfrm>
                <a:off x="1449700" y="4800900"/>
                <a:ext cx="23410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11527" extrusionOk="0">
                    <a:moveTo>
                      <a:pt x="6896" y="1"/>
                    </a:moveTo>
                    <a:cubicBezTo>
                      <a:pt x="6282" y="1"/>
                      <a:pt x="5599" y="205"/>
                      <a:pt x="4900" y="609"/>
                    </a:cubicBezTo>
                    <a:cubicBezTo>
                      <a:pt x="3716" y="1293"/>
                      <a:pt x="2580" y="2491"/>
                      <a:pt x="1744" y="3941"/>
                    </a:cubicBezTo>
                    <a:cubicBezTo>
                      <a:pt x="0" y="6961"/>
                      <a:pt x="0" y="10223"/>
                      <a:pt x="1744" y="11230"/>
                    </a:cubicBezTo>
                    <a:cubicBezTo>
                      <a:pt x="2086" y="11428"/>
                      <a:pt x="2478" y="11526"/>
                      <a:pt x="2904" y="11526"/>
                    </a:cubicBezTo>
                    <a:cubicBezTo>
                      <a:pt x="3518" y="11526"/>
                      <a:pt x="4200" y="11322"/>
                      <a:pt x="4900" y="10918"/>
                    </a:cubicBezTo>
                    <a:cubicBezTo>
                      <a:pt x="6084" y="10234"/>
                      <a:pt x="7219" y="9035"/>
                      <a:pt x="8057" y="7586"/>
                    </a:cubicBezTo>
                    <a:cubicBezTo>
                      <a:pt x="8894" y="6136"/>
                      <a:pt x="9364" y="4553"/>
                      <a:pt x="9364" y="3186"/>
                    </a:cubicBezTo>
                    <a:cubicBezTo>
                      <a:pt x="9364" y="1819"/>
                      <a:pt x="8894" y="779"/>
                      <a:pt x="8057" y="296"/>
                    </a:cubicBezTo>
                    <a:cubicBezTo>
                      <a:pt x="7714" y="99"/>
                      <a:pt x="7321" y="1"/>
                      <a:pt x="6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534;p46">
                <a:extLst>
                  <a:ext uri="{FF2B5EF4-FFF2-40B4-BE49-F238E27FC236}">
                    <a16:creationId xmlns:a16="http://schemas.microsoft.com/office/drawing/2014/main" id="{EB4FEA93-386D-68E7-8E15-FF7C4881B1E5}"/>
                  </a:ext>
                </a:extLst>
              </p:cNvPr>
              <p:cNvSpPr/>
              <p:nvPr/>
            </p:nvSpPr>
            <p:spPr>
              <a:xfrm>
                <a:off x="1477700" y="4833800"/>
                <a:ext cx="189000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894" extrusionOk="0">
                    <a:moveTo>
                      <a:pt x="5320" y="1"/>
                    </a:moveTo>
                    <a:cubicBezTo>
                      <a:pt x="4030" y="1"/>
                      <a:pt x="2420" y="1178"/>
                      <a:pt x="1345" y="3041"/>
                    </a:cubicBezTo>
                    <a:cubicBezTo>
                      <a:pt x="1" y="5370"/>
                      <a:pt x="1" y="7889"/>
                      <a:pt x="1345" y="8665"/>
                    </a:cubicBezTo>
                    <a:cubicBezTo>
                      <a:pt x="1614" y="8820"/>
                      <a:pt x="1917" y="8894"/>
                      <a:pt x="2240" y="8894"/>
                    </a:cubicBezTo>
                    <a:cubicBezTo>
                      <a:pt x="3530" y="8894"/>
                      <a:pt x="5139" y="7716"/>
                      <a:pt x="6214" y="5853"/>
                    </a:cubicBezTo>
                    <a:cubicBezTo>
                      <a:pt x="7560" y="3524"/>
                      <a:pt x="7560" y="1006"/>
                      <a:pt x="6214" y="230"/>
                    </a:cubicBezTo>
                    <a:cubicBezTo>
                      <a:pt x="5945" y="75"/>
                      <a:pt x="5643" y="1"/>
                      <a:pt x="5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535;p46">
                <a:extLst>
                  <a:ext uri="{FF2B5EF4-FFF2-40B4-BE49-F238E27FC236}">
                    <a16:creationId xmlns:a16="http://schemas.microsoft.com/office/drawing/2014/main" id="{099D9492-29AF-B733-ED03-5EDAA72F3D63}"/>
                  </a:ext>
                </a:extLst>
              </p:cNvPr>
              <p:cNvSpPr/>
              <p:nvPr/>
            </p:nvSpPr>
            <p:spPr>
              <a:xfrm>
                <a:off x="1536700" y="4903200"/>
                <a:ext cx="71025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343" extrusionOk="0">
                    <a:moveTo>
                      <a:pt x="1999" y="0"/>
                    </a:moveTo>
                    <a:cubicBezTo>
                      <a:pt x="1514" y="0"/>
                      <a:pt x="909" y="443"/>
                      <a:pt x="505" y="1143"/>
                    </a:cubicBezTo>
                    <a:cubicBezTo>
                      <a:pt x="0" y="2018"/>
                      <a:pt x="0" y="2964"/>
                      <a:pt x="505" y="3256"/>
                    </a:cubicBezTo>
                    <a:cubicBezTo>
                      <a:pt x="607" y="3314"/>
                      <a:pt x="720" y="3342"/>
                      <a:pt x="842" y="3342"/>
                    </a:cubicBezTo>
                    <a:cubicBezTo>
                      <a:pt x="1326" y="3342"/>
                      <a:pt x="1931" y="2900"/>
                      <a:pt x="2335" y="2200"/>
                    </a:cubicBezTo>
                    <a:cubicBezTo>
                      <a:pt x="2840" y="1325"/>
                      <a:pt x="2840" y="378"/>
                      <a:pt x="2335" y="87"/>
                    </a:cubicBezTo>
                    <a:cubicBezTo>
                      <a:pt x="2234" y="28"/>
                      <a:pt x="2120" y="0"/>
                      <a:pt x="1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536;p46">
                <a:extLst>
                  <a:ext uri="{FF2B5EF4-FFF2-40B4-BE49-F238E27FC236}">
                    <a16:creationId xmlns:a16="http://schemas.microsoft.com/office/drawing/2014/main" id="{86BDEAB2-859B-91DF-3D80-0AF7F2A8DB93}"/>
                  </a:ext>
                </a:extLst>
              </p:cNvPr>
              <p:cNvSpPr/>
              <p:nvPr/>
            </p:nvSpPr>
            <p:spPr>
              <a:xfrm>
                <a:off x="1520475" y="4855425"/>
                <a:ext cx="139350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7529" extrusionOk="0">
                    <a:moveTo>
                      <a:pt x="4136" y="1"/>
                    </a:moveTo>
                    <a:cubicBezTo>
                      <a:pt x="5279" y="660"/>
                      <a:pt x="5279" y="2798"/>
                      <a:pt x="4137" y="4776"/>
                    </a:cubicBezTo>
                    <a:cubicBezTo>
                      <a:pt x="3224" y="6359"/>
                      <a:pt x="1856" y="7359"/>
                      <a:pt x="761" y="7359"/>
                    </a:cubicBezTo>
                    <a:cubicBezTo>
                      <a:pt x="487" y="7359"/>
                      <a:pt x="229" y="7296"/>
                      <a:pt x="0" y="7164"/>
                    </a:cubicBezTo>
                    <a:lnTo>
                      <a:pt x="0" y="7164"/>
                    </a:lnTo>
                    <a:lnTo>
                      <a:pt x="295" y="7334"/>
                    </a:lnTo>
                    <a:cubicBezTo>
                      <a:pt x="524" y="7466"/>
                      <a:pt x="781" y="7529"/>
                      <a:pt x="1056" y="7529"/>
                    </a:cubicBezTo>
                    <a:cubicBezTo>
                      <a:pt x="2151" y="7529"/>
                      <a:pt x="3518" y="6528"/>
                      <a:pt x="4431" y="4946"/>
                    </a:cubicBezTo>
                    <a:cubicBezTo>
                      <a:pt x="5574" y="2969"/>
                      <a:pt x="5574" y="831"/>
                      <a:pt x="4431" y="170"/>
                    </a:cubicBezTo>
                    <a:lnTo>
                      <a:pt x="4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537;p46">
                <a:extLst>
                  <a:ext uri="{FF2B5EF4-FFF2-40B4-BE49-F238E27FC236}">
                    <a16:creationId xmlns:a16="http://schemas.microsoft.com/office/drawing/2014/main" id="{1DE977D8-B452-04C9-8A51-0E2162DB2C7C}"/>
                  </a:ext>
                </a:extLst>
              </p:cNvPr>
              <p:cNvSpPr/>
              <p:nvPr/>
            </p:nvSpPr>
            <p:spPr>
              <a:xfrm>
                <a:off x="1469625" y="4824300"/>
                <a:ext cx="176025" cy="239400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576" extrusionOk="0">
                    <a:moveTo>
                      <a:pt x="7038" y="419"/>
                    </a:moveTo>
                    <a:lnTo>
                      <a:pt x="7040" y="420"/>
                    </a:lnTo>
                    <a:cubicBezTo>
                      <a:pt x="7040" y="419"/>
                      <a:pt x="7039" y="419"/>
                      <a:pt x="7038" y="419"/>
                    </a:cubicBezTo>
                    <a:close/>
                    <a:moveTo>
                      <a:pt x="5774" y="1"/>
                    </a:moveTo>
                    <a:cubicBezTo>
                      <a:pt x="4375" y="1"/>
                      <a:pt x="2627" y="1280"/>
                      <a:pt x="1460" y="3302"/>
                    </a:cubicBezTo>
                    <a:cubicBezTo>
                      <a:pt x="0" y="5830"/>
                      <a:pt x="0" y="8563"/>
                      <a:pt x="1460" y="9405"/>
                    </a:cubicBezTo>
                    <a:lnTo>
                      <a:pt x="1749" y="9573"/>
                    </a:lnTo>
                    <a:lnTo>
                      <a:pt x="1749" y="9573"/>
                    </a:lnTo>
                    <a:cubicBezTo>
                      <a:pt x="294" y="8727"/>
                      <a:pt x="296" y="5997"/>
                      <a:pt x="1754" y="3471"/>
                    </a:cubicBezTo>
                    <a:cubicBezTo>
                      <a:pt x="2922" y="1450"/>
                      <a:pt x="4669" y="171"/>
                      <a:pt x="6069" y="171"/>
                    </a:cubicBezTo>
                    <a:cubicBezTo>
                      <a:pt x="6418" y="171"/>
                      <a:pt x="6747" y="250"/>
                      <a:pt x="7038" y="419"/>
                    </a:cubicBezTo>
                    <a:lnTo>
                      <a:pt x="7038" y="419"/>
                    </a:lnTo>
                    <a:lnTo>
                      <a:pt x="6745" y="249"/>
                    </a:lnTo>
                    <a:cubicBezTo>
                      <a:pt x="6453" y="81"/>
                      <a:pt x="6125" y="1"/>
                      <a:pt x="5774" y="1"/>
                    </a:cubicBezTo>
                    <a:close/>
                    <a:moveTo>
                      <a:pt x="1749" y="9573"/>
                    </a:moveTo>
                    <a:cubicBezTo>
                      <a:pt x="1751" y="9574"/>
                      <a:pt x="1753" y="9575"/>
                      <a:pt x="1754" y="9576"/>
                    </a:cubicBezTo>
                    <a:lnTo>
                      <a:pt x="1749" y="95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538;p46">
                <a:extLst>
                  <a:ext uri="{FF2B5EF4-FFF2-40B4-BE49-F238E27FC236}">
                    <a16:creationId xmlns:a16="http://schemas.microsoft.com/office/drawing/2014/main" id="{D39EF231-8ECA-0AE2-F1F9-F9C6AF96F12D}"/>
                  </a:ext>
                </a:extLst>
              </p:cNvPr>
              <p:cNvSpPr/>
              <p:nvPr/>
            </p:nvSpPr>
            <p:spPr>
              <a:xfrm>
                <a:off x="1476975" y="4828550"/>
                <a:ext cx="205150" cy="24137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9655" extrusionOk="0">
                    <a:moveTo>
                      <a:pt x="5411" y="1050"/>
                    </a:moveTo>
                    <a:cubicBezTo>
                      <a:pt x="5686" y="1050"/>
                      <a:pt x="5943" y="1113"/>
                      <a:pt x="6171" y="1245"/>
                    </a:cubicBezTo>
                    <a:cubicBezTo>
                      <a:pt x="7314" y="1905"/>
                      <a:pt x="7314" y="4044"/>
                      <a:pt x="6171" y="6021"/>
                    </a:cubicBezTo>
                    <a:cubicBezTo>
                      <a:pt x="5258" y="7603"/>
                      <a:pt x="3891" y="8604"/>
                      <a:pt x="2796" y="8604"/>
                    </a:cubicBezTo>
                    <a:cubicBezTo>
                      <a:pt x="2521" y="8604"/>
                      <a:pt x="2264" y="8541"/>
                      <a:pt x="2035" y="8409"/>
                    </a:cubicBezTo>
                    <a:cubicBezTo>
                      <a:pt x="893" y="7750"/>
                      <a:pt x="893" y="5611"/>
                      <a:pt x="2035" y="3633"/>
                    </a:cubicBezTo>
                    <a:cubicBezTo>
                      <a:pt x="2949" y="2051"/>
                      <a:pt x="4317" y="1050"/>
                      <a:pt x="5411" y="1050"/>
                    </a:cubicBezTo>
                    <a:close/>
                    <a:moveTo>
                      <a:pt x="5775" y="1"/>
                    </a:moveTo>
                    <a:cubicBezTo>
                      <a:pt x="4375" y="1"/>
                      <a:pt x="2628" y="1280"/>
                      <a:pt x="1460" y="3301"/>
                    </a:cubicBezTo>
                    <a:cubicBezTo>
                      <a:pt x="0" y="5830"/>
                      <a:pt x="0" y="8562"/>
                      <a:pt x="1460" y="9406"/>
                    </a:cubicBezTo>
                    <a:cubicBezTo>
                      <a:pt x="1752" y="9574"/>
                      <a:pt x="2081" y="9654"/>
                      <a:pt x="2431" y="9654"/>
                    </a:cubicBezTo>
                    <a:cubicBezTo>
                      <a:pt x="3831" y="9654"/>
                      <a:pt x="5579" y="8375"/>
                      <a:pt x="6746" y="6353"/>
                    </a:cubicBezTo>
                    <a:cubicBezTo>
                      <a:pt x="8205" y="3825"/>
                      <a:pt x="8205" y="1092"/>
                      <a:pt x="6746" y="250"/>
                    </a:cubicBezTo>
                    <a:cubicBezTo>
                      <a:pt x="6454" y="81"/>
                      <a:pt x="6126" y="1"/>
                      <a:pt x="5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539;p46">
                <a:extLst>
                  <a:ext uri="{FF2B5EF4-FFF2-40B4-BE49-F238E27FC236}">
                    <a16:creationId xmlns:a16="http://schemas.microsoft.com/office/drawing/2014/main" id="{32868977-6D03-CC5A-507C-24E4820BBB36}"/>
                  </a:ext>
                </a:extLst>
              </p:cNvPr>
              <p:cNvSpPr/>
              <p:nvPr/>
            </p:nvSpPr>
            <p:spPr>
              <a:xfrm>
                <a:off x="1552425" y="4910750"/>
                <a:ext cx="578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982" extrusionOk="0">
                    <a:moveTo>
                      <a:pt x="0" y="2738"/>
                    </a:moveTo>
                    <a:cubicBezTo>
                      <a:pt x="1" y="2739"/>
                      <a:pt x="2" y="2739"/>
                      <a:pt x="3" y="2740"/>
                    </a:cubicBezTo>
                    <a:lnTo>
                      <a:pt x="3" y="2740"/>
                    </a:lnTo>
                    <a:lnTo>
                      <a:pt x="0" y="2738"/>
                    </a:lnTo>
                    <a:close/>
                    <a:moveTo>
                      <a:pt x="1580" y="1"/>
                    </a:moveTo>
                    <a:lnTo>
                      <a:pt x="1580" y="1"/>
                    </a:lnTo>
                    <a:cubicBezTo>
                      <a:pt x="2017" y="253"/>
                      <a:pt x="2017" y="1069"/>
                      <a:pt x="1580" y="1826"/>
                    </a:cubicBezTo>
                    <a:cubicBezTo>
                      <a:pt x="1232" y="2430"/>
                      <a:pt x="709" y="2813"/>
                      <a:pt x="291" y="2813"/>
                    </a:cubicBezTo>
                    <a:cubicBezTo>
                      <a:pt x="187" y="2813"/>
                      <a:pt x="90" y="2789"/>
                      <a:pt x="3" y="2740"/>
                    </a:cubicBezTo>
                    <a:lnTo>
                      <a:pt x="3" y="2740"/>
                    </a:lnTo>
                    <a:lnTo>
                      <a:pt x="295" y="2907"/>
                    </a:lnTo>
                    <a:cubicBezTo>
                      <a:pt x="383" y="2958"/>
                      <a:pt x="481" y="2982"/>
                      <a:pt x="586" y="2982"/>
                    </a:cubicBezTo>
                    <a:cubicBezTo>
                      <a:pt x="1004" y="2982"/>
                      <a:pt x="1526" y="2600"/>
                      <a:pt x="1875" y="1996"/>
                    </a:cubicBezTo>
                    <a:cubicBezTo>
                      <a:pt x="2312" y="1240"/>
                      <a:pt x="2312" y="423"/>
                      <a:pt x="1875" y="171"/>
                    </a:cubicBez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540;p46">
                <a:extLst>
                  <a:ext uri="{FF2B5EF4-FFF2-40B4-BE49-F238E27FC236}">
                    <a16:creationId xmlns:a16="http://schemas.microsoft.com/office/drawing/2014/main" id="{98C25B98-3FD1-12D0-F045-C93BA05FACDD}"/>
                  </a:ext>
                </a:extLst>
              </p:cNvPr>
              <p:cNvSpPr/>
              <p:nvPr/>
            </p:nvSpPr>
            <p:spPr>
              <a:xfrm>
                <a:off x="1532975" y="4898875"/>
                <a:ext cx="71825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763" extrusionOk="0">
                    <a:moveTo>
                      <a:pt x="2208" y="0"/>
                    </a:moveTo>
                    <a:cubicBezTo>
                      <a:pt x="1673" y="0"/>
                      <a:pt x="1005" y="489"/>
                      <a:pt x="559" y="1262"/>
                    </a:cubicBezTo>
                    <a:cubicBezTo>
                      <a:pt x="1" y="2227"/>
                      <a:pt x="1" y="3272"/>
                      <a:pt x="559" y="3594"/>
                    </a:cubicBezTo>
                    <a:lnTo>
                      <a:pt x="854" y="3763"/>
                    </a:lnTo>
                    <a:cubicBezTo>
                      <a:pt x="296" y="3442"/>
                      <a:pt x="296" y="2397"/>
                      <a:pt x="854" y="1431"/>
                    </a:cubicBezTo>
                    <a:cubicBezTo>
                      <a:pt x="1299" y="659"/>
                      <a:pt x="1967" y="170"/>
                      <a:pt x="2502" y="170"/>
                    </a:cubicBezTo>
                    <a:cubicBezTo>
                      <a:pt x="2636" y="170"/>
                      <a:pt x="2761" y="201"/>
                      <a:pt x="2873" y="265"/>
                    </a:cubicBezTo>
                    <a:lnTo>
                      <a:pt x="2579" y="95"/>
                    </a:lnTo>
                    <a:cubicBezTo>
                      <a:pt x="2467" y="31"/>
                      <a:pt x="2342" y="0"/>
                      <a:pt x="2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541;p46">
                <a:extLst>
                  <a:ext uri="{FF2B5EF4-FFF2-40B4-BE49-F238E27FC236}">
                    <a16:creationId xmlns:a16="http://schemas.microsoft.com/office/drawing/2014/main" id="{010DBEE4-6662-D16F-7665-7BF86A28A02F}"/>
                  </a:ext>
                </a:extLst>
              </p:cNvPr>
              <p:cNvSpPr/>
              <p:nvPr/>
            </p:nvSpPr>
            <p:spPr>
              <a:xfrm>
                <a:off x="1540375" y="4903125"/>
                <a:ext cx="7837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688" extrusionOk="0">
                    <a:moveTo>
                      <a:pt x="2067" y="401"/>
                    </a:moveTo>
                    <a:cubicBezTo>
                      <a:pt x="2172" y="401"/>
                      <a:pt x="2270" y="425"/>
                      <a:pt x="2357" y="476"/>
                    </a:cubicBezTo>
                    <a:cubicBezTo>
                      <a:pt x="2794" y="728"/>
                      <a:pt x="2794" y="1545"/>
                      <a:pt x="2357" y="2301"/>
                    </a:cubicBezTo>
                    <a:cubicBezTo>
                      <a:pt x="2008" y="2905"/>
                      <a:pt x="1486" y="3287"/>
                      <a:pt x="1068" y="3287"/>
                    </a:cubicBezTo>
                    <a:cubicBezTo>
                      <a:pt x="963" y="3287"/>
                      <a:pt x="865" y="3263"/>
                      <a:pt x="777" y="3212"/>
                    </a:cubicBezTo>
                    <a:cubicBezTo>
                      <a:pt x="341" y="2960"/>
                      <a:pt x="341" y="2143"/>
                      <a:pt x="777" y="1388"/>
                    </a:cubicBezTo>
                    <a:cubicBezTo>
                      <a:pt x="1126" y="784"/>
                      <a:pt x="1648" y="401"/>
                      <a:pt x="2067" y="401"/>
                    </a:cubicBezTo>
                    <a:close/>
                    <a:moveTo>
                      <a:pt x="2205" y="0"/>
                    </a:moveTo>
                    <a:cubicBezTo>
                      <a:pt x="1670" y="0"/>
                      <a:pt x="1003" y="489"/>
                      <a:pt x="558" y="1261"/>
                    </a:cubicBezTo>
                    <a:cubicBezTo>
                      <a:pt x="0" y="2227"/>
                      <a:pt x="0" y="3271"/>
                      <a:pt x="558" y="3593"/>
                    </a:cubicBezTo>
                    <a:cubicBezTo>
                      <a:pt x="669" y="3657"/>
                      <a:pt x="795" y="3688"/>
                      <a:pt x="929" y="3688"/>
                    </a:cubicBezTo>
                    <a:cubicBezTo>
                      <a:pt x="1463" y="3688"/>
                      <a:pt x="2131" y="3200"/>
                      <a:pt x="2577" y="2427"/>
                    </a:cubicBezTo>
                    <a:cubicBezTo>
                      <a:pt x="3135" y="1462"/>
                      <a:pt x="3135" y="418"/>
                      <a:pt x="2577" y="95"/>
                    </a:cubicBezTo>
                    <a:cubicBezTo>
                      <a:pt x="2465" y="31"/>
                      <a:pt x="2339" y="0"/>
                      <a:pt x="2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542;p46">
                <a:extLst>
                  <a:ext uri="{FF2B5EF4-FFF2-40B4-BE49-F238E27FC236}">
                    <a16:creationId xmlns:a16="http://schemas.microsoft.com/office/drawing/2014/main" id="{51122FCC-E03A-D500-39A4-C188212A0489}"/>
                  </a:ext>
                </a:extLst>
              </p:cNvPr>
              <p:cNvSpPr/>
              <p:nvPr/>
            </p:nvSpPr>
            <p:spPr>
              <a:xfrm>
                <a:off x="1385175" y="4962775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3" y="1"/>
                    </a:moveTo>
                    <a:cubicBezTo>
                      <a:pt x="197" y="1"/>
                      <a:pt x="0" y="180"/>
                      <a:pt x="13" y="421"/>
                    </a:cubicBezTo>
                    <a:cubicBezTo>
                      <a:pt x="74" y="1604"/>
                      <a:pt x="508" y="2550"/>
                      <a:pt x="1312" y="3016"/>
                    </a:cubicBezTo>
                    <a:lnTo>
                      <a:pt x="1312" y="3017"/>
                    </a:lnTo>
                    <a:lnTo>
                      <a:pt x="2419" y="3655"/>
                    </a:lnTo>
                    <a:cubicBezTo>
                      <a:pt x="1509" y="3130"/>
                      <a:pt x="1074" y="1989"/>
                      <a:pt x="1114" y="587"/>
                    </a:cubicBezTo>
                    <a:cubicBezTo>
                      <a:pt x="1118" y="440"/>
                      <a:pt x="1042" y="302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543;p46">
                <a:extLst>
                  <a:ext uri="{FF2B5EF4-FFF2-40B4-BE49-F238E27FC236}">
                    <a16:creationId xmlns:a16="http://schemas.microsoft.com/office/drawing/2014/main" id="{FC695B28-5DA0-F094-42C9-498A7D850392}"/>
                  </a:ext>
                </a:extLst>
              </p:cNvPr>
              <p:cNvSpPr/>
              <p:nvPr/>
            </p:nvSpPr>
            <p:spPr>
              <a:xfrm>
                <a:off x="1329850" y="4930825"/>
                <a:ext cx="604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3655" extrusionOk="0">
                    <a:moveTo>
                      <a:pt x="413" y="1"/>
                    </a:moveTo>
                    <a:cubicBezTo>
                      <a:pt x="197" y="1"/>
                      <a:pt x="1" y="180"/>
                      <a:pt x="12" y="422"/>
                    </a:cubicBezTo>
                    <a:cubicBezTo>
                      <a:pt x="73" y="1601"/>
                      <a:pt x="505" y="2548"/>
                      <a:pt x="1307" y="3015"/>
                    </a:cubicBezTo>
                    <a:lnTo>
                      <a:pt x="1307" y="3013"/>
                    </a:lnTo>
                    <a:lnTo>
                      <a:pt x="2416" y="3654"/>
                    </a:lnTo>
                    <a:cubicBezTo>
                      <a:pt x="1507" y="3127"/>
                      <a:pt x="1073" y="1986"/>
                      <a:pt x="1115" y="587"/>
                    </a:cubicBezTo>
                    <a:cubicBezTo>
                      <a:pt x="1118" y="440"/>
                      <a:pt x="1043" y="303"/>
                      <a:pt x="915" y="229"/>
                    </a:cubicBezTo>
                    <a:lnTo>
                      <a:pt x="613" y="55"/>
                    </a:lnTo>
                    <a:cubicBezTo>
                      <a:pt x="548" y="18"/>
                      <a:pt x="480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544;p46">
                <a:extLst>
                  <a:ext uri="{FF2B5EF4-FFF2-40B4-BE49-F238E27FC236}">
                    <a16:creationId xmlns:a16="http://schemas.microsoft.com/office/drawing/2014/main" id="{F8E1D0E3-3F9B-45FF-E4FF-1629143A2864}"/>
                  </a:ext>
                </a:extLst>
              </p:cNvPr>
              <p:cNvSpPr/>
              <p:nvPr/>
            </p:nvSpPr>
            <p:spPr>
              <a:xfrm>
                <a:off x="1274525" y="4898875"/>
                <a:ext cx="6030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3652" extrusionOk="0">
                    <a:moveTo>
                      <a:pt x="413" y="0"/>
                    </a:moveTo>
                    <a:cubicBezTo>
                      <a:pt x="197" y="0"/>
                      <a:pt x="0" y="179"/>
                      <a:pt x="13" y="422"/>
                    </a:cubicBezTo>
                    <a:cubicBezTo>
                      <a:pt x="72" y="1599"/>
                      <a:pt x="513" y="2529"/>
                      <a:pt x="1303" y="3012"/>
                    </a:cubicBezTo>
                    <a:cubicBezTo>
                      <a:pt x="1313" y="3017"/>
                      <a:pt x="2412" y="3652"/>
                      <a:pt x="2412" y="3652"/>
                    </a:cubicBezTo>
                    <a:cubicBezTo>
                      <a:pt x="1505" y="3124"/>
                      <a:pt x="1073" y="1986"/>
                      <a:pt x="1114" y="588"/>
                    </a:cubicBezTo>
                    <a:cubicBezTo>
                      <a:pt x="1119" y="441"/>
                      <a:pt x="1043" y="303"/>
                      <a:pt x="916" y="229"/>
                    </a:cubicBezTo>
                    <a:lnTo>
                      <a:pt x="612" y="54"/>
                    </a:lnTo>
                    <a:cubicBezTo>
                      <a:pt x="548" y="17"/>
                      <a:pt x="480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545;p46">
                <a:extLst>
                  <a:ext uri="{FF2B5EF4-FFF2-40B4-BE49-F238E27FC236}">
                    <a16:creationId xmlns:a16="http://schemas.microsoft.com/office/drawing/2014/main" id="{B61A89DD-1679-CE4B-E321-4EA1325A579C}"/>
                  </a:ext>
                </a:extLst>
              </p:cNvPr>
              <p:cNvSpPr/>
              <p:nvPr/>
            </p:nvSpPr>
            <p:spPr>
              <a:xfrm>
                <a:off x="1219175" y="4866925"/>
                <a:ext cx="6025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3650" extrusionOk="0">
                    <a:moveTo>
                      <a:pt x="414" y="1"/>
                    </a:moveTo>
                    <a:cubicBezTo>
                      <a:pt x="198" y="1"/>
                      <a:pt x="0" y="180"/>
                      <a:pt x="13" y="422"/>
                    </a:cubicBezTo>
                    <a:cubicBezTo>
                      <a:pt x="74" y="1604"/>
                      <a:pt x="508" y="2552"/>
                      <a:pt x="1313" y="3017"/>
                    </a:cubicBezTo>
                    <a:lnTo>
                      <a:pt x="2410" y="3650"/>
                    </a:lnTo>
                    <a:cubicBezTo>
                      <a:pt x="1505" y="3121"/>
                      <a:pt x="1074" y="1983"/>
                      <a:pt x="1115" y="588"/>
                    </a:cubicBezTo>
                    <a:cubicBezTo>
                      <a:pt x="1119" y="441"/>
                      <a:pt x="1043" y="303"/>
                      <a:pt x="915" y="229"/>
                    </a:cubicBezTo>
                    <a:lnTo>
                      <a:pt x="613" y="54"/>
                    </a:lnTo>
                    <a:cubicBezTo>
                      <a:pt x="548" y="18"/>
                      <a:pt x="480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546;p46">
                <a:extLst>
                  <a:ext uri="{FF2B5EF4-FFF2-40B4-BE49-F238E27FC236}">
                    <a16:creationId xmlns:a16="http://schemas.microsoft.com/office/drawing/2014/main" id="{48F95618-06D2-B33A-3183-681A1FBE5D34}"/>
                  </a:ext>
                </a:extLst>
              </p:cNvPr>
              <p:cNvSpPr/>
              <p:nvPr/>
            </p:nvSpPr>
            <p:spPr>
              <a:xfrm>
                <a:off x="1163850" y="4835000"/>
                <a:ext cx="6050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56" extrusionOk="0">
                    <a:moveTo>
                      <a:pt x="414" y="0"/>
                    </a:moveTo>
                    <a:cubicBezTo>
                      <a:pt x="198" y="0"/>
                      <a:pt x="1" y="179"/>
                      <a:pt x="13" y="421"/>
                    </a:cubicBezTo>
                    <a:cubicBezTo>
                      <a:pt x="74" y="1605"/>
                      <a:pt x="507" y="2551"/>
                      <a:pt x="1313" y="3017"/>
                    </a:cubicBezTo>
                    <a:lnTo>
                      <a:pt x="2420" y="3656"/>
                    </a:lnTo>
                    <a:cubicBezTo>
                      <a:pt x="1509" y="3130"/>
                      <a:pt x="1074" y="1988"/>
                      <a:pt x="1115" y="587"/>
                    </a:cubicBezTo>
                    <a:cubicBezTo>
                      <a:pt x="1120" y="441"/>
                      <a:pt x="1043" y="302"/>
                      <a:pt x="915" y="230"/>
                    </a:cubicBezTo>
                    <a:lnTo>
                      <a:pt x="613" y="55"/>
                    </a:lnTo>
                    <a:cubicBezTo>
                      <a:pt x="549" y="17"/>
                      <a:pt x="48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547;p46">
                <a:extLst>
                  <a:ext uri="{FF2B5EF4-FFF2-40B4-BE49-F238E27FC236}">
                    <a16:creationId xmlns:a16="http://schemas.microsoft.com/office/drawing/2014/main" id="{42494F28-1080-E291-5A5D-5A9173F51D0F}"/>
                  </a:ext>
                </a:extLst>
              </p:cNvPr>
              <p:cNvSpPr/>
              <p:nvPr/>
            </p:nvSpPr>
            <p:spPr>
              <a:xfrm>
                <a:off x="1242825" y="4632350"/>
                <a:ext cx="4704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12869" extrusionOk="0">
                    <a:moveTo>
                      <a:pt x="3249" y="0"/>
                    </a:moveTo>
                    <a:cubicBezTo>
                      <a:pt x="2617" y="0"/>
                      <a:pt x="1919" y="211"/>
                      <a:pt x="1199" y="627"/>
                    </a:cubicBezTo>
                    <a:cubicBezTo>
                      <a:pt x="568" y="993"/>
                      <a:pt x="160" y="1639"/>
                      <a:pt x="89" y="2354"/>
                    </a:cubicBezTo>
                    <a:cubicBezTo>
                      <a:pt x="1" y="3236"/>
                      <a:pt x="113" y="4554"/>
                      <a:pt x="1036" y="6067"/>
                    </a:cubicBezTo>
                    <a:cubicBezTo>
                      <a:pt x="2215" y="8001"/>
                      <a:pt x="6719" y="10970"/>
                      <a:pt x="9436" y="12561"/>
                    </a:cubicBezTo>
                    <a:cubicBezTo>
                      <a:pt x="9792" y="12770"/>
                      <a:pt x="10182" y="12868"/>
                      <a:pt x="10566" y="12868"/>
                    </a:cubicBezTo>
                    <a:cubicBezTo>
                      <a:pt x="11322" y="12868"/>
                      <a:pt x="12059" y="12487"/>
                      <a:pt x="12495" y="11803"/>
                    </a:cubicBezTo>
                    <a:cubicBezTo>
                      <a:pt x="13286" y="10562"/>
                      <a:pt x="14314" y="9495"/>
                      <a:pt x="15436" y="8847"/>
                    </a:cubicBezTo>
                    <a:cubicBezTo>
                      <a:pt x="16159" y="8429"/>
                      <a:pt x="16842" y="8217"/>
                      <a:pt x="17460" y="8217"/>
                    </a:cubicBezTo>
                    <a:cubicBezTo>
                      <a:pt x="17891" y="8217"/>
                      <a:pt x="18291" y="8320"/>
                      <a:pt x="18653" y="8528"/>
                    </a:cubicBezTo>
                    <a:lnTo>
                      <a:pt x="18705" y="8636"/>
                    </a:lnTo>
                    <a:cubicBezTo>
                      <a:pt x="18705" y="8636"/>
                      <a:pt x="18815" y="8506"/>
                      <a:pt x="18810" y="8455"/>
                    </a:cubicBezTo>
                    <a:cubicBezTo>
                      <a:pt x="18791" y="8274"/>
                      <a:pt x="18653" y="8251"/>
                      <a:pt x="18653" y="8251"/>
                    </a:cubicBezTo>
                    <a:lnTo>
                      <a:pt x="4468" y="314"/>
                    </a:lnTo>
                    <a:cubicBezTo>
                      <a:pt x="4105" y="105"/>
                      <a:pt x="3693" y="0"/>
                      <a:pt x="3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548;p46">
                <a:extLst>
                  <a:ext uri="{FF2B5EF4-FFF2-40B4-BE49-F238E27FC236}">
                    <a16:creationId xmlns:a16="http://schemas.microsoft.com/office/drawing/2014/main" id="{7ACA1385-5253-1915-8733-1E7B09D8A9A5}"/>
                  </a:ext>
                </a:extLst>
              </p:cNvPr>
              <p:cNvSpPr/>
              <p:nvPr/>
            </p:nvSpPr>
            <p:spPr>
              <a:xfrm>
                <a:off x="1241550" y="4625250"/>
                <a:ext cx="46760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12869" extrusionOk="0">
                    <a:moveTo>
                      <a:pt x="3248" y="0"/>
                    </a:moveTo>
                    <a:cubicBezTo>
                      <a:pt x="2616" y="0"/>
                      <a:pt x="1918" y="211"/>
                      <a:pt x="1197" y="627"/>
                    </a:cubicBezTo>
                    <a:cubicBezTo>
                      <a:pt x="566" y="993"/>
                      <a:pt x="159" y="1638"/>
                      <a:pt x="88" y="2355"/>
                    </a:cubicBezTo>
                    <a:cubicBezTo>
                      <a:pt x="0" y="3237"/>
                      <a:pt x="164" y="5512"/>
                      <a:pt x="1087" y="7025"/>
                    </a:cubicBezTo>
                    <a:cubicBezTo>
                      <a:pt x="2266" y="8959"/>
                      <a:pt x="6290" y="10970"/>
                      <a:pt x="9008" y="12561"/>
                    </a:cubicBezTo>
                    <a:cubicBezTo>
                      <a:pt x="9364" y="12769"/>
                      <a:pt x="9802" y="12868"/>
                      <a:pt x="10251" y="12868"/>
                    </a:cubicBezTo>
                    <a:cubicBezTo>
                      <a:pt x="11133" y="12868"/>
                      <a:pt x="12058" y="12487"/>
                      <a:pt x="12493" y="11803"/>
                    </a:cubicBezTo>
                    <a:cubicBezTo>
                      <a:pt x="13285" y="10562"/>
                      <a:pt x="14313" y="9494"/>
                      <a:pt x="15434" y="8846"/>
                    </a:cubicBezTo>
                    <a:cubicBezTo>
                      <a:pt x="16155" y="8430"/>
                      <a:pt x="16853" y="8220"/>
                      <a:pt x="17484" y="8220"/>
                    </a:cubicBezTo>
                    <a:cubicBezTo>
                      <a:pt x="17929" y="8220"/>
                      <a:pt x="18340" y="8324"/>
                      <a:pt x="18704" y="8533"/>
                    </a:cubicBezTo>
                    <a:lnTo>
                      <a:pt x="4466" y="315"/>
                    </a:lnTo>
                    <a:cubicBezTo>
                      <a:pt x="4103" y="105"/>
                      <a:pt x="3692" y="0"/>
                      <a:pt x="3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1" name="Google Shape;2526;p46">
            <a:extLst>
              <a:ext uri="{FF2B5EF4-FFF2-40B4-BE49-F238E27FC236}">
                <a16:creationId xmlns:a16="http://schemas.microsoft.com/office/drawing/2014/main" id="{4BE58852-98FF-629F-17F5-05372FF82A02}"/>
              </a:ext>
            </a:extLst>
          </p:cNvPr>
          <p:cNvSpPr/>
          <p:nvPr/>
        </p:nvSpPr>
        <p:spPr>
          <a:xfrm>
            <a:off x="7653809" y="1035217"/>
            <a:ext cx="1807789" cy="180778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2" name="Google Shape;1823;p31">
            <a:extLst>
              <a:ext uri="{FF2B5EF4-FFF2-40B4-BE49-F238E27FC236}">
                <a16:creationId xmlns:a16="http://schemas.microsoft.com/office/drawing/2014/main" id="{F971243D-B3FC-0628-E290-8CC9D1A75D88}"/>
              </a:ext>
            </a:extLst>
          </p:cNvPr>
          <p:cNvGrpSpPr/>
          <p:nvPr/>
        </p:nvGrpSpPr>
        <p:grpSpPr>
          <a:xfrm>
            <a:off x="3521417" y="3961246"/>
            <a:ext cx="1599000" cy="1778883"/>
            <a:chOff x="6576674" y="1341418"/>
            <a:chExt cx="1599000" cy="1778883"/>
          </a:xfrm>
        </p:grpSpPr>
        <p:sp>
          <p:nvSpPr>
            <p:cNvPr id="2353" name="Google Shape;1824;p31">
              <a:extLst>
                <a:ext uri="{FF2B5EF4-FFF2-40B4-BE49-F238E27FC236}">
                  <a16:creationId xmlns:a16="http://schemas.microsoft.com/office/drawing/2014/main" id="{E1A0AFFA-CAE4-CBAB-A1F7-1F1A0154C65A}"/>
                </a:ext>
              </a:extLst>
            </p:cNvPr>
            <p:cNvSpPr/>
            <p:nvPr/>
          </p:nvSpPr>
          <p:spPr>
            <a:xfrm>
              <a:off x="6576674" y="1431400"/>
              <a:ext cx="1599000" cy="1599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4" name="Google Shape;1825;p31">
              <a:extLst>
                <a:ext uri="{FF2B5EF4-FFF2-40B4-BE49-F238E27FC236}">
                  <a16:creationId xmlns:a16="http://schemas.microsoft.com/office/drawing/2014/main" id="{DC4ACF03-0D5E-D82D-9551-1C563D9E8DEF}"/>
                </a:ext>
              </a:extLst>
            </p:cNvPr>
            <p:cNvGrpSpPr/>
            <p:nvPr/>
          </p:nvGrpSpPr>
          <p:grpSpPr>
            <a:xfrm>
              <a:off x="7035891" y="1341418"/>
              <a:ext cx="680462" cy="1778883"/>
              <a:chOff x="5813850" y="4695475"/>
              <a:chExt cx="281450" cy="735775"/>
            </a:xfrm>
          </p:grpSpPr>
          <p:sp>
            <p:nvSpPr>
              <p:cNvPr id="2355" name="Google Shape;1826;p31">
                <a:extLst>
                  <a:ext uri="{FF2B5EF4-FFF2-40B4-BE49-F238E27FC236}">
                    <a16:creationId xmlns:a16="http://schemas.microsoft.com/office/drawing/2014/main" id="{A417DDF4-48C4-1C99-7D97-D42BA5FBF3A3}"/>
                  </a:ext>
                </a:extLst>
              </p:cNvPr>
              <p:cNvSpPr/>
              <p:nvPr/>
            </p:nvSpPr>
            <p:spPr>
              <a:xfrm>
                <a:off x="5813850" y="4695475"/>
                <a:ext cx="274850" cy="734525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29381" extrusionOk="0">
                    <a:moveTo>
                      <a:pt x="9989" y="1"/>
                    </a:moveTo>
                    <a:cubicBezTo>
                      <a:pt x="9887" y="1"/>
                      <a:pt x="9775" y="32"/>
                      <a:pt x="9657" y="101"/>
                    </a:cubicBezTo>
                    <a:lnTo>
                      <a:pt x="860" y="5178"/>
                    </a:lnTo>
                    <a:cubicBezTo>
                      <a:pt x="388" y="5451"/>
                      <a:pt x="0" y="6191"/>
                      <a:pt x="0" y="6821"/>
                    </a:cubicBezTo>
                    <a:lnTo>
                      <a:pt x="0" y="28253"/>
                    </a:lnTo>
                    <a:cubicBezTo>
                      <a:pt x="0" y="28598"/>
                      <a:pt x="118" y="28836"/>
                      <a:pt x="300" y="28942"/>
                    </a:cubicBezTo>
                    <a:lnTo>
                      <a:pt x="299" y="28947"/>
                    </a:lnTo>
                    <a:lnTo>
                      <a:pt x="1056" y="29381"/>
                    </a:lnTo>
                    <a:lnTo>
                      <a:pt x="9657" y="23825"/>
                    </a:lnTo>
                    <a:cubicBezTo>
                      <a:pt x="10129" y="23552"/>
                      <a:pt x="10515" y="22813"/>
                      <a:pt x="10515" y="22183"/>
                    </a:cubicBezTo>
                    <a:lnTo>
                      <a:pt x="10994" y="504"/>
                    </a:lnTo>
                    <a:lnTo>
                      <a:pt x="10228" y="65"/>
                    </a:lnTo>
                    <a:cubicBezTo>
                      <a:pt x="10228" y="65"/>
                      <a:pt x="10227" y="67"/>
                      <a:pt x="10227" y="67"/>
                    </a:cubicBezTo>
                    <a:cubicBezTo>
                      <a:pt x="10157" y="24"/>
                      <a:pt x="10076" y="1"/>
                      <a:pt x="9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1827;p31">
                <a:extLst>
                  <a:ext uri="{FF2B5EF4-FFF2-40B4-BE49-F238E27FC236}">
                    <a16:creationId xmlns:a16="http://schemas.microsoft.com/office/drawing/2014/main" id="{FC8A93BD-6CDE-AA00-DF04-AA8D646CC52F}"/>
                  </a:ext>
                </a:extLst>
              </p:cNvPr>
              <p:cNvSpPr/>
              <p:nvPr/>
            </p:nvSpPr>
            <p:spPr>
              <a:xfrm>
                <a:off x="5832400" y="4706025"/>
                <a:ext cx="262900" cy="725225"/>
              </a:xfrm>
              <a:custGeom>
                <a:avLst/>
                <a:gdLst/>
                <a:ahLst/>
                <a:cxnLst/>
                <a:rect l="l" t="t" r="r" b="b"/>
                <a:pathLst>
                  <a:path w="10516" h="29009" extrusionOk="0">
                    <a:moveTo>
                      <a:pt x="9996" y="0"/>
                    </a:moveTo>
                    <a:cubicBezTo>
                      <a:pt x="9891" y="0"/>
                      <a:pt x="9777" y="33"/>
                      <a:pt x="9657" y="103"/>
                    </a:cubicBezTo>
                    <a:lnTo>
                      <a:pt x="860" y="5181"/>
                    </a:lnTo>
                    <a:cubicBezTo>
                      <a:pt x="388" y="5454"/>
                      <a:pt x="0" y="6193"/>
                      <a:pt x="0" y="6824"/>
                    </a:cubicBezTo>
                    <a:lnTo>
                      <a:pt x="0" y="28256"/>
                    </a:lnTo>
                    <a:cubicBezTo>
                      <a:pt x="0" y="28726"/>
                      <a:pt x="216" y="29009"/>
                      <a:pt x="521" y="29009"/>
                    </a:cubicBezTo>
                    <a:cubicBezTo>
                      <a:pt x="625" y="29009"/>
                      <a:pt x="740" y="28976"/>
                      <a:pt x="860" y="28906"/>
                    </a:cubicBezTo>
                    <a:lnTo>
                      <a:pt x="9657" y="23828"/>
                    </a:lnTo>
                    <a:cubicBezTo>
                      <a:pt x="10129" y="23555"/>
                      <a:pt x="10516" y="22816"/>
                      <a:pt x="10516" y="22185"/>
                    </a:cubicBezTo>
                    <a:lnTo>
                      <a:pt x="10516" y="753"/>
                    </a:lnTo>
                    <a:cubicBezTo>
                      <a:pt x="10516" y="283"/>
                      <a:pt x="10301" y="0"/>
                      <a:pt x="9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1828;p31">
                <a:extLst>
                  <a:ext uri="{FF2B5EF4-FFF2-40B4-BE49-F238E27FC236}">
                    <a16:creationId xmlns:a16="http://schemas.microsoft.com/office/drawing/2014/main" id="{233A4928-D99F-A23B-31BD-0B06141968E5}"/>
                  </a:ext>
                </a:extLst>
              </p:cNvPr>
              <p:cNvSpPr/>
              <p:nvPr/>
            </p:nvSpPr>
            <p:spPr>
              <a:xfrm>
                <a:off x="5841475" y="4718550"/>
                <a:ext cx="244250" cy="697925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27917" extrusionOk="0">
                    <a:moveTo>
                      <a:pt x="9499" y="0"/>
                    </a:moveTo>
                    <a:cubicBezTo>
                      <a:pt x="9416" y="0"/>
                      <a:pt x="9312" y="37"/>
                      <a:pt x="9183" y="112"/>
                    </a:cubicBezTo>
                    <a:lnTo>
                      <a:pt x="786" y="4931"/>
                    </a:lnTo>
                    <a:cubicBezTo>
                      <a:pt x="354" y="5180"/>
                      <a:pt x="0" y="5855"/>
                      <a:pt x="0" y="6431"/>
                    </a:cubicBezTo>
                    <a:lnTo>
                      <a:pt x="0" y="27299"/>
                    </a:lnTo>
                    <a:cubicBezTo>
                      <a:pt x="0" y="27707"/>
                      <a:pt x="95" y="27917"/>
                      <a:pt x="303" y="27917"/>
                    </a:cubicBezTo>
                    <a:cubicBezTo>
                      <a:pt x="389" y="27917"/>
                      <a:pt x="495" y="27881"/>
                      <a:pt x="621" y="27808"/>
                    </a:cubicBezTo>
                    <a:lnTo>
                      <a:pt x="8984" y="22989"/>
                    </a:lnTo>
                    <a:cubicBezTo>
                      <a:pt x="9416" y="22740"/>
                      <a:pt x="9770" y="22064"/>
                      <a:pt x="9770" y="21489"/>
                    </a:cubicBezTo>
                    <a:lnTo>
                      <a:pt x="9770" y="609"/>
                    </a:lnTo>
                    <a:cubicBezTo>
                      <a:pt x="9770" y="205"/>
                      <a:pt x="9693" y="0"/>
                      <a:pt x="9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1829;p31">
                <a:extLst>
                  <a:ext uri="{FF2B5EF4-FFF2-40B4-BE49-F238E27FC236}">
                    <a16:creationId xmlns:a16="http://schemas.microsoft.com/office/drawing/2014/main" id="{10801E82-045C-D5C1-7BC6-892685AC04B5}"/>
                  </a:ext>
                </a:extLst>
              </p:cNvPr>
              <p:cNvSpPr/>
              <p:nvPr/>
            </p:nvSpPr>
            <p:spPr>
              <a:xfrm>
                <a:off x="5849100" y="4755075"/>
                <a:ext cx="2294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25085" extrusionOk="0">
                    <a:moveTo>
                      <a:pt x="9179" y="1"/>
                    </a:moveTo>
                    <a:lnTo>
                      <a:pt x="1" y="5307"/>
                    </a:lnTo>
                    <a:lnTo>
                      <a:pt x="1" y="25084"/>
                    </a:lnTo>
                    <a:lnTo>
                      <a:pt x="9179" y="19778"/>
                    </a:lnTo>
                    <a:lnTo>
                      <a:pt x="9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1830;p31">
                <a:extLst>
                  <a:ext uri="{FF2B5EF4-FFF2-40B4-BE49-F238E27FC236}">
                    <a16:creationId xmlns:a16="http://schemas.microsoft.com/office/drawing/2014/main" id="{013D66C6-C8C6-171E-EF8D-BA8D3DB9C9A0}"/>
                  </a:ext>
                </a:extLst>
              </p:cNvPr>
              <p:cNvSpPr/>
              <p:nvPr/>
            </p:nvSpPr>
            <p:spPr>
              <a:xfrm>
                <a:off x="6002350" y="4794325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7" y="0"/>
                    </a:moveTo>
                    <a:lnTo>
                      <a:pt x="1" y="1346"/>
                    </a:lnTo>
                    <a:lnTo>
                      <a:pt x="1" y="4153"/>
                    </a:lnTo>
                    <a:lnTo>
                      <a:pt x="2327" y="2809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1831;p31">
                <a:extLst>
                  <a:ext uri="{FF2B5EF4-FFF2-40B4-BE49-F238E27FC236}">
                    <a16:creationId xmlns:a16="http://schemas.microsoft.com/office/drawing/2014/main" id="{2273F87B-7C2D-BAD5-EE49-C03737055B99}"/>
                  </a:ext>
                </a:extLst>
              </p:cNvPr>
              <p:cNvSpPr/>
              <p:nvPr/>
            </p:nvSpPr>
            <p:spPr>
              <a:xfrm>
                <a:off x="5935550" y="4833550"/>
                <a:ext cx="58175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4" extrusionOk="0">
                    <a:moveTo>
                      <a:pt x="2326" y="1"/>
                    </a:moveTo>
                    <a:lnTo>
                      <a:pt x="1" y="1346"/>
                    </a:lnTo>
                    <a:lnTo>
                      <a:pt x="1" y="4154"/>
                    </a:lnTo>
                    <a:lnTo>
                      <a:pt x="2326" y="2810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1832;p31">
                <a:extLst>
                  <a:ext uri="{FF2B5EF4-FFF2-40B4-BE49-F238E27FC236}">
                    <a16:creationId xmlns:a16="http://schemas.microsoft.com/office/drawing/2014/main" id="{B3D6B286-C82A-2A08-65E8-52297419400F}"/>
                  </a:ext>
                </a:extLst>
              </p:cNvPr>
              <p:cNvSpPr/>
              <p:nvPr/>
            </p:nvSpPr>
            <p:spPr>
              <a:xfrm>
                <a:off x="5867175" y="487247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1833;p31">
                <a:extLst>
                  <a:ext uri="{FF2B5EF4-FFF2-40B4-BE49-F238E27FC236}">
                    <a16:creationId xmlns:a16="http://schemas.microsoft.com/office/drawing/2014/main" id="{CA638E85-8CD9-C1BA-6E68-0774DF0340FD}"/>
                  </a:ext>
                </a:extLst>
              </p:cNvPr>
              <p:cNvSpPr/>
              <p:nvPr/>
            </p:nvSpPr>
            <p:spPr>
              <a:xfrm>
                <a:off x="6002350" y="487610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1834;p31">
                <a:extLst>
                  <a:ext uri="{FF2B5EF4-FFF2-40B4-BE49-F238E27FC236}">
                    <a16:creationId xmlns:a16="http://schemas.microsoft.com/office/drawing/2014/main" id="{A60DB248-2528-0161-B027-AFD624C53B29}"/>
                  </a:ext>
                </a:extLst>
              </p:cNvPr>
              <p:cNvSpPr/>
              <p:nvPr/>
            </p:nvSpPr>
            <p:spPr>
              <a:xfrm>
                <a:off x="5935550" y="491532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1835;p31">
                <a:extLst>
                  <a:ext uri="{FF2B5EF4-FFF2-40B4-BE49-F238E27FC236}">
                    <a16:creationId xmlns:a16="http://schemas.microsoft.com/office/drawing/2014/main" id="{AA951B5F-0E2B-F580-E814-DFD60A46F77E}"/>
                  </a:ext>
                </a:extLst>
              </p:cNvPr>
              <p:cNvSpPr/>
              <p:nvPr/>
            </p:nvSpPr>
            <p:spPr>
              <a:xfrm>
                <a:off x="5867175" y="4954225"/>
                <a:ext cx="58150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3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2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1836;p31">
                <a:extLst>
                  <a:ext uri="{FF2B5EF4-FFF2-40B4-BE49-F238E27FC236}">
                    <a16:creationId xmlns:a16="http://schemas.microsoft.com/office/drawing/2014/main" id="{F9A0D713-C4E3-8D38-C716-80493517CE54}"/>
                  </a:ext>
                </a:extLst>
              </p:cNvPr>
              <p:cNvSpPr/>
              <p:nvPr/>
            </p:nvSpPr>
            <p:spPr>
              <a:xfrm>
                <a:off x="6002350" y="4958250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7" y="0"/>
                    </a:moveTo>
                    <a:lnTo>
                      <a:pt x="1" y="1345"/>
                    </a:lnTo>
                    <a:lnTo>
                      <a:pt x="1" y="4152"/>
                    </a:lnTo>
                    <a:lnTo>
                      <a:pt x="2327" y="2808"/>
                    </a:lnTo>
                    <a:lnTo>
                      <a:pt x="23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1837;p31">
                <a:extLst>
                  <a:ext uri="{FF2B5EF4-FFF2-40B4-BE49-F238E27FC236}">
                    <a16:creationId xmlns:a16="http://schemas.microsoft.com/office/drawing/2014/main" id="{0E7D7768-267A-94F2-7BAD-6C34756CE49E}"/>
                  </a:ext>
                </a:extLst>
              </p:cNvPr>
              <p:cNvSpPr/>
              <p:nvPr/>
            </p:nvSpPr>
            <p:spPr>
              <a:xfrm>
                <a:off x="5935550" y="4997475"/>
                <a:ext cx="5817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153" extrusionOk="0">
                    <a:moveTo>
                      <a:pt x="2326" y="1"/>
                    </a:moveTo>
                    <a:lnTo>
                      <a:pt x="1" y="1345"/>
                    </a:lnTo>
                    <a:lnTo>
                      <a:pt x="1" y="4153"/>
                    </a:lnTo>
                    <a:lnTo>
                      <a:pt x="2326" y="2808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1838;p31">
                <a:extLst>
                  <a:ext uri="{FF2B5EF4-FFF2-40B4-BE49-F238E27FC236}">
                    <a16:creationId xmlns:a16="http://schemas.microsoft.com/office/drawing/2014/main" id="{4EB3364E-8E59-65BD-AB94-01E092A22E16}"/>
                  </a:ext>
                </a:extLst>
              </p:cNvPr>
              <p:cNvSpPr/>
              <p:nvPr/>
            </p:nvSpPr>
            <p:spPr>
              <a:xfrm>
                <a:off x="5867175" y="5036375"/>
                <a:ext cx="58150" cy="10385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4154" extrusionOk="0">
                    <a:moveTo>
                      <a:pt x="2326" y="0"/>
                    </a:moveTo>
                    <a:lnTo>
                      <a:pt x="0" y="1345"/>
                    </a:lnTo>
                    <a:lnTo>
                      <a:pt x="0" y="4154"/>
                    </a:lnTo>
                    <a:lnTo>
                      <a:pt x="2326" y="2808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1839;p31">
                <a:extLst>
                  <a:ext uri="{FF2B5EF4-FFF2-40B4-BE49-F238E27FC236}">
                    <a16:creationId xmlns:a16="http://schemas.microsoft.com/office/drawing/2014/main" id="{8BF28446-33FC-9C1A-2FA4-8E0001352AF4}"/>
                  </a:ext>
                </a:extLst>
              </p:cNvPr>
              <p:cNvSpPr/>
              <p:nvPr/>
            </p:nvSpPr>
            <p:spPr>
              <a:xfrm>
                <a:off x="5961400" y="4790375"/>
                <a:ext cx="1280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43" extrusionOk="0">
                    <a:moveTo>
                      <a:pt x="358" y="0"/>
                    </a:moveTo>
                    <a:cubicBezTo>
                      <a:pt x="327" y="0"/>
                      <a:pt x="292" y="10"/>
                      <a:pt x="256" y="31"/>
                    </a:cubicBezTo>
                    <a:cubicBezTo>
                      <a:pt x="115" y="113"/>
                      <a:pt x="0" y="331"/>
                      <a:pt x="0" y="519"/>
                    </a:cubicBezTo>
                    <a:cubicBezTo>
                      <a:pt x="0" y="659"/>
                      <a:pt x="64" y="742"/>
                      <a:pt x="154" y="742"/>
                    </a:cubicBezTo>
                    <a:cubicBezTo>
                      <a:pt x="185" y="742"/>
                      <a:pt x="220" y="732"/>
                      <a:pt x="256" y="711"/>
                    </a:cubicBezTo>
                    <a:cubicBezTo>
                      <a:pt x="397" y="630"/>
                      <a:pt x="512" y="411"/>
                      <a:pt x="512" y="224"/>
                    </a:cubicBezTo>
                    <a:cubicBezTo>
                      <a:pt x="512" y="84"/>
                      <a:pt x="44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1840;p31">
                <a:extLst>
                  <a:ext uri="{FF2B5EF4-FFF2-40B4-BE49-F238E27FC236}">
                    <a16:creationId xmlns:a16="http://schemas.microsoft.com/office/drawing/2014/main" id="{1E7D7239-4DB9-420E-FC14-76F20D68FBC6}"/>
                  </a:ext>
                </a:extLst>
              </p:cNvPr>
              <p:cNvSpPr/>
              <p:nvPr/>
            </p:nvSpPr>
            <p:spPr>
              <a:xfrm>
                <a:off x="5987925" y="4777125"/>
                <a:ext cx="100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82" extrusionOk="0">
                    <a:moveTo>
                      <a:pt x="280" y="0"/>
                    </a:moveTo>
                    <a:cubicBezTo>
                      <a:pt x="256" y="0"/>
                      <a:pt x="229" y="8"/>
                      <a:pt x="201" y="24"/>
                    </a:cubicBezTo>
                    <a:cubicBezTo>
                      <a:pt x="90" y="87"/>
                      <a:pt x="0" y="259"/>
                      <a:pt x="0" y="406"/>
                    </a:cubicBezTo>
                    <a:cubicBezTo>
                      <a:pt x="0" y="516"/>
                      <a:pt x="50" y="582"/>
                      <a:pt x="121" y="582"/>
                    </a:cubicBezTo>
                    <a:cubicBezTo>
                      <a:pt x="146" y="582"/>
                      <a:pt x="173" y="574"/>
                      <a:pt x="201" y="558"/>
                    </a:cubicBezTo>
                    <a:cubicBezTo>
                      <a:pt x="311" y="493"/>
                      <a:pt x="400" y="323"/>
                      <a:pt x="400" y="175"/>
                    </a:cubicBezTo>
                    <a:cubicBezTo>
                      <a:pt x="400" y="65"/>
                      <a:pt x="35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1841;p31">
                <a:extLst>
                  <a:ext uri="{FF2B5EF4-FFF2-40B4-BE49-F238E27FC236}">
                    <a16:creationId xmlns:a16="http://schemas.microsoft.com/office/drawing/2014/main" id="{9C16A6C5-8A20-FD08-2590-F3E39D8358CF}"/>
                  </a:ext>
                </a:extLst>
              </p:cNvPr>
              <p:cNvSpPr/>
              <p:nvPr/>
            </p:nvSpPr>
            <p:spPr>
              <a:xfrm>
                <a:off x="5958925" y="5306450"/>
                <a:ext cx="411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13" extrusionOk="0">
                    <a:moveTo>
                      <a:pt x="1352" y="1"/>
                    </a:moveTo>
                    <a:cubicBezTo>
                      <a:pt x="1296" y="1"/>
                      <a:pt x="1242" y="16"/>
                      <a:pt x="1189" y="46"/>
                    </a:cubicBezTo>
                    <a:lnTo>
                      <a:pt x="266" y="580"/>
                    </a:lnTo>
                    <a:cubicBezTo>
                      <a:pt x="115" y="667"/>
                      <a:pt x="0" y="878"/>
                      <a:pt x="0" y="1072"/>
                    </a:cubicBezTo>
                    <a:lnTo>
                      <a:pt x="0" y="1174"/>
                    </a:lnTo>
                    <a:cubicBezTo>
                      <a:pt x="0" y="1395"/>
                      <a:pt x="146" y="1512"/>
                      <a:pt x="292" y="1512"/>
                    </a:cubicBezTo>
                    <a:cubicBezTo>
                      <a:pt x="347" y="1512"/>
                      <a:pt x="402" y="1497"/>
                      <a:pt x="454" y="1467"/>
                    </a:cubicBezTo>
                    <a:lnTo>
                      <a:pt x="1376" y="933"/>
                    </a:lnTo>
                    <a:cubicBezTo>
                      <a:pt x="1529" y="846"/>
                      <a:pt x="1643" y="635"/>
                      <a:pt x="1643" y="441"/>
                    </a:cubicBezTo>
                    <a:lnTo>
                      <a:pt x="1643" y="339"/>
                    </a:lnTo>
                    <a:cubicBezTo>
                      <a:pt x="1643" y="118"/>
                      <a:pt x="1496" y="1"/>
                      <a:pt x="13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1842;p31">
                <a:extLst>
                  <a:ext uri="{FF2B5EF4-FFF2-40B4-BE49-F238E27FC236}">
                    <a16:creationId xmlns:a16="http://schemas.microsoft.com/office/drawing/2014/main" id="{2693FC94-6D8E-46CE-CE8F-23807576DAAC}"/>
                  </a:ext>
                </a:extLst>
              </p:cNvPr>
              <p:cNvSpPr/>
              <p:nvPr/>
            </p:nvSpPr>
            <p:spPr>
              <a:xfrm>
                <a:off x="5963575" y="5311150"/>
                <a:ext cx="31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37" extrusionOk="0">
                    <a:moveTo>
                      <a:pt x="1165" y="0"/>
                    </a:moveTo>
                    <a:cubicBezTo>
                      <a:pt x="1144" y="0"/>
                      <a:pt x="1121" y="7"/>
                      <a:pt x="1097" y="21"/>
                    </a:cubicBezTo>
                    <a:lnTo>
                      <a:pt x="174" y="553"/>
                    </a:lnTo>
                    <a:cubicBezTo>
                      <a:pt x="79" y="609"/>
                      <a:pt x="1" y="757"/>
                      <a:pt x="1" y="884"/>
                    </a:cubicBezTo>
                    <a:lnTo>
                      <a:pt x="1" y="985"/>
                    </a:lnTo>
                    <a:cubicBezTo>
                      <a:pt x="1" y="1079"/>
                      <a:pt x="44" y="1136"/>
                      <a:pt x="105" y="1136"/>
                    </a:cubicBezTo>
                    <a:cubicBezTo>
                      <a:pt x="126" y="1136"/>
                      <a:pt x="149" y="1130"/>
                      <a:pt x="174" y="1115"/>
                    </a:cubicBezTo>
                    <a:lnTo>
                      <a:pt x="174" y="1116"/>
                    </a:lnTo>
                    <a:lnTo>
                      <a:pt x="1097" y="583"/>
                    </a:lnTo>
                    <a:cubicBezTo>
                      <a:pt x="1192" y="528"/>
                      <a:pt x="1269" y="380"/>
                      <a:pt x="1269" y="253"/>
                    </a:cubicBezTo>
                    <a:lnTo>
                      <a:pt x="1269" y="151"/>
                    </a:lnTo>
                    <a:cubicBezTo>
                      <a:pt x="1269" y="57"/>
                      <a:pt x="1227" y="0"/>
                      <a:pt x="1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1843;p31">
                <a:extLst>
                  <a:ext uri="{FF2B5EF4-FFF2-40B4-BE49-F238E27FC236}">
                    <a16:creationId xmlns:a16="http://schemas.microsoft.com/office/drawing/2014/main" id="{6C362546-E045-977A-7B09-9204709C9440}"/>
                  </a:ext>
                </a:extLst>
              </p:cNvPr>
              <p:cNvSpPr/>
              <p:nvPr/>
            </p:nvSpPr>
            <p:spPr>
              <a:xfrm>
                <a:off x="5917325" y="5101300"/>
                <a:ext cx="1034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3029" extrusionOk="0">
                    <a:moveTo>
                      <a:pt x="3349" y="0"/>
                    </a:moveTo>
                    <a:cubicBezTo>
                      <a:pt x="2919" y="0"/>
                      <a:pt x="2465" y="144"/>
                      <a:pt x="2034" y="425"/>
                    </a:cubicBezTo>
                    <a:cubicBezTo>
                      <a:pt x="1312" y="894"/>
                      <a:pt x="559" y="1820"/>
                      <a:pt x="18" y="2903"/>
                    </a:cubicBezTo>
                    <a:lnTo>
                      <a:pt x="0" y="2939"/>
                    </a:lnTo>
                    <a:lnTo>
                      <a:pt x="181" y="3028"/>
                    </a:lnTo>
                    <a:lnTo>
                      <a:pt x="200" y="2993"/>
                    </a:lnTo>
                    <a:cubicBezTo>
                      <a:pt x="711" y="1980"/>
                      <a:pt x="1416" y="1114"/>
                      <a:pt x="2088" y="677"/>
                    </a:cubicBezTo>
                    <a:cubicBezTo>
                      <a:pt x="2485" y="418"/>
                      <a:pt x="2903" y="286"/>
                      <a:pt x="3299" y="286"/>
                    </a:cubicBezTo>
                    <a:cubicBezTo>
                      <a:pt x="3534" y="286"/>
                      <a:pt x="3762" y="333"/>
                      <a:pt x="3972" y="427"/>
                    </a:cubicBezTo>
                    <a:lnTo>
                      <a:pt x="4009" y="442"/>
                    </a:lnTo>
                    <a:lnTo>
                      <a:pt x="4136" y="178"/>
                    </a:lnTo>
                    <a:lnTo>
                      <a:pt x="4100" y="161"/>
                    </a:lnTo>
                    <a:lnTo>
                      <a:pt x="4100" y="162"/>
                    </a:lnTo>
                    <a:cubicBezTo>
                      <a:pt x="3865" y="54"/>
                      <a:pt x="3611" y="0"/>
                      <a:pt x="3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1844;p31">
                <a:extLst>
                  <a:ext uri="{FF2B5EF4-FFF2-40B4-BE49-F238E27FC236}">
                    <a16:creationId xmlns:a16="http://schemas.microsoft.com/office/drawing/2014/main" id="{8A20B9C5-BAE8-B364-E003-0A2EFBBA0D72}"/>
                  </a:ext>
                </a:extLst>
              </p:cNvPr>
              <p:cNvSpPr/>
              <p:nvPr/>
            </p:nvSpPr>
            <p:spPr>
              <a:xfrm>
                <a:off x="5943000" y="5148075"/>
                <a:ext cx="5600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18" extrusionOk="0">
                    <a:moveTo>
                      <a:pt x="1912" y="1"/>
                    </a:moveTo>
                    <a:cubicBezTo>
                      <a:pt x="1652" y="1"/>
                      <a:pt x="1374" y="94"/>
                      <a:pt x="1095" y="276"/>
                    </a:cubicBezTo>
                    <a:cubicBezTo>
                      <a:pt x="697" y="535"/>
                      <a:pt x="326" y="955"/>
                      <a:pt x="21" y="1491"/>
                    </a:cubicBezTo>
                    <a:lnTo>
                      <a:pt x="0" y="1528"/>
                    </a:lnTo>
                    <a:lnTo>
                      <a:pt x="183" y="1618"/>
                    </a:lnTo>
                    <a:lnTo>
                      <a:pt x="202" y="1585"/>
                    </a:lnTo>
                    <a:cubicBezTo>
                      <a:pt x="474" y="1121"/>
                      <a:pt x="801" y="754"/>
                      <a:pt x="1148" y="529"/>
                    </a:cubicBezTo>
                    <a:cubicBezTo>
                      <a:pt x="1395" y="369"/>
                      <a:pt x="1638" y="287"/>
                      <a:pt x="1865" y="287"/>
                    </a:cubicBezTo>
                    <a:cubicBezTo>
                      <a:pt x="1938" y="287"/>
                      <a:pt x="2009" y="295"/>
                      <a:pt x="2077" y="312"/>
                    </a:cubicBezTo>
                    <a:lnTo>
                      <a:pt x="2109" y="320"/>
                    </a:lnTo>
                    <a:lnTo>
                      <a:pt x="2239" y="52"/>
                    </a:lnTo>
                    <a:lnTo>
                      <a:pt x="2193" y="39"/>
                    </a:lnTo>
                    <a:cubicBezTo>
                      <a:pt x="2102" y="14"/>
                      <a:pt x="2008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1845;p31">
                <a:extLst>
                  <a:ext uri="{FF2B5EF4-FFF2-40B4-BE49-F238E27FC236}">
                    <a16:creationId xmlns:a16="http://schemas.microsoft.com/office/drawing/2014/main" id="{F2F38236-FF49-D375-FEB7-40DE6F68A929}"/>
                  </a:ext>
                </a:extLst>
              </p:cNvPr>
              <p:cNvSpPr/>
              <p:nvPr/>
            </p:nvSpPr>
            <p:spPr>
              <a:xfrm>
                <a:off x="5929875" y="5123875"/>
                <a:ext cx="801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2329" extrusionOk="0">
                    <a:moveTo>
                      <a:pt x="2661" y="0"/>
                    </a:moveTo>
                    <a:cubicBezTo>
                      <a:pt x="2315" y="0"/>
                      <a:pt x="1947" y="124"/>
                      <a:pt x="1573" y="368"/>
                    </a:cubicBezTo>
                    <a:lnTo>
                      <a:pt x="1572" y="368"/>
                    </a:lnTo>
                    <a:cubicBezTo>
                      <a:pt x="991" y="747"/>
                      <a:pt x="439" y="1398"/>
                      <a:pt x="19" y="2201"/>
                    </a:cubicBezTo>
                    <a:lnTo>
                      <a:pt x="0" y="2238"/>
                    </a:lnTo>
                    <a:lnTo>
                      <a:pt x="183" y="2328"/>
                    </a:lnTo>
                    <a:lnTo>
                      <a:pt x="201" y="2293"/>
                    </a:lnTo>
                    <a:cubicBezTo>
                      <a:pt x="589" y="1560"/>
                      <a:pt x="1096" y="966"/>
                      <a:pt x="1627" y="621"/>
                    </a:cubicBezTo>
                    <a:cubicBezTo>
                      <a:pt x="1967" y="399"/>
                      <a:pt x="2301" y="287"/>
                      <a:pt x="2613" y="287"/>
                    </a:cubicBezTo>
                    <a:cubicBezTo>
                      <a:pt x="2762" y="287"/>
                      <a:pt x="2906" y="312"/>
                      <a:pt x="3042" y="364"/>
                    </a:cubicBezTo>
                    <a:lnTo>
                      <a:pt x="3077" y="377"/>
                    </a:lnTo>
                    <a:lnTo>
                      <a:pt x="3206" y="112"/>
                    </a:lnTo>
                    <a:lnTo>
                      <a:pt x="3166" y="96"/>
                    </a:lnTo>
                    <a:cubicBezTo>
                      <a:pt x="3005" y="32"/>
                      <a:pt x="2836" y="0"/>
                      <a:pt x="2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1846;p31">
                <a:extLst>
                  <a:ext uri="{FF2B5EF4-FFF2-40B4-BE49-F238E27FC236}">
                    <a16:creationId xmlns:a16="http://schemas.microsoft.com/office/drawing/2014/main" id="{789E3CD2-13A8-5E5A-B614-2329C9E804DE}"/>
                  </a:ext>
                </a:extLst>
              </p:cNvPr>
              <p:cNvSpPr/>
              <p:nvPr/>
            </p:nvSpPr>
            <p:spPr>
              <a:xfrm>
                <a:off x="5964275" y="5171350"/>
                <a:ext cx="185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38" extrusionOk="0">
                    <a:moveTo>
                      <a:pt x="502" y="0"/>
                    </a:moveTo>
                    <a:cubicBezTo>
                      <a:pt x="454" y="0"/>
                      <a:pt x="402" y="15"/>
                      <a:pt x="350" y="45"/>
                    </a:cubicBezTo>
                    <a:cubicBezTo>
                      <a:pt x="157" y="156"/>
                      <a:pt x="1" y="454"/>
                      <a:pt x="1" y="709"/>
                    </a:cubicBezTo>
                    <a:cubicBezTo>
                      <a:pt x="1" y="850"/>
                      <a:pt x="50" y="960"/>
                      <a:pt x="135" y="1009"/>
                    </a:cubicBezTo>
                    <a:cubicBezTo>
                      <a:pt x="167" y="1028"/>
                      <a:pt x="202" y="1037"/>
                      <a:pt x="240" y="1037"/>
                    </a:cubicBezTo>
                    <a:cubicBezTo>
                      <a:pt x="287" y="1037"/>
                      <a:pt x="338" y="1022"/>
                      <a:pt x="391" y="993"/>
                    </a:cubicBezTo>
                    <a:cubicBezTo>
                      <a:pt x="587" y="880"/>
                      <a:pt x="740" y="588"/>
                      <a:pt x="740" y="329"/>
                    </a:cubicBezTo>
                    <a:cubicBezTo>
                      <a:pt x="740" y="186"/>
                      <a:pt x="691" y="77"/>
                      <a:pt x="605" y="28"/>
                    </a:cubicBezTo>
                    <a:cubicBezTo>
                      <a:pt x="574" y="9"/>
                      <a:pt x="539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1847;p31">
                <a:extLst>
                  <a:ext uri="{FF2B5EF4-FFF2-40B4-BE49-F238E27FC236}">
                    <a16:creationId xmlns:a16="http://schemas.microsoft.com/office/drawing/2014/main" id="{7437820E-88E0-DE2A-B114-A6DB014BB82D}"/>
                  </a:ext>
                </a:extLst>
              </p:cNvPr>
              <p:cNvSpPr/>
              <p:nvPr/>
            </p:nvSpPr>
            <p:spPr>
              <a:xfrm>
                <a:off x="6007750" y="5183325"/>
                <a:ext cx="4960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6" extrusionOk="0">
                    <a:moveTo>
                      <a:pt x="1776" y="1"/>
                    </a:moveTo>
                    <a:cubicBezTo>
                      <a:pt x="1735" y="1"/>
                      <a:pt x="1689" y="14"/>
                      <a:pt x="1640" y="42"/>
                    </a:cubicBezTo>
                    <a:lnTo>
                      <a:pt x="344" y="790"/>
                    </a:lnTo>
                    <a:cubicBezTo>
                      <a:pt x="155" y="900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3"/>
                      <a:pt x="86" y="3475"/>
                      <a:pt x="209" y="3475"/>
                    </a:cubicBezTo>
                    <a:cubicBezTo>
                      <a:pt x="250" y="3475"/>
                      <a:pt x="296" y="3462"/>
                      <a:pt x="344" y="3435"/>
                    </a:cubicBezTo>
                    <a:lnTo>
                      <a:pt x="1640" y="2685"/>
                    </a:lnTo>
                    <a:cubicBezTo>
                      <a:pt x="1829" y="2577"/>
                      <a:pt x="1983" y="2282"/>
                      <a:pt x="1983" y="2031"/>
                    </a:cubicBezTo>
                    <a:lnTo>
                      <a:pt x="1983" y="301"/>
                    </a:lnTo>
                    <a:cubicBezTo>
                      <a:pt x="1983" y="114"/>
                      <a:pt x="1898" y="1"/>
                      <a:pt x="1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1848;p31">
                <a:extLst>
                  <a:ext uri="{FF2B5EF4-FFF2-40B4-BE49-F238E27FC236}">
                    <a16:creationId xmlns:a16="http://schemas.microsoft.com/office/drawing/2014/main" id="{079CD748-CC6A-2B4F-82CF-3F87304BA3C4}"/>
                  </a:ext>
                </a:extLst>
              </p:cNvPr>
              <p:cNvSpPr/>
              <p:nvPr/>
            </p:nvSpPr>
            <p:spPr>
              <a:xfrm>
                <a:off x="5879300" y="5257375"/>
                <a:ext cx="496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475" extrusionOk="0">
                    <a:moveTo>
                      <a:pt x="1775" y="0"/>
                    </a:moveTo>
                    <a:cubicBezTo>
                      <a:pt x="1734" y="0"/>
                      <a:pt x="1688" y="13"/>
                      <a:pt x="1640" y="41"/>
                    </a:cubicBezTo>
                    <a:lnTo>
                      <a:pt x="344" y="790"/>
                    </a:lnTo>
                    <a:cubicBezTo>
                      <a:pt x="155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6" y="3475"/>
                      <a:pt x="208" y="3475"/>
                    </a:cubicBezTo>
                    <a:cubicBezTo>
                      <a:pt x="250" y="3475"/>
                      <a:pt x="296" y="3462"/>
                      <a:pt x="344" y="3434"/>
                    </a:cubicBezTo>
                    <a:lnTo>
                      <a:pt x="1640" y="2685"/>
                    </a:lnTo>
                    <a:cubicBezTo>
                      <a:pt x="1829" y="2577"/>
                      <a:pt x="1983" y="2281"/>
                      <a:pt x="1983" y="2029"/>
                    </a:cubicBezTo>
                    <a:lnTo>
                      <a:pt x="1983" y="301"/>
                    </a:lnTo>
                    <a:cubicBezTo>
                      <a:pt x="1983" y="113"/>
                      <a:pt x="1898" y="0"/>
                      <a:pt x="1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1849;p31">
                <a:extLst>
                  <a:ext uri="{FF2B5EF4-FFF2-40B4-BE49-F238E27FC236}">
                    <a16:creationId xmlns:a16="http://schemas.microsoft.com/office/drawing/2014/main" id="{067C021A-158A-66EA-75F7-C9CD9FD77E35}"/>
                  </a:ext>
                </a:extLst>
              </p:cNvPr>
              <p:cNvSpPr/>
              <p:nvPr/>
            </p:nvSpPr>
            <p:spPr>
              <a:xfrm>
                <a:off x="5944150" y="5219800"/>
                <a:ext cx="49625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475" extrusionOk="0">
                    <a:moveTo>
                      <a:pt x="1776" y="0"/>
                    </a:moveTo>
                    <a:cubicBezTo>
                      <a:pt x="1735" y="0"/>
                      <a:pt x="1689" y="13"/>
                      <a:pt x="1642" y="41"/>
                    </a:cubicBezTo>
                    <a:lnTo>
                      <a:pt x="344" y="790"/>
                    </a:lnTo>
                    <a:cubicBezTo>
                      <a:pt x="156" y="898"/>
                      <a:pt x="1" y="1194"/>
                      <a:pt x="1" y="1446"/>
                    </a:cubicBezTo>
                    <a:lnTo>
                      <a:pt x="1" y="3175"/>
                    </a:lnTo>
                    <a:cubicBezTo>
                      <a:pt x="1" y="3362"/>
                      <a:pt x="87" y="3475"/>
                      <a:pt x="209" y="3475"/>
                    </a:cubicBezTo>
                    <a:cubicBezTo>
                      <a:pt x="251" y="3475"/>
                      <a:pt x="296" y="3462"/>
                      <a:pt x="344" y="3434"/>
                    </a:cubicBezTo>
                    <a:lnTo>
                      <a:pt x="1642" y="2685"/>
                    </a:lnTo>
                    <a:cubicBezTo>
                      <a:pt x="1829" y="2577"/>
                      <a:pt x="1985" y="2281"/>
                      <a:pt x="1985" y="2030"/>
                    </a:cubicBezTo>
                    <a:lnTo>
                      <a:pt x="1985" y="301"/>
                    </a:lnTo>
                    <a:cubicBezTo>
                      <a:pt x="1985" y="113"/>
                      <a:pt x="1898" y="0"/>
                      <a:pt x="1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79" name="Google Shape;1881;p31">
            <a:extLst>
              <a:ext uri="{FF2B5EF4-FFF2-40B4-BE49-F238E27FC236}">
                <a16:creationId xmlns:a16="http://schemas.microsoft.com/office/drawing/2014/main" id="{9A5721D5-90C6-0304-C9B0-708203DCD309}"/>
              </a:ext>
            </a:extLst>
          </p:cNvPr>
          <p:cNvCxnSpPr>
            <a:cxnSpLocks/>
            <a:stCxn id="2353" idx="7"/>
            <a:endCxn id="2351" idx="4"/>
          </p:cNvCxnSpPr>
          <p:nvPr/>
        </p:nvCxnSpPr>
        <p:spPr>
          <a:xfrm rot="5400000" flipH="1" flipV="1">
            <a:off x="6000781" y="1728474"/>
            <a:ext cx="1442390" cy="36714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2" name="Google Shape;1881;p31">
            <a:extLst>
              <a:ext uri="{FF2B5EF4-FFF2-40B4-BE49-F238E27FC236}">
                <a16:creationId xmlns:a16="http://schemas.microsoft.com/office/drawing/2014/main" id="{6467792E-B97F-9D35-01E9-E3740C675D44}"/>
              </a:ext>
            </a:extLst>
          </p:cNvPr>
          <p:cNvCxnSpPr>
            <a:cxnSpLocks/>
            <a:stCxn id="2328" idx="5"/>
            <a:endCxn id="2353" idx="1"/>
          </p:cNvCxnSpPr>
          <p:nvPr/>
        </p:nvCxnSpPr>
        <p:spPr>
          <a:xfrm rot="16200000" flipH="1">
            <a:off x="1044634" y="1574444"/>
            <a:ext cx="2604347" cy="2817556"/>
          </a:xfrm>
          <a:prstGeom prst="bentConnector3">
            <a:avLst>
              <a:gd name="adj1" fmla="val 834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9873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2"/>
          <p:cNvSpPr txBox="1">
            <a:spLocks noGrp="1"/>
          </p:cNvSpPr>
          <p:nvPr>
            <p:ph type="title"/>
          </p:nvPr>
        </p:nvSpPr>
        <p:spPr>
          <a:xfrm>
            <a:off x="706200" y="597425"/>
            <a:ext cx="773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1889" name="Google Shape;1889;p32"/>
          <p:cNvSpPr txBox="1">
            <a:spLocks noGrp="1"/>
          </p:cNvSpPr>
          <p:nvPr>
            <p:ph type="subTitle" idx="1"/>
          </p:nvPr>
        </p:nvSpPr>
        <p:spPr>
          <a:xfrm>
            <a:off x="1377775" y="1127996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 principale</a:t>
            </a:r>
            <a:endParaRPr dirty="0"/>
          </a:p>
        </p:txBody>
      </p:sp>
      <p:sp>
        <p:nvSpPr>
          <p:cNvPr id="1890" name="Google Shape;1890;p32"/>
          <p:cNvSpPr txBox="1">
            <a:spLocks noGrp="1"/>
          </p:cNvSpPr>
          <p:nvPr>
            <p:ph type="subTitle" idx="2"/>
          </p:nvPr>
        </p:nvSpPr>
        <p:spPr>
          <a:xfrm>
            <a:off x="1110343" y="1430328"/>
            <a:ext cx="3062232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Unbounded" panose="020B0604020202020204" charset="0"/>
              </a:rPr>
              <a:t>Proiectul </a:t>
            </a:r>
            <a:r>
              <a:rPr lang="en-US" sz="1100" dirty="0" err="1">
                <a:latin typeface="Unbounded" panose="020B0604020202020204" charset="0"/>
              </a:rPr>
              <a:t>propune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dezvoltarea</a:t>
            </a:r>
            <a:r>
              <a:rPr lang="en-US" sz="1100" dirty="0">
                <a:latin typeface="Unbounded" panose="020B0604020202020204" charset="0"/>
              </a:rPr>
              <a:t> unui </a:t>
            </a:r>
            <a:r>
              <a:rPr lang="en-US" sz="1100" dirty="0" err="1">
                <a:latin typeface="Unbounded" panose="020B0604020202020204" charset="0"/>
              </a:rPr>
              <a:t>sistem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integrat</a:t>
            </a:r>
            <a:r>
              <a:rPr lang="en-US" sz="1100" dirty="0">
                <a:latin typeface="Unbounded" panose="020B0604020202020204" charset="0"/>
              </a:rPr>
              <a:t> de </a:t>
            </a:r>
            <a:r>
              <a:rPr lang="en-US" sz="1100" dirty="0" err="1">
                <a:latin typeface="Unbounded" panose="020B0604020202020204" charset="0"/>
              </a:rPr>
              <a:t>securitate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confort</a:t>
            </a:r>
            <a:r>
              <a:rPr lang="en-US" sz="1100" dirty="0">
                <a:latin typeface="Unbounded" panose="020B0604020202020204" charset="0"/>
              </a:rPr>
              <a:t> pentru </a:t>
            </a:r>
            <a:r>
              <a:rPr lang="en-US" sz="1100" dirty="0" err="1">
                <a:latin typeface="Unbounded" panose="020B0604020202020204" charset="0"/>
              </a:rPr>
              <a:t>locuințe</a:t>
            </a:r>
            <a:r>
              <a:rPr lang="en-US" sz="1100" dirty="0">
                <a:latin typeface="Unbounded" panose="020B0604020202020204" charset="0"/>
              </a:rPr>
              <a:t>, care </a:t>
            </a:r>
            <a:r>
              <a:rPr lang="en-US" sz="1100" dirty="0" err="1">
                <a:latin typeface="Unbounded" panose="020B0604020202020204" charset="0"/>
              </a:rPr>
              <a:t>să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ofere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protecție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împotriva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intruziunilor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să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optimizeze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experiența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utilizatorilor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prin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intermediul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tehnologiilor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moderne</a:t>
            </a:r>
            <a:r>
              <a:rPr lang="en-US" sz="1100" dirty="0">
                <a:latin typeface="Unbounded" panose="020B0604020202020204" charset="0"/>
              </a:rPr>
              <a:t>. </a:t>
            </a:r>
            <a:r>
              <a:rPr lang="en-US" sz="1100" dirty="0" err="1">
                <a:latin typeface="Unbounded" panose="020B0604020202020204" charset="0"/>
              </a:rPr>
              <a:t>Prin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combinarea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funcționalităților</a:t>
            </a:r>
            <a:r>
              <a:rPr lang="en-US" sz="1100" dirty="0">
                <a:latin typeface="Unbounded" panose="020B0604020202020204" charset="0"/>
              </a:rPr>
              <a:t> de </a:t>
            </a:r>
            <a:r>
              <a:rPr lang="en-US" sz="1100" dirty="0" err="1">
                <a:latin typeface="Unbounded" panose="020B0604020202020204" charset="0"/>
              </a:rPr>
              <a:t>detectare</a:t>
            </a:r>
            <a:r>
              <a:rPr lang="en-US" sz="1100" dirty="0">
                <a:latin typeface="Unbounded" panose="020B0604020202020204" charset="0"/>
              </a:rPr>
              <a:t> a </a:t>
            </a:r>
            <a:r>
              <a:rPr lang="en-US" sz="1100" dirty="0" err="1">
                <a:latin typeface="Unbounded" panose="020B0604020202020204" charset="0"/>
              </a:rPr>
              <a:t>intruziunilor</a:t>
            </a:r>
            <a:r>
              <a:rPr lang="en-US" sz="1100" dirty="0">
                <a:latin typeface="Unbounded" panose="020B0604020202020204" charset="0"/>
              </a:rPr>
              <a:t>, control al </a:t>
            </a:r>
            <a:r>
              <a:rPr lang="en-US" sz="1100" dirty="0" err="1">
                <a:latin typeface="Unbounded" panose="020B0604020202020204" charset="0"/>
              </a:rPr>
              <a:t>accesului</a:t>
            </a:r>
            <a:r>
              <a:rPr lang="en-US" sz="1100" dirty="0">
                <a:latin typeface="Unbounded" panose="020B0604020202020204" charset="0"/>
              </a:rPr>
              <a:t>, </a:t>
            </a:r>
            <a:r>
              <a:rPr lang="en-US" sz="1100" dirty="0" err="1">
                <a:latin typeface="Unbounded" panose="020B0604020202020204" charset="0"/>
              </a:rPr>
              <a:t>automatizare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ambientală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gestionare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inteligentă</a:t>
            </a:r>
            <a:r>
              <a:rPr lang="en-US" sz="1100" dirty="0">
                <a:latin typeface="Unbounded" panose="020B0604020202020204" charset="0"/>
              </a:rPr>
              <a:t> a </a:t>
            </a:r>
            <a:r>
              <a:rPr lang="en-US" sz="1100" dirty="0" err="1">
                <a:latin typeface="Unbounded" panose="020B0604020202020204" charset="0"/>
              </a:rPr>
              <a:t>energiei</a:t>
            </a:r>
            <a:r>
              <a:rPr lang="en-US" sz="1100" dirty="0">
                <a:latin typeface="Unbounded" panose="020B0604020202020204" charset="0"/>
              </a:rPr>
              <a:t>, </a:t>
            </a:r>
            <a:r>
              <a:rPr lang="en-US" sz="1100" dirty="0" err="1">
                <a:latin typeface="Unbounded" panose="020B0604020202020204" charset="0"/>
              </a:rPr>
              <a:t>sistemul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oferă</a:t>
            </a:r>
            <a:r>
              <a:rPr lang="en-US" sz="1100" dirty="0">
                <a:latin typeface="Unbounded" panose="020B0604020202020204" charset="0"/>
              </a:rPr>
              <a:t> un </a:t>
            </a:r>
            <a:r>
              <a:rPr lang="en-US" sz="1100" dirty="0" err="1">
                <a:latin typeface="Unbounded" panose="020B0604020202020204" charset="0"/>
              </a:rPr>
              <a:t>mediu</a:t>
            </a:r>
            <a:r>
              <a:rPr lang="en-US" sz="1100" dirty="0">
                <a:latin typeface="Unbounded" panose="020B0604020202020204" charset="0"/>
              </a:rPr>
              <a:t> sigur, </a:t>
            </a:r>
            <a:r>
              <a:rPr lang="en-US" sz="1100" dirty="0" err="1">
                <a:latin typeface="Unbounded" panose="020B0604020202020204" charset="0"/>
              </a:rPr>
              <a:t>confortabil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eficient</a:t>
            </a:r>
            <a:r>
              <a:rPr lang="en-US" sz="1100" dirty="0">
                <a:latin typeface="Unbounded" panose="020B0604020202020204" charset="0"/>
              </a:rPr>
              <a:t> energetic pentru </a:t>
            </a:r>
            <a:r>
              <a:rPr lang="en-US" sz="1100" dirty="0" err="1">
                <a:latin typeface="Unbounded" panose="020B0604020202020204" charset="0"/>
              </a:rPr>
              <a:t>locatari</a:t>
            </a:r>
            <a:r>
              <a:rPr lang="en-US" sz="1100" dirty="0">
                <a:latin typeface="Unbounded" panose="020B0604020202020204" charset="0"/>
              </a:rPr>
              <a:t>, </a:t>
            </a:r>
            <a:r>
              <a:rPr lang="en-US" sz="1100" dirty="0" err="1">
                <a:latin typeface="Unbounded" panose="020B0604020202020204" charset="0"/>
              </a:rPr>
              <a:t>sporind</a:t>
            </a:r>
            <a:r>
              <a:rPr lang="en-US" sz="1100" dirty="0">
                <a:latin typeface="Unbounded" panose="020B0604020202020204" charset="0"/>
              </a:rPr>
              <a:t> în </a:t>
            </a:r>
            <a:r>
              <a:rPr lang="en-US" sz="1100" dirty="0" err="1">
                <a:latin typeface="Unbounded" panose="020B0604020202020204" charset="0"/>
              </a:rPr>
              <a:t>același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timp</a:t>
            </a:r>
            <a:r>
              <a:rPr lang="en-US" sz="1100" dirty="0">
                <a:latin typeface="Unbounded" panose="020B0604020202020204" charset="0"/>
              </a:rPr>
              <a:t> și </a:t>
            </a:r>
            <a:r>
              <a:rPr lang="en-US" sz="1100" dirty="0" err="1">
                <a:latin typeface="Unbounded" panose="020B0604020202020204" charset="0"/>
              </a:rPr>
              <a:t>valoarea</a:t>
            </a:r>
            <a:r>
              <a:rPr lang="en-US" sz="1100" dirty="0">
                <a:latin typeface="Unbounded" panose="020B0604020202020204" charset="0"/>
              </a:rPr>
              <a:t> </a:t>
            </a:r>
            <a:r>
              <a:rPr lang="en-US" sz="1100" dirty="0" err="1">
                <a:latin typeface="Unbounded" panose="020B0604020202020204" charset="0"/>
              </a:rPr>
              <a:t>locuinței</a:t>
            </a:r>
            <a:r>
              <a:rPr lang="en-US" sz="1100" dirty="0">
                <a:latin typeface="Unbounded" panose="020B0604020202020204" charset="0"/>
              </a:rPr>
              <a:t>.</a:t>
            </a:r>
          </a:p>
        </p:txBody>
      </p:sp>
      <p:sp>
        <p:nvSpPr>
          <p:cNvPr id="1891" name="Google Shape;1891;p32"/>
          <p:cNvSpPr txBox="1">
            <a:spLocks noGrp="1"/>
          </p:cNvSpPr>
          <p:nvPr>
            <p:ph type="subTitle" idx="3"/>
          </p:nvPr>
        </p:nvSpPr>
        <p:spPr>
          <a:xfrm>
            <a:off x="4971416" y="1170125"/>
            <a:ext cx="2794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 de viitor</a:t>
            </a:r>
            <a:endParaRPr dirty="0"/>
          </a:p>
        </p:txBody>
      </p:sp>
      <p:sp>
        <p:nvSpPr>
          <p:cNvPr id="1892" name="Google Shape;1892;p32"/>
          <p:cNvSpPr txBox="1">
            <a:spLocks noGrp="1"/>
          </p:cNvSpPr>
          <p:nvPr>
            <p:ph type="subTitle" idx="4"/>
          </p:nvPr>
        </p:nvSpPr>
        <p:spPr>
          <a:xfrm>
            <a:off x="4971416" y="1742825"/>
            <a:ext cx="27948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nbounded" panose="020B0604020202020204" charset="0"/>
              </a:rPr>
              <a:t>Dezvoltarea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tehnologiilor</a:t>
            </a:r>
            <a:r>
              <a:rPr lang="en-US" dirty="0">
                <a:latin typeface="Unbounded" panose="020B0604020202020204" charset="0"/>
              </a:rPr>
              <a:t> AI și IoT: </a:t>
            </a:r>
            <a:r>
              <a:rPr lang="en-US" dirty="0" err="1">
                <a:latin typeface="Unbounded" panose="020B0604020202020204" charset="0"/>
              </a:rPr>
              <a:t>Integrarea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unor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algoritmi</a:t>
            </a:r>
            <a:r>
              <a:rPr lang="en-US" dirty="0">
                <a:latin typeface="Unbounded" panose="020B0604020202020204" charset="0"/>
              </a:rPr>
              <a:t> de </a:t>
            </a:r>
            <a:r>
              <a:rPr lang="en-US" dirty="0" err="1">
                <a:latin typeface="Unbounded" panose="020B0604020202020204" charset="0"/>
              </a:rPr>
              <a:t>învățare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automată</a:t>
            </a:r>
            <a:r>
              <a:rPr lang="en-US" dirty="0">
                <a:latin typeface="Unbounded" panose="020B0604020202020204" charset="0"/>
              </a:rPr>
              <a:t> și a </a:t>
            </a:r>
            <a:r>
              <a:rPr lang="en-US" dirty="0" err="1">
                <a:latin typeface="Unbounded" panose="020B0604020202020204" charset="0"/>
              </a:rPr>
              <a:t>unor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dispozitive</a:t>
            </a:r>
            <a:r>
              <a:rPr lang="en-US" dirty="0">
                <a:latin typeface="Unbounded" panose="020B0604020202020204" charset="0"/>
              </a:rPr>
              <a:t> IoT </a:t>
            </a:r>
            <a:r>
              <a:rPr lang="en-US" dirty="0" err="1">
                <a:latin typeface="Unbounded" panose="020B0604020202020204" charset="0"/>
              </a:rPr>
              <a:t>mai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avansate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va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permite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sistemului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să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devină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mai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adaptabil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mai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receptiv</a:t>
            </a:r>
            <a:r>
              <a:rPr lang="en-US" dirty="0">
                <a:latin typeface="Unbounded" panose="020B0604020202020204" charset="0"/>
              </a:rPr>
              <a:t> la </a:t>
            </a:r>
            <a:r>
              <a:rPr lang="en-US" dirty="0" err="1">
                <a:latin typeface="Unbounded" panose="020B0604020202020204" charset="0"/>
              </a:rPr>
              <a:t>nevoile</a:t>
            </a:r>
            <a:r>
              <a:rPr lang="en-US" dirty="0">
                <a:latin typeface="Unbounded" panose="020B0604020202020204" charset="0"/>
              </a:rPr>
              <a:t> și </a:t>
            </a:r>
            <a:r>
              <a:rPr lang="en-US" dirty="0" err="1">
                <a:latin typeface="Unbounded" panose="020B0604020202020204" charset="0"/>
              </a:rPr>
              <a:t>preferințele</a:t>
            </a:r>
            <a:r>
              <a:rPr lang="en-US" dirty="0">
                <a:latin typeface="Unbounded" panose="020B0604020202020204" charset="0"/>
              </a:rPr>
              <a:t> </a:t>
            </a:r>
            <a:r>
              <a:rPr lang="en-US" dirty="0" err="1">
                <a:latin typeface="Unbounded" panose="020B0604020202020204" charset="0"/>
              </a:rPr>
              <a:t>utilizatorilor</a:t>
            </a:r>
            <a:r>
              <a:rPr lang="en-US" dirty="0">
                <a:latin typeface="Unbounde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me Security Alarm App Pitch Deck by Slidesgo">
  <a:themeElements>
    <a:clrScheme name="Simple Light">
      <a:dk1>
        <a:srgbClr val="FFFFFF"/>
      </a:dk1>
      <a:lt1>
        <a:srgbClr val="FF5607"/>
      </a:lt1>
      <a:dk2>
        <a:srgbClr val="FF9306"/>
      </a:dk2>
      <a:lt2>
        <a:srgbClr val="FFC375"/>
      </a:lt2>
      <a:accent1>
        <a:srgbClr val="BA55F1"/>
      </a:accent1>
      <a:accent2>
        <a:srgbClr val="8905D1"/>
      </a:accent2>
      <a:accent3>
        <a:srgbClr val="340267"/>
      </a:accent3>
      <a:accent4>
        <a:srgbClr val="3A3737"/>
      </a:accent4>
      <a:accent5>
        <a:srgbClr val="D2D1CE"/>
      </a:accent5>
      <a:accent6>
        <a:srgbClr val="748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705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Unbounded</vt:lpstr>
      <vt:lpstr>Unbounded SemiBold</vt:lpstr>
      <vt:lpstr>Arial</vt:lpstr>
      <vt:lpstr>DM Sans</vt:lpstr>
      <vt:lpstr>Home Security Alarm App Pitch Deck by Slidesgo</vt:lpstr>
      <vt:lpstr>SSCL</vt:lpstr>
      <vt:lpstr>01</vt:lpstr>
      <vt:lpstr>ANALIZA APLICAȚIEI</vt:lpstr>
      <vt:lpstr>Tehnologii utilizate</vt:lpstr>
      <vt:lpstr>Functionalitatile principale</vt:lpstr>
      <vt:lpstr>Scenarii de utilizare</vt:lpstr>
      <vt:lpstr>Sosirea acasă în condiții de siguranță</vt:lpstr>
      <vt:lpstr>Vacanță fără griji</vt:lpstr>
      <vt:lpstr>CONCLUZII</vt:lpstr>
      <vt:lpstr>Bibliografie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SSCL</dc:title>
  <cp:lastModifiedBy>Albert-Dorin MITRACHE</cp:lastModifiedBy>
  <cp:revision>3</cp:revision>
  <dcterms:modified xsi:type="dcterms:W3CDTF">2024-04-16T12:46:28Z</dcterms:modified>
</cp:coreProperties>
</file>