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2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C3803-85D4-90F1-9D17-527119EED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A3541B-5FA7-F203-6C7F-7CCF2819F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022AC-BA80-AB2B-0F51-12C6C256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99A2C-CB71-DD18-AC50-1B0339C0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683E9-3C17-C934-D759-806D2E9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2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49E26-5E01-F52C-4997-F3DACF3A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3D31A-0EEA-1301-23BB-A6DB2EA9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E707C-1E7F-6E7A-EA93-BF382A6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30B74-9348-FC9C-445B-C5E58083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3C4012-6B60-F532-F7F3-2390DC06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55C21A-483C-EA4A-69DF-C67DD2EA8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0C0DF-A7A0-096F-D1DA-ABFDA6A3E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0E814-100A-E636-78A7-9C0A84AE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39970-F9A9-F497-97D3-7BEAF772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9DCB3-A7C0-2BFE-B3DA-AF00C9C7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49B-A495-B390-3A61-F2A68C3D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3005E-7E1C-EB77-D4B7-D42E0CAC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E03D9-7F82-91C6-CF63-30A21688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3A096-F60D-B405-493D-75FB6C27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F934B-1617-D2F5-4A90-21F78378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1066E-4CBD-084C-F823-2173A3B6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3B9E-7DE4-FBE3-070F-55BA9EE8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35A2F-7AF3-D82E-5AFB-17A3E233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63CBA-18BC-CB0D-405F-1C163CF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6D1D-1A03-8250-431C-8107EC5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AE855-3766-0C46-53FB-26A0F4E7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E33AB-7920-7131-86CA-74C60655B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4B610-3597-CC5A-429E-5D74CD0C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A255A-A9FA-437D-99EF-D550148D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414A0-20DD-9B9B-5F2B-09BE11EA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3FAFB-EF60-0AE9-A5BA-DD4AD4E5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F7C7C-0FD3-C565-4018-CE428772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497D9-0F0D-59FB-2253-3E3273AB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D8F8D-2D4E-7922-536D-F30910E65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2990D4-ADFD-04D7-C31D-503458D6A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FC185-EB75-43EE-E1F4-6A79E0FF1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DF208B-FBED-B755-23B1-67A3CF8E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E55BFD-46FF-70E0-0EC0-A3367A81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F8B570-E1C5-EA62-FC9B-BA3065FB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6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3236D-A4A9-8C00-C1F8-9BBED817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AC09CB-8FE4-C1FB-C2DE-818C8974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F7D9EC-9F6E-FD5B-03CE-B006E2B9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10B987-0386-93A0-9036-0AE0B97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B2911-2959-DE17-0F6B-1783E95C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5681F9-EA33-E1F1-065E-9FD5A07A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B93707-3474-82C2-B5BF-DA608FC1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1F345-56F7-90CA-175F-DFAA4F0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72BBA-25FF-FC45-04F3-D92A20D6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7511C-A94A-E05B-738E-9F6C78CC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47EC2-CF9E-8266-EFFB-80AA2AC9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BDE2C-8EDC-A63E-3422-238F87D4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0B9CE-8D31-DF0F-430D-44A86948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3D4E3-BE22-DA25-3FD4-8AC7F113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4D5918-88E3-CCE9-1678-695DDFCB6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1B033-965B-3E8D-A7A9-2A3CB1BF0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3BF0BE-2D39-9AB9-25F5-734C612F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EFFA0-3241-77E7-F9EF-D71C1E1E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2EF5D-2CF2-EA4D-ECAE-4B286A6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6DCE33-FE51-74B0-AC9E-F7CBD7B9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E3315-3D77-61A2-16C9-B8F1704B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75231-CCCA-6300-67F3-D84938C4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10AD-67F9-4E8A-B7FA-24A3F066E60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65580-2E5D-5246-1714-07EDC606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FF3D1-615B-E683-DDB8-39A1040E2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767D-0CFC-4331-B386-41A2DB92B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4793F14-CF40-1F53-6D27-4906FCB193E0}"/>
              </a:ext>
            </a:extLst>
          </p:cNvPr>
          <p:cNvGrpSpPr/>
          <p:nvPr/>
        </p:nvGrpSpPr>
        <p:grpSpPr>
          <a:xfrm>
            <a:off x="1211937" y="388250"/>
            <a:ext cx="10479325" cy="5486412"/>
            <a:chOff x="1211937" y="388250"/>
            <a:chExt cx="10479325" cy="54864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0F3C5C0-9935-4051-05EC-8841EA816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937" y="388251"/>
              <a:ext cx="5486411" cy="548641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BA7651-D7FF-89CE-D906-4822191E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851" y="388250"/>
              <a:ext cx="5486411" cy="548641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27E7C0-0D5C-9730-BABE-7B0E125A48D7}"/>
                </a:ext>
              </a:extLst>
            </p:cNvPr>
            <p:cNvSpPr txBox="1"/>
            <p:nvPr/>
          </p:nvSpPr>
          <p:spPr>
            <a:xfrm>
              <a:off x="1574818" y="638628"/>
              <a:ext cx="59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97B46E-B81A-D7FA-1311-8623D59D784E}"/>
                </a:ext>
              </a:extLst>
            </p:cNvPr>
            <p:cNvSpPr txBox="1"/>
            <p:nvPr/>
          </p:nvSpPr>
          <p:spPr>
            <a:xfrm>
              <a:off x="6335497" y="638628"/>
              <a:ext cx="595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1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Xiaolong YANG</dc:creator>
  <cp:lastModifiedBy>Xiaolong YANG</cp:lastModifiedBy>
  <cp:revision>1</cp:revision>
  <dcterms:created xsi:type="dcterms:W3CDTF">2025-10-24T12:10:44Z</dcterms:created>
  <dcterms:modified xsi:type="dcterms:W3CDTF">2025-10-24T12:25:38Z</dcterms:modified>
</cp:coreProperties>
</file>