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8C"/>
    <a:srgbClr val="4D0000"/>
    <a:srgbClr val="32004D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30621-012D-83A2-837E-A7B2B77CF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04C2E-1D0C-9A98-B752-D86C232B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FD9C4-BE80-8B7C-DEB2-916ECBC3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B197E1-08F4-2354-F223-C6ECB538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C8CE8-21CB-E1E2-576A-B5061C9A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8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768B-0E1C-13CB-7303-00541F88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F08CB6-FE04-F8B6-62A1-CF1EE85D9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715B5-5406-56FA-3BD2-97BE4E08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E370-4C83-E2E8-1069-1DF6D6B9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1C9FC-820C-DD15-AD17-8353038E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5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060F5-91AC-9E58-5155-A4B746A68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C5C905-7773-C1AC-2392-67C5D7F1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CAF25-4A8B-3231-FB14-7A1147B5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A892C0-8840-B8D2-8255-B585ACDC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F5BCF-7413-6F79-6E05-6656CEC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2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79C75-3AFC-1B7E-DCD3-569A04F4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0E512-AC70-9122-D8EF-0769F9AC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2FCFEC-CD6C-C597-47EC-F80957CF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5577D-02BB-299C-93C8-6E6FBA74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1746C-C356-46CB-08E7-5B11559E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FE8E2-EF37-0FF2-7D1F-E6321E6A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BAE550-5BD8-192A-4BA9-B010C446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9DEC1-5C5B-3540-321F-96D22701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0A7C5-2221-361F-EC0E-0BEBEE28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98318-2A65-4143-1D15-1DB72EA1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3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D1CED-CBDF-8D56-FE94-89B27EB1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A0379-D8E1-6859-4385-D3EDFD93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D84CA-D176-1E6E-9180-CE68FF55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C3DC8-1E2F-D3AD-C816-E9AD59A6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D47890-EADE-65AB-1461-ABD8F2C0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B16C7E-4390-233A-498C-793FD4DF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C27DD-E0E5-E9AF-07A0-5F7044DC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2D2422-3ECC-FB5A-0F29-251C9EA2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23AA5-FC96-8F0D-9110-9CB63EDC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CF1F0F-6C10-5584-3D0C-1683DAE9D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32CEFA-B85E-E9E7-B5FB-29283326F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D74FA8-A856-A5B6-AE4C-03DD5A16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331CB4-8D14-EB2C-D8EB-29D2D646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82FA90-8522-9354-57EA-78970D76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FBE9E-79EA-28E8-7ADA-138D5080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C68B5D-0928-30B5-0FCD-320742B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C1973A-7D6F-9BC0-713E-C54E15FA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25A5A2-2C70-F084-49E1-5FC4AF00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9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6BBA02-180F-38C4-72F9-489FA89C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0197E3-5F88-E438-4233-3E8F3DC9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767596-FD70-9240-BC58-E0A8CA9C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2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60F4-78C6-8A1D-6D3C-00783A5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A3A4D-844F-3C75-8F99-7FF3C198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03CA0E-2C53-600B-2A86-DCBB57B4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BCC603-0D93-157B-58EC-8386D700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54B29-6C66-82C6-AD71-98B81F3D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3DA43A-E87E-1F97-697A-3A38070C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2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C93F9-F8BB-E419-4F8F-2E208A71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40CD3F-3490-5D45-A317-7E132EF1A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3899A-502F-E11E-6643-E60A7EBE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3806A-3AE4-2505-B667-BF976E0A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E2C3F-4A28-8DCD-4DDF-EF752D85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EE7D4E-7B9F-840D-AD2B-A81B385C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4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E853B3-11B6-3D62-24E6-8472CE14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3B75BD-DFC5-ED8A-C7DF-B86827BD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1D406-1B3D-8D81-AEA7-E7989BEBF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8803-FF15-4568-95F7-27915B212339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D87B9-1C2B-F07E-76E6-02E322015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6B8B8-1883-2003-623A-565C2808D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7434-17E2-4C4F-BAFF-5D8D71407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3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C0000"/>
            </a:gs>
            <a:gs pos="100000">
              <a:srgbClr val="5B008C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7FD96-8E28-AD47-2109-51121D78F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ungee Shade" pitchFamily="2" charset="0"/>
              </a:rPr>
              <a:t>Harmony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5594AF-DC73-6E5F-0675-721E0B984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latin typeface="Raleway" pitchFamily="2" charset="0"/>
              </a:rPr>
              <a:t>Projeto Individual</a:t>
            </a:r>
          </a:p>
        </p:txBody>
      </p:sp>
    </p:spTree>
    <p:extLst>
      <p:ext uri="{BB962C8B-B14F-4D97-AF65-F5344CB8AC3E}">
        <p14:creationId xmlns:p14="http://schemas.microsoft.com/office/powerpoint/2010/main" val="20843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C0000"/>
            </a:gs>
            <a:gs pos="100000">
              <a:srgbClr val="5B008C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7A209-1F87-3363-FBBF-F1016525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35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atin typeface="Raleway" pitchFamily="2" charset="0"/>
              </a:rPr>
              <a:t>Principais inspirações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6529D-249E-64C6-18D8-12290D62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05" y="3429000"/>
            <a:ext cx="2883568" cy="610782"/>
          </a:xfrm>
        </p:spPr>
        <p:txBody>
          <a:bodyPr>
            <a:noAutofit/>
          </a:bodyPr>
          <a:lstStyle/>
          <a:p>
            <a:r>
              <a:rPr lang="pt-BR" sz="4400" dirty="0"/>
              <a:t>Música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950890-A150-6E59-FFDA-EC2ED53F2AF9}"/>
              </a:ext>
            </a:extLst>
          </p:cNvPr>
          <p:cNvSpPr txBox="1"/>
          <p:nvPr/>
        </p:nvSpPr>
        <p:spPr>
          <a:xfrm>
            <a:off x="7154779" y="3429000"/>
            <a:ext cx="30961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/>
              <a:t>Dualidade</a:t>
            </a:r>
          </a:p>
        </p:txBody>
      </p:sp>
      <p:pic>
        <p:nvPicPr>
          <p:cNvPr id="11" name="Gráfico 10" descr="Notas musicais com preenchimento sólido">
            <a:extLst>
              <a:ext uri="{FF2B5EF4-FFF2-40B4-BE49-F238E27FC236}">
                <a16:creationId xmlns:a16="http://schemas.microsoft.com/office/drawing/2014/main" id="{C21C30CE-3290-5019-8070-63E4E225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0905" y="331221"/>
            <a:ext cx="1415143" cy="14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0000"/>
            </a:gs>
            <a:gs pos="100000">
              <a:srgbClr val="4D00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B7FCD-A575-5CF1-7BF0-988AF4F1B26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pt-BR" sz="6600" b="1" dirty="0" err="1">
                <a:latin typeface="Raleway" pitchFamily="2" charset="0"/>
              </a:rPr>
              <a:t>Trap</a:t>
            </a:r>
            <a:endParaRPr lang="pt-BR" sz="6600" b="1" dirty="0">
              <a:latin typeface="Raleway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1F204-B561-4DDB-51A8-9338C181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511"/>
            <a:ext cx="10515600" cy="4351338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Raleway" pitchFamily="2" charset="0"/>
              </a:rPr>
              <a:t>Subgênero do Rap</a:t>
            </a:r>
          </a:p>
          <a:p>
            <a:r>
              <a:rPr lang="pt-BR" sz="4000" dirty="0">
                <a:latin typeface="Raleway" pitchFamily="2" charset="0"/>
              </a:rPr>
              <a:t>Sintetizadores de Música Eletrônica</a:t>
            </a:r>
          </a:p>
          <a:p>
            <a:r>
              <a:rPr lang="pt-BR" sz="4000" dirty="0">
                <a:latin typeface="Raleway" pitchFamily="2" charset="0"/>
              </a:rPr>
              <a:t>Batidas bem marcantes</a:t>
            </a:r>
          </a:p>
          <a:p>
            <a:r>
              <a:rPr lang="pt-BR" sz="4000" dirty="0">
                <a:latin typeface="Raleway" pitchFamily="2" charset="0"/>
              </a:rPr>
              <a:t>Graves robustos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707BC51-AA80-ADEC-7995-C966993B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891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4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004D"/>
            </a:gs>
            <a:gs pos="100000">
              <a:srgbClr val="5B008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E39DF-D0FC-DF52-52E8-9ACA6693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 dirty="0" err="1">
                <a:latin typeface="Raleway" pitchFamily="2" charset="0"/>
              </a:rPr>
              <a:t>EmoTrap</a:t>
            </a:r>
            <a:endParaRPr lang="pt-BR" sz="6600" b="1" dirty="0">
              <a:latin typeface="Raleway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16F91-D008-28E6-F593-77419D88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229"/>
            <a:ext cx="10515600" cy="4351338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Raleway" pitchFamily="2" charset="0"/>
              </a:rPr>
              <a:t>Subgênero do </a:t>
            </a:r>
            <a:r>
              <a:rPr lang="pt-BR" sz="4000" dirty="0" err="1">
                <a:latin typeface="Raleway" pitchFamily="2" charset="0"/>
              </a:rPr>
              <a:t>Trap</a:t>
            </a:r>
            <a:endParaRPr lang="pt-BR" sz="4000" dirty="0">
              <a:latin typeface="Raleway" pitchFamily="2" charset="0"/>
            </a:endParaRPr>
          </a:p>
          <a:p>
            <a:r>
              <a:rPr lang="pt-BR" sz="4000" dirty="0">
                <a:latin typeface="Raleway" pitchFamily="2" charset="0"/>
              </a:rPr>
              <a:t>Mais melódico</a:t>
            </a:r>
          </a:p>
          <a:p>
            <a:r>
              <a:rPr lang="pt-BR" sz="4000" dirty="0">
                <a:latin typeface="Raleway" pitchFamily="2" charset="0"/>
              </a:rPr>
              <a:t>Sentimentos</a:t>
            </a:r>
          </a:p>
          <a:p>
            <a:r>
              <a:rPr lang="pt-BR" sz="4000" dirty="0">
                <a:latin typeface="Raleway" pitchFamily="2" charset="0"/>
              </a:rPr>
              <a:t>Influência Indie Rock e Pop Punk</a:t>
            </a:r>
          </a:p>
        </p:txBody>
      </p:sp>
      <p:pic>
        <p:nvPicPr>
          <p:cNvPr id="5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7BA4E099-F0FD-0B4A-1F3F-546E9221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3522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0000"/>
            </a:gs>
            <a:gs pos="100000">
              <a:srgbClr val="5B008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1CB47-676F-3B6A-EBAE-3D9E70DE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Raleway" pitchFamily="2" charset="0"/>
              </a:rPr>
              <a:t>Demonstração do Site</a:t>
            </a:r>
          </a:p>
        </p:txBody>
      </p:sp>
    </p:spTree>
    <p:extLst>
      <p:ext uri="{BB962C8B-B14F-4D97-AF65-F5344CB8AC3E}">
        <p14:creationId xmlns:p14="http://schemas.microsoft.com/office/powerpoint/2010/main" val="349533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0000"/>
            </a:gs>
            <a:gs pos="100000">
              <a:srgbClr val="5B008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64F10-C591-972B-E508-FF35BF7A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Raleway" pitchFamily="2" charset="0"/>
              </a:rPr>
              <a:t>Obrigado por sua atenção!</a:t>
            </a:r>
          </a:p>
        </p:txBody>
      </p:sp>
      <p:pic>
        <p:nvPicPr>
          <p:cNvPr id="5" name="Gráfico 4" descr="Coração Brilhante com preenchimento sólido">
            <a:extLst>
              <a:ext uri="{FF2B5EF4-FFF2-40B4-BE49-F238E27FC236}">
                <a16:creationId xmlns:a16="http://schemas.microsoft.com/office/drawing/2014/main" id="{6E193A8E-FC3E-DCB7-B91E-4E6764C5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846" y="2273846"/>
            <a:ext cx="2310308" cy="23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99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4" ma:contentTypeDescription="Create a new document." ma:contentTypeScope="" ma:versionID="a365634abf0cc2ae1b5eb60a39b8431c">
  <xsd:schema xmlns:xsd="http://www.w3.org/2001/XMLSchema" xmlns:xs="http://www.w3.org/2001/XMLSchema" xmlns:p="http://schemas.microsoft.com/office/2006/metadata/properties" xmlns:ns3="7a087c55-5f08-466c-910b-e029fd4269fe" targetNamespace="http://schemas.microsoft.com/office/2006/metadata/properties" ma:root="true" ma:fieldsID="8eba49790afda55de09d557c5804850e" ns3:_="">
    <xsd:import namespace="7a087c55-5f08-466c-910b-e029fd4269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678129-1A22-491F-AEE4-1304DCFA3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A73AF-DD1D-4082-B4C7-11CEF1282F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CF30B-E03E-4FD7-83FA-FA65D43591AF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a087c55-5f08-466c-910b-e029fd4269f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Bungee Shade</vt:lpstr>
      <vt:lpstr>Calibri</vt:lpstr>
      <vt:lpstr>Calibri Light</vt:lpstr>
      <vt:lpstr>Raleway</vt:lpstr>
      <vt:lpstr>Tema do Office</vt:lpstr>
      <vt:lpstr>Harmony</vt:lpstr>
      <vt:lpstr>Principais inspirações</vt:lpstr>
      <vt:lpstr>Trap</vt:lpstr>
      <vt:lpstr>EmoTrap</vt:lpstr>
      <vt:lpstr>Demonstração do Site</vt:lpstr>
      <vt:lpstr>Obrigado por sua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</dc:title>
  <dc:creator>PEDRO ALBERANI DOS SANTOS .</dc:creator>
  <cp:lastModifiedBy>PEDRO ALBERANI DOS SANTOS .</cp:lastModifiedBy>
  <cp:revision>1</cp:revision>
  <dcterms:created xsi:type="dcterms:W3CDTF">2022-06-14T23:50:09Z</dcterms:created>
  <dcterms:modified xsi:type="dcterms:W3CDTF">2022-06-15T02:31:09Z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