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haroni"/>
                <a:cs typeface="Calibri Light"/>
              </a:rPr>
              <a:t>Mercoflux</a:t>
            </a:r>
            <a:endParaRPr lang="en-US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/>
                <a:cs typeface="Calibri"/>
              </a:rPr>
              <a:t>Seu mercado </a:t>
            </a:r>
            <a:r>
              <a:rPr lang="en-US" dirty="0" err="1">
                <a:solidFill>
                  <a:schemeClr val="bg1"/>
                </a:solidFill>
                <a:latin typeface="Aharoni"/>
                <a:cs typeface="Calibri"/>
              </a:rPr>
              <a:t>inteligente</a:t>
            </a:r>
            <a:endParaRPr lang="en-US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339" y="1165494"/>
            <a:ext cx="3766868" cy="949865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Aharoni"/>
                <a:cs typeface="Calibri Light"/>
              </a:rPr>
              <a:t>Contexto</a:t>
            </a:r>
            <a:endParaRPr lang="en-US" dirty="0" err="1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525A8-3996-0E6E-ED4A-42071B441903}"/>
              </a:ext>
            </a:extLst>
          </p:cNvPr>
          <p:cNvSpPr txBox="1"/>
          <p:nvPr/>
        </p:nvSpPr>
        <p:spPr>
          <a:xfrm>
            <a:off x="540589" y="2294627"/>
            <a:ext cx="11153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haroni"/>
                <a:cs typeface="Calibri"/>
              </a:rPr>
              <a:t>Segmento</a:t>
            </a:r>
            <a:r>
              <a:rPr lang="en-US" sz="2400" dirty="0">
                <a:solidFill>
                  <a:schemeClr val="bg1"/>
                </a:solidFill>
                <a:latin typeface="Aharoni"/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/>
                <a:cs typeface="Calibri"/>
              </a:rPr>
              <a:t>escolhido</a:t>
            </a:r>
            <a:r>
              <a:rPr lang="en-US" sz="2400" dirty="0">
                <a:solidFill>
                  <a:schemeClr val="bg1"/>
                </a:solidFill>
                <a:latin typeface="Aharoni"/>
                <a:cs typeface="Calibri"/>
              </a:rPr>
              <a:t>: Mercado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46D3D-AFB2-2E69-9BC8-6416FFB82905}"/>
              </a:ext>
            </a:extLst>
          </p:cNvPr>
          <p:cNvSpPr txBox="1"/>
          <p:nvPr/>
        </p:nvSpPr>
        <p:spPr>
          <a:xfrm>
            <a:off x="540588" y="4738777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Analisar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fluxo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clientes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nos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corredores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através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sensores</a:t>
            </a:r>
            <a:r>
              <a:rPr lang="en-US" sz="24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aproximação</a:t>
            </a:r>
            <a:endParaRPr lang="en-US" sz="2400" dirty="0" err="1">
              <a:solidFill>
                <a:schemeClr val="bg1"/>
              </a:solidFill>
              <a:latin typeface="Aharon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75D628-7975-9A6B-4C1D-B71C57C2B9C3}"/>
              </a:ext>
            </a:extLst>
          </p:cNvPr>
          <p:cNvSpPr txBox="1">
            <a:spLocks/>
          </p:cNvSpPr>
          <p:nvPr/>
        </p:nvSpPr>
        <p:spPr>
          <a:xfrm>
            <a:off x="540588" y="3603895"/>
            <a:ext cx="3766868" cy="949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solidFill>
                  <a:schemeClr val="bg1"/>
                </a:solidFill>
                <a:latin typeface="Aharoni"/>
                <a:cs typeface="Calibri Ligh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1417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74" y="2650657"/>
            <a:ext cx="4284452" cy="154805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/>
                <a:cs typeface="Calibri Light"/>
              </a:rPr>
              <a:t>Diagrama</a:t>
            </a:r>
            <a:r>
              <a:rPr lang="en-US" dirty="0">
                <a:solidFill>
                  <a:schemeClr val="bg1"/>
                </a:solidFill>
                <a:latin typeface="Aharoni"/>
                <a:cs typeface="Calibri Light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Aharoni"/>
                <a:cs typeface="Calibri Light"/>
              </a:rPr>
              <a:t>solução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E40D00A-9C7F-8361-C165-78B206A2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98947"/>
            <a:ext cx="11470255" cy="64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3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73" y="2948286"/>
            <a:ext cx="4284452" cy="9498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/>
                <a:cs typeface="Calibri Light"/>
              </a:rPr>
              <a:t>Dashboard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11DCB6-432A-48F5-8038-E631452C959F}"/>
              </a:ext>
            </a:extLst>
          </p:cNvPr>
          <p:cNvSpPr/>
          <p:nvPr/>
        </p:nvSpPr>
        <p:spPr>
          <a:xfrm>
            <a:off x="2876" y="-4313"/>
            <a:ext cx="12191998" cy="6857998"/>
          </a:xfrm>
          <a:prstGeom prst="rect">
            <a:avLst/>
          </a:prstGeom>
          <a:solidFill>
            <a:srgbClr val="135B9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73" y="2948286"/>
            <a:ext cx="4284452" cy="9498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/>
                <a:cs typeface="Calibri Light"/>
              </a:rPr>
              <a:t>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Mercoflux</vt:lpstr>
      <vt:lpstr>Contexto</vt:lpstr>
      <vt:lpstr>Diagrama da solução</vt:lpstr>
      <vt:lpstr>Apresentação do PowerPoint</vt:lpstr>
      <vt:lpstr>Dashboard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</dc:title>
  <dc:creator>Tany</dc:creator>
  <cp:lastModifiedBy>AGDA SAYURI SATO TANIGUCHI .</cp:lastModifiedBy>
  <cp:revision>65</cp:revision>
  <dcterms:created xsi:type="dcterms:W3CDTF">2022-04-25T13:26:21Z</dcterms:created>
  <dcterms:modified xsi:type="dcterms:W3CDTF">2022-05-02T09:51:50Z</dcterms:modified>
</cp:coreProperties>
</file>