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4" r:id="rId4"/>
    <p:sldId id="273" r:id="rId5"/>
    <p:sldId id="275" r:id="rId6"/>
    <p:sldId id="271" r:id="rId7"/>
    <p:sldId id="276" r:id="rId8"/>
    <p:sldId id="261" r:id="rId9"/>
    <p:sldId id="277" r:id="rId10"/>
    <p:sldId id="278" r:id="rId11"/>
    <p:sldId id="279" r:id="rId12"/>
    <p:sldId id="280" r:id="rId13"/>
    <p:sldId id="283" r:id="rId14"/>
    <p:sldId id="28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DE401718-FF1B-4AD1-8E13-8ED8FD3334CF}">
          <p14:sldIdLst>
            <p14:sldId id="256"/>
            <p14:sldId id="257"/>
            <p14:sldId id="274"/>
            <p14:sldId id="273"/>
            <p14:sldId id="275"/>
            <p14:sldId id="271"/>
            <p14:sldId id="276"/>
            <p14:sldId id="261"/>
            <p14:sldId id="277"/>
            <p14:sldId id="278"/>
            <p14:sldId id="279"/>
            <p14:sldId id="280"/>
            <p14:sldId id="283"/>
            <p14:sldId id="28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4660" autoAdjust="0"/>
  </p:normalViewPr>
  <p:slideViewPr>
    <p:cSldViewPr snapToGrid="0" showGuides="1">
      <p:cViewPr varScale="1">
        <p:scale>
          <a:sx n="112" d="100"/>
          <a:sy n="112" d="100"/>
        </p:scale>
        <p:origin x="438" y="4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8F94-B3F9-4142-91A6-B1243AB030EB}" type="datetimeFigureOut">
              <a:rPr lang="pt-BR" smtClean="0"/>
              <a:t>02/05/2022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8870-236A-477B-8C71-B3E7C21A9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27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8F94-B3F9-4142-91A6-B1243AB030EB}" type="datetimeFigureOut">
              <a:rPr lang="pt-BR" smtClean="0"/>
              <a:t>02/05/2022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8870-236A-477B-8C71-B3E7C21A9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54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8F94-B3F9-4142-91A6-B1243AB030EB}" type="datetimeFigureOut">
              <a:rPr lang="pt-BR" smtClean="0"/>
              <a:t>02/05/2022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8870-236A-477B-8C71-B3E7C21A9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24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8F94-B3F9-4142-91A6-B1243AB030EB}" type="datetimeFigureOut">
              <a:rPr lang="pt-BR" smtClean="0"/>
              <a:t>02/05/2022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8870-236A-477B-8C71-B3E7C21A9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90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8F94-B3F9-4142-91A6-B1243AB030EB}" type="datetimeFigureOut">
              <a:rPr lang="pt-BR" smtClean="0"/>
              <a:t>02/05/2022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8870-236A-477B-8C71-B3E7C21A9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4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8F94-B3F9-4142-91A6-B1243AB030EB}" type="datetimeFigureOut">
              <a:rPr lang="pt-BR" smtClean="0"/>
              <a:t>02/05/2022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8870-236A-477B-8C71-B3E7C21A9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06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8F94-B3F9-4142-91A6-B1243AB030EB}" type="datetimeFigureOut">
              <a:rPr lang="pt-BR" smtClean="0"/>
              <a:t>02/05/2022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8870-236A-477B-8C71-B3E7C21A9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28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8F94-B3F9-4142-91A6-B1243AB030EB}" type="datetimeFigureOut">
              <a:rPr lang="pt-BR" smtClean="0"/>
              <a:t>02/05/2022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8870-236A-477B-8C71-B3E7C21A9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30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8F94-B3F9-4142-91A6-B1243AB030EB}" type="datetimeFigureOut">
              <a:rPr lang="pt-BR" smtClean="0"/>
              <a:t>02/05/2022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8870-236A-477B-8C71-B3E7C21A9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12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8F94-B3F9-4142-91A6-B1243AB030EB}" type="datetimeFigureOut">
              <a:rPr lang="pt-BR" smtClean="0"/>
              <a:t>02/05/2022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8870-236A-477B-8C71-B3E7C21A9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08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8F94-B3F9-4142-91A6-B1243AB030EB}" type="datetimeFigureOut">
              <a:rPr lang="pt-BR" smtClean="0"/>
              <a:t>02/05/2022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8870-236A-477B-8C71-B3E7C21A9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08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88F94-B3F9-4142-91A6-B1243AB030EB}" type="datetimeFigureOut">
              <a:rPr lang="pt-BR" smtClean="0"/>
              <a:t>02/05/2022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28870-236A-477B-8C71-B3E7C21A9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62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A14ABF9C-9B0F-4F27-8DA2-69B2F5DC17E5}"/>
              </a:ext>
            </a:extLst>
          </p:cNvPr>
          <p:cNvSpPr txBox="1"/>
          <p:nvPr/>
        </p:nvSpPr>
        <p:spPr>
          <a:xfrm>
            <a:off x="2310244" y="2228671"/>
            <a:ext cx="7571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 err="1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Mercoflux</a:t>
            </a:r>
            <a:endParaRPr lang="pt-BR" sz="7200" b="1" dirty="0">
              <a:solidFill>
                <a:schemeClr val="accent4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7D0B8FD-1645-4B4B-AF93-EF096BA8F876}"/>
              </a:ext>
            </a:extLst>
          </p:cNvPr>
          <p:cNvSpPr txBox="1"/>
          <p:nvPr/>
        </p:nvSpPr>
        <p:spPr>
          <a:xfrm>
            <a:off x="2310244" y="3429000"/>
            <a:ext cx="7571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Seu mercado em movimento</a:t>
            </a:r>
          </a:p>
        </p:txBody>
      </p:sp>
      <p:sp>
        <p:nvSpPr>
          <p:cNvPr id="30" name="Fluxograma: Atraso 29">
            <a:extLst>
              <a:ext uri="{FF2B5EF4-FFF2-40B4-BE49-F238E27FC236}">
                <a16:creationId xmlns:a16="http://schemas.microsoft.com/office/drawing/2014/main" id="{377FE58B-1ED9-4153-8F79-3B4A7547928E}"/>
              </a:ext>
            </a:extLst>
          </p:cNvPr>
          <p:cNvSpPr/>
          <p:nvPr/>
        </p:nvSpPr>
        <p:spPr>
          <a:xfrm rot="5400000">
            <a:off x="10644074" y="-503448"/>
            <a:ext cx="1428173" cy="1428173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10F6B2C4-C15A-4550-A51E-F913F1415193}"/>
              </a:ext>
            </a:extLst>
          </p:cNvPr>
          <p:cNvSpPr txBox="1"/>
          <p:nvPr/>
        </p:nvSpPr>
        <p:spPr>
          <a:xfrm>
            <a:off x="2310244" y="5172651"/>
            <a:ext cx="7571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Sprint 2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980222D-842F-697B-DDC0-42E6EF909F9E}"/>
              </a:ext>
            </a:extLst>
          </p:cNvPr>
          <p:cNvGrpSpPr/>
          <p:nvPr/>
        </p:nvGrpSpPr>
        <p:grpSpPr>
          <a:xfrm>
            <a:off x="-311351" y="4963133"/>
            <a:ext cx="1428174" cy="2514020"/>
            <a:chOff x="10635811" y="4963133"/>
            <a:chExt cx="1428174" cy="2514020"/>
          </a:xfrm>
        </p:grpSpPr>
        <p:sp>
          <p:nvSpPr>
            <p:cNvPr id="11" name="Fluxograma: Atraso 10">
              <a:extLst>
                <a:ext uri="{FF2B5EF4-FFF2-40B4-BE49-F238E27FC236}">
                  <a16:creationId xmlns:a16="http://schemas.microsoft.com/office/drawing/2014/main" id="{0564CB90-3C2A-7C8E-A52E-1C26D601FE3C}"/>
                </a:ext>
              </a:extLst>
            </p:cNvPr>
            <p:cNvSpPr/>
            <p:nvPr/>
          </p:nvSpPr>
          <p:spPr>
            <a:xfrm rot="16200000">
              <a:off x="10635812" y="4963133"/>
              <a:ext cx="1428173" cy="1428173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5CC2A718-1619-ED0E-85E9-3CD0DC702D39}"/>
                </a:ext>
              </a:extLst>
            </p:cNvPr>
            <p:cNvSpPr/>
            <p:nvPr/>
          </p:nvSpPr>
          <p:spPr>
            <a:xfrm>
              <a:off x="10635811" y="6257956"/>
              <a:ext cx="1428174" cy="1219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Fluxograma: Atraso 12">
            <a:extLst>
              <a:ext uri="{FF2B5EF4-FFF2-40B4-BE49-F238E27FC236}">
                <a16:creationId xmlns:a16="http://schemas.microsoft.com/office/drawing/2014/main" id="{B84B0D7C-C93C-6166-D60F-C7E6DD8C587C}"/>
              </a:ext>
            </a:extLst>
          </p:cNvPr>
          <p:cNvSpPr/>
          <p:nvPr/>
        </p:nvSpPr>
        <p:spPr>
          <a:xfrm rot="16200000">
            <a:off x="402736" y="5582257"/>
            <a:ext cx="1428173" cy="1428173"/>
          </a:xfrm>
          <a:prstGeom prst="flowChartDelay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5489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A14ABF9C-9B0F-4F27-8DA2-69B2F5DC17E5}"/>
              </a:ext>
            </a:extLst>
          </p:cNvPr>
          <p:cNvSpPr txBox="1"/>
          <p:nvPr/>
        </p:nvSpPr>
        <p:spPr>
          <a:xfrm>
            <a:off x="3238869" y="2644169"/>
            <a:ext cx="571425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4800" b="1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Especificação do </a:t>
            </a:r>
            <a:r>
              <a:rPr lang="pt-BR" sz="4800" b="1" dirty="0" err="1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Analytics</a:t>
            </a:r>
            <a:endParaRPr lang="pt-BR" sz="4800" b="1" dirty="0">
              <a:solidFill>
                <a:schemeClr val="accent4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5EC973F-1CBB-20F7-2B28-9A9690FE926B}"/>
              </a:ext>
            </a:extLst>
          </p:cNvPr>
          <p:cNvSpPr/>
          <p:nvPr/>
        </p:nvSpPr>
        <p:spPr>
          <a:xfrm>
            <a:off x="2688700" y="2050485"/>
            <a:ext cx="6814597" cy="2757029"/>
          </a:xfrm>
          <a:prstGeom prst="roundRect">
            <a:avLst>
              <a:gd name="adj" fmla="val 14664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8340E703-5487-447E-F59C-50EBB97AA3B8}"/>
              </a:ext>
            </a:extLst>
          </p:cNvPr>
          <p:cNvGrpSpPr/>
          <p:nvPr/>
        </p:nvGrpSpPr>
        <p:grpSpPr>
          <a:xfrm>
            <a:off x="10788211" y="5115533"/>
            <a:ext cx="1428174" cy="2514020"/>
            <a:chOff x="10635811" y="4963133"/>
            <a:chExt cx="1428174" cy="2514020"/>
          </a:xfrm>
        </p:grpSpPr>
        <p:sp>
          <p:nvSpPr>
            <p:cNvPr id="17" name="Fluxograma: Atraso 16">
              <a:extLst>
                <a:ext uri="{FF2B5EF4-FFF2-40B4-BE49-F238E27FC236}">
                  <a16:creationId xmlns:a16="http://schemas.microsoft.com/office/drawing/2014/main" id="{AE68F0CA-DE2C-95B8-82E9-0AF2A1155E7F}"/>
                </a:ext>
              </a:extLst>
            </p:cNvPr>
            <p:cNvSpPr/>
            <p:nvPr/>
          </p:nvSpPr>
          <p:spPr>
            <a:xfrm rot="16200000">
              <a:off x="10635812" y="4963133"/>
              <a:ext cx="1428173" cy="1428173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C8E1F3D1-5C7D-E711-5F2B-661B547434D3}"/>
                </a:ext>
              </a:extLst>
            </p:cNvPr>
            <p:cNvSpPr/>
            <p:nvPr/>
          </p:nvSpPr>
          <p:spPr>
            <a:xfrm>
              <a:off x="10635811" y="6257956"/>
              <a:ext cx="1428174" cy="1219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Fluxograma: Atraso 18">
            <a:extLst>
              <a:ext uri="{FF2B5EF4-FFF2-40B4-BE49-F238E27FC236}">
                <a16:creationId xmlns:a16="http://schemas.microsoft.com/office/drawing/2014/main" id="{4F6D6974-C34B-57B7-DFD0-8FC56764ED5D}"/>
              </a:ext>
            </a:extLst>
          </p:cNvPr>
          <p:cNvSpPr/>
          <p:nvPr/>
        </p:nvSpPr>
        <p:spPr>
          <a:xfrm rot="16200000">
            <a:off x="9785489" y="5734657"/>
            <a:ext cx="1428173" cy="1428173"/>
          </a:xfrm>
          <a:prstGeom prst="flowChartDelay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Fluxograma: Atraso 19">
            <a:extLst>
              <a:ext uri="{FF2B5EF4-FFF2-40B4-BE49-F238E27FC236}">
                <a16:creationId xmlns:a16="http://schemas.microsoft.com/office/drawing/2014/main" id="{838EE4A0-41B5-5A17-5AA0-B5C20546B764}"/>
              </a:ext>
            </a:extLst>
          </p:cNvPr>
          <p:cNvSpPr/>
          <p:nvPr/>
        </p:nvSpPr>
        <p:spPr>
          <a:xfrm rot="5400000">
            <a:off x="409862" y="-342502"/>
            <a:ext cx="1428173" cy="1428173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5447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A14ABF9C-9B0F-4F27-8DA2-69B2F5DC17E5}"/>
              </a:ext>
            </a:extLst>
          </p:cNvPr>
          <p:cNvSpPr txBox="1"/>
          <p:nvPr/>
        </p:nvSpPr>
        <p:spPr>
          <a:xfrm>
            <a:off x="3238869" y="2644169"/>
            <a:ext cx="571425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4800" b="1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Demonstração do Arduino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5EC973F-1CBB-20F7-2B28-9A9690FE926B}"/>
              </a:ext>
            </a:extLst>
          </p:cNvPr>
          <p:cNvSpPr/>
          <p:nvPr/>
        </p:nvSpPr>
        <p:spPr>
          <a:xfrm>
            <a:off x="2688700" y="2050485"/>
            <a:ext cx="6814597" cy="2757029"/>
          </a:xfrm>
          <a:prstGeom prst="roundRect">
            <a:avLst>
              <a:gd name="adj" fmla="val 14664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8340E703-5487-447E-F59C-50EBB97AA3B8}"/>
              </a:ext>
            </a:extLst>
          </p:cNvPr>
          <p:cNvGrpSpPr/>
          <p:nvPr/>
        </p:nvGrpSpPr>
        <p:grpSpPr>
          <a:xfrm>
            <a:off x="10788211" y="5115533"/>
            <a:ext cx="1428174" cy="2514020"/>
            <a:chOff x="10635811" y="4963133"/>
            <a:chExt cx="1428174" cy="2514020"/>
          </a:xfrm>
        </p:grpSpPr>
        <p:sp>
          <p:nvSpPr>
            <p:cNvPr id="17" name="Fluxograma: Atraso 16">
              <a:extLst>
                <a:ext uri="{FF2B5EF4-FFF2-40B4-BE49-F238E27FC236}">
                  <a16:creationId xmlns:a16="http://schemas.microsoft.com/office/drawing/2014/main" id="{AE68F0CA-DE2C-95B8-82E9-0AF2A1155E7F}"/>
                </a:ext>
              </a:extLst>
            </p:cNvPr>
            <p:cNvSpPr/>
            <p:nvPr/>
          </p:nvSpPr>
          <p:spPr>
            <a:xfrm rot="16200000">
              <a:off x="10635812" y="4963133"/>
              <a:ext cx="1428173" cy="1428173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C8E1F3D1-5C7D-E711-5F2B-661B547434D3}"/>
                </a:ext>
              </a:extLst>
            </p:cNvPr>
            <p:cNvSpPr/>
            <p:nvPr/>
          </p:nvSpPr>
          <p:spPr>
            <a:xfrm>
              <a:off x="10635811" y="6257956"/>
              <a:ext cx="1428174" cy="1219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Fluxograma: Atraso 18">
            <a:extLst>
              <a:ext uri="{FF2B5EF4-FFF2-40B4-BE49-F238E27FC236}">
                <a16:creationId xmlns:a16="http://schemas.microsoft.com/office/drawing/2014/main" id="{4F6D6974-C34B-57B7-DFD0-8FC56764ED5D}"/>
              </a:ext>
            </a:extLst>
          </p:cNvPr>
          <p:cNvSpPr/>
          <p:nvPr/>
        </p:nvSpPr>
        <p:spPr>
          <a:xfrm rot="16200000">
            <a:off x="9785489" y="5734657"/>
            <a:ext cx="1428173" cy="1428173"/>
          </a:xfrm>
          <a:prstGeom prst="flowChartDelay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Fluxograma: Atraso 19">
            <a:extLst>
              <a:ext uri="{FF2B5EF4-FFF2-40B4-BE49-F238E27FC236}">
                <a16:creationId xmlns:a16="http://schemas.microsoft.com/office/drawing/2014/main" id="{838EE4A0-41B5-5A17-5AA0-B5C20546B764}"/>
              </a:ext>
            </a:extLst>
          </p:cNvPr>
          <p:cNvSpPr/>
          <p:nvPr/>
        </p:nvSpPr>
        <p:spPr>
          <a:xfrm rot="5400000">
            <a:off x="409862" y="-342502"/>
            <a:ext cx="1428173" cy="1428173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6951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A14ABF9C-9B0F-4F27-8DA2-69B2F5DC17E5}"/>
              </a:ext>
            </a:extLst>
          </p:cNvPr>
          <p:cNvSpPr txBox="1"/>
          <p:nvPr/>
        </p:nvSpPr>
        <p:spPr>
          <a:xfrm>
            <a:off x="3238869" y="3013500"/>
            <a:ext cx="571425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4800" b="1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Modelo de dados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5EC973F-1CBB-20F7-2B28-9A9690FE926B}"/>
              </a:ext>
            </a:extLst>
          </p:cNvPr>
          <p:cNvSpPr/>
          <p:nvPr/>
        </p:nvSpPr>
        <p:spPr>
          <a:xfrm>
            <a:off x="2688700" y="2050485"/>
            <a:ext cx="6814597" cy="2757029"/>
          </a:xfrm>
          <a:prstGeom prst="roundRect">
            <a:avLst>
              <a:gd name="adj" fmla="val 14664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8340E703-5487-447E-F59C-50EBB97AA3B8}"/>
              </a:ext>
            </a:extLst>
          </p:cNvPr>
          <p:cNvGrpSpPr/>
          <p:nvPr/>
        </p:nvGrpSpPr>
        <p:grpSpPr>
          <a:xfrm>
            <a:off x="10788211" y="5115533"/>
            <a:ext cx="1428174" cy="2514020"/>
            <a:chOff x="10635811" y="4963133"/>
            <a:chExt cx="1428174" cy="2514020"/>
          </a:xfrm>
        </p:grpSpPr>
        <p:sp>
          <p:nvSpPr>
            <p:cNvPr id="17" name="Fluxograma: Atraso 16">
              <a:extLst>
                <a:ext uri="{FF2B5EF4-FFF2-40B4-BE49-F238E27FC236}">
                  <a16:creationId xmlns:a16="http://schemas.microsoft.com/office/drawing/2014/main" id="{AE68F0CA-DE2C-95B8-82E9-0AF2A1155E7F}"/>
                </a:ext>
              </a:extLst>
            </p:cNvPr>
            <p:cNvSpPr/>
            <p:nvPr/>
          </p:nvSpPr>
          <p:spPr>
            <a:xfrm rot="16200000">
              <a:off x="10635812" y="4963133"/>
              <a:ext cx="1428173" cy="1428173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C8E1F3D1-5C7D-E711-5F2B-661B547434D3}"/>
                </a:ext>
              </a:extLst>
            </p:cNvPr>
            <p:cNvSpPr/>
            <p:nvPr/>
          </p:nvSpPr>
          <p:spPr>
            <a:xfrm>
              <a:off x="10635811" y="6257956"/>
              <a:ext cx="1428174" cy="1219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Fluxograma: Atraso 18">
            <a:extLst>
              <a:ext uri="{FF2B5EF4-FFF2-40B4-BE49-F238E27FC236}">
                <a16:creationId xmlns:a16="http://schemas.microsoft.com/office/drawing/2014/main" id="{4F6D6974-C34B-57B7-DFD0-8FC56764ED5D}"/>
              </a:ext>
            </a:extLst>
          </p:cNvPr>
          <p:cNvSpPr/>
          <p:nvPr/>
        </p:nvSpPr>
        <p:spPr>
          <a:xfrm rot="16200000">
            <a:off x="9785489" y="5734657"/>
            <a:ext cx="1428173" cy="1428173"/>
          </a:xfrm>
          <a:prstGeom prst="flowChartDelay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Fluxograma: Atraso 19">
            <a:extLst>
              <a:ext uri="{FF2B5EF4-FFF2-40B4-BE49-F238E27FC236}">
                <a16:creationId xmlns:a16="http://schemas.microsoft.com/office/drawing/2014/main" id="{838EE4A0-41B5-5A17-5AA0-B5C20546B764}"/>
              </a:ext>
            </a:extLst>
          </p:cNvPr>
          <p:cNvSpPr/>
          <p:nvPr/>
        </p:nvSpPr>
        <p:spPr>
          <a:xfrm rot="5400000">
            <a:off x="409862" y="-342502"/>
            <a:ext cx="1428173" cy="1428173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0712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FFBCF05-D28B-4AF2-ACB8-394112789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4792" y="959600"/>
            <a:ext cx="9642417" cy="4938799"/>
          </a:xfrm>
          <a:prstGeom prst="rect">
            <a:avLst/>
          </a:prstGeom>
          <a:ln w="76200">
            <a:solidFill>
              <a:schemeClr val="accent4"/>
            </a:solidFill>
          </a:ln>
          <a:effectLst/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B499BCE-355A-5D46-D0FA-7CE0E6B06BC8}"/>
              </a:ext>
            </a:extLst>
          </p:cNvPr>
          <p:cNvGrpSpPr/>
          <p:nvPr/>
        </p:nvGrpSpPr>
        <p:grpSpPr>
          <a:xfrm>
            <a:off x="-311351" y="4963133"/>
            <a:ext cx="1428174" cy="2514020"/>
            <a:chOff x="10635811" y="4963133"/>
            <a:chExt cx="1428174" cy="2514020"/>
          </a:xfrm>
        </p:grpSpPr>
        <p:sp>
          <p:nvSpPr>
            <p:cNvPr id="14" name="Fluxograma: Atraso 13">
              <a:extLst>
                <a:ext uri="{FF2B5EF4-FFF2-40B4-BE49-F238E27FC236}">
                  <a16:creationId xmlns:a16="http://schemas.microsoft.com/office/drawing/2014/main" id="{C0885078-59B5-DAA5-9E16-516D9DFC36C1}"/>
                </a:ext>
              </a:extLst>
            </p:cNvPr>
            <p:cNvSpPr/>
            <p:nvPr/>
          </p:nvSpPr>
          <p:spPr>
            <a:xfrm rot="16200000">
              <a:off x="10635812" y="4963133"/>
              <a:ext cx="1428173" cy="1428173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4C713D48-F043-FD10-DCB4-6D9D349B3C37}"/>
                </a:ext>
              </a:extLst>
            </p:cNvPr>
            <p:cNvSpPr/>
            <p:nvPr/>
          </p:nvSpPr>
          <p:spPr>
            <a:xfrm>
              <a:off x="10635811" y="6257956"/>
              <a:ext cx="1428174" cy="1219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Fluxograma: Atraso 15">
            <a:extLst>
              <a:ext uri="{FF2B5EF4-FFF2-40B4-BE49-F238E27FC236}">
                <a16:creationId xmlns:a16="http://schemas.microsoft.com/office/drawing/2014/main" id="{C8B588BB-F1C6-B7D3-F230-C6651A2EC378}"/>
              </a:ext>
            </a:extLst>
          </p:cNvPr>
          <p:cNvSpPr/>
          <p:nvPr/>
        </p:nvSpPr>
        <p:spPr>
          <a:xfrm rot="16200000">
            <a:off x="402736" y="5582257"/>
            <a:ext cx="1428173" cy="1428173"/>
          </a:xfrm>
          <a:prstGeom prst="flowChartDelay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Fluxograma: Atraso 16">
            <a:extLst>
              <a:ext uri="{FF2B5EF4-FFF2-40B4-BE49-F238E27FC236}">
                <a16:creationId xmlns:a16="http://schemas.microsoft.com/office/drawing/2014/main" id="{3843064E-37C4-E7D1-A898-6AC83C854A1C}"/>
              </a:ext>
            </a:extLst>
          </p:cNvPr>
          <p:cNvSpPr/>
          <p:nvPr/>
        </p:nvSpPr>
        <p:spPr>
          <a:xfrm rot="5400000">
            <a:off x="10644074" y="-503448"/>
            <a:ext cx="1428173" cy="1428173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0341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A14ABF9C-9B0F-4F27-8DA2-69B2F5DC17E5}"/>
              </a:ext>
            </a:extLst>
          </p:cNvPr>
          <p:cNvSpPr txBox="1"/>
          <p:nvPr/>
        </p:nvSpPr>
        <p:spPr>
          <a:xfrm>
            <a:off x="2310244" y="517772"/>
            <a:ext cx="7571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Próximos passos</a:t>
            </a: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C773A467-4B37-B52D-D8E0-137727852C22}"/>
              </a:ext>
            </a:extLst>
          </p:cNvPr>
          <p:cNvGrpSpPr/>
          <p:nvPr/>
        </p:nvGrpSpPr>
        <p:grpSpPr>
          <a:xfrm>
            <a:off x="10635811" y="4963133"/>
            <a:ext cx="1428174" cy="2514020"/>
            <a:chOff x="10635811" y="4963133"/>
            <a:chExt cx="1428174" cy="2514020"/>
          </a:xfrm>
        </p:grpSpPr>
        <p:sp>
          <p:nvSpPr>
            <p:cNvPr id="10" name="Fluxograma: Atraso 9">
              <a:extLst>
                <a:ext uri="{FF2B5EF4-FFF2-40B4-BE49-F238E27FC236}">
                  <a16:creationId xmlns:a16="http://schemas.microsoft.com/office/drawing/2014/main" id="{594A53EC-2995-4E6D-BE3B-8E0AC3A010CC}"/>
                </a:ext>
              </a:extLst>
            </p:cNvPr>
            <p:cNvSpPr/>
            <p:nvPr/>
          </p:nvSpPr>
          <p:spPr>
            <a:xfrm rot="16200000">
              <a:off x="10635812" y="4963133"/>
              <a:ext cx="1428173" cy="1428173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2449FADF-509E-475A-8C79-DBD7439D82AA}"/>
                </a:ext>
              </a:extLst>
            </p:cNvPr>
            <p:cNvSpPr/>
            <p:nvPr/>
          </p:nvSpPr>
          <p:spPr>
            <a:xfrm>
              <a:off x="10635811" y="6257956"/>
              <a:ext cx="1428174" cy="1219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" name="Fluxograma: Atraso 11">
            <a:extLst>
              <a:ext uri="{FF2B5EF4-FFF2-40B4-BE49-F238E27FC236}">
                <a16:creationId xmlns:a16="http://schemas.microsoft.com/office/drawing/2014/main" id="{F500D57A-7345-4A31-865E-AE4CAFBF61A9}"/>
              </a:ext>
            </a:extLst>
          </p:cNvPr>
          <p:cNvSpPr/>
          <p:nvPr/>
        </p:nvSpPr>
        <p:spPr>
          <a:xfrm rot="16200000">
            <a:off x="9633089" y="5582257"/>
            <a:ext cx="1428173" cy="1428173"/>
          </a:xfrm>
          <a:prstGeom prst="flowChartDelay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Fluxograma: Atraso 13">
            <a:extLst>
              <a:ext uri="{FF2B5EF4-FFF2-40B4-BE49-F238E27FC236}">
                <a16:creationId xmlns:a16="http://schemas.microsoft.com/office/drawing/2014/main" id="{E5E96D12-7426-4122-A13E-BC0A55C0D7A8}"/>
              </a:ext>
            </a:extLst>
          </p:cNvPr>
          <p:cNvSpPr/>
          <p:nvPr/>
        </p:nvSpPr>
        <p:spPr>
          <a:xfrm rot="5400000">
            <a:off x="257462" y="-494902"/>
            <a:ext cx="1428173" cy="1428173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115F8913-6ECA-D704-A834-2159F66EEA1C}"/>
              </a:ext>
            </a:extLst>
          </p:cNvPr>
          <p:cNvGrpSpPr/>
          <p:nvPr/>
        </p:nvGrpSpPr>
        <p:grpSpPr>
          <a:xfrm>
            <a:off x="1947870" y="1582305"/>
            <a:ext cx="8296260" cy="3693391"/>
            <a:chOff x="1585496" y="1888866"/>
            <a:chExt cx="8296260" cy="3693391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F2FB5A68-14BD-E8A6-4FCE-E603C103942F}"/>
                </a:ext>
              </a:extLst>
            </p:cNvPr>
            <p:cNvGrpSpPr/>
            <p:nvPr/>
          </p:nvGrpSpPr>
          <p:grpSpPr>
            <a:xfrm>
              <a:off x="1585496" y="1888866"/>
              <a:ext cx="8296260" cy="911413"/>
              <a:chOff x="967856" y="1922074"/>
              <a:chExt cx="8296260" cy="911413"/>
            </a:xfrm>
          </p:grpSpPr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C84AE317-EACD-4312-8D1C-3817E2AE8D3C}"/>
                  </a:ext>
                </a:extLst>
              </p:cNvPr>
              <p:cNvSpPr txBox="1"/>
              <p:nvPr/>
            </p:nvSpPr>
            <p:spPr>
              <a:xfrm>
                <a:off x="2120815" y="1962282"/>
                <a:ext cx="71433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2400" b="1" dirty="0">
                    <a:solidFill>
                      <a:schemeClr val="accent4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Histórico de movimentação da categoria dos produtos em cada corredor</a:t>
                </a:r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FCAF8C81-8FDB-B482-FF05-260A2A865802}"/>
                  </a:ext>
                </a:extLst>
              </p:cNvPr>
              <p:cNvSpPr/>
              <p:nvPr/>
            </p:nvSpPr>
            <p:spPr>
              <a:xfrm>
                <a:off x="967856" y="1922074"/>
                <a:ext cx="911413" cy="91141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2375EC0-388C-682E-1EB3-6B5183DAD9B5}"/>
                  </a:ext>
                </a:extLst>
              </p:cNvPr>
              <p:cNvSpPr txBox="1"/>
              <p:nvPr/>
            </p:nvSpPr>
            <p:spPr>
              <a:xfrm>
                <a:off x="1209402" y="2054615"/>
                <a:ext cx="4283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600" b="1" dirty="0">
                    <a:solidFill>
                      <a:schemeClr val="bg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1</a:t>
                </a:r>
                <a:endParaRPr lang="pt-BR" sz="24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FD9D4075-D130-FFB4-F660-0ADB553BACFE}"/>
                </a:ext>
              </a:extLst>
            </p:cNvPr>
            <p:cNvGrpSpPr/>
            <p:nvPr/>
          </p:nvGrpSpPr>
          <p:grpSpPr>
            <a:xfrm>
              <a:off x="1585496" y="4670844"/>
              <a:ext cx="8296259" cy="911413"/>
              <a:chOff x="967856" y="3337975"/>
              <a:chExt cx="8296259" cy="911413"/>
            </a:xfrm>
          </p:grpSpPr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EFF6ACC3-A3D6-22F2-0A7F-1D6BA18B68D0}"/>
                  </a:ext>
                </a:extLst>
              </p:cNvPr>
              <p:cNvSpPr txBox="1"/>
              <p:nvPr/>
            </p:nvSpPr>
            <p:spPr>
              <a:xfrm>
                <a:off x="2120814" y="3562849"/>
                <a:ext cx="7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2400" b="1" dirty="0">
                    <a:solidFill>
                      <a:schemeClr val="accent4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Criação de novos usuários para o mercado</a:t>
                </a:r>
              </a:p>
            </p:txBody>
          </p:sp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4E18C965-8D73-01A9-EB7B-0B2D34E373E2}"/>
                  </a:ext>
                </a:extLst>
              </p:cNvPr>
              <p:cNvSpPr/>
              <p:nvPr/>
            </p:nvSpPr>
            <p:spPr>
              <a:xfrm>
                <a:off x="967856" y="3337975"/>
                <a:ext cx="911413" cy="91141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D298F7FD-2776-0D71-7109-6436D65C3062}"/>
                  </a:ext>
                </a:extLst>
              </p:cNvPr>
              <p:cNvSpPr txBox="1"/>
              <p:nvPr/>
            </p:nvSpPr>
            <p:spPr>
              <a:xfrm>
                <a:off x="1209402" y="3470516"/>
                <a:ext cx="4283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3600" b="1" dirty="0">
                    <a:solidFill>
                      <a:schemeClr val="bg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3</a:t>
                </a:r>
                <a:endParaRPr lang="pt-BR" sz="24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672AA70D-7415-BA41-3F59-60090D2E40ED}"/>
                </a:ext>
              </a:extLst>
            </p:cNvPr>
            <p:cNvGrpSpPr/>
            <p:nvPr/>
          </p:nvGrpSpPr>
          <p:grpSpPr>
            <a:xfrm>
              <a:off x="1585496" y="3279855"/>
              <a:ext cx="8296259" cy="911413"/>
              <a:chOff x="967856" y="3337975"/>
              <a:chExt cx="8296259" cy="911413"/>
            </a:xfrm>
          </p:grpSpPr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0457D7B-8B8A-993B-3E01-00FBA8C47E64}"/>
                  </a:ext>
                </a:extLst>
              </p:cNvPr>
              <p:cNvSpPr txBox="1"/>
              <p:nvPr/>
            </p:nvSpPr>
            <p:spPr>
              <a:xfrm>
                <a:off x="2120814" y="3562849"/>
                <a:ext cx="7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2400" b="1" dirty="0">
                    <a:solidFill>
                      <a:schemeClr val="accent4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Implementação do mapa de calor na Dashboard</a:t>
                </a:r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1CE5D4D7-F05C-CB86-D81D-BD18D9192DF2}"/>
                  </a:ext>
                </a:extLst>
              </p:cNvPr>
              <p:cNvSpPr/>
              <p:nvPr/>
            </p:nvSpPr>
            <p:spPr>
              <a:xfrm>
                <a:off x="967856" y="3337975"/>
                <a:ext cx="911413" cy="91141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C0ADCC23-CEAD-62E7-1E38-3D96B6DFB061}"/>
                  </a:ext>
                </a:extLst>
              </p:cNvPr>
              <p:cNvSpPr txBox="1"/>
              <p:nvPr/>
            </p:nvSpPr>
            <p:spPr>
              <a:xfrm>
                <a:off x="1209402" y="3470516"/>
                <a:ext cx="4283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3600" b="1" dirty="0">
                    <a:solidFill>
                      <a:schemeClr val="bg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2</a:t>
                </a:r>
                <a:endParaRPr lang="pt-BR" sz="24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0115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uxograma: Atraso 25">
            <a:extLst>
              <a:ext uri="{FF2B5EF4-FFF2-40B4-BE49-F238E27FC236}">
                <a16:creationId xmlns:a16="http://schemas.microsoft.com/office/drawing/2014/main" id="{43C97E04-B8C3-41AC-A97B-552C0902B4B3}"/>
              </a:ext>
            </a:extLst>
          </p:cNvPr>
          <p:cNvSpPr/>
          <p:nvPr/>
        </p:nvSpPr>
        <p:spPr>
          <a:xfrm rot="16200000">
            <a:off x="-268435" y="4629329"/>
            <a:ext cx="1428173" cy="1428173"/>
          </a:xfrm>
          <a:prstGeom prst="flowChartDela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0952874-202E-4E09-8DF1-8073F36B8014}"/>
              </a:ext>
            </a:extLst>
          </p:cNvPr>
          <p:cNvSpPr/>
          <p:nvPr/>
        </p:nvSpPr>
        <p:spPr>
          <a:xfrm>
            <a:off x="-268436" y="5924152"/>
            <a:ext cx="1428174" cy="12464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luxograma: Atraso 27">
            <a:extLst>
              <a:ext uri="{FF2B5EF4-FFF2-40B4-BE49-F238E27FC236}">
                <a16:creationId xmlns:a16="http://schemas.microsoft.com/office/drawing/2014/main" id="{7EBA2465-25B4-43C6-9159-8B6D3B09DA24}"/>
              </a:ext>
            </a:extLst>
          </p:cNvPr>
          <p:cNvSpPr/>
          <p:nvPr/>
        </p:nvSpPr>
        <p:spPr>
          <a:xfrm rot="16200000">
            <a:off x="871967" y="5248453"/>
            <a:ext cx="1428173" cy="1428173"/>
          </a:xfrm>
          <a:prstGeom prst="flowChartDelay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CAE5BF95-81D3-4BB2-8D02-B0BF9817D553}"/>
              </a:ext>
            </a:extLst>
          </p:cNvPr>
          <p:cNvSpPr/>
          <p:nvPr/>
        </p:nvSpPr>
        <p:spPr>
          <a:xfrm>
            <a:off x="882070" y="6524226"/>
            <a:ext cx="1428174" cy="6463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Fluxograma: Atraso 29">
            <a:extLst>
              <a:ext uri="{FF2B5EF4-FFF2-40B4-BE49-F238E27FC236}">
                <a16:creationId xmlns:a16="http://schemas.microsoft.com/office/drawing/2014/main" id="{377FE58B-1ED9-4153-8F79-3B4A7547928E}"/>
              </a:ext>
            </a:extLst>
          </p:cNvPr>
          <p:cNvSpPr/>
          <p:nvPr/>
        </p:nvSpPr>
        <p:spPr>
          <a:xfrm rot="5400000">
            <a:off x="10644074" y="-503448"/>
            <a:ext cx="1428173" cy="1428173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053392F-0389-67DE-CF38-CFFCCA4786F3}"/>
              </a:ext>
            </a:extLst>
          </p:cNvPr>
          <p:cNvSpPr txBox="1"/>
          <p:nvPr/>
        </p:nvSpPr>
        <p:spPr>
          <a:xfrm>
            <a:off x="2310244" y="2828835"/>
            <a:ext cx="7571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306032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A14ABF9C-9B0F-4F27-8DA2-69B2F5DC17E5}"/>
              </a:ext>
            </a:extLst>
          </p:cNvPr>
          <p:cNvSpPr txBox="1"/>
          <p:nvPr/>
        </p:nvSpPr>
        <p:spPr>
          <a:xfrm>
            <a:off x="2310244" y="517772"/>
            <a:ext cx="7571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Equipe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7D0B8FD-1645-4B4B-AF93-EF096BA8F876}"/>
              </a:ext>
            </a:extLst>
          </p:cNvPr>
          <p:cNvSpPr txBox="1"/>
          <p:nvPr/>
        </p:nvSpPr>
        <p:spPr>
          <a:xfrm>
            <a:off x="1063622" y="1375508"/>
            <a:ext cx="8442328" cy="4419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dirty="0" err="1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Agda</a:t>
            </a:r>
            <a:r>
              <a:rPr lang="pt-BR" sz="2400" dirty="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2400" dirty="0" err="1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Sayuri</a:t>
            </a:r>
            <a:r>
              <a:rPr lang="pt-BR" sz="2400" dirty="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Sato Taniguchi - 02221020</a:t>
            </a:r>
          </a:p>
          <a:p>
            <a:pPr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Felipe Corrêa de Lima - 02221010</a:t>
            </a:r>
          </a:p>
          <a:p>
            <a:pPr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Guilherme Henrique </a:t>
            </a:r>
            <a:r>
              <a:rPr lang="pt-BR" sz="2400" dirty="0" err="1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Angelo</a:t>
            </a:r>
            <a:r>
              <a:rPr lang="pt-BR" sz="2400" dirty="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Dias - 02221050 </a:t>
            </a:r>
          </a:p>
          <a:p>
            <a:pPr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Marco </a:t>
            </a:r>
            <a:r>
              <a:rPr lang="pt-BR" sz="2400" dirty="0" err="1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Antonio</a:t>
            </a:r>
            <a:r>
              <a:rPr lang="pt-BR" sz="2400" dirty="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Souza Magalhães - 02221044 </a:t>
            </a:r>
          </a:p>
          <a:p>
            <a:pPr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Pedro </a:t>
            </a:r>
            <a:r>
              <a:rPr lang="pt-BR" sz="2400" dirty="0" err="1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Alberani</a:t>
            </a:r>
            <a:r>
              <a:rPr lang="pt-BR" sz="2400" dirty="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dos Santos - 02221066</a:t>
            </a:r>
          </a:p>
          <a:p>
            <a:pPr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Victor Hugo Marques - 02221038</a:t>
            </a:r>
          </a:p>
        </p:txBody>
      </p:sp>
      <p:sp>
        <p:nvSpPr>
          <p:cNvPr id="14" name="Fluxograma: Atraso 13">
            <a:extLst>
              <a:ext uri="{FF2B5EF4-FFF2-40B4-BE49-F238E27FC236}">
                <a16:creationId xmlns:a16="http://schemas.microsoft.com/office/drawing/2014/main" id="{E5E96D12-7426-4122-A13E-BC0A55C0D7A8}"/>
              </a:ext>
            </a:extLst>
          </p:cNvPr>
          <p:cNvSpPr/>
          <p:nvPr/>
        </p:nvSpPr>
        <p:spPr>
          <a:xfrm rot="5400000">
            <a:off x="257462" y="-494902"/>
            <a:ext cx="1428173" cy="1428173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Gráfico 2" descr="Grupo de homens com preenchimento sólido">
            <a:extLst>
              <a:ext uri="{FF2B5EF4-FFF2-40B4-BE49-F238E27FC236}">
                <a16:creationId xmlns:a16="http://schemas.microsoft.com/office/drawing/2014/main" id="{1FAA7555-954F-4C06-85EF-16BCC6D54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25759" y="1166380"/>
            <a:ext cx="1716175" cy="1716175"/>
          </a:xfrm>
          <a:prstGeom prst="rect">
            <a:avLst/>
          </a:prstGeom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B652BE72-53BB-5575-68C7-41333C1EAD57}"/>
              </a:ext>
            </a:extLst>
          </p:cNvPr>
          <p:cNvGrpSpPr/>
          <p:nvPr/>
        </p:nvGrpSpPr>
        <p:grpSpPr>
          <a:xfrm>
            <a:off x="10635811" y="4963133"/>
            <a:ext cx="1428174" cy="2514020"/>
            <a:chOff x="10635811" y="4963133"/>
            <a:chExt cx="1428174" cy="2514020"/>
          </a:xfrm>
        </p:grpSpPr>
        <p:sp>
          <p:nvSpPr>
            <p:cNvPr id="16" name="Fluxograma: Atraso 15">
              <a:extLst>
                <a:ext uri="{FF2B5EF4-FFF2-40B4-BE49-F238E27FC236}">
                  <a16:creationId xmlns:a16="http://schemas.microsoft.com/office/drawing/2014/main" id="{6EBA7B49-1131-BDB2-D40D-2AADE4EE459D}"/>
                </a:ext>
              </a:extLst>
            </p:cNvPr>
            <p:cNvSpPr/>
            <p:nvPr/>
          </p:nvSpPr>
          <p:spPr>
            <a:xfrm rot="16200000">
              <a:off x="10635812" y="4963133"/>
              <a:ext cx="1428173" cy="1428173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21B5F13-3A88-68A1-F8B7-843618F5DF84}"/>
                </a:ext>
              </a:extLst>
            </p:cNvPr>
            <p:cNvSpPr/>
            <p:nvPr/>
          </p:nvSpPr>
          <p:spPr>
            <a:xfrm>
              <a:off x="10635811" y="6257956"/>
              <a:ext cx="1428174" cy="1219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Fluxograma: Atraso 17">
            <a:extLst>
              <a:ext uri="{FF2B5EF4-FFF2-40B4-BE49-F238E27FC236}">
                <a16:creationId xmlns:a16="http://schemas.microsoft.com/office/drawing/2014/main" id="{80656FB9-EF31-C2F9-24CC-CC6A29CCD091}"/>
              </a:ext>
            </a:extLst>
          </p:cNvPr>
          <p:cNvSpPr/>
          <p:nvPr/>
        </p:nvSpPr>
        <p:spPr>
          <a:xfrm rot="16200000">
            <a:off x="9633089" y="5582257"/>
            <a:ext cx="1428173" cy="1428173"/>
          </a:xfrm>
          <a:prstGeom prst="flowChartDelay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602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A14ABF9C-9B0F-4F27-8DA2-69B2F5DC17E5}"/>
              </a:ext>
            </a:extLst>
          </p:cNvPr>
          <p:cNvSpPr txBox="1"/>
          <p:nvPr/>
        </p:nvSpPr>
        <p:spPr>
          <a:xfrm>
            <a:off x="2310244" y="517772"/>
            <a:ext cx="7571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Desafios</a:t>
            </a: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C773A467-4B37-B52D-D8E0-137727852C22}"/>
              </a:ext>
            </a:extLst>
          </p:cNvPr>
          <p:cNvGrpSpPr/>
          <p:nvPr/>
        </p:nvGrpSpPr>
        <p:grpSpPr>
          <a:xfrm>
            <a:off x="10635811" y="4963133"/>
            <a:ext cx="1428174" cy="2514020"/>
            <a:chOff x="10635811" y="4963133"/>
            <a:chExt cx="1428174" cy="2514020"/>
          </a:xfrm>
        </p:grpSpPr>
        <p:sp>
          <p:nvSpPr>
            <p:cNvPr id="10" name="Fluxograma: Atraso 9">
              <a:extLst>
                <a:ext uri="{FF2B5EF4-FFF2-40B4-BE49-F238E27FC236}">
                  <a16:creationId xmlns:a16="http://schemas.microsoft.com/office/drawing/2014/main" id="{594A53EC-2995-4E6D-BE3B-8E0AC3A010CC}"/>
                </a:ext>
              </a:extLst>
            </p:cNvPr>
            <p:cNvSpPr/>
            <p:nvPr/>
          </p:nvSpPr>
          <p:spPr>
            <a:xfrm rot="16200000">
              <a:off x="10635812" y="4963133"/>
              <a:ext cx="1428173" cy="1428173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2449FADF-509E-475A-8C79-DBD7439D82AA}"/>
                </a:ext>
              </a:extLst>
            </p:cNvPr>
            <p:cNvSpPr/>
            <p:nvPr/>
          </p:nvSpPr>
          <p:spPr>
            <a:xfrm>
              <a:off x="10635811" y="6257956"/>
              <a:ext cx="1428174" cy="1219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" name="Fluxograma: Atraso 11">
            <a:extLst>
              <a:ext uri="{FF2B5EF4-FFF2-40B4-BE49-F238E27FC236}">
                <a16:creationId xmlns:a16="http://schemas.microsoft.com/office/drawing/2014/main" id="{F500D57A-7345-4A31-865E-AE4CAFBF61A9}"/>
              </a:ext>
            </a:extLst>
          </p:cNvPr>
          <p:cNvSpPr/>
          <p:nvPr/>
        </p:nvSpPr>
        <p:spPr>
          <a:xfrm rot="16200000">
            <a:off x="9633089" y="5582257"/>
            <a:ext cx="1428173" cy="1428173"/>
          </a:xfrm>
          <a:prstGeom prst="flowChartDelay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Fluxograma: Atraso 13">
            <a:extLst>
              <a:ext uri="{FF2B5EF4-FFF2-40B4-BE49-F238E27FC236}">
                <a16:creationId xmlns:a16="http://schemas.microsoft.com/office/drawing/2014/main" id="{E5E96D12-7426-4122-A13E-BC0A55C0D7A8}"/>
              </a:ext>
            </a:extLst>
          </p:cNvPr>
          <p:cNvSpPr/>
          <p:nvPr/>
        </p:nvSpPr>
        <p:spPr>
          <a:xfrm rot="5400000">
            <a:off x="257462" y="-494902"/>
            <a:ext cx="1428173" cy="1428173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57317AC-FABE-1ACA-1C6B-7C71C0745F29}"/>
              </a:ext>
            </a:extLst>
          </p:cNvPr>
          <p:cNvGrpSpPr/>
          <p:nvPr/>
        </p:nvGrpSpPr>
        <p:grpSpPr>
          <a:xfrm>
            <a:off x="967856" y="2234508"/>
            <a:ext cx="8296261" cy="2388985"/>
            <a:chOff x="707966" y="2322480"/>
            <a:chExt cx="8296261" cy="2388985"/>
          </a:xfrm>
        </p:grpSpPr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C84AE317-EACD-4312-8D1C-3817E2AE8D3C}"/>
                </a:ext>
              </a:extLst>
            </p:cNvPr>
            <p:cNvSpPr txBox="1"/>
            <p:nvPr/>
          </p:nvSpPr>
          <p:spPr>
            <a:xfrm>
              <a:off x="1860925" y="2547353"/>
              <a:ext cx="71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2400" b="1" dirty="0">
                  <a:solidFill>
                    <a:schemeClr val="accent4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Como o </a:t>
              </a:r>
              <a:r>
                <a:rPr lang="pt-BR" sz="2400" b="1" dirty="0">
                  <a:solidFill>
                    <a:schemeClr val="accent6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layout influencia</a:t>
              </a:r>
              <a:r>
                <a:rPr lang="pt-BR" sz="2400" b="1" dirty="0">
                  <a:solidFill>
                    <a:schemeClr val="accent4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nas compras dos clientes?</a:t>
              </a:r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FCAF8C81-8FDB-B482-FF05-260A2A865802}"/>
                </a:ext>
              </a:extLst>
            </p:cNvPr>
            <p:cNvSpPr/>
            <p:nvPr/>
          </p:nvSpPr>
          <p:spPr>
            <a:xfrm>
              <a:off x="707966" y="2322480"/>
              <a:ext cx="911413" cy="9114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B2375EC0-388C-682E-1EB3-6B5183DAD9B5}"/>
                </a:ext>
              </a:extLst>
            </p:cNvPr>
            <p:cNvSpPr txBox="1"/>
            <p:nvPr/>
          </p:nvSpPr>
          <p:spPr>
            <a:xfrm>
              <a:off x="949512" y="2455022"/>
              <a:ext cx="428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  <a:endParaRPr lang="pt-BR" sz="2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EFF6ACC3-A3D6-22F2-0A7F-1D6BA18B68D0}"/>
                </a:ext>
              </a:extLst>
            </p:cNvPr>
            <p:cNvSpPr txBox="1"/>
            <p:nvPr/>
          </p:nvSpPr>
          <p:spPr>
            <a:xfrm>
              <a:off x="1860926" y="3840259"/>
              <a:ext cx="71433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2400" b="1" dirty="0">
                  <a:solidFill>
                    <a:schemeClr val="accent4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Como descobrir o </a:t>
              </a:r>
              <a:r>
                <a:rPr lang="pt-BR" sz="2400" b="1" dirty="0">
                  <a:solidFill>
                    <a:schemeClr val="accent6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melhor posicionamento</a:t>
              </a:r>
              <a:r>
                <a:rPr lang="pt-BR" sz="2400" b="1" dirty="0">
                  <a:solidFill>
                    <a:schemeClr val="accent4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de displays para a obtenção de </a:t>
              </a:r>
              <a:r>
                <a:rPr lang="pt-BR" sz="2400" b="1" dirty="0">
                  <a:solidFill>
                    <a:schemeClr val="accent6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lucro</a:t>
              </a:r>
              <a:r>
                <a:rPr lang="pt-BR" sz="2400" b="1" dirty="0">
                  <a:solidFill>
                    <a:schemeClr val="accent4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?</a:t>
              </a:r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4E18C965-8D73-01A9-EB7B-0B2D34E373E2}"/>
                </a:ext>
              </a:extLst>
            </p:cNvPr>
            <p:cNvSpPr/>
            <p:nvPr/>
          </p:nvSpPr>
          <p:spPr>
            <a:xfrm>
              <a:off x="707966" y="3800052"/>
              <a:ext cx="911413" cy="9114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D298F7FD-2776-0D71-7109-6436D65C3062}"/>
                </a:ext>
              </a:extLst>
            </p:cNvPr>
            <p:cNvSpPr txBox="1"/>
            <p:nvPr/>
          </p:nvSpPr>
          <p:spPr>
            <a:xfrm>
              <a:off x="949512" y="3932594"/>
              <a:ext cx="428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2</a:t>
              </a:r>
              <a:endParaRPr lang="pt-BR" sz="2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4169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A14ABF9C-9B0F-4F27-8DA2-69B2F5DC17E5}"/>
              </a:ext>
            </a:extLst>
          </p:cNvPr>
          <p:cNvSpPr txBox="1"/>
          <p:nvPr/>
        </p:nvSpPr>
        <p:spPr>
          <a:xfrm>
            <a:off x="2310244" y="517772"/>
            <a:ext cx="7571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Contexto</a:t>
            </a: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C773A467-4B37-B52D-D8E0-137727852C22}"/>
              </a:ext>
            </a:extLst>
          </p:cNvPr>
          <p:cNvGrpSpPr/>
          <p:nvPr/>
        </p:nvGrpSpPr>
        <p:grpSpPr>
          <a:xfrm>
            <a:off x="10635811" y="4963133"/>
            <a:ext cx="1428174" cy="2514020"/>
            <a:chOff x="10635811" y="4963133"/>
            <a:chExt cx="1428174" cy="2514020"/>
          </a:xfrm>
        </p:grpSpPr>
        <p:sp>
          <p:nvSpPr>
            <p:cNvPr id="10" name="Fluxograma: Atraso 9">
              <a:extLst>
                <a:ext uri="{FF2B5EF4-FFF2-40B4-BE49-F238E27FC236}">
                  <a16:creationId xmlns:a16="http://schemas.microsoft.com/office/drawing/2014/main" id="{594A53EC-2995-4E6D-BE3B-8E0AC3A010CC}"/>
                </a:ext>
              </a:extLst>
            </p:cNvPr>
            <p:cNvSpPr/>
            <p:nvPr/>
          </p:nvSpPr>
          <p:spPr>
            <a:xfrm rot="16200000">
              <a:off x="10635812" y="4963133"/>
              <a:ext cx="1428173" cy="1428173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2449FADF-509E-475A-8C79-DBD7439D82AA}"/>
                </a:ext>
              </a:extLst>
            </p:cNvPr>
            <p:cNvSpPr/>
            <p:nvPr/>
          </p:nvSpPr>
          <p:spPr>
            <a:xfrm>
              <a:off x="10635811" y="6257956"/>
              <a:ext cx="1428174" cy="1219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" name="Fluxograma: Atraso 11">
            <a:extLst>
              <a:ext uri="{FF2B5EF4-FFF2-40B4-BE49-F238E27FC236}">
                <a16:creationId xmlns:a16="http://schemas.microsoft.com/office/drawing/2014/main" id="{F500D57A-7345-4A31-865E-AE4CAFBF61A9}"/>
              </a:ext>
            </a:extLst>
          </p:cNvPr>
          <p:cNvSpPr/>
          <p:nvPr/>
        </p:nvSpPr>
        <p:spPr>
          <a:xfrm rot="16200000">
            <a:off x="9633089" y="5582257"/>
            <a:ext cx="1428173" cy="1428173"/>
          </a:xfrm>
          <a:prstGeom prst="flowChartDelay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Fluxograma: Atraso 13">
            <a:extLst>
              <a:ext uri="{FF2B5EF4-FFF2-40B4-BE49-F238E27FC236}">
                <a16:creationId xmlns:a16="http://schemas.microsoft.com/office/drawing/2014/main" id="{E5E96D12-7426-4122-A13E-BC0A55C0D7A8}"/>
              </a:ext>
            </a:extLst>
          </p:cNvPr>
          <p:cNvSpPr/>
          <p:nvPr/>
        </p:nvSpPr>
        <p:spPr>
          <a:xfrm rot="5400000">
            <a:off x="257462" y="-494902"/>
            <a:ext cx="1428173" cy="1428173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81F4F664-E8B6-A31E-BCCF-5072625A1F3F}"/>
              </a:ext>
            </a:extLst>
          </p:cNvPr>
          <p:cNvGrpSpPr/>
          <p:nvPr/>
        </p:nvGrpSpPr>
        <p:grpSpPr>
          <a:xfrm>
            <a:off x="846423" y="1853758"/>
            <a:ext cx="10499155" cy="3355597"/>
            <a:chOff x="693798" y="1853758"/>
            <a:chExt cx="10499155" cy="3355597"/>
          </a:xfrm>
        </p:grpSpPr>
        <p:grpSp>
          <p:nvGrpSpPr>
            <p:cNvPr id="30" name="Agrupar 29">
              <a:extLst>
                <a:ext uri="{FF2B5EF4-FFF2-40B4-BE49-F238E27FC236}">
                  <a16:creationId xmlns:a16="http://schemas.microsoft.com/office/drawing/2014/main" id="{A3922D01-97D4-5C39-ACE9-6AD6D786FB71}"/>
                </a:ext>
              </a:extLst>
            </p:cNvPr>
            <p:cNvGrpSpPr/>
            <p:nvPr/>
          </p:nvGrpSpPr>
          <p:grpSpPr>
            <a:xfrm>
              <a:off x="4454241" y="1853758"/>
              <a:ext cx="2978270" cy="2986265"/>
              <a:chOff x="3557785" y="1893855"/>
              <a:chExt cx="2978270" cy="2986265"/>
            </a:xfrm>
          </p:grpSpPr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03D4232-61A5-200E-834D-23E03717A250}"/>
                  </a:ext>
                </a:extLst>
              </p:cNvPr>
              <p:cNvSpPr txBox="1"/>
              <p:nvPr/>
            </p:nvSpPr>
            <p:spPr>
              <a:xfrm>
                <a:off x="3557785" y="3968753"/>
                <a:ext cx="297827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200" b="1" dirty="0">
                    <a:solidFill>
                      <a:schemeClr val="accent6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R$554 bilhões</a:t>
                </a:r>
              </a:p>
            </p:txBody>
          </p:sp>
          <p:pic>
            <p:nvPicPr>
              <p:cNvPr id="19" name="Gráfico 18" descr="Dinheiro com preenchimento sólido">
                <a:extLst>
                  <a:ext uri="{FF2B5EF4-FFF2-40B4-BE49-F238E27FC236}">
                    <a16:creationId xmlns:a16="http://schemas.microsoft.com/office/drawing/2014/main" id="{72D6A285-25E9-A899-1D78-B476ECF690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4267551" y="2102258"/>
                <a:ext cx="1558738" cy="1558738"/>
              </a:xfrm>
              <a:prstGeom prst="rect">
                <a:avLst/>
              </a:prstGeom>
            </p:spPr>
          </p:pic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AC0D71BF-87EF-E724-40CC-8C5CCC56F12C}"/>
                  </a:ext>
                </a:extLst>
              </p:cNvPr>
              <p:cNvSpPr/>
              <p:nvPr/>
            </p:nvSpPr>
            <p:spPr>
              <a:xfrm>
                <a:off x="4059148" y="1893855"/>
                <a:ext cx="1975545" cy="1975545"/>
              </a:xfrm>
              <a:prstGeom prst="ellipse">
                <a:avLst/>
              </a:prstGeom>
              <a:noFill/>
              <a:ln w="762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C8F6CAA7-6756-E55B-63E2-8C1094DEF6B4}"/>
                  </a:ext>
                </a:extLst>
              </p:cNvPr>
              <p:cNvSpPr txBox="1"/>
              <p:nvPr/>
            </p:nvSpPr>
            <p:spPr>
              <a:xfrm>
                <a:off x="3557785" y="4418455"/>
                <a:ext cx="29782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b="1" dirty="0">
                    <a:solidFill>
                      <a:schemeClr val="accent4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faturados em 2020</a:t>
                </a:r>
              </a:p>
            </p:txBody>
          </p:sp>
        </p:grp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B1E6F702-1A58-BD75-0F6C-1A4F35FA2671}"/>
                </a:ext>
              </a:extLst>
            </p:cNvPr>
            <p:cNvGrpSpPr/>
            <p:nvPr/>
          </p:nvGrpSpPr>
          <p:grpSpPr>
            <a:xfrm>
              <a:off x="693798" y="1853758"/>
              <a:ext cx="2978270" cy="3355597"/>
              <a:chOff x="371111" y="1893855"/>
              <a:chExt cx="2978270" cy="3355597"/>
            </a:xfrm>
          </p:grpSpPr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CABCB191-AEB1-4240-6A5A-43AC70703715}"/>
                  </a:ext>
                </a:extLst>
              </p:cNvPr>
              <p:cNvSpPr txBox="1"/>
              <p:nvPr/>
            </p:nvSpPr>
            <p:spPr>
              <a:xfrm>
                <a:off x="371111" y="3968753"/>
                <a:ext cx="297827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200" b="1" dirty="0">
                    <a:solidFill>
                      <a:schemeClr val="accent6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91.351</a:t>
                </a:r>
              </a:p>
            </p:txBody>
          </p:sp>
          <p:pic>
            <p:nvPicPr>
              <p:cNvPr id="23" name="Gráfico 22" descr="Loja com preenchimento sólido">
                <a:extLst>
                  <a:ext uri="{FF2B5EF4-FFF2-40B4-BE49-F238E27FC236}">
                    <a16:creationId xmlns:a16="http://schemas.microsoft.com/office/drawing/2014/main" id="{9555A6E4-382A-557D-6FA5-02F39F72F6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80877" y="2102258"/>
                <a:ext cx="1558738" cy="1558738"/>
              </a:xfrm>
              <a:prstGeom prst="rect">
                <a:avLst/>
              </a:prstGeom>
            </p:spPr>
          </p:pic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74DACF72-DA52-849D-F86E-7E2CC2774450}"/>
                  </a:ext>
                </a:extLst>
              </p:cNvPr>
              <p:cNvSpPr/>
              <p:nvPr/>
            </p:nvSpPr>
            <p:spPr>
              <a:xfrm>
                <a:off x="872474" y="1893855"/>
                <a:ext cx="1975545" cy="1975545"/>
              </a:xfrm>
              <a:prstGeom prst="ellipse">
                <a:avLst/>
              </a:prstGeom>
              <a:noFill/>
              <a:ln w="762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CB6598DB-B19A-6E50-43D8-D277ED05F3F8}"/>
                  </a:ext>
                </a:extLst>
              </p:cNvPr>
              <p:cNvSpPr txBox="1"/>
              <p:nvPr/>
            </p:nvSpPr>
            <p:spPr>
              <a:xfrm>
                <a:off x="371111" y="4418455"/>
                <a:ext cx="297826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b="1" dirty="0">
                    <a:solidFill>
                      <a:schemeClr val="accent4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supermercados no Brasil</a:t>
                </a:r>
              </a:p>
            </p:txBody>
          </p:sp>
        </p:grpSp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D9EAE2AD-99F8-7C42-554D-C8E642D718D4}"/>
                </a:ext>
              </a:extLst>
            </p:cNvPr>
            <p:cNvGrpSpPr/>
            <p:nvPr/>
          </p:nvGrpSpPr>
          <p:grpSpPr>
            <a:xfrm>
              <a:off x="8214683" y="1853758"/>
              <a:ext cx="2978270" cy="2986265"/>
              <a:chOff x="3557785" y="1893855"/>
              <a:chExt cx="2978270" cy="2986265"/>
            </a:xfrm>
          </p:grpSpPr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5DC1E618-490F-FF58-AE0F-A3BE592D940B}"/>
                  </a:ext>
                </a:extLst>
              </p:cNvPr>
              <p:cNvSpPr txBox="1"/>
              <p:nvPr/>
            </p:nvSpPr>
            <p:spPr>
              <a:xfrm>
                <a:off x="3557785" y="3968753"/>
                <a:ext cx="297827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200" b="1" dirty="0">
                    <a:solidFill>
                      <a:schemeClr val="accent6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7,5%</a:t>
                </a:r>
              </a:p>
            </p:txBody>
          </p:sp>
          <p:pic>
            <p:nvPicPr>
              <p:cNvPr id="33" name="Gráfico 32" descr="Gráfico de pizza com preenchimento sólido">
                <a:extLst>
                  <a:ext uri="{FF2B5EF4-FFF2-40B4-BE49-F238E27FC236}">
                    <a16:creationId xmlns:a16="http://schemas.microsoft.com/office/drawing/2014/main" id="{3000A6C3-CCBF-9BBB-3F81-D14EF01684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4267551" y="2102258"/>
                <a:ext cx="1558738" cy="1558738"/>
              </a:xfrm>
              <a:prstGeom prst="rect">
                <a:avLst/>
              </a:prstGeom>
            </p:spPr>
          </p:pic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9CE4DD04-EF34-9A98-F3EE-881683A8985B}"/>
                  </a:ext>
                </a:extLst>
              </p:cNvPr>
              <p:cNvSpPr/>
              <p:nvPr/>
            </p:nvSpPr>
            <p:spPr>
              <a:xfrm>
                <a:off x="4059148" y="1893855"/>
                <a:ext cx="1975545" cy="1975545"/>
              </a:xfrm>
              <a:prstGeom prst="ellipse">
                <a:avLst/>
              </a:prstGeom>
              <a:noFill/>
              <a:ln w="762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664955D3-E6DF-45EA-6D2B-675054817007}"/>
                  </a:ext>
                </a:extLst>
              </p:cNvPr>
              <p:cNvSpPr txBox="1"/>
              <p:nvPr/>
            </p:nvSpPr>
            <p:spPr>
              <a:xfrm>
                <a:off x="3557785" y="4418455"/>
                <a:ext cx="29782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b="1" dirty="0">
                    <a:solidFill>
                      <a:schemeClr val="accent4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do PIB brasileiro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829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A14ABF9C-9B0F-4F27-8DA2-69B2F5DC17E5}"/>
              </a:ext>
            </a:extLst>
          </p:cNvPr>
          <p:cNvSpPr txBox="1"/>
          <p:nvPr/>
        </p:nvSpPr>
        <p:spPr>
          <a:xfrm>
            <a:off x="2310244" y="517772"/>
            <a:ext cx="7571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Proposta de solução</a:t>
            </a: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C773A467-4B37-B52D-D8E0-137727852C22}"/>
              </a:ext>
            </a:extLst>
          </p:cNvPr>
          <p:cNvGrpSpPr/>
          <p:nvPr/>
        </p:nvGrpSpPr>
        <p:grpSpPr>
          <a:xfrm>
            <a:off x="10635811" y="4963133"/>
            <a:ext cx="1428174" cy="2514020"/>
            <a:chOff x="10635811" y="4963133"/>
            <a:chExt cx="1428174" cy="2514020"/>
          </a:xfrm>
        </p:grpSpPr>
        <p:sp>
          <p:nvSpPr>
            <p:cNvPr id="10" name="Fluxograma: Atraso 9">
              <a:extLst>
                <a:ext uri="{FF2B5EF4-FFF2-40B4-BE49-F238E27FC236}">
                  <a16:creationId xmlns:a16="http://schemas.microsoft.com/office/drawing/2014/main" id="{594A53EC-2995-4E6D-BE3B-8E0AC3A010CC}"/>
                </a:ext>
              </a:extLst>
            </p:cNvPr>
            <p:cNvSpPr/>
            <p:nvPr/>
          </p:nvSpPr>
          <p:spPr>
            <a:xfrm rot="16200000">
              <a:off x="10635812" y="4963133"/>
              <a:ext cx="1428173" cy="1428173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2449FADF-509E-475A-8C79-DBD7439D82AA}"/>
                </a:ext>
              </a:extLst>
            </p:cNvPr>
            <p:cNvSpPr/>
            <p:nvPr/>
          </p:nvSpPr>
          <p:spPr>
            <a:xfrm>
              <a:off x="10635811" y="6257956"/>
              <a:ext cx="1428174" cy="1219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" name="Fluxograma: Atraso 11">
            <a:extLst>
              <a:ext uri="{FF2B5EF4-FFF2-40B4-BE49-F238E27FC236}">
                <a16:creationId xmlns:a16="http://schemas.microsoft.com/office/drawing/2014/main" id="{F500D57A-7345-4A31-865E-AE4CAFBF61A9}"/>
              </a:ext>
            </a:extLst>
          </p:cNvPr>
          <p:cNvSpPr/>
          <p:nvPr/>
        </p:nvSpPr>
        <p:spPr>
          <a:xfrm rot="16200000">
            <a:off x="9633089" y="5582257"/>
            <a:ext cx="1428173" cy="1428173"/>
          </a:xfrm>
          <a:prstGeom prst="flowChartDelay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Fluxograma: Atraso 13">
            <a:extLst>
              <a:ext uri="{FF2B5EF4-FFF2-40B4-BE49-F238E27FC236}">
                <a16:creationId xmlns:a16="http://schemas.microsoft.com/office/drawing/2014/main" id="{E5E96D12-7426-4122-A13E-BC0A55C0D7A8}"/>
              </a:ext>
            </a:extLst>
          </p:cNvPr>
          <p:cNvSpPr/>
          <p:nvPr/>
        </p:nvSpPr>
        <p:spPr>
          <a:xfrm rot="5400000">
            <a:off x="257462" y="-494902"/>
            <a:ext cx="1428173" cy="1428173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55E90FB-96D2-61E5-1801-703EB91591E2}"/>
              </a:ext>
            </a:extLst>
          </p:cNvPr>
          <p:cNvSpPr/>
          <p:nvPr/>
        </p:nvSpPr>
        <p:spPr>
          <a:xfrm>
            <a:off x="2688700" y="2050485"/>
            <a:ext cx="6814597" cy="2757029"/>
          </a:xfrm>
          <a:prstGeom prst="roundRect">
            <a:avLst>
              <a:gd name="adj" fmla="val 14664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80515A1-EBCA-50C2-A37D-437B91A9175C}"/>
              </a:ext>
            </a:extLst>
          </p:cNvPr>
          <p:cNvSpPr txBox="1"/>
          <p:nvPr/>
        </p:nvSpPr>
        <p:spPr>
          <a:xfrm>
            <a:off x="3383347" y="2644170"/>
            <a:ext cx="54253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Analisar o </a:t>
            </a:r>
            <a:r>
              <a:rPr lang="pt-BR" sz="3200" b="1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fluxo de clientes </a:t>
            </a:r>
            <a:r>
              <a:rPr lang="pt-BR" sz="3200" b="1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nos corredores através de </a:t>
            </a:r>
            <a:r>
              <a:rPr lang="pt-BR" sz="3200" b="1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sensores de aproximação</a:t>
            </a:r>
          </a:p>
        </p:txBody>
      </p:sp>
    </p:spTree>
    <p:extLst>
      <p:ext uri="{BB962C8B-B14F-4D97-AF65-F5344CB8AC3E}">
        <p14:creationId xmlns:p14="http://schemas.microsoft.com/office/powerpoint/2010/main" val="4220211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FFBCF05-D28B-4AF2-ACB8-394112789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8328" y="1033905"/>
            <a:ext cx="10575345" cy="4790190"/>
          </a:xfrm>
          <a:prstGeom prst="rect">
            <a:avLst/>
          </a:prstGeom>
          <a:ln w="76200">
            <a:solidFill>
              <a:schemeClr val="accent4"/>
            </a:solidFill>
          </a:ln>
          <a:effectLst/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B499BCE-355A-5D46-D0FA-7CE0E6B06BC8}"/>
              </a:ext>
            </a:extLst>
          </p:cNvPr>
          <p:cNvGrpSpPr/>
          <p:nvPr/>
        </p:nvGrpSpPr>
        <p:grpSpPr>
          <a:xfrm>
            <a:off x="-311351" y="4963133"/>
            <a:ext cx="1428174" cy="2514020"/>
            <a:chOff x="10635811" y="4963133"/>
            <a:chExt cx="1428174" cy="2514020"/>
          </a:xfrm>
        </p:grpSpPr>
        <p:sp>
          <p:nvSpPr>
            <p:cNvPr id="14" name="Fluxograma: Atraso 13">
              <a:extLst>
                <a:ext uri="{FF2B5EF4-FFF2-40B4-BE49-F238E27FC236}">
                  <a16:creationId xmlns:a16="http://schemas.microsoft.com/office/drawing/2014/main" id="{C0885078-59B5-DAA5-9E16-516D9DFC36C1}"/>
                </a:ext>
              </a:extLst>
            </p:cNvPr>
            <p:cNvSpPr/>
            <p:nvPr/>
          </p:nvSpPr>
          <p:spPr>
            <a:xfrm rot="16200000">
              <a:off x="10635812" y="4963133"/>
              <a:ext cx="1428173" cy="1428173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4C713D48-F043-FD10-DCB4-6D9D349B3C37}"/>
                </a:ext>
              </a:extLst>
            </p:cNvPr>
            <p:cNvSpPr/>
            <p:nvPr/>
          </p:nvSpPr>
          <p:spPr>
            <a:xfrm>
              <a:off x="10635811" y="6257956"/>
              <a:ext cx="1428174" cy="1219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Fluxograma: Atraso 15">
            <a:extLst>
              <a:ext uri="{FF2B5EF4-FFF2-40B4-BE49-F238E27FC236}">
                <a16:creationId xmlns:a16="http://schemas.microsoft.com/office/drawing/2014/main" id="{C8B588BB-F1C6-B7D3-F230-C6651A2EC378}"/>
              </a:ext>
            </a:extLst>
          </p:cNvPr>
          <p:cNvSpPr/>
          <p:nvPr/>
        </p:nvSpPr>
        <p:spPr>
          <a:xfrm rot="16200000">
            <a:off x="402736" y="5582257"/>
            <a:ext cx="1428173" cy="1428173"/>
          </a:xfrm>
          <a:prstGeom prst="flowChartDelay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Fluxograma: Atraso 16">
            <a:extLst>
              <a:ext uri="{FF2B5EF4-FFF2-40B4-BE49-F238E27FC236}">
                <a16:creationId xmlns:a16="http://schemas.microsoft.com/office/drawing/2014/main" id="{3843064E-37C4-E7D1-A898-6AC83C854A1C}"/>
              </a:ext>
            </a:extLst>
          </p:cNvPr>
          <p:cNvSpPr/>
          <p:nvPr/>
        </p:nvSpPr>
        <p:spPr>
          <a:xfrm rot="5400000">
            <a:off x="10644074" y="-503448"/>
            <a:ext cx="1428173" cy="1428173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985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FFBCF05-D28B-4AF2-ACB8-394112789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4792" y="717409"/>
            <a:ext cx="9642417" cy="5423182"/>
          </a:xfrm>
          <a:prstGeom prst="rect">
            <a:avLst/>
          </a:prstGeom>
          <a:ln w="76200">
            <a:solidFill>
              <a:schemeClr val="accent4"/>
            </a:solidFill>
          </a:ln>
          <a:effectLst/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B499BCE-355A-5D46-D0FA-7CE0E6B06BC8}"/>
              </a:ext>
            </a:extLst>
          </p:cNvPr>
          <p:cNvGrpSpPr/>
          <p:nvPr/>
        </p:nvGrpSpPr>
        <p:grpSpPr>
          <a:xfrm>
            <a:off x="-311351" y="4963133"/>
            <a:ext cx="1428174" cy="2514020"/>
            <a:chOff x="10635811" y="4963133"/>
            <a:chExt cx="1428174" cy="2514020"/>
          </a:xfrm>
        </p:grpSpPr>
        <p:sp>
          <p:nvSpPr>
            <p:cNvPr id="14" name="Fluxograma: Atraso 13">
              <a:extLst>
                <a:ext uri="{FF2B5EF4-FFF2-40B4-BE49-F238E27FC236}">
                  <a16:creationId xmlns:a16="http://schemas.microsoft.com/office/drawing/2014/main" id="{C0885078-59B5-DAA5-9E16-516D9DFC36C1}"/>
                </a:ext>
              </a:extLst>
            </p:cNvPr>
            <p:cNvSpPr/>
            <p:nvPr/>
          </p:nvSpPr>
          <p:spPr>
            <a:xfrm rot="16200000">
              <a:off x="10635812" y="4963133"/>
              <a:ext cx="1428173" cy="1428173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4C713D48-F043-FD10-DCB4-6D9D349B3C37}"/>
                </a:ext>
              </a:extLst>
            </p:cNvPr>
            <p:cNvSpPr/>
            <p:nvPr/>
          </p:nvSpPr>
          <p:spPr>
            <a:xfrm>
              <a:off x="10635811" y="6257956"/>
              <a:ext cx="1428174" cy="1219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Fluxograma: Atraso 15">
            <a:extLst>
              <a:ext uri="{FF2B5EF4-FFF2-40B4-BE49-F238E27FC236}">
                <a16:creationId xmlns:a16="http://schemas.microsoft.com/office/drawing/2014/main" id="{C8B588BB-F1C6-B7D3-F230-C6651A2EC378}"/>
              </a:ext>
            </a:extLst>
          </p:cNvPr>
          <p:cNvSpPr/>
          <p:nvPr/>
        </p:nvSpPr>
        <p:spPr>
          <a:xfrm rot="16200000">
            <a:off x="402736" y="5582257"/>
            <a:ext cx="1428173" cy="1428173"/>
          </a:xfrm>
          <a:prstGeom prst="flowChartDelay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Fluxograma: Atraso 16">
            <a:extLst>
              <a:ext uri="{FF2B5EF4-FFF2-40B4-BE49-F238E27FC236}">
                <a16:creationId xmlns:a16="http://schemas.microsoft.com/office/drawing/2014/main" id="{3843064E-37C4-E7D1-A898-6AC83C854A1C}"/>
              </a:ext>
            </a:extLst>
          </p:cNvPr>
          <p:cNvSpPr/>
          <p:nvPr/>
        </p:nvSpPr>
        <p:spPr>
          <a:xfrm rot="5400000">
            <a:off x="10644074" y="-503448"/>
            <a:ext cx="1428173" cy="1428173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411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A14ABF9C-9B0F-4F27-8DA2-69B2F5DC17E5}"/>
              </a:ext>
            </a:extLst>
          </p:cNvPr>
          <p:cNvSpPr txBox="1"/>
          <p:nvPr/>
        </p:nvSpPr>
        <p:spPr>
          <a:xfrm>
            <a:off x="2310244" y="3013501"/>
            <a:ext cx="757151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4800" b="1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Backlog e Sprints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5EC973F-1CBB-20F7-2B28-9A9690FE926B}"/>
              </a:ext>
            </a:extLst>
          </p:cNvPr>
          <p:cNvSpPr/>
          <p:nvPr/>
        </p:nvSpPr>
        <p:spPr>
          <a:xfrm>
            <a:off x="2688700" y="2050485"/>
            <a:ext cx="6814597" cy="2757029"/>
          </a:xfrm>
          <a:prstGeom prst="roundRect">
            <a:avLst>
              <a:gd name="adj" fmla="val 14664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8340E703-5487-447E-F59C-50EBB97AA3B8}"/>
              </a:ext>
            </a:extLst>
          </p:cNvPr>
          <p:cNvGrpSpPr/>
          <p:nvPr/>
        </p:nvGrpSpPr>
        <p:grpSpPr>
          <a:xfrm>
            <a:off x="10788211" y="5115533"/>
            <a:ext cx="1428174" cy="2514020"/>
            <a:chOff x="10635811" y="4963133"/>
            <a:chExt cx="1428174" cy="2514020"/>
          </a:xfrm>
        </p:grpSpPr>
        <p:sp>
          <p:nvSpPr>
            <p:cNvPr id="17" name="Fluxograma: Atraso 16">
              <a:extLst>
                <a:ext uri="{FF2B5EF4-FFF2-40B4-BE49-F238E27FC236}">
                  <a16:creationId xmlns:a16="http://schemas.microsoft.com/office/drawing/2014/main" id="{AE68F0CA-DE2C-95B8-82E9-0AF2A1155E7F}"/>
                </a:ext>
              </a:extLst>
            </p:cNvPr>
            <p:cNvSpPr/>
            <p:nvPr/>
          </p:nvSpPr>
          <p:spPr>
            <a:xfrm rot="16200000">
              <a:off x="10635812" y="4963133"/>
              <a:ext cx="1428173" cy="1428173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C8E1F3D1-5C7D-E711-5F2B-661B547434D3}"/>
                </a:ext>
              </a:extLst>
            </p:cNvPr>
            <p:cNvSpPr/>
            <p:nvPr/>
          </p:nvSpPr>
          <p:spPr>
            <a:xfrm>
              <a:off x="10635811" y="6257956"/>
              <a:ext cx="1428174" cy="1219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Fluxograma: Atraso 18">
            <a:extLst>
              <a:ext uri="{FF2B5EF4-FFF2-40B4-BE49-F238E27FC236}">
                <a16:creationId xmlns:a16="http://schemas.microsoft.com/office/drawing/2014/main" id="{4F6D6974-C34B-57B7-DFD0-8FC56764ED5D}"/>
              </a:ext>
            </a:extLst>
          </p:cNvPr>
          <p:cNvSpPr/>
          <p:nvPr/>
        </p:nvSpPr>
        <p:spPr>
          <a:xfrm rot="16200000">
            <a:off x="9785489" y="5734657"/>
            <a:ext cx="1428173" cy="1428173"/>
          </a:xfrm>
          <a:prstGeom prst="flowChartDelay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Fluxograma: Atraso 19">
            <a:extLst>
              <a:ext uri="{FF2B5EF4-FFF2-40B4-BE49-F238E27FC236}">
                <a16:creationId xmlns:a16="http://schemas.microsoft.com/office/drawing/2014/main" id="{838EE4A0-41B5-5A17-5AA0-B5C20546B764}"/>
              </a:ext>
            </a:extLst>
          </p:cNvPr>
          <p:cNvSpPr/>
          <p:nvPr/>
        </p:nvSpPr>
        <p:spPr>
          <a:xfrm rot="5400000">
            <a:off x="409862" y="-342502"/>
            <a:ext cx="1428173" cy="1428173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47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A14ABF9C-9B0F-4F27-8DA2-69B2F5DC17E5}"/>
              </a:ext>
            </a:extLst>
          </p:cNvPr>
          <p:cNvSpPr txBox="1"/>
          <p:nvPr/>
        </p:nvSpPr>
        <p:spPr>
          <a:xfrm>
            <a:off x="2310244" y="3013501"/>
            <a:ext cx="757151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4800" b="1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Site institucional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5EC973F-1CBB-20F7-2B28-9A9690FE926B}"/>
              </a:ext>
            </a:extLst>
          </p:cNvPr>
          <p:cNvSpPr/>
          <p:nvPr/>
        </p:nvSpPr>
        <p:spPr>
          <a:xfrm>
            <a:off x="2688700" y="2050485"/>
            <a:ext cx="6814597" cy="2757029"/>
          </a:xfrm>
          <a:prstGeom prst="roundRect">
            <a:avLst>
              <a:gd name="adj" fmla="val 14664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8340E703-5487-447E-F59C-50EBB97AA3B8}"/>
              </a:ext>
            </a:extLst>
          </p:cNvPr>
          <p:cNvGrpSpPr/>
          <p:nvPr/>
        </p:nvGrpSpPr>
        <p:grpSpPr>
          <a:xfrm>
            <a:off x="10788211" y="5115533"/>
            <a:ext cx="1428174" cy="2514020"/>
            <a:chOff x="10635811" y="4963133"/>
            <a:chExt cx="1428174" cy="2514020"/>
          </a:xfrm>
        </p:grpSpPr>
        <p:sp>
          <p:nvSpPr>
            <p:cNvPr id="17" name="Fluxograma: Atraso 16">
              <a:extLst>
                <a:ext uri="{FF2B5EF4-FFF2-40B4-BE49-F238E27FC236}">
                  <a16:creationId xmlns:a16="http://schemas.microsoft.com/office/drawing/2014/main" id="{AE68F0CA-DE2C-95B8-82E9-0AF2A1155E7F}"/>
                </a:ext>
              </a:extLst>
            </p:cNvPr>
            <p:cNvSpPr/>
            <p:nvPr/>
          </p:nvSpPr>
          <p:spPr>
            <a:xfrm rot="16200000">
              <a:off x="10635812" y="4963133"/>
              <a:ext cx="1428173" cy="1428173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C8E1F3D1-5C7D-E711-5F2B-661B547434D3}"/>
                </a:ext>
              </a:extLst>
            </p:cNvPr>
            <p:cNvSpPr/>
            <p:nvPr/>
          </p:nvSpPr>
          <p:spPr>
            <a:xfrm>
              <a:off x="10635811" y="6257956"/>
              <a:ext cx="1428174" cy="1219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Fluxograma: Atraso 18">
            <a:extLst>
              <a:ext uri="{FF2B5EF4-FFF2-40B4-BE49-F238E27FC236}">
                <a16:creationId xmlns:a16="http://schemas.microsoft.com/office/drawing/2014/main" id="{4F6D6974-C34B-57B7-DFD0-8FC56764ED5D}"/>
              </a:ext>
            </a:extLst>
          </p:cNvPr>
          <p:cNvSpPr/>
          <p:nvPr/>
        </p:nvSpPr>
        <p:spPr>
          <a:xfrm rot="16200000">
            <a:off x="9785489" y="5734657"/>
            <a:ext cx="1428173" cy="1428173"/>
          </a:xfrm>
          <a:prstGeom prst="flowChartDelay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Fluxograma: Atraso 19">
            <a:extLst>
              <a:ext uri="{FF2B5EF4-FFF2-40B4-BE49-F238E27FC236}">
                <a16:creationId xmlns:a16="http://schemas.microsoft.com/office/drawing/2014/main" id="{838EE4A0-41B5-5A17-5AA0-B5C20546B764}"/>
              </a:ext>
            </a:extLst>
          </p:cNvPr>
          <p:cNvSpPr/>
          <p:nvPr/>
        </p:nvSpPr>
        <p:spPr>
          <a:xfrm rot="5400000">
            <a:off x="409862" y="-342502"/>
            <a:ext cx="1428173" cy="1428173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7655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rcofluxPalet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3A2E7"/>
      </a:accent1>
      <a:accent2>
        <a:srgbClr val="2C81BF"/>
      </a:accent2>
      <a:accent3>
        <a:srgbClr val="135B90"/>
      </a:accent3>
      <a:accent4>
        <a:srgbClr val="134B90"/>
      </a:accent4>
      <a:accent5>
        <a:srgbClr val="ED182D"/>
      </a:accent5>
      <a:accent6>
        <a:srgbClr val="C71426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</TotalTime>
  <Words>144</Words>
  <Application>Microsoft Office PowerPoint</Application>
  <PresentationFormat>Widescreen</PresentationFormat>
  <Paragraphs>37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Source Sans Pro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AGDA SAYURI SATO TANIGUCHI .</dc:creator>
  <cp:lastModifiedBy>AGDA SAYURI SATO TANIGUCHI .</cp:lastModifiedBy>
  <cp:revision>5</cp:revision>
  <dcterms:created xsi:type="dcterms:W3CDTF">2022-03-14T20:37:18Z</dcterms:created>
  <dcterms:modified xsi:type="dcterms:W3CDTF">2022-05-02T22:12:29Z</dcterms:modified>
</cp:coreProperties>
</file>