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7CA8D-CCAD-47E8-9DA2-9B80E8E5A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308730-908F-42FA-8E22-DFA66B70B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919B05-14C2-4AE0-86EC-2DCCC016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05B6-D5EC-4339-973D-4392FEA17B9A}" type="datetimeFigureOut">
              <a:rPr lang="es-MX" smtClean="0"/>
              <a:t>18/06/2024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7C9973-5F62-43A7-8C1C-A3C84E61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AAE151-5360-4C6F-9349-9ECCE5B4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A2D9-B1D2-41B7-B846-9FB1A910BC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62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97D2A-5884-4194-B45F-CD542F7B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E43F0D-8756-43CA-BE53-799377A17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2011FC-2FC9-4A54-9875-20F91801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05B6-D5EC-4339-973D-4392FEA17B9A}" type="datetimeFigureOut">
              <a:rPr lang="es-MX" smtClean="0"/>
              <a:t>18/06/2024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10656E-87B3-4867-98D9-B1DFBD60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00F10B-0CEC-48A7-8BA1-A123A8D4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A2D9-B1D2-41B7-B846-9FB1A910BC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543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EF0DD1-62E3-4CE4-8F92-7A0F5A5FA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356AA0-86FF-4163-A508-5435D035E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D5A28D-84F1-46B5-8AE1-317E5037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05B6-D5EC-4339-973D-4392FEA17B9A}" type="datetimeFigureOut">
              <a:rPr lang="es-MX" smtClean="0"/>
              <a:t>18/06/2024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258F08-92C0-4766-8EDA-B1772A0D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D2FD0E-DDFC-466B-B735-87834171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A2D9-B1D2-41B7-B846-9FB1A910BC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136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25FAA-9E25-4763-901C-2BDBC41D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5BA0BF-8E42-43B3-97DB-82DC1E964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07F1C2-F5BD-4250-92BE-ED3AC52BA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05B6-D5EC-4339-973D-4392FEA17B9A}" type="datetimeFigureOut">
              <a:rPr lang="es-MX" smtClean="0"/>
              <a:t>18/06/2024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CAEAE5-80B2-450C-A995-2CACD31F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8E2504-CCA4-40B3-99AE-E9087B606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A2D9-B1D2-41B7-B846-9FB1A910BC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393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FE10B-5BAA-4618-B247-3DBE4045C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A0949A-AECC-4EFF-8AB5-2C121D2F5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3F16F7-8434-40A1-AC00-35ADF023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05B6-D5EC-4339-973D-4392FEA17B9A}" type="datetimeFigureOut">
              <a:rPr lang="es-MX" smtClean="0"/>
              <a:t>18/06/2024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CF3841-6700-424F-94B1-08B93EE9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68C5EF-40F8-4F78-AA0C-0301436C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A2D9-B1D2-41B7-B846-9FB1A910BC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020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3AD6C-E49C-43B8-ABEF-31055ACD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F5449F-639B-430D-BE2E-F7E134796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98558E-EBB5-4B18-9B85-5DF5E8214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A03B2D-1222-4B18-B1CE-FA2F6240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05B6-D5EC-4339-973D-4392FEA17B9A}" type="datetimeFigureOut">
              <a:rPr lang="es-MX" smtClean="0"/>
              <a:t>18/06/2024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6A5B0A-1953-4836-AC6A-327DBD6B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9E5CC6-8966-4999-89FD-64A64C57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A2D9-B1D2-41B7-B846-9FB1A910BC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220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B4AAB-C522-4FEA-8825-87A0C4065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9709B7-FE44-42D1-B0E9-2A24904B1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9C0A46-EE56-4FF0-91AC-3BDF0FD84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E2885BA-3B49-4578-A2A1-A75986B0E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A28CA3-3757-4E93-B184-9C62FB38E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5BC448E-55DA-4B8D-A5B2-AAEA01FED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05B6-D5EC-4339-973D-4392FEA17B9A}" type="datetimeFigureOut">
              <a:rPr lang="es-MX" smtClean="0"/>
              <a:t>18/06/2024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824F74-451A-47FB-8B9B-2773EEA4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95CCDF-F3EE-4E8E-90FB-19E2F6A3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A2D9-B1D2-41B7-B846-9FB1A910BC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279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DB69E-13AA-4AB3-90AF-A428599E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677D03-376C-483F-A18F-7D140C17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05B6-D5EC-4339-973D-4392FEA17B9A}" type="datetimeFigureOut">
              <a:rPr lang="es-MX" smtClean="0"/>
              <a:t>18/06/2024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76346D3-4589-4EA7-9226-A83B300B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09F34D-B209-4BB5-B49A-D9864EFC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A2D9-B1D2-41B7-B846-9FB1A910BC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369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050454-C7B8-491B-AB83-4588695B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05B6-D5EC-4339-973D-4392FEA17B9A}" type="datetimeFigureOut">
              <a:rPr lang="es-MX" smtClean="0"/>
              <a:t>18/06/2024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1E3B95-4F75-442C-B155-88AB4B28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EEACFC-3A45-453F-BBDD-7EEA6B29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A2D9-B1D2-41B7-B846-9FB1A910BC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449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77B07-83EF-4F0B-969D-302B50DED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3B80C7-07C6-4466-BA47-09B576CE4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A82AC5-2E6C-43B9-A377-86232F8F1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8825AE-4B1D-4674-9613-83BAB36B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05B6-D5EC-4339-973D-4392FEA17B9A}" type="datetimeFigureOut">
              <a:rPr lang="es-MX" smtClean="0"/>
              <a:t>18/06/2024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67BE33-1C8C-44B6-9E0D-538013A39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376BEB-A719-4808-8AB1-A25A648F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A2D9-B1D2-41B7-B846-9FB1A910BC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555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7A2FF-9C27-479B-9900-B4ACABB20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0E857D-E5C2-4E75-99E9-29DEA7338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4E3E8D-4081-4AF9-A389-BAC7A9AA6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989612-C157-4DB5-ADA9-B48D0237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05B6-D5EC-4339-973D-4392FEA17B9A}" type="datetimeFigureOut">
              <a:rPr lang="es-MX" smtClean="0"/>
              <a:t>18/06/2024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B5F9FB-37FE-4724-A9E5-DF4C15F02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B9859F-00F1-4C99-9945-031E5262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A2D9-B1D2-41B7-B846-9FB1A910BC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580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713D8C-F97C-4ED4-993F-3940668C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863F8E-3461-4429-A2B1-74B91537C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935D4C-E33F-4917-990E-D7DCB26FA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105B6-D5EC-4339-973D-4392FEA17B9A}" type="datetimeFigureOut">
              <a:rPr lang="es-MX" smtClean="0"/>
              <a:t>18/06/2024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C6F173-F9CA-4783-9DAC-53BA590D5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7549B4-540C-4CA4-B44E-E63C17E69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2A2D9-B1D2-41B7-B846-9FB1A910BC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428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2037F4E5-3361-45FE-82AF-D8DDE04ADF14}"/>
              </a:ext>
            </a:extLst>
          </p:cNvPr>
          <p:cNvGrpSpPr/>
          <p:nvPr/>
        </p:nvGrpSpPr>
        <p:grpSpPr>
          <a:xfrm>
            <a:off x="1117600" y="1371600"/>
            <a:ext cx="9144000" cy="6858000"/>
            <a:chOff x="1524000" y="0"/>
            <a:chExt cx="9144000" cy="685800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644F608C-8C3A-41D3-A23C-6BB8836FE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0"/>
              <a:ext cx="9144000" cy="6858000"/>
            </a:xfrm>
            <a:prstGeom prst="rect">
              <a:avLst/>
            </a:prstGeom>
          </p:spPr>
        </p:pic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F5E6C007-185F-47BE-9CAC-C3D78C54998B}"/>
                </a:ext>
              </a:extLst>
            </p:cNvPr>
            <p:cNvSpPr/>
            <p:nvPr/>
          </p:nvSpPr>
          <p:spPr>
            <a:xfrm>
              <a:off x="1524000" y="0"/>
              <a:ext cx="9144000" cy="6857999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252217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4EDCF8E6-3BD5-49D2-88AE-4977A4AFA6D4}"/>
              </a:ext>
            </a:extLst>
          </p:cNvPr>
          <p:cNvGrpSpPr/>
          <p:nvPr/>
        </p:nvGrpSpPr>
        <p:grpSpPr>
          <a:xfrm>
            <a:off x="1524000" y="406400"/>
            <a:ext cx="9144000" cy="4209144"/>
            <a:chOff x="1524000" y="319314"/>
            <a:chExt cx="9144000" cy="4209144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30728D00-F164-4815-8D53-2AD2A2B511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56" b="22327"/>
            <a:stretch/>
          </p:blipFill>
          <p:spPr>
            <a:xfrm>
              <a:off x="1524000" y="319314"/>
              <a:ext cx="9144000" cy="4209144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93BB803F-3CCB-47C1-8A3D-7378AF5D49CD}"/>
                </a:ext>
              </a:extLst>
            </p:cNvPr>
            <p:cNvSpPr/>
            <p:nvPr/>
          </p:nvSpPr>
          <p:spPr>
            <a:xfrm>
              <a:off x="1524000" y="319314"/>
              <a:ext cx="9144000" cy="42084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88805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49FFFA02-53F1-4727-BD7B-831F86E692CF}"/>
              </a:ext>
            </a:extLst>
          </p:cNvPr>
          <p:cNvGrpSpPr/>
          <p:nvPr/>
        </p:nvGrpSpPr>
        <p:grpSpPr>
          <a:xfrm>
            <a:off x="1524000" y="1217371"/>
            <a:ext cx="9144000" cy="4341600"/>
            <a:chOff x="1524000" y="1217371"/>
            <a:chExt cx="9144000" cy="4341600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A4AB90F4-2805-4A42-A7BE-DFF109D36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778" b="18941"/>
            <a:stretch/>
          </p:blipFill>
          <p:spPr>
            <a:xfrm>
              <a:off x="1524000" y="1219200"/>
              <a:ext cx="9144000" cy="4339771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D05CF362-1464-48A2-9C82-D5F5F0A105E4}"/>
                </a:ext>
              </a:extLst>
            </p:cNvPr>
            <p:cNvSpPr/>
            <p:nvPr/>
          </p:nvSpPr>
          <p:spPr>
            <a:xfrm>
              <a:off x="1524000" y="1217371"/>
              <a:ext cx="9144000" cy="43416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365293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2C47972-B1EF-4A51-8ACF-3221EEA20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542" y="2666934"/>
            <a:ext cx="1771892" cy="10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50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A1746410-5302-4611-A9E9-F109F24A8AAA}"/>
              </a:ext>
            </a:extLst>
          </p:cNvPr>
          <p:cNvGrpSpPr/>
          <p:nvPr/>
        </p:nvGrpSpPr>
        <p:grpSpPr>
          <a:xfrm>
            <a:off x="2104571" y="1190173"/>
            <a:ext cx="9144000" cy="4194628"/>
            <a:chOff x="1524000" y="798286"/>
            <a:chExt cx="9144000" cy="4194628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66EDC4C0-A6BB-43CD-A2DF-787F8862C3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40"/>
            <a:stretch/>
          </p:blipFill>
          <p:spPr>
            <a:xfrm>
              <a:off x="1524000" y="798286"/>
              <a:ext cx="9144000" cy="4194628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04329B30-A690-4F6A-89C1-7EFCA3633CF0}"/>
                </a:ext>
              </a:extLst>
            </p:cNvPr>
            <p:cNvSpPr/>
            <p:nvPr/>
          </p:nvSpPr>
          <p:spPr>
            <a:xfrm>
              <a:off x="1524000" y="798914"/>
              <a:ext cx="9144000" cy="4194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20402458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Michelle</dc:creator>
  <cp:lastModifiedBy>Carlos Michelle</cp:lastModifiedBy>
  <cp:revision>7</cp:revision>
  <dcterms:created xsi:type="dcterms:W3CDTF">2024-06-19T02:31:56Z</dcterms:created>
  <dcterms:modified xsi:type="dcterms:W3CDTF">2024-06-19T06:02:32Z</dcterms:modified>
</cp:coreProperties>
</file>