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notesSlides/notesSlide.xml" ContentType="application/vnd.openxmlformats-officedocument.presentationml.notesSlide+xml"/>
  <Override PartName="/ppt/slides/slide3.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notesSlides/notesSlide3.xml" ContentType="application/vnd.openxmlformats-officedocument.presentationml.notesSlide+xml"/>
  <Override PartName="/ppt/slides/slide5.xml" ContentType="application/vnd.openxmlformats-officedocument.presentationml.slide+xml"/>
  <Override PartName="/ppt/notesSlides/notesSlide4.xml" ContentType="application/vnd.openxmlformats-officedocument.presentationml.notesSlide+xml"/>
  <Override PartName="/ppt/slides/slide6.xml" ContentType="application/vnd.openxmlformats-officedocument.presentationml.slide+xml"/>
  <Override PartName="/ppt/notesSlides/notesSlide5.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elId0"/>
    <p:sldId id="258" r:id="RelId1"/>
    <p:sldId id="259" r:id="RelId2"/>
    <p:sldId id="260" r:id="RelId3"/>
    <p:sldId id="261" r:id="Rel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snapToObjects="1">
      <p:cViewPr varScale="1">
        <p:scale>
          <a:sx n="72" d="100"/>
          <a:sy n="72" d="100"/>
        </p:scale>
        <p:origin x="84" y="7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presProps" Target="presProps.xml" Id="rId3"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tableStyles" Target="tableStyles.xml" Id="rId6" /><Relationship Type="http://schemas.openxmlformats.org/officeDocument/2006/relationships/theme" Target="theme/theme1.xml" Id="rId5" /><Relationship Type="http://schemas.openxmlformats.org/officeDocument/2006/relationships/viewProps" Target="viewProps.xml" Id="rId4" /><Relationship Type="http://schemas.openxmlformats.org/officeDocument/2006/relationships/slide" Target="/ppt/slides/slide2.xml" Id="RelId0" /><Relationship Type="http://schemas.openxmlformats.org/officeDocument/2006/relationships/slide" Target="/ppt/slides/slide3.xml" Id="RelId1" /><Relationship Type="http://schemas.openxmlformats.org/officeDocument/2006/relationships/slide" Target="/ppt/slides/slide4.xml" Id="RelId2" /><Relationship Type="http://schemas.openxmlformats.org/officeDocument/2006/relationships/slide" Target="/ppt/slides/slide5.xml" Id="RelId3" /><Relationship Type="http://schemas.openxmlformats.org/officeDocument/2006/relationships/slide" Target="/ppt/slides/slide6.xml" Id="RelId4" /></Relationships>
</file>

<file path=ppt/notesSlides/notesSlide.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map</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Count of Customer Segment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tableEx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clusteredBarChart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2.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clusteredColumnChart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map</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Most Profitable Brands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clusteredColumnChart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areaChart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donutChart</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3.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Number of Transactions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Number of Transaction by Date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Most Purchased Brands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Number of Transactions by Age Group</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4.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Count of Customer Segment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tableEx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Target Customers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5.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Count of Customer Segment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Target Customers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Most Purchased Brands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Most Profitable Brands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areaChart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simpleImageEBC4593F96F1425FB3D84C5BF02B5075</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map</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clusteredColumnChart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p14="http://schemas.microsoft.com/office/powerpoint/2010/main"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image" Target="../media/image1.png" Id="rId2" /><Relationship Type="http://schemas.openxmlformats.org/officeDocument/2006/relationships/slideLayout" Target="../slideLayouts/slideLayout7.xml" Id="rId1" /><Relationship Type="http://schemas.openxmlformats.org/officeDocument/2006/relationships/image" Target="../media/image3.png" Id="rId5" /><Relationship Type="http://schemas.openxmlformats.org/officeDocument/2006/relationships/image" Target="../media/image2.png" Id="rId4" /><Relationship Type="http://schemas.openxmlformats.org/officeDocument/2006/relationships/hyperlink" Target="https://app.powerbi.com/groups/me/reports/aa8f6aa4-8a77-4568-8a8a-37cf2c6f8289?pbi_source=PowerPoint" TargetMode="External" Id="coverSlideHpLink" /></Relationships>
</file>

<file path=ppt/slides/_rels/slide2.xml.rels>&#65279;<?xml version="1.0" encoding="utf-8"?><Relationships xmlns="http://schemas.openxmlformats.org/package/2006/relationships"><Relationship Type="http://schemas.openxmlformats.org/officeDocument/2006/relationships/notesSlide" Target="/ppt/notesSlides/notesSlide.xml" Id="Rb692d77ce1ce4ed5" /><Relationship Type="http://schemas.openxmlformats.org/officeDocument/2006/relationships/slideLayout" Target="/ppt/slideLayouts/slideLayout8.xml" Id="R81f19c94d7b34e9d" /><Relationship Type="http://schemas.openxmlformats.org/officeDocument/2006/relationships/hyperlink" Target="https://app.powerbi.com/groups/me/reports/aa8f6aa4-8a77-4568-8a8a-37cf2c6f8289/?pbi_source=PowerPoint" TargetMode="External" Id="RelId0" /><Relationship Type="http://schemas.openxmlformats.org/officeDocument/2006/relationships/image" Target="/ppt/media/image4.png" Id="imgId129276257" /></Relationships>
</file>

<file path=ppt/slides/_rels/slide3.xml.rels>&#65279;<?xml version="1.0" encoding="utf-8"?><Relationships xmlns="http://schemas.openxmlformats.org/package/2006/relationships"><Relationship Type="http://schemas.openxmlformats.org/officeDocument/2006/relationships/notesSlide" Target="/ppt/notesSlides/notesSlide2.xml" Id="Rc263eb6c9c6f4ea8" /><Relationship Type="http://schemas.openxmlformats.org/officeDocument/2006/relationships/slideLayout" Target="/ppt/slideLayouts/slideLayout8.xml" Id="R5afa4aaf53554925" /><Relationship Type="http://schemas.openxmlformats.org/officeDocument/2006/relationships/hyperlink" Target="https://app.powerbi.com/groups/me/reports/aa8f6aa4-8a77-4568-8a8a-37cf2c6f8289/?pbi_source=PowerPoint" TargetMode="External" Id="RelId1" /><Relationship Type="http://schemas.openxmlformats.org/officeDocument/2006/relationships/image" Target="/ppt/media/image5.png" Id="imgId129276258" /></Relationships>
</file>

<file path=ppt/slides/_rels/slide4.xml.rels>&#65279;<?xml version="1.0" encoding="utf-8"?><Relationships xmlns="http://schemas.openxmlformats.org/package/2006/relationships"><Relationship Type="http://schemas.openxmlformats.org/officeDocument/2006/relationships/notesSlide" Target="/ppt/notesSlides/notesSlide3.xml" Id="R2effce5aac4743b2" /><Relationship Type="http://schemas.openxmlformats.org/officeDocument/2006/relationships/slideLayout" Target="/ppt/slideLayouts/slideLayout8.xml" Id="R4d69a7d6637e4e1d" /><Relationship Type="http://schemas.openxmlformats.org/officeDocument/2006/relationships/hyperlink" Target="https://app.powerbi.com/groups/me/reports/aa8f6aa4-8a77-4568-8a8a-37cf2c6f8289/?pbi_source=PowerPoint" TargetMode="External" Id="RelId2" /><Relationship Type="http://schemas.openxmlformats.org/officeDocument/2006/relationships/image" Target="/ppt/media/image6.png" Id="imgId129276259" /></Relationships>
</file>

<file path=ppt/slides/_rels/slide5.xml.rels>&#65279;<?xml version="1.0" encoding="utf-8"?><Relationships xmlns="http://schemas.openxmlformats.org/package/2006/relationships"><Relationship Type="http://schemas.openxmlformats.org/officeDocument/2006/relationships/notesSlide" Target="/ppt/notesSlides/notesSlide4.xml" Id="R7536c0e6a95f4865" /><Relationship Type="http://schemas.openxmlformats.org/officeDocument/2006/relationships/slideLayout" Target="/ppt/slideLayouts/slideLayout8.xml" Id="Raf9102a096704f55" /><Relationship Type="http://schemas.openxmlformats.org/officeDocument/2006/relationships/hyperlink" Target="https://app.powerbi.com/groups/me/reports/aa8f6aa4-8a77-4568-8a8a-37cf2c6f8289/?pbi_source=PowerPoint" TargetMode="External" Id="RelId3" /><Relationship Type="http://schemas.openxmlformats.org/officeDocument/2006/relationships/image" Target="/ppt/media/image7.png" Id="imgId129276260" /></Relationships>
</file>

<file path=ppt/slides/_rels/slide6.xml.rels>&#65279;<?xml version="1.0" encoding="utf-8"?><Relationships xmlns="http://schemas.openxmlformats.org/package/2006/relationships"><Relationship Type="http://schemas.openxmlformats.org/officeDocument/2006/relationships/notesSlide" Target="/ppt/notesSlides/notesSlide5.xml" Id="Ra3fe6fad71f74611" /><Relationship Type="http://schemas.openxmlformats.org/officeDocument/2006/relationships/slideLayout" Target="/ppt/slideLayouts/slideLayout8.xml" Id="R1ff13590c28242b8" /><Relationship Type="http://schemas.openxmlformats.org/officeDocument/2006/relationships/hyperlink" Target="https://app.powerbi.com/groups/me/reports/aa8f6aa4-8a77-4568-8a8a-37cf2c6f8289/?pbi_source=PowerPoint" TargetMode="External" Id="RelId4" /><Relationship Type="http://schemas.openxmlformats.org/officeDocument/2006/relationships/image" Target="/ppt/media/image8.png" Id="imgId129276261" /></Relationships>
</file>

<file path=ppt/slides/slide1.xml><?xml version="1.0" encoding="utf-8"?>
<p:sld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Report</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coverSlideHpLink"/>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2/21/2023 10:59:15 AM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2/21/2023 10:40:43 AM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p="http://schemas.openxmlformats.org/presentationml/2006/main">
  <p:cSld>
    <p:spTree>
      <p:nvGrpSpPr>
        <p:cNvPr id="1" name=""/>
        <p:cNvGrpSpPr/>
        <p:nvPr/>
      </p:nvGrpSpPr>
      <p:grpSpPr/>
      <p:pic>
        <p:nvPicPr>
          <p:cNvPr id="3" name="Picture" title="This slide contains the following visuals: textbox ,map ,Count of Customer Segment ,tableEx ,textbox ,clusteredBarChart ,card. Please refer to the notes on this slide for details">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129276257"/>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Customer Analysis</a:t>
            </a:r>
          </a:p>
        </p:txBody>
      </p:sp>
    </p:spTree>
    <p:clrMapOvr>
      <a:masterClrMapping xmlns:a="http://schemas.openxmlformats.org/drawingml/2006/main"/>
    </p:clrMapOvr>
  </p:cSld>
</p:sld>
</file>

<file path=ppt/slides/slide3.xml><?xml version="1.0" encoding="utf-8"?>
<p:sld xmlns:p="http://schemas.openxmlformats.org/presentationml/2006/main">
  <p:cSld>
    <p:spTree>
      <p:nvGrpSpPr>
        <p:cNvPr id="1" name=""/>
        <p:cNvGrpSpPr/>
        <p:nvPr/>
      </p:nvGrpSpPr>
      <p:grpSpPr/>
      <p:pic>
        <p:nvPicPr>
          <p:cNvPr id="3" name="Picture" title="This slide contains the following visuals: card ,clusteredColumnChart ,card ,card ,map ,Most Profitable Brands ,clusteredColumnChart ,areaChart ,donutChart. Please refer to the notes on this slide for details">
            <a:hlinkClick xmlns:r="http://schemas.openxmlformats.org/officeDocument/2006/relationships" xmlns:a="http://schemas.openxmlformats.org/drawingml/2006/main" r:id="RelId1"/>
          </p:cNvPr>
          <p:cNvPicPr>
            <a:picLocks xmlns:a="http://schemas.openxmlformats.org/drawingml/2006/main" noChangeAspect="1"/>
          </p:cNvPicPr>
          <p:nvPr/>
        </p:nvPicPr>
        <p:blipFill>
          <a:blip xmlns:r="http://schemas.openxmlformats.org/officeDocument/2006/relationships" xmlns:a="http://schemas.openxmlformats.org/drawingml/2006/main" r:embed="imgId129276258"/>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Profit Analysis</a:t>
            </a:r>
          </a:p>
        </p:txBody>
      </p:sp>
    </p:spTree>
    <p:clrMapOvr>
      <a:masterClrMapping xmlns:a="http://schemas.openxmlformats.org/drawingml/2006/main"/>
    </p:clrMapOvr>
  </p:cSld>
</p:sld>
</file>

<file path=ppt/slides/slide4.xml><?xml version="1.0" encoding="utf-8"?>
<p:sld xmlns:p="http://schemas.openxmlformats.org/presentationml/2006/main">
  <p:cSld>
    <p:spTree>
      <p:nvGrpSpPr>
        <p:cNvPr id="1" name=""/>
        <p:cNvGrpSpPr/>
        <p:nvPr/>
      </p:nvGrpSpPr>
      <p:grpSpPr/>
      <p:pic>
        <p:nvPicPr>
          <p:cNvPr id="3" name="Picture" title="This slide contains the following visuals: Number of Transactions ,Number of Transaction by Date ,textbox ,Most Purchased Brands ,Number of Transactions by Age Group. Please refer to the notes on this slide for details">
            <a:hlinkClick xmlns:r="http://schemas.openxmlformats.org/officeDocument/2006/relationships" xmlns:a="http://schemas.openxmlformats.org/drawingml/2006/main" r:id="RelId2"/>
          </p:cNvPr>
          <p:cNvPicPr>
            <a:picLocks xmlns:a="http://schemas.openxmlformats.org/drawingml/2006/main" noChangeAspect="1"/>
          </p:cNvPicPr>
          <p:nvPr/>
        </p:nvPicPr>
        <p:blipFill>
          <a:blip xmlns:r="http://schemas.openxmlformats.org/officeDocument/2006/relationships" xmlns:a="http://schemas.openxmlformats.org/drawingml/2006/main" r:embed="imgId129276259"/>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Transactions Analysis</a:t>
            </a:r>
          </a:p>
        </p:txBody>
      </p:sp>
    </p:spTree>
    <p:clrMapOvr>
      <a:masterClrMapping xmlns:a="http://schemas.openxmlformats.org/drawingml/2006/main"/>
    </p:clrMapOvr>
  </p:cSld>
</p:sld>
</file>

<file path=ppt/slides/slide5.xml><?xml version="1.0" encoding="utf-8"?>
<p:sld xmlns:p="http://schemas.openxmlformats.org/presentationml/2006/main">
  <p:cSld>
    <p:spTree>
      <p:nvGrpSpPr>
        <p:cNvPr id="1" name=""/>
        <p:cNvGrpSpPr/>
        <p:nvPr/>
      </p:nvGrpSpPr>
      <p:grpSpPr/>
      <p:pic>
        <p:nvPicPr>
          <p:cNvPr id="3" name="Picture" title="This slide contains the following visuals: Count of Customer Segment ,tableEx ,Target Customers ,textbox ,textbox. Please refer to the notes on this slide for details">
            <a:hlinkClick xmlns:r="http://schemas.openxmlformats.org/officeDocument/2006/relationships" xmlns:a="http://schemas.openxmlformats.org/drawingml/2006/main" r:id="RelId3"/>
          </p:cNvPr>
          <p:cNvPicPr>
            <a:picLocks xmlns:a="http://schemas.openxmlformats.org/drawingml/2006/main" noChangeAspect="1"/>
          </p:cNvPicPr>
          <p:nvPr/>
        </p:nvPicPr>
        <p:blipFill>
          <a:blip xmlns:r="http://schemas.openxmlformats.org/officeDocument/2006/relationships" xmlns:a="http://schemas.openxmlformats.org/drawingml/2006/main" r:embed="imgId129276260"/>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Customer Segment</a:t>
            </a:r>
          </a:p>
        </p:txBody>
      </p:sp>
    </p:spTree>
    <p:clrMapOvr>
      <a:masterClrMapping xmlns:a="http://schemas.openxmlformats.org/drawingml/2006/main"/>
    </p:clrMapOvr>
  </p:cSld>
</p:sld>
</file>

<file path=ppt/slides/slide6.xml><?xml version="1.0" encoding="utf-8"?>
<p:sld xmlns:p="http://schemas.openxmlformats.org/presentationml/2006/main">
  <p:cSld>
    <p:spTree>
      <p:nvGrpSpPr>
        <p:cNvPr id="1" name=""/>
        <p:cNvGrpSpPr/>
        <p:nvPr/>
      </p:nvGrpSpPr>
      <p:grpSpPr/>
      <p:pic>
        <p:nvPicPr>
          <p:cNvPr id="3" name="Picture" title="This slide contains the following visuals: Count of Customer Segment ,Target Customers ,textbox ,textbox ,card ,card ,Most Purchased Brands ,textbox ,Most Profitable Brands ,areaChart ,simpleImageEBC4593F96F1425FB3D84C5BF02B5075 ,textbox ,textbox ,card ,card ,textbox ,textbox ,map ,textbox ,textbox ,clusteredColumnChart ,textbox. Please refer to the notes on this slide for details">
            <a:hlinkClick xmlns:r="http://schemas.openxmlformats.org/officeDocument/2006/relationships" xmlns:a="http://schemas.openxmlformats.org/drawingml/2006/main" r:id="RelId4"/>
          </p:cNvPr>
          <p:cNvPicPr>
            <a:picLocks xmlns:a="http://schemas.openxmlformats.org/drawingml/2006/main" noChangeAspect="1"/>
          </p:cNvPicPr>
          <p:nvPr/>
        </p:nvPicPr>
        <p:blipFill>
          <a:blip xmlns:r="http://schemas.openxmlformats.org/officeDocument/2006/relationships" xmlns:a="http://schemas.openxmlformats.org/drawingml/2006/main" r:embed="imgId129276261"/>
          <a:stretch xmlns:a="http://schemas.openxmlformats.org/drawingml/2006/main">
            <a:fillRect/>
          </a:stretch>
        </p:blipFill>
        <p:spPr>
          <a:xfrm xmlns:a="http://schemas.openxmlformats.org/drawingml/2006/main">
            <a:off x="2447925" y="0"/>
            <a:ext cx="7286625"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Dashboard</a:t>
            </a:r>
          </a:p>
        </p:txBody>
      </p:sp>
    </p:spTree>
    <p:clrMapOvr>
      <a:masterClrMapping xmlns:a="http://schemas.openxmlformats.org/drawingml/2006/main"/>
    </p:clrMapOvr>
  </p:cSld>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27</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Segoe UI</vt:lpstr>
      <vt:lpstr>Segoe UI Light</vt:lpstr>
      <vt:lpstr>Segoe UI Semibold</vt:lpstr>
      <vt:lpstr>Custom Design</vt:lpstr>
      <vt:lpstr>#Name of Power BI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Brian Butler</cp:lastModifiedBy>
  <cp:revision>4</cp:revision>
  <dcterms:created xsi:type="dcterms:W3CDTF">2016-09-04T11:54:55Z</dcterms:created>
  <dcterms:modified xsi:type="dcterms:W3CDTF">2020-11-25T15:29:01Z</dcterms:modified>
</cp:coreProperties>
</file>