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 id="260" r:id="Rel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 Type="http://schemas.openxmlformats.org/officeDocument/2006/relationships/slide" Target="/ppt/slides/slide5.xml" Id="RelId3"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Customers by State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Customers by Job Industry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Customers by Gender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Customers by Age Category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Count of Customers who Own Cars and their Purchase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Profit by Age Category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Profit by State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Most Profitable Brands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Profit by Wealth Segment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and Profit by Month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Profit by Job Industry</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Number of Transactions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Number of Transactions by Month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Most Purchased Brands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Number of Transactions by Age Group</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4.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The Big Spenders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Recent Buyers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and Profit by Month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Most Purchased Brands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Profit by Age Category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Profit by State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Target Customers</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aa8f6aa4-8a77-4568-8a8a-37cf2c6f8289?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35983205fc2143b3" /><Relationship Type="http://schemas.openxmlformats.org/officeDocument/2006/relationships/slideLayout" Target="/ppt/slideLayouts/slideLayout8.xml" Id="Ra5cd11bea43f460a" /><Relationship Type="http://schemas.openxmlformats.org/officeDocument/2006/relationships/hyperlink" Target="https://app.powerbi.com/groups/me/reports/aa8f6aa4-8a77-4568-8a8a-37cf2c6f8289/?pbi_source=PowerPoint" TargetMode="External" Id="RelId0" /><Relationship Type="http://schemas.openxmlformats.org/officeDocument/2006/relationships/image" Target="/ppt/media/image4.png" Id="imgId133890207"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c8d683a405414d97" /><Relationship Type="http://schemas.openxmlformats.org/officeDocument/2006/relationships/slideLayout" Target="/ppt/slideLayouts/slideLayout8.xml" Id="R3a040254c8b44387" /><Relationship Type="http://schemas.openxmlformats.org/officeDocument/2006/relationships/hyperlink" Target="https://app.powerbi.com/groups/me/reports/aa8f6aa4-8a77-4568-8a8a-37cf2c6f8289/?pbi_source=PowerPoint" TargetMode="External" Id="RelId1" /><Relationship Type="http://schemas.openxmlformats.org/officeDocument/2006/relationships/image" Target="/ppt/media/image5.png" Id="imgId133890208"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94656076db4d4903" /><Relationship Type="http://schemas.openxmlformats.org/officeDocument/2006/relationships/slideLayout" Target="/ppt/slideLayouts/slideLayout8.xml" Id="R76010d7c163d4be3" /><Relationship Type="http://schemas.openxmlformats.org/officeDocument/2006/relationships/hyperlink" Target="https://app.powerbi.com/groups/me/reports/aa8f6aa4-8a77-4568-8a8a-37cf2c6f8289/?pbi_source=PowerPoint" TargetMode="External" Id="RelId2" /><Relationship Type="http://schemas.openxmlformats.org/officeDocument/2006/relationships/image" Target="/ppt/media/image6.png" Id="imgId133890209" /></Relationships>
</file>

<file path=ppt/slides/_rels/slide5.xml.rels>&#65279;<?xml version="1.0" encoding="utf-8"?><Relationships xmlns="http://schemas.openxmlformats.org/package/2006/relationships"><Relationship Type="http://schemas.openxmlformats.org/officeDocument/2006/relationships/notesSlide" Target="/ppt/notesSlides/notesSlide4.xml" Id="R75bded8690c449e1" /><Relationship Type="http://schemas.openxmlformats.org/officeDocument/2006/relationships/slideLayout" Target="/ppt/slideLayouts/slideLayout8.xml" Id="R181a2abc94af4257" /><Relationship Type="http://schemas.openxmlformats.org/officeDocument/2006/relationships/hyperlink" Target="https://app.powerbi.com/groups/me/reports/aa8f6aa4-8a77-4568-8a8a-37cf2c6f8289/?pbi_source=PowerPoint" TargetMode="External" Id="RelId3" /><Relationship Type="http://schemas.openxmlformats.org/officeDocument/2006/relationships/image" Target="/ppt/media/image7.png" Id="imgId133890206"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Report</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4/3/2023 8:33:53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3/25/2023 9:47:19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Customers by State ,textbox ,card ,card ,card ,Customers by Job Industry ,Customers by Gender ,Customers by Age Category ,Count of Customers who Own Cars and their Purchase ,card.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133890207"/>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Customer Analysis</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Profit by Age Category ,textbox ,card ,card ,card ,card ,Profit by State ,Most Profitable Brands ,Profit by Wealth Segment ,Sales and Profit by Month ,Profit by Job Industry.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133890208"/>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Profit Analysis</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Number of Transactions ,Number of Transactions by Month ,textbox ,textbox ,card ,card ,card ,Most Purchased Brands ,Number of Transactions by Age Group.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133890209"/>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Transactions Analysis</a:t>
            </a:r>
          </a:p>
        </p:txBody>
      </p:sp>
    </p:spTree>
    <p:clrMapOvr>
      <a:masterClrMapping xmlns:a="http://schemas.openxmlformats.org/drawingml/2006/main"/>
    </p:clrMapOvr>
  </p:cSld>
</p:sld>
</file>

<file path=ppt/slides/slide5.xml><?xml version="1.0" encoding="utf-8"?>
<p:sld xmlns:p="http://schemas.openxmlformats.org/presentationml/2006/main">
  <p:cSld>
    <p:spTree>
      <p:nvGrpSpPr>
        <p:cNvPr id="1" name=""/>
        <p:cNvGrpSpPr/>
        <p:nvPr/>
      </p:nvGrpSpPr>
      <p:grpSpPr/>
      <p:pic>
        <p:nvPicPr>
          <p:cNvPr id="3" name="Picture" title="This slide contains the following visuals: textbox ,card ,card ,card ,card ,card ,The Big Spenders ,Recent Buyers ,Sales and Profit by Month ,Most Purchased Brands ,Profit by Age Category ,Profit by State ,textbox ,Target Customers. Please refer to the notes on this slide for details">
            <a:hlinkClick xmlns:r="http://schemas.openxmlformats.org/officeDocument/2006/relationships" xmlns:a="http://schemas.openxmlformats.org/drawingml/2006/main" r:id="RelId3"/>
          </p:cNvPr>
          <p:cNvPicPr>
            <a:picLocks xmlns:a="http://schemas.openxmlformats.org/drawingml/2006/main" noChangeAspect="1"/>
          </p:cNvPicPr>
          <p:nvPr/>
        </p:nvPicPr>
        <p:blipFill>
          <a:blip xmlns:r="http://schemas.openxmlformats.org/officeDocument/2006/relationships" xmlns:a="http://schemas.openxmlformats.org/drawingml/2006/main" r:embed="imgId133890206"/>
          <a:stretch xmlns:a="http://schemas.openxmlformats.org/drawingml/2006/main">
            <a:fillRect/>
          </a:stretch>
        </p:blipFill>
        <p:spPr>
          <a:xfrm xmlns:a="http://schemas.openxmlformats.org/drawingml/2006/main">
            <a:off x="2495550" y="0"/>
            <a:ext cx="7191375"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Dashboard</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