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Partner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Senior Citizens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Contract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Payment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Paperless Billing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Charges and Churn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Phone Service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Internet Service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Multiple Lines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Streaming Movies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Streaming TV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Tech Support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Tenure (in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feb0f82-e592-44b3-8b5c-8bb0bc7c705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10ff0e7e77e49d0" /><Relationship Type="http://schemas.openxmlformats.org/officeDocument/2006/relationships/slideLayout" Target="/ppt/slideLayouts/slideLayout8.xml" Id="Re2770788efd64ab5" /><Relationship Type="http://schemas.openxmlformats.org/officeDocument/2006/relationships/hyperlink" Target="https://app.powerbi.com/groups/me/reports/5feb0f82-e592-44b3-8b5c-8bb0bc7c7050/?pbi_source=PowerPoint" TargetMode="External" Id="RelId0" /><Relationship Type="http://schemas.openxmlformats.org/officeDocument/2006/relationships/image" Target="/ppt/media/image4.png" Id="imgId13546526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7def04f8eed4537" /><Relationship Type="http://schemas.openxmlformats.org/officeDocument/2006/relationships/slideLayout" Target="/ppt/slideLayouts/slideLayout8.xml" Id="Rc6d2e8195a2242a7" /><Relationship Type="http://schemas.openxmlformats.org/officeDocument/2006/relationships/hyperlink" Target="https://app.powerbi.com/groups/me/reports/5feb0f82-e592-44b3-8b5c-8bb0bc7c7050/?pbi_source=PowerPoint" TargetMode="External" Id="RelId1" /><Relationship Type="http://schemas.openxmlformats.org/officeDocument/2006/relationships/image" Target="/ppt/media/image5.png" Id="imgId13546526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50124814c474936" /><Relationship Type="http://schemas.openxmlformats.org/officeDocument/2006/relationships/slideLayout" Target="/ppt/slideLayouts/slideLayout8.xml" Id="Rb64b2e5dcd0e4472" /><Relationship Type="http://schemas.openxmlformats.org/officeDocument/2006/relationships/hyperlink" Target="https://app.powerbi.com/groups/me/reports/5feb0f82-e592-44b3-8b5c-8bb0bc7c7050/?pbi_source=PowerPoint" TargetMode="External" Id="RelId2" /><Relationship Type="http://schemas.openxmlformats.org/officeDocument/2006/relationships/image" Target="/ppt/media/image6.png" Id="imgId13546526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PWC_CustomerRetention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4/6/2023 12:49:26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4/6/2023 12:29:08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ard ,card ,card ,Gender ,Partner ,Senior Citizens ,Dependents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54652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Demographics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Customers by Contract Type ,Churn by Payment Method ,Churn by Paperless Billing ,card ,card ,card ,card ,Monthly Charges and Churn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35465261"/>
          <a:stretch xmlns:a="http://schemas.openxmlformats.org/drawingml/2006/main">
            <a:fillRect/>
          </a:stretch>
        </p:blipFill>
        <p:spPr>
          <a:xfrm xmlns:a="http://schemas.openxmlformats.org/drawingml/2006/main">
            <a:off x="381000" y="0"/>
            <a:ext cx="114300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Account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Churn by Phone Service  ,Churn by Internet Service  ,Churn by Multiple Lines ,Churn by Streaming Movies ,Churn by Streaming TV ,Churn by Tech Support ,Churn by Tenure (in years)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35465262"/>
          <a:stretch xmlns:a="http://schemas.openxmlformats.org/drawingml/2006/main">
            <a:fillRect/>
          </a:stretch>
        </p:blipFill>
        <p:spPr>
          <a:xfrm xmlns:a="http://schemas.openxmlformats.org/drawingml/2006/main">
            <a:off x="1790700" y="0"/>
            <a:ext cx="860107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Services </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