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3" r:id="rId14"/>
    <p:sldId id="265" r:id="rId15"/>
    <p:sldId id="274" r:id="rId16"/>
    <p:sldId id="275" r:id="rId17"/>
    <p:sldId id="276" r:id="rId18"/>
    <p:sldId id="277" r:id="rId19"/>
    <p:sldId id="278" r:id="rId20"/>
    <p:sldId id="279" r:id="rId21"/>
    <p:sldId id="269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2371-92D2-490A-A81E-5D34EF8EB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658471"/>
            <a:ext cx="8574621" cy="2337796"/>
          </a:xfrm>
        </p:spPr>
        <p:txBody>
          <a:bodyPr/>
          <a:lstStyle/>
          <a:p>
            <a:pPr algn="ctr"/>
            <a:r>
              <a:rPr lang="en-GB" b="1" dirty="0"/>
              <a:t>BIRTHDAY WISH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477A-2314-44A6-B83B-414773038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FIVE</a:t>
            </a:r>
          </a:p>
        </p:txBody>
      </p:sp>
    </p:spTree>
    <p:extLst>
      <p:ext uri="{BB962C8B-B14F-4D97-AF65-F5344CB8AC3E}">
        <p14:creationId xmlns:p14="http://schemas.microsoft.com/office/powerpoint/2010/main" val="53848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78B0-984B-4293-82EF-2A2ECA8F9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08212"/>
          </a:xfrm>
        </p:spPr>
        <p:txBody>
          <a:bodyPr/>
          <a:lstStyle/>
          <a:p>
            <a:r>
              <a:rPr lang="en-GB" dirty="0"/>
              <a:t>USER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9F533B-202B-41B2-81DA-B445B6333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413" y="1052744"/>
            <a:ext cx="9917112" cy="5227174"/>
          </a:xfrm>
        </p:spPr>
      </p:pic>
    </p:spTree>
    <p:extLst>
      <p:ext uri="{BB962C8B-B14F-4D97-AF65-F5344CB8AC3E}">
        <p14:creationId xmlns:p14="http://schemas.microsoft.com/office/powerpoint/2010/main" val="61878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AD7C-A698-4CB0-A9DC-333FA1F9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717175"/>
          </a:xfrm>
        </p:spPr>
        <p:txBody>
          <a:bodyPr/>
          <a:lstStyle/>
          <a:p>
            <a:r>
              <a:rPr lang="en-GB" dirty="0"/>
              <a:t>USER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C7A318-BDF3-4926-9838-C614FAED6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3" y="1084706"/>
            <a:ext cx="10018712" cy="5280726"/>
          </a:xfrm>
        </p:spPr>
      </p:pic>
    </p:spTree>
    <p:extLst>
      <p:ext uri="{BB962C8B-B14F-4D97-AF65-F5344CB8AC3E}">
        <p14:creationId xmlns:p14="http://schemas.microsoft.com/office/powerpoint/2010/main" val="3832263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161C-8463-4584-AEA3-ED29E9678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779929"/>
          </a:xfrm>
        </p:spPr>
        <p:txBody>
          <a:bodyPr/>
          <a:lstStyle/>
          <a:p>
            <a:r>
              <a:rPr lang="en-GB" dirty="0"/>
              <a:t>USER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956A07-DD05-401C-87F9-B517ACBE3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3" y="1093437"/>
            <a:ext cx="10018712" cy="5280726"/>
          </a:xfrm>
        </p:spPr>
      </p:pic>
    </p:spTree>
    <p:extLst>
      <p:ext uri="{BB962C8B-B14F-4D97-AF65-F5344CB8AC3E}">
        <p14:creationId xmlns:p14="http://schemas.microsoft.com/office/powerpoint/2010/main" val="420147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257F10-8DAA-468B-B4B5-0E26B0083F88}"/>
              </a:ext>
            </a:extLst>
          </p:cNvPr>
          <p:cNvSpPr txBox="1"/>
          <p:nvPr/>
        </p:nvSpPr>
        <p:spPr>
          <a:xfrm>
            <a:off x="1685365" y="457200"/>
            <a:ext cx="1021976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2400" dirty="0"/>
              <a:t>   </a:t>
            </a:r>
            <a:r>
              <a:rPr lang="en-GB" sz="5400" u="sng" dirty="0"/>
              <a:t>Backend</a:t>
            </a:r>
          </a:p>
          <a:p>
            <a:r>
              <a:rPr lang="en-GB" sz="3200" dirty="0"/>
              <a:t>Crud operations for user</a:t>
            </a:r>
          </a:p>
          <a:p>
            <a:r>
              <a:rPr lang="en-GB" sz="3200" dirty="0"/>
              <a:t>Crud operations for contacts</a:t>
            </a:r>
          </a:p>
          <a:p>
            <a:r>
              <a:rPr lang="en-GB" sz="3200" dirty="0"/>
              <a:t>Crud operations for messages</a:t>
            </a:r>
          </a:p>
          <a:p>
            <a:r>
              <a:rPr lang="en-GB" sz="3200" dirty="0"/>
              <a:t>birthday Automation</a:t>
            </a:r>
          </a:p>
        </p:txBody>
      </p:sp>
    </p:spTree>
    <p:extLst>
      <p:ext uri="{BB962C8B-B14F-4D97-AF65-F5344CB8AC3E}">
        <p14:creationId xmlns:p14="http://schemas.microsoft.com/office/powerpoint/2010/main" val="293259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4B16-A560-497E-9C17-CEE16478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923365"/>
          </a:xfrm>
        </p:spPr>
        <p:txBody>
          <a:bodyPr/>
          <a:lstStyle/>
          <a:p>
            <a:r>
              <a:rPr lang="en-GB" sz="4000" dirty="0"/>
              <a:t>Crud operations for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984C-4D71-41E4-8C44-8C9BBA611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63388"/>
            <a:ext cx="10018713" cy="6194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Algorithm for user registration </a:t>
            </a:r>
          </a:p>
          <a:p>
            <a:pPr marL="0" indent="0">
              <a:buNone/>
            </a:pPr>
            <a:r>
              <a:rPr lang="en-GB" u="sng" dirty="0"/>
              <a:t>Signup</a:t>
            </a:r>
          </a:p>
          <a:p>
            <a:pPr marL="0" indent="0">
              <a:buNone/>
            </a:pPr>
            <a:r>
              <a:rPr lang="en-GB" sz="2000" dirty="0"/>
              <a:t>As soon as user enters information and clicks on signup, signup.php retrieves the data that has been inputted into a variable(that is whatever value you  equate name to )</a:t>
            </a:r>
          </a:p>
          <a:p>
            <a:pPr marL="0" indent="0">
              <a:buNone/>
            </a:pPr>
            <a:r>
              <a:rPr lang="en-GB" sz="2000" dirty="0"/>
              <a:t>It sanitizes the information we have using </a:t>
            </a:r>
            <a:r>
              <a:rPr lang="en-GB" sz="2000" dirty="0" err="1"/>
              <a:t>real_escape_string</a:t>
            </a:r>
            <a:r>
              <a:rPr lang="en-GB" sz="2000" dirty="0"/>
              <a:t> which is a function defined in the mysqli class</a:t>
            </a:r>
          </a:p>
          <a:p>
            <a:pPr marL="0" indent="0">
              <a:buNone/>
            </a:pPr>
            <a:r>
              <a:rPr lang="en-GB" sz="2000" dirty="0"/>
              <a:t>It then uses a mysqli_query to input the  data we have accepted into the database and return a status message</a:t>
            </a:r>
          </a:p>
          <a:p>
            <a:pPr marL="0" indent="0">
              <a:buNone/>
            </a:pPr>
            <a:r>
              <a:rPr lang="en-GB" sz="2000" dirty="0"/>
              <a:t>Finally if every validation successful , it automatically logs the user in and creates a new session with session variables message, name and id.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51914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4B16-A560-497E-9C17-CEE16478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923365"/>
          </a:xfrm>
        </p:spPr>
        <p:txBody>
          <a:bodyPr/>
          <a:lstStyle/>
          <a:p>
            <a:r>
              <a:rPr lang="en-GB" sz="4000" dirty="0"/>
              <a:t>Crud operations for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984C-4D71-41E4-8C44-8C9BBA611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63388"/>
            <a:ext cx="10018713" cy="6194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Algorithm for user registration </a:t>
            </a:r>
          </a:p>
          <a:p>
            <a:pPr marL="0" indent="0">
              <a:buNone/>
            </a:pPr>
            <a:r>
              <a:rPr lang="en-GB" u="sng" dirty="0"/>
              <a:t>Login</a:t>
            </a:r>
          </a:p>
          <a:p>
            <a:pPr marL="0" indent="0">
              <a:buNone/>
            </a:pPr>
            <a:r>
              <a:rPr lang="en-GB" sz="2000" dirty="0"/>
              <a:t>As soon as user enters information and clicks on Login, </a:t>
            </a:r>
            <a:r>
              <a:rPr lang="en-GB" sz="2000" dirty="0" err="1"/>
              <a:t>Login.php</a:t>
            </a:r>
            <a:r>
              <a:rPr lang="en-GB" sz="2000" dirty="0"/>
              <a:t> follows the same line of thought as signup but only takes username and password</a:t>
            </a:r>
          </a:p>
          <a:p>
            <a:pPr marL="0" indent="0">
              <a:buNone/>
            </a:pPr>
            <a:r>
              <a:rPr lang="en-GB" sz="2000" dirty="0"/>
              <a:t>It then verifies the password entered with the one already in the table using </a:t>
            </a:r>
            <a:r>
              <a:rPr lang="en-GB" sz="2000" dirty="0" err="1"/>
              <a:t>password_verify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Since it was hashed with </a:t>
            </a:r>
            <a:r>
              <a:rPr lang="en-GB" sz="2000" dirty="0" err="1"/>
              <a:t>password_hash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If all validations are successful it  logs the user in and creates a new session with session variables message, name and id.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3396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4B16-A560-497E-9C17-CEE16478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923365"/>
          </a:xfrm>
        </p:spPr>
        <p:txBody>
          <a:bodyPr/>
          <a:lstStyle/>
          <a:p>
            <a:r>
              <a:rPr lang="en-GB" sz="4000" dirty="0"/>
              <a:t>Crud operations for 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984C-4D71-41E4-8C44-8C9BBA611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63388"/>
            <a:ext cx="10018713" cy="6194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Algorithm for Contact Creation </a:t>
            </a:r>
          </a:p>
          <a:p>
            <a:pPr marL="0" indent="0">
              <a:buNone/>
            </a:pPr>
            <a:r>
              <a:rPr lang="en-GB" u="sng" dirty="0"/>
              <a:t>Create contact </a:t>
            </a:r>
          </a:p>
          <a:p>
            <a:pPr marL="0" indent="0">
              <a:buNone/>
            </a:pPr>
            <a:r>
              <a:rPr lang="en-GB" sz="2000" dirty="0"/>
              <a:t>It uses the same syntax as creating a new user but in this case we just need name, contact number, the message you want to send and the birthdate.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86991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4B16-A560-497E-9C17-CEE16478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923365"/>
          </a:xfrm>
        </p:spPr>
        <p:txBody>
          <a:bodyPr/>
          <a:lstStyle/>
          <a:p>
            <a:r>
              <a:rPr lang="en-GB" sz="4000" dirty="0"/>
              <a:t>Crud operations for 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984C-4D71-41E4-8C44-8C9BBA611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63388"/>
            <a:ext cx="10018713" cy="6194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Algorithm for Contact Update </a:t>
            </a:r>
          </a:p>
          <a:p>
            <a:pPr marL="0" indent="0">
              <a:buNone/>
            </a:pPr>
            <a:r>
              <a:rPr lang="en-GB" u="sng" dirty="0"/>
              <a:t>Update contact </a:t>
            </a:r>
          </a:p>
          <a:p>
            <a:pPr marL="0" indent="0">
              <a:buNone/>
            </a:pPr>
            <a:r>
              <a:rPr lang="en-GB" sz="2000" dirty="0"/>
              <a:t>It provides the user with values that are related to the contact he/she wants edited that is name birthdate etc using the contact id as reference to the data it updates the data user changes automatically in the database.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23684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4B16-A560-497E-9C17-CEE16478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923365"/>
          </a:xfrm>
        </p:spPr>
        <p:txBody>
          <a:bodyPr/>
          <a:lstStyle/>
          <a:p>
            <a:r>
              <a:rPr lang="en-GB" sz="4000" dirty="0"/>
              <a:t>Crud operations for 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984C-4D71-41E4-8C44-8C9BBA611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63388"/>
            <a:ext cx="10018713" cy="6194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Algorithm for Contact Deletion </a:t>
            </a:r>
          </a:p>
          <a:p>
            <a:pPr marL="0" indent="0">
              <a:buNone/>
            </a:pPr>
            <a:r>
              <a:rPr lang="en-GB" u="sng" dirty="0"/>
              <a:t>Delete contact </a:t>
            </a:r>
          </a:p>
          <a:p>
            <a:pPr marL="0" indent="0">
              <a:buNone/>
            </a:pPr>
            <a:r>
              <a:rPr lang="en-GB" sz="2000" dirty="0"/>
              <a:t>It uses the contact id to delete the contact from the database.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33863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4B16-A560-497E-9C17-CEE16478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923365"/>
          </a:xfrm>
        </p:spPr>
        <p:txBody>
          <a:bodyPr/>
          <a:lstStyle/>
          <a:p>
            <a:r>
              <a:rPr lang="en-GB" dirty="0"/>
              <a:t>Crud operations for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984C-4D71-41E4-8C44-8C9BBA611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63388"/>
            <a:ext cx="10018713" cy="6194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Algorithm for messages</a:t>
            </a:r>
          </a:p>
          <a:p>
            <a:pPr marL="0" indent="0">
              <a:buNone/>
            </a:pPr>
            <a:r>
              <a:rPr lang="en-GB" sz="2000" dirty="0"/>
              <a:t>It works the same way from creating to deleting the message just that in this case its only the messages we edit.</a:t>
            </a:r>
          </a:p>
        </p:txBody>
      </p:sp>
    </p:spTree>
    <p:extLst>
      <p:ext uri="{BB962C8B-B14F-4D97-AF65-F5344CB8AC3E}">
        <p14:creationId xmlns:p14="http://schemas.microsoft.com/office/powerpoint/2010/main" val="158634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0EBD-EA60-4E60-864D-D1DE7210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84" y="1550894"/>
            <a:ext cx="9638363" cy="1380566"/>
          </a:xfrm>
        </p:spPr>
        <p:txBody>
          <a:bodyPr>
            <a:noAutofit/>
          </a:bodyPr>
          <a:lstStyle/>
          <a:p>
            <a:r>
              <a:rPr lang="en-GB" sz="5400" u="sng" dirty="0"/>
              <a:t>Table of content</a:t>
            </a:r>
            <a:br>
              <a:rPr lang="en-GB" sz="5400" u="sng" dirty="0"/>
            </a:br>
            <a:endParaRPr lang="en-GB" sz="5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33B58-D568-4BD4-83DE-5ADDA134A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919" y="1268505"/>
            <a:ext cx="4242918" cy="53160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u="sng" dirty="0"/>
              <a:t>Ui/</a:t>
            </a:r>
            <a:r>
              <a:rPr lang="en-GB" sz="3600" u="sng" dirty="0" err="1"/>
              <a:t>Ux</a:t>
            </a:r>
            <a:r>
              <a:rPr lang="en-GB" sz="3600" u="sng" dirty="0"/>
              <a:t> design</a:t>
            </a:r>
            <a:r>
              <a:rPr lang="en-GB" u="sng" dirty="0"/>
              <a:t>                       </a:t>
            </a:r>
          </a:p>
          <a:p>
            <a:r>
              <a:rPr lang="en-GB" dirty="0"/>
              <a:t>Landing page</a:t>
            </a:r>
          </a:p>
          <a:p>
            <a:r>
              <a:rPr lang="en-GB" dirty="0"/>
              <a:t>User account</a:t>
            </a:r>
          </a:p>
          <a:p>
            <a:endParaRPr lang="en-GB" dirty="0"/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23A294-F605-4F4D-8452-019AC00FE150}"/>
              </a:ext>
            </a:extLst>
          </p:cNvPr>
          <p:cNvSpPr txBox="1">
            <a:spLocks/>
          </p:cNvSpPr>
          <p:nvPr/>
        </p:nvSpPr>
        <p:spPr>
          <a:xfrm>
            <a:off x="5800165" y="1362635"/>
            <a:ext cx="4242918" cy="5316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600" u="sng" dirty="0"/>
              <a:t>Backend</a:t>
            </a:r>
          </a:p>
          <a:p>
            <a:r>
              <a:rPr lang="en-GB" dirty="0"/>
              <a:t>Crud operations for user</a:t>
            </a:r>
          </a:p>
          <a:p>
            <a:r>
              <a:rPr lang="en-GB" dirty="0"/>
              <a:t>Crud operations for contacts</a:t>
            </a:r>
          </a:p>
          <a:p>
            <a:r>
              <a:rPr lang="en-GB" dirty="0"/>
              <a:t>Crud operations for messages</a:t>
            </a:r>
          </a:p>
          <a:p>
            <a:r>
              <a:rPr lang="en-GB" sz="2400" dirty="0"/>
              <a:t>birthday Automation</a:t>
            </a:r>
            <a:endParaRPr lang="en-GB" dirty="0"/>
          </a:p>
          <a:p>
            <a:endParaRPr lang="en-GB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916388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4B16-A560-497E-9C17-CEE16478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923365"/>
          </a:xfrm>
        </p:spPr>
        <p:txBody>
          <a:bodyPr/>
          <a:lstStyle/>
          <a:p>
            <a:r>
              <a:rPr lang="en-GB" sz="4000" dirty="0"/>
              <a:t>birthday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984C-4D71-41E4-8C44-8C9BBA611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63388"/>
            <a:ext cx="10018713" cy="6194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Algorithm for birthday Automation</a:t>
            </a:r>
          </a:p>
          <a:p>
            <a:pPr marL="0" indent="0">
              <a:buNone/>
            </a:pPr>
            <a:r>
              <a:rPr lang="en-GB" sz="2000" dirty="0"/>
              <a:t>This checks for the users that have a birthday currently and using the </a:t>
            </a:r>
            <a:r>
              <a:rPr lang="en-GB" sz="2000" dirty="0" err="1"/>
              <a:t>bmsnotify</a:t>
            </a:r>
            <a:r>
              <a:rPr lang="en-GB" sz="2000" dirty="0"/>
              <a:t> </a:t>
            </a:r>
            <a:r>
              <a:rPr lang="en-GB" sz="2000" dirty="0" err="1"/>
              <a:t>api</a:t>
            </a:r>
            <a:r>
              <a:rPr lang="en-GB" sz="2000" dirty="0"/>
              <a:t> automatically send personalised messages to the contact .</a:t>
            </a:r>
          </a:p>
        </p:txBody>
      </p:sp>
    </p:spTree>
    <p:extLst>
      <p:ext uri="{BB962C8B-B14F-4D97-AF65-F5344CB8AC3E}">
        <p14:creationId xmlns:p14="http://schemas.microsoft.com/office/powerpoint/2010/main" val="751510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129F6-0F8E-41B9-ACDD-49CD15B6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1" y="0"/>
            <a:ext cx="10018713" cy="1107141"/>
          </a:xfrm>
        </p:spPr>
        <p:txBody>
          <a:bodyPr/>
          <a:lstStyle/>
          <a:p>
            <a:r>
              <a:rPr lang="en-GB" dirty="0"/>
              <a:t>USER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A90C1-252C-48C3-B50D-A829F5BB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779929"/>
            <a:ext cx="10018713" cy="11071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REFERENCES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134D97-3061-44D6-9185-0BA04800799A}"/>
              </a:ext>
            </a:extLst>
          </p:cNvPr>
          <p:cNvSpPr txBox="1">
            <a:spLocks/>
          </p:cNvSpPr>
          <p:nvPr/>
        </p:nvSpPr>
        <p:spPr>
          <a:xfrm>
            <a:off x="1331911" y="2113428"/>
            <a:ext cx="10322207" cy="3561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FRAMEWORK USED: BOOTSTRAP 5</a:t>
            </a:r>
          </a:p>
          <a:p>
            <a:pPr marL="0" indent="0">
              <a:buFont typeface="Arial"/>
              <a:buNone/>
            </a:pPr>
            <a:r>
              <a:rPr lang="en-GB" dirty="0"/>
              <a:t>IMAGES GENERATED BY AI</a:t>
            </a:r>
          </a:p>
          <a:p>
            <a:pPr marL="0" indent="0">
              <a:buFont typeface="Arial"/>
              <a:buNone/>
            </a:pPr>
            <a:r>
              <a:rPr lang="en-GB" dirty="0"/>
              <a:t>LANGUAGES USED : PHP,CSS,HTML,MYSQLI</a:t>
            </a:r>
          </a:p>
          <a:p>
            <a:pPr marL="0" indent="0">
              <a:buFont typeface="Arial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838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129F6-0F8E-41B9-ACDD-49CD15B6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1" y="0"/>
            <a:ext cx="10018713" cy="1107141"/>
          </a:xfrm>
        </p:spPr>
        <p:txBody>
          <a:bodyPr/>
          <a:lstStyle/>
          <a:p>
            <a:pPr marL="0" indent="0">
              <a:buFont typeface="Arial"/>
              <a:buNone/>
            </a:pPr>
            <a:r>
              <a:rPr lang="en-GB" u="sng" dirty="0"/>
              <a:t>GROUP 5 MEMBERS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134D97-3061-44D6-9185-0BA04800799A}"/>
              </a:ext>
            </a:extLst>
          </p:cNvPr>
          <p:cNvSpPr txBox="1">
            <a:spLocks/>
          </p:cNvSpPr>
          <p:nvPr/>
        </p:nvSpPr>
        <p:spPr>
          <a:xfrm>
            <a:off x="1251229" y="1107141"/>
            <a:ext cx="4351712" cy="4567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/>
              <a:t>Thomas </a:t>
            </a:r>
            <a:r>
              <a:rPr lang="en-GB" dirty="0" err="1"/>
              <a:t>Twene</a:t>
            </a:r>
            <a:r>
              <a:rPr lang="en-GB" dirty="0"/>
              <a:t> Appiah</a:t>
            </a:r>
          </a:p>
          <a:p>
            <a:pPr marL="0" indent="0">
              <a:buFont typeface="Arial"/>
              <a:buNone/>
            </a:pPr>
            <a:r>
              <a:rPr lang="en-GB" dirty="0"/>
              <a:t>Forster </a:t>
            </a:r>
            <a:r>
              <a:rPr lang="en-GB" dirty="0" err="1"/>
              <a:t>Boadu</a:t>
            </a:r>
            <a:endParaRPr lang="en-GB" dirty="0"/>
          </a:p>
          <a:p>
            <a:pPr marL="0" indent="0">
              <a:buFont typeface="Arial"/>
              <a:buNone/>
            </a:pPr>
            <a:r>
              <a:rPr lang="en-GB" dirty="0"/>
              <a:t>Derrick </a:t>
            </a:r>
            <a:r>
              <a:rPr lang="en-GB" dirty="0" err="1"/>
              <a:t>Daffour</a:t>
            </a:r>
            <a:endParaRPr lang="en-GB" dirty="0"/>
          </a:p>
          <a:p>
            <a:pPr marL="0" indent="0">
              <a:buFont typeface="Arial"/>
              <a:buNone/>
            </a:pPr>
            <a:r>
              <a:rPr lang="en-GB" dirty="0"/>
              <a:t>Daniel </a:t>
            </a:r>
            <a:r>
              <a:rPr lang="en-GB" dirty="0" err="1"/>
              <a:t>Amemo</a:t>
            </a:r>
            <a:endParaRPr lang="en-GB" dirty="0"/>
          </a:p>
          <a:p>
            <a:pPr marL="0" indent="0">
              <a:buFont typeface="Arial"/>
              <a:buNone/>
            </a:pPr>
            <a:r>
              <a:rPr lang="en-GB" dirty="0" err="1"/>
              <a:t>Serwaah</a:t>
            </a:r>
            <a:r>
              <a:rPr lang="en-GB" dirty="0"/>
              <a:t> </a:t>
            </a:r>
            <a:r>
              <a:rPr lang="en-GB" dirty="0" err="1"/>
              <a:t>Achiampong</a:t>
            </a:r>
            <a:r>
              <a:rPr lang="en-GB" dirty="0"/>
              <a:t> Lydia</a:t>
            </a:r>
          </a:p>
          <a:p>
            <a:pPr marL="0" indent="0">
              <a:buFont typeface="Arial"/>
              <a:buNone/>
            </a:pPr>
            <a:r>
              <a:rPr lang="en-GB" dirty="0"/>
              <a:t>Rashid Saeed</a:t>
            </a:r>
          </a:p>
          <a:p>
            <a:pPr marL="0" indent="0">
              <a:buFont typeface="Arial"/>
              <a:buNone/>
            </a:pPr>
            <a:r>
              <a:rPr lang="en-GB" dirty="0"/>
              <a:t>Isabela </a:t>
            </a:r>
            <a:r>
              <a:rPr lang="en-GB" dirty="0" err="1"/>
              <a:t>Anane</a:t>
            </a:r>
            <a:endParaRPr lang="en-GB" dirty="0"/>
          </a:p>
          <a:p>
            <a:pPr marL="0" indent="0">
              <a:buFont typeface="Arial"/>
              <a:buNone/>
            </a:pPr>
            <a:r>
              <a:rPr lang="en-GB" dirty="0"/>
              <a:t>Rita Johnson</a:t>
            </a:r>
          </a:p>
          <a:p>
            <a:pPr marL="0" indent="0">
              <a:buFont typeface="Arial"/>
              <a:buNone/>
            </a:pPr>
            <a:r>
              <a:rPr lang="en-GB" dirty="0"/>
              <a:t>Frimpong Obed </a:t>
            </a:r>
            <a:r>
              <a:rPr lang="en-GB" dirty="0" err="1"/>
              <a:t>Ebo</a:t>
            </a:r>
            <a:endParaRPr lang="en-GB" dirty="0"/>
          </a:p>
          <a:p>
            <a:pPr marL="0" indent="0">
              <a:buFont typeface="Arial"/>
              <a:buNone/>
            </a:pPr>
            <a:r>
              <a:rPr lang="en-GB" dirty="0"/>
              <a:t>Daniel Kwabena </a:t>
            </a:r>
            <a:r>
              <a:rPr lang="en-GB" dirty="0" err="1"/>
              <a:t>Onwosi</a:t>
            </a:r>
            <a:endParaRPr lang="en-GB" dirty="0"/>
          </a:p>
          <a:p>
            <a:pPr marL="0" indent="0">
              <a:buFont typeface="Arial"/>
              <a:buNone/>
            </a:pPr>
            <a:r>
              <a:rPr lang="en-GB" dirty="0" err="1"/>
              <a:t>Bismark</a:t>
            </a:r>
            <a:r>
              <a:rPr lang="en-GB" dirty="0"/>
              <a:t> Osei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7F6CFA-A610-45AA-AD6B-12CC0301BA84}"/>
              </a:ext>
            </a:extLst>
          </p:cNvPr>
          <p:cNvSpPr txBox="1">
            <a:spLocks/>
          </p:cNvSpPr>
          <p:nvPr/>
        </p:nvSpPr>
        <p:spPr>
          <a:xfrm>
            <a:off x="5966663" y="1134035"/>
            <a:ext cx="4974108" cy="492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Albert </a:t>
            </a:r>
            <a:r>
              <a:rPr lang="en-GB" dirty="0" err="1"/>
              <a:t>Baiden</a:t>
            </a:r>
            <a:r>
              <a:rPr lang="en-GB" dirty="0"/>
              <a:t>-Amissah</a:t>
            </a:r>
          </a:p>
          <a:p>
            <a:pPr marL="0" indent="0">
              <a:buFont typeface="Arial"/>
              <a:buNone/>
            </a:pPr>
            <a:r>
              <a:rPr lang="en-GB" dirty="0"/>
              <a:t>George </a:t>
            </a:r>
            <a:r>
              <a:rPr lang="en-GB" dirty="0" err="1"/>
              <a:t>Kpodo</a:t>
            </a:r>
            <a:endParaRPr lang="en-GB" dirty="0"/>
          </a:p>
          <a:p>
            <a:pPr marL="0" indent="0">
              <a:buFont typeface="Arial"/>
              <a:buNone/>
            </a:pPr>
            <a:r>
              <a:rPr lang="en-GB" dirty="0" err="1"/>
              <a:t>Aikins</a:t>
            </a:r>
            <a:r>
              <a:rPr lang="en-GB" dirty="0"/>
              <a:t> George Nana</a:t>
            </a:r>
          </a:p>
          <a:p>
            <a:pPr marL="0" indent="0">
              <a:buFont typeface="Arial"/>
              <a:buNone/>
            </a:pPr>
            <a:r>
              <a:rPr lang="en-GB" dirty="0"/>
              <a:t>Erica </a:t>
            </a:r>
            <a:r>
              <a:rPr lang="en-GB" dirty="0" err="1"/>
              <a:t>Narh</a:t>
            </a:r>
            <a:endParaRPr lang="en-GB" dirty="0"/>
          </a:p>
          <a:p>
            <a:pPr marL="0" indent="0">
              <a:buFont typeface="Arial"/>
              <a:buNone/>
            </a:pPr>
            <a:r>
              <a:rPr lang="en-GB" dirty="0"/>
              <a:t>Gilbert </a:t>
            </a:r>
            <a:r>
              <a:rPr lang="en-GB" dirty="0" err="1"/>
              <a:t>Adzaho</a:t>
            </a:r>
            <a:endParaRPr lang="en-GB" dirty="0"/>
          </a:p>
          <a:p>
            <a:pPr marL="0" indent="0">
              <a:buFont typeface="Arial"/>
              <a:buNone/>
            </a:pPr>
            <a:r>
              <a:rPr lang="en-GB" dirty="0" err="1"/>
              <a:t>Agyabeng</a:t>
            </a:r>
            <a:r>
              <a:rPr lang="en-GB" dirty="0"/>
              <a:t> Benjamin</a:t>
            </a:r>
          </a:p>
          <a:p>
            <a:pPr marL="0" indent="0">
              <a:buFont typeface="Arial"/>
              <a:buNone/>
            </a:pPr>
            <a:r>
              <a:rPr lang="en-GB" dirty="0"/>
              <a:t>Sarpong Nana Kofi Kelvin</a:t>
            </a:r>
          </a:p>
          <a:p>
            <a:pPr marL="0" indent="0">
              <a:buFont typeface="Arial"/>
              <a:buNone/>
            </a:pPr>
            <a:r>
              <a:rPr lang="en-GB" dirty="0" err="1"/>
              <a:t>Molokwu</a:t>
            </a:r>
            <a:r>
              <a:rPr lang="en-GB" dirty="0"/>
              <a:t> Emmanuel</a:t>
            </a:r>
          </a:p>
          <a:p>
            <a:pPr marL="0" indent="0">
              <a:buFont typeface="Arial"/>
              <a:buNone/>
            </a:pPr>
            <a:r>
              <a:rPr lang="en-GB" dirty="0"/>
              <a:t>Mark </a:t>
            </a:r>
            <a:r>
              <a:rPr lang="en-GB" dirty="0" err="1"/>
              <a:t>Afedi</a:t>
            </a:r>
            <a:endParaRPr lang="en-GB" dirty="0"/>
          </a:p>
          <a:p>
            <a:pPr marL="0" indent="0">
              <a:buFont typeface="Arial"/>
              <a:buNone/>
            </a:pPr>
            <a:r>
              <a:rPr lang="en-GB" dirty="0"/>
              <a:t>Hamza Habib</a:t>
            </a:r>
          </a:p>
          <a:p>
            <a:pPr marL="0" indent="0">
              <a:buFont typeface="Arial"/>
              <a:buNone/>
            </a:pPr>
            <a:r>
              <a:rPr lang="en-GB" dirty="0"/>
              <a:t>Nana Kwame</a:t>
            </a:r>
          </a:p>
        </p:txBody>
      </p:sp>
    </p:spTree>
    <p:extLst>
      <p:ext uri="{BB962C8B-B14F-4D97-AF65-F5344CB8AC3E}">
        <p14:creationId xmlns:p14="http://schemas.microsoft.com/office/powerpoint/2010/main" val="93554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257F10-8DAA-468B-B4B5-0E26B0083F88}"/>
              </a:ext>
            </a:extLst>
          </p:cNvPr>
          <p:cNvSpPr txBox="1"/>
          <p:nvPr/>
        </p:nvSpPr>
        <p:spPr>
          <a:xfrm>
            <a:off x="1685365" y="457200"/>
            <a:ext cx="102197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   </a:t>
            </a:r>
            <a:endParaRPr lang="en-GB" sz="3200" dirty="0"/>
          </a:p>
          <a:p>
            <a:pPr marL="0" indent="0" algn="ctr">
              <a:buNone/>
            </a:pPr>
            <a:r>
              <a:rPr lang="en-GB" sz="4000" u="sng" dirty="0"/>
              <a:t>Ui/</a:t>
            </a:r>
            <a:r>
              <a:rPr lang="en-GB" sz="4000" u="sng" dirty="0" err="1"/>
              <a:t>Ux</a:t>
            </a:r>
            <a:r>
              <a:rPr lang="en-GB" sz="4000" u="sng" dirty="0"/>
              <a:t> design     </a:t>
            </a:r>
            <a:r>
              <a:rPr lang="en-GB" sz="3200" u="sng" dirty="0"/>
              <a:t>                  </a:t>
            </a:r>
          </a:p>
          <a:p>
            <a:r>
              <a:rPr lang="en-GB" sz="3200" dirty="0"/>
              <a:t>Landing page</a:t>
            </a:r>
          </a:p>
          <a:p>
            <a:r>
              <a:rPr lang="en-GB" sz="3200" dirty="0"/>
              <a:t>User account</a:t>
            </a:r>
          </a:p>
        </p:txBody>
      </p:sp>
    </p:spTree>
    <p:extLst>
      <p:ext uri="{BB962C8B-B14F-4D97-AF65-F5344CB8AC3E}">
        <p14:creationId xmlns:p14="http://schemas.microsoft.com/office/powerpoint/2010/main" val="52709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C5C67B-BEFA-4B10-83C4-EAC50B6E3DE6}"/>
              </a:ext>
            </a:extLst>
          </p:cNvPr>
          <p:cNvSpPr txBox="1"/>
          <p:nvPr/>
        </p:nvSpPr>
        <p:spPr>
          <a:xfrm>
            <a:off x="1739152" y="242047"/>
            <a:ext cx="10246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Landing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74AA3-8F83-4AE3-9D31-8E070B0A7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78" y="905435"/>
            <a:ext cx="10373522" cy="54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3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C5C67B-BEFA-4B10-83C4-EAC50B6E3DE6}"/>
              </a:ext>
            </a:extLst>
          </p:cNvPr>
          <p:cNvSpPr txBox="1"/>
          <p:nvPr/>
        </p:nvSpPr>
        <p:spPr>
          <a:xfrm>
            <a:off x="1739152" y="242047"/>
            <a:ext cx="10246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Landing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74AA3-8F83-4AE3-9D31-8E070B0A7F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61278" y="905435"/>
            <a:ext cx="10373521" cy="54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8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B9AB-918E-44D6-AB25-5E2713C7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5" y="0"/>
            <a:ext cx="10140389" cy="770965"/>
          </a:xfrm>
        </p:spPr>
        <p:txBody>
          <a:bodyPr/>
          <a:lstStyle/>
          <a:p>
            <a:r>
              <a:rPr lang="en-GB" dirty="0"/>
              <a:t>LANDING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7C4081-3A01-47D7-8454-A556666F4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4" y="1030941"/>
            <a:ext cx="10383342" cy="5472918"/>
          </a:xfrm>
        </p:spPr>
      </p:pic>
    </p:spTree>
    <p:extLst>
      <p:ext uri="{BB962C8B-B14F-4D97-AF65-F5344CB8AC3E}">
        <p14:creationId xmlns:p14="http://schemas.microsoft.com/office/powerpoint/2010/main" val="380915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6BC7-C52B-40E3-9476-7E497B81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593" y="381000"/>
            <a:ext cx="10018713" cy="1008529"/>
          </a:xfrm>
        </p:spPr>
        <p:txBody>
          <a:bodyPr/>
          <a:lstStyle/>
          <a:p>
            <a:r>
              <a:rPr lang="en-GB" dirty="0"/>
              <a:t>USER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B62875-B452-4454-8063-964F8E259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609" y="1291478"/>
            <a:ext cx="9387907" cy="4948238"/>
          </a:xfrm>
        </p:spPr>
      </p:pic>
    </p:spTree>
    <p:extLst>
      <p:ext uri="{BB962C8B-B14F-4D97-AF65-F5344CB8AC3E}">
        <p14:creationId xmlns:p14="http://schemas.microsoft.com/office/powerpoint/2010/main" val="228083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D720-2E6E-4E9F-925B-A1E73A8C8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958" y="0"/>
            <a:ext cx="10018713" cy="918882"/>
          </a:xfrm>
        </p:spPr>
        <p:txBody>
          <a:bodyPr/>
          <a:lstStyle/>
          <a:p>
            <a:r>
              <a:rPr lang="en-GB" dirty="0"/>
              <a:t>USER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E16954-18CF-458E-B9EE-58D44E434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3" y="1137887"/>
            <a:ext cx="10018712" cy="5280726"/>
          </a:xfrm>
        </p:spPr>
      </p:pic>
    </p:spTree>
    <p:extLst>
      <p:ext uri="{BB962C8B-B14F-4D97-AF65-F5344CB8AC3E}">
        <p14:creationId xmlns:p14="http://schemas.microsoft.com/office/powerpoint/2010/main" val="230349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EA3B-CE25-4F4B-9220-D974BEB6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8200"/>
          </a:xfrm>
        </p:spPr>
        <p:txBody>
          <a:bodyPr/>
          <a:lstStyle/>
          <a:p>
            <a:r>
              <a:rPr lang="en-GB" dirty="0"/>
              <a:t>USER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4F211B-69B3-44F6-A243-D466C86F8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881" y="1460500"/>
            <a:ext cx="9303575" cy="4903788"/>
          </a:xfrm>
        </p:spPr>
      </p:pic>
    </p:spTree>
    <p:extLst>
      <p:ext uri="{BB962C8B-B14F-4D97-AF65-F5344CB8AC3E}">
        <p14:creationId xmlns:p14="http://schemas.microsoft.com/office/powerpoint/2010/main" val="1960756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254</TotalTime>
  <Words>525</Words>
  <Application>Microsoft Office PowerPoint</Application>
  <PresentationFormat>Widescreen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Corbel</vt:lpstr>
      <vt:lpstr>Parallax</vt:lpstr>
      <vt:lpstr>BIRTHDAY WISH AUTOMATION</vt:lpstr>
      <vt:lpstr>Table of content </vt:lpstr>
      <vt:lpstr>PowerPoint Presentation</vt:lpstr>
      <vt:lpstr>PowerPoint Presentation</vt:lpstr>
      <vt:lpstr>PowerPoint Presentation</vt:lpstr>
      <vt:lpstr>LANDING PAGE</vt:lpstr>
      <vt:lpstr>USER ACCOUNT</vt:lpstr>
      <vt:lpstr>USER ACCOUNT</vt:lpstr>
      <vt:lpstr>USER ACCOUNT</vt:lpstr>
      <vt:lpstr>USER ACCOUNT</vt:lpstr>
      <vt:lpstr>USER ACCOUNT</vt:lpstr>
      <vt:lpstr>USER ACCOUNT</vt:lpstr>
      <vt:lpstr>PowerPoint Presentation</vt:lpstr>
      <vt:lpstr>Crud operations for user</vt:lpstr>
      <vt:lpstr>Crud operations for user</vt:lpstr>
      <vt:lpstr>Crud operations for contacts</vt:lpstr>
      <vt:lpstr>Crud operations for contacts</vt:lpstr>
      <vt:lpstr>Crud operations for contacts</vt:lpstr>
      <vt:lpstr>Crud operations for messages</vt:lpstr>
      <vt:lpstr>birthday Automation</vt:lpstr>
      <vt:lpstr>USER ACCOUNT</vt:lpstr>
      <vt:lpstr>GROUP 5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BIRTHDAY WISH AUTOMATION</dc:title>
  <dc:creator>Daniel Onowsi</dc:creator>
  <cp:lastModifiedBy>Daniel Onowsi</cp:lastModifiedBy>
  <cp:revision>10</cp:revision>
  <dcterms:created xsi:type="dcterms:W3CDTF">2024-08-19T10:16:46Z</dcterms:created>
  <dcterms:modified xsi:type="dcterms:W3CDTF">2024-08-19T14:54:21Z</dcterms:modified>
</cp:coreProperties>
</file>