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8"/>
  </p:notesMasterIdLst>
  <p:handoutMasterIdLst>
    <p:handoutMasterId r:id="rId9"/>
  </p:handoutMasterIdLst>
  <p:sldIdLst>
    <p:sldId id="284" r:id="rId5"/>
    <p:sldId id="291" r:id="rId6"/>
    <p:sldId id="290" r:id="rId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A363D-53A1-463F-A825-C423B367B68E}" v="1" dt="2022-04-07T09:15:5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5033" autoAdjust="0"/>
  </p:normalViewPr>
  <p:slideViewPr>
    <p:cSldViewPr snapToGrid="0" showGuides="1">
      <p:cViewPr varScale="1">
        <p:scale>
          <a:sx n="83" d="100"/>
          <a:sy n="83" d="100"/>
        </p:scale>
        <p:origin x="30" y="4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Monterroso Barco" userId="b289e01d-1399-49b5-80f4-4caafdf8cecc" providerId="ADAL" clId="{2EEA363D-53A1-463F-A825-C423B367B68E}"/>
    <pc:docChg chg="undo custSel addSld delSld modSld sldOrd">
      <pc:chgData name="Alberto Monterroso Barco" userId="b289e01d-1399-49b5-80f4-4caafdf8cecc" providerId="ADAL" clId="{2EEA363D-53A1-463F-A825-C423B367B68E}" dt="2022-04-07T09:33:51.325" v="536" actId="20577"/>
      <pc:docMkLst>
        <pc:docMk/>
      </pc:docMkLst>
      <pc:sldChg chg="addSp modSp mod">
        <pc:chgData name="Alberto Monterroso Barco" userId="b289e01d-1399-49b5-80f4-4caafdf8cecc" providerId="ADAL" clId="{2EEA363D-53A1-463F-A825-C423B367B68E}" dt="2022-04-07T09:33:51.325" v="536" actId="20577"/>
        <pc:sldMkLst>
          <pc:docMk/>
          <pc:sldMk cId="4230622197" sldId="284"/>
        </pc:sldMkLst>
        <pc:spChg chg="mod">
          <ac:chgData name="Alberto Monterroso Barco" userId="b289e01d-1399-49b5-80f4-4caafdf8cecc" providerId="ADAL" clId="{2EEA363D-53A1-463F-A825-C423B367B68E}" dt="2022-04-07T09:17:47.720" v="517" actId="1076"/>
          <ac:spMkLst>
            <pc:docMk/>
            <pc:sldMk cId="4230622197" sldId="284"/>
            <ac:spMk id="17" creationId="{6A44816B-378D-41B5-84D7-39CECE2E452E}"/>
          </ac:spMkLst>
        </pc:spChg>
        <pc:spChg chg="mod">
          <ac:chgData name="Alberto Monterroso Barco" userId="b289e01d-1399-49b5-80f4-4caafdf8cecc" providerId="ADAL" clId="{2EEA363D-53A1-463F-A825-C423B367B68E}" dt="2022-04-07T09:17:51.683" v="518" actId="1076"/>
          <ac:spMkLst>
            <pc:docMk/>
            <pc:sldMk cId="4230622197" sldId="284"/>
            <ac:spMk id="20" creationId="{AA64E66E-DA3C-42CD-80D9-89BD3A8A401A}"/>
          </ac:spMkLst>
        </pc:spChg>
        <pc:spChg chg="mod">
          <ac:chgData name="Alberto Monterroso Barco" userId="b289e01d-1399-49b5-80f4-4caafdf8cecc" providerId="ADAL" clId="{2EEA363D-53A1-463F-A825-C423B367B68E}" dt="2022-04-07T09:17:27.080" v="516" actId="1076"/>
          <ac:spMkLst>
            <pc:docMk/>
            <pc:sldMk cId="4230622197" sldId="284"/>
            <ac:spMk id="21" creationId="{F5A6A695-5271-4895-88EF-663A3F593E59}"/>
          </ac:spMkLst>
        </pc:spChg>
        <pc:spChg chg="mod">
          <ac:chgData name="Alberto Monterroso Barco" userId="b289e01d-1399-49b5-80f4-4caafdf8cecc" providerId="ADAL" clId="{2EEA363D-53A1-463F-A825-C423B367B68E}" dt="2022-04-07T09:33:51.325" v="536" actId="20577"/>
          <ac:spMkLst>
            <pc:docMk/>
            <pc:sldMk cId="4230622197" sldId="284"/>
            <ac:spMk id="22" creationId="{93CA8393-83FA-4B7B-BF41-CB601BA16432}"/>
          </ac:spMkLst>
        </pc:spChg>
        <pc:spChg chg="mod">
          <ac:chgData name="Alberto Monterroso Barco" userId="b289e01d-1399-49b5-80f4-4caafdf8cecc" providerId="ADAL" clId="{2EEA363D-53A1-463F-A825-C423B367B68E}" dt="2022-04-07T09:18:01.777" v="520" actId="1076"/>
          <ac:spMkLst>
            <pc:docMk/>
            <pc:sldMk cId="4230622197" sldId="284"/>
            <ac:spMk id="24" creationId="{3CD04606-2C05-4AC9-9F6C-C0E9EDF1BC26}"/>
          </ac:spMkLst>
        </pc:spChg>
        <pc:spChg chg="add mod">
          <ac:chgData name="Alberto Monterroso Barco" userId="b289e01d-1399-49b5-80f4-4caafdf8cecc" providerId="ADAL" clId="{2EEA363D-53A1-463F-A825-C423B367B68E}" dt="2022-04-07T09:17:16.553" v="515" actId="1076"/>
          <ac:spMkLst>
            <pc:docMk/>
            <pc:sldMk cId="4230622197" sldId="284"/>
            <ac:spMk id="26" creationId="{DE078AC6-5C98-403E-9BC0-93B25237A6C1}"/>
          </ac:spMkLst>
        </pc:spChg>
      </pc:sldChg>
      <pc:sldChg chg="del">
        <pc:chgData name="Alberto Monterroso Barco" userId="b289e01d-1399-49b5-80f4-4caafdf8cecc" providerId="ADAL" clId="{2EEA363D-53A1-463F-A825-C423B367B68E}" dt="2022-04-07T09:05:04.786" v="0" actId="47"/>
        <pc:sldMkLst>
          <pc:docMk/>
          <pc:sldMk cId="46239765" sldId="289"/>
        </pc:sldMkLst>
      </pc:sldChg>
      <pc:sldChg chg="addSp delSp modSp mod">
        <pc:chgData name="Alberto Monterroso Barco" userId="b289e01d-1399-49b5-80f4-4caafdf8cecc" providerId="ADAL" clId="{2EEA363D-53A1-463F-A825-C423B367B68E}" dt="2022-04-07T09:15:23.079" v="463" actId="1076"/>
        <pc:sldMkLst>
          <pc:docMk/>
          <pc:sldMk cId="2970339285" sldId="290"/>
        </pc:sldMkLst>
        <pc:spChg chg="add del mod">
          <ac:chgData name="Alberto Monterroso Barco" userId="b289e01d-1399-49b5-80f4-4caafdf8cecc" providerId="ADAL" clId="{2EEA363D-53A1-463F-A825-C423B367B68E}" dt="2022-04-07T09:06:15.466" v="69" actId="478"/>
          <ac:spMkLst>
            <pc:docMk/>
            <pc:sldMk cId="2970339285" sldId="290"/>
            <ac:spMk id="3" creationId="{E30F2338-F41C-45AD-AAFF-EF80381FCF27}"/>
          </ac:spMkLst>
        </pc:spChg>
        <pc:spChg chg="add del mod">
          <ac:chgData name="Alberto Monterroso Barco" userId="b289e01d-1399-49b5-80f4-4caafdf8cecc" providerId="ADAL" clId="{2EEA363D-53A1-463F-A825-C423B367B68E}" dt="2022-04-07T09:06:23.666" v="71" actId="478"/>
          <ac:spMkLst>
            <pc:docMk/>
            <pc:sldMk cId="2970339285" sldId="290"/>
            <ac:spMk id="5" creationId="{FAA314A2-F777-4A07-A0D9-08EA525106A8}"/>
          </ac:spMkLst>
        </pc:spChg>
        <pc:spChg chg="add del mod">
          <ac:chgData name="Alberto Monterroso Barco" userId="b289e01d-1399-49b5-80f4-4caafdf8cecc" providerId="ADAL" clId="{2EEA363D-53A1-463F-A825-C423B367B68E}" dt="2022-04-07T09:06:35.586" v="73" actId="478"/>
          <ac:spMkLst>
            <pc:docMk/>
            <pc:sldMk cId="2970339285" sldId="290"/>
            <ac:spMk id="7" creationId="{095B66C4-5D58-4817-9FC2-8844C3F8D9A1}"/>
          </ac:spMkLst>
        </pc:spChg>
        <pc:spChg chg="add del mod">
          <ac:chgData name="Alberto Monterroso Barco" userId="b289e01d-1399-49b5-80f4-4caafdf8cecc" providerId="ADAL" clId="{2EEA363D-53A1-463F-A825-C423B367B68E}" dt="2022-04-07T09:06:35.586" v="73" actId="478"/>
          <ac:spMkLst>
            <pc:docMk/>
            <pc:sldMk cId="2970339285" sldId="290"/>
            <ac:spMk id="9" creationId="{C222CB0F-9A1B-49E6-834C-636EA14B3D84}"/>
          </ac:spMkLst>
        </pc:spChg>
        <pc:spChg chg="add del mod">
          <ac:chgData name="Alberto Monterroso Barco" userId="b289e01d-1399-49b5-80f4-4caafdf8cecc" providerId="ADAL" clId="{2EEA363D-53A1-463F-A825-C423B367B68E}" dt="2022-04-07T09:06:35.586" v="73" actId="478"/>
          <ac:spMkLst>
            <pc:docMk/>
            <pc:sldMk cId="2970339285" sldId="290"/>
            <ac:spMk id="11" creationId="{0229DADF-D4E7-41A5-A26C-88D5EE384055}"/>
          </ac:spMkLst>
        </pc:spChg>
        <pc:spChg chg="add del mod">
          <ac:chgData name="Alberto Monterroso Barco" userId="b289e01d-1399-49b5-80f4-4caafdf8cecc" providerId="ADAL" clId="{2EEA363D-53A1-463F-A825-C423B367B68E}" dt="2022-04-07T09:06:35.586" v="73" actId="478"/>
          <ac:spMkLst>
            <pc:docMk/>
            <pc:sldMk cId="2970339285" sldId="290"/>
            <ac:spMk id="13" creationId="{F44EFA00-D995-4185-BAF5-7FED11B7B13C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15" creationId="{80AC7999-C094-4E7A-B418-36D6F25FC7F0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17" creationId="{A6A1A407-EADC-4B76-9742-19D30C97F6F4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18" creationId="{B2F02A22-56A3-42EF-908D-D2912537BFCB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19" creationId="{BB500843-B3EC-400A-ACDA-E2D1492353C4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20" creationId="{25588404-8416-465D-8076-FA0F5968D6E9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21" creationId="{4DC88F6D-5AD1-4E30-A2A7-09616FFB96E8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23" creationId="{E375512A-4A41-4407-B3F5-601203844F57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25" creationId="{237E7236-DE76-4E26-8F56-FB2EEE429B1C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27" creationId="{BD359FB5-DE2B-4A85-BA23-369F63F30286}"/>
          </ac:spMkLst>
        </pc:spChg>
        <pc:spChg chg="add del mod">
          <ac:chgData name="Alberto Monterroso Barco" userId="b289e01d-1399-49b5-80f4-4caafdf8cecc" providerId="ADAL" clId="{2EEA363D-53A1-463F-A825-C423B367B68E}" dt="2022-04-07T09:07:15.925" v="75" actId="478"/>
          <ac:spMkLst>
            <pc:docMk/>
            <pc:sldMk cId="2970339285" sldId="290"/>
            <ac:spMk id="29" creationId="{2ACCBA2D-C76C-4C86-B82E-84C8FA269F74}"/>
          </ac:spMkLst>
        </pc:spChg>
        <pc:spChg chg="mod">
          <ac:chgData name="Alberto Monterroso Barco" userId="b289e01d-1399-49b5-80f4-4caafdf8cecc" providerId="ADAL" clId="{2EEA363D-53A1-463F-A825-C423B367B68E}" dt="2022-04-07T09:11:04.145" v="229" actId="20577"/>
          <ac:spMkLst>
            <pc:docMk/>
            <pc:sldMk cId="2970339285" sldId="290"/>
            <ac:spMk id="30" creationId="{53DC234D-BFFC-420A-AF40-5BB71C330D0A}"/>
          </ac:spMkLst>
        </pc:spChg>
        <pc:spChg chg="mod">
          <ac:chgData name="Alberto Monterroso Barco" userId="b289e01d-1399-49b5-80f4-4caafdf8cecc" providerId="ADAL" clId="{2EEA363D-53A1-463F-A825-C423B367B68E}" dt="2022-04-07T09:14:19.502" v="455" actId="1076"/>
          <ac:spMkLst>
            <pc:docMk/>
            <pc:sldMk cId="2970339285" sldId="290"/>
            <ac:spMk id="32" creationId="{E8694CB6-8810-4204-95A5-8923D3F12CEF}"/>
          </ac:spMkLst>
        </pc:spChg>
        <pc:spChg chg="mod">
          <ac:chgData name="Alberto Monterroso Barco" userId="b289e01d-1399-49b5-80f4-4caafdf8cecc" providerId="ADAL" clId="{2EEA363D-53A1-463F-A825-C423B367B68E}" dt="2022-04-07T09:14:35.861" v="456" actId="255"/>
          <ac:spMkLst>
            <pc:docMk/>
            <pc:sldMk cId="2970339285" sldId="290"/>
            <ac:spMk id="33" creationId="{5EF251BE-2210-4018-A5B5-22C7E5B8C3DE}"/>
          </ac:spMkLst>
        </pc:spChg>
        <pc:spChg chg="mod">
          <ac:chgData name="Alberto Monterroso Barco" userId="b289e01d-1399-49b5-80f4-4caafdf8cecc" providerId="ADAL" clId="{2EEA363D-53A1-463F-A825-C423B367B68E}" dt="2022-04-07T09:07:36.186" v="79" actId="6549"/>
          <ac:spMkLst>
            <pc:docMk/>
            <pc:sldMk cId="2970339285" sldId="290"/>
            <ac:spMk id="34" creationId="{685C167F-432D-4977-A932-30831D5AF0F4}"/>
          </ac:spMkLst>
        </pc:spChg>
        <pc:spChg chg="mod">
          <ac:chgData name="Alberto Monterroso Barco" userId="b289e01d-1399-49b5-80f4-4caafdf8cecc" providerId="ADAL" clId="{2EEA363D-53A1-463F-A825-C423B367B68E}" dt="2022-04-07T09:14:43.505" v="457" actId="255"/>
          <ac:spMkLst>
            <pc:docMk/>
            <pc:sldMk cId="2970339285" sldId="290"/>
            <ac:spMk id="35" creationId="{C0FB9229-010F-4B75-A34A-1A024B9D76C5}"/>
          </ac:spMkLst>
        </pc:spChg>
        <pc:spChg chg="del">
          <ac:chgData name="Alberto Monterroso Barco" userId="b289e01d-1399-49b5-80f4-4caafdf8cecc" providerId="ADAL" clId="{2EEA363D-53A1-463F-A825-C423B367B68E}" dt="2022-04-07T09:08:32.368" v="104" actId="478"/>
          <ac:spMkLst>
            <pc:docMk/>
            <pc:sldMk cId="2970339285" sldId="290"/>
            <ac:spMk id="36" creationId="{D715D29C-523D-4B56-8B88-51546B8E2EF0}"/>
          </ac:spMkLst>
        </pc:spChg>
        <pc:spChg chg="del mod">
          <ac:chgData name="Alberto Monterroso Barco" userId="b289e01d-1399-49b5-80f4-4caafdf8cecc" providerId="ADAL" clId="{2EEA363D-53A1-463F-A825-C423B367B68E}" dt="2022-04-07T09:08:30.988" v="103" actId="478"/>
          <ac:spMkLst>
            <pc:docMk/>
            <pc:sldMk cId="2970339285" sldId="290"/>
            <ac:spMk id="37" creationId="{2C02F6A7-1B9C-4603-83CA-A00989013F6B}"/>
          </ac:spMkLst>
        </pc:spChg>
        <pc:spChg chg="del">
          <ac:chgData name="Alberto Monterroso Barco" userId="b289e01d-1399-49b5-80f4-4caafdf8cecc" providerId="ADAL" clId="{2EEA363D-53A1-463F-A825-C423B367B68E}" dt="2022-04-07T09:06:11.685" v="68" actId="478"/>
          <ac:spMkLst>
            <pc:docMk/>
            <pc:sldMk cId="2970339285" sldId="290"/>
            <ac:spMk id="38" creationId="{4217F314-885B-4E79-856F-7870D2DE8369}"/>
          </ac:spMkLst>
        </pc:spChg>
        <pc:spChg chg="del">
          <ac:chgData name="Alberto Monterroso Barco" userId="b289e01d-1399-49b5-80f4-4caafdf8cecc" providerId="ADAL" clId="{2EEA363D-53A1-463F-A825-C423B367B68E}" dt="2022-04-07T09:06:18.919" v="70" actId="478"/>
          <ac:spMkLst>
            <pc:docMk/>
            <pc:sldMk cId="2970339285" sldId="290"/>
            <ac:spMk id="39" creationId="{AF13AF4C-1B15-4E21-9913-7EFB3D2EE655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40" creationId="{404B6F82-5AE4-4B93-8836-731D40FEC89A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41" creationId="{1B5001E8-2FFC-4D65-B6AC-966742F4AE63}"/>
          </ac:spMkLst>
        </pc:spChg>
        <pc:spChg chg="mod">
          <ac:chgData name="Alberto Monterroso Barco" userId="b289e01d-1399-49b5-80f4-4caafdf8cecc" providerId="ADAL" clId="{2EEA363D-53A1-463F-A825-C423B367B68E}" dt="2022-04-07T09:15:18.954" v="462" actId="1076"/>
          <ac:spMkLst>
            <pc:docMk/>
            <pc:sldMk cId="2970339285" sldId="290"/>
            <ac:spMk id="42" creationId="{F4D1AC9D-DCFD-44C8-B37A-4F9B5EF351DD}"/>
          </ac:spMkLst>
        </pc:spChg>
        <pc:spChg chg="del">
          <ac:chgData name="Alberto Monterroso Barco" userId="b289e01d-1399-49b5-80f4-4caafdf8cecc" providerId="ADAL" clId="{2EEA363D-53A1-463F-A825-C423B367B68E}" dt="2022-04-07T09:08:24.076" v="100" actId="478"/>
          <ac:spMkLst>
            <pc:docMk/>
            <pc:sldMk cId="2970339285" sldId="290"/>
            <ac:spMk id="43" creationId="{08E78B09-54C4-4212-9263-67663A369EA0}"/>
          </ac:spMkLst>
        </pc:spChg>
        <pc:spChg chg="del">
          <ac:chgData name="Alberto Monterroso Barco" userId="b289e01d-1399-49b5-80f4-4caafdf8cecc" providerId="ADAL" clId="{2EEA363D-53A1-463F-A825-C423B367B68E}" dt="2022-04-07T09:06:31.956" v="72" actId="478"/>
          <ac:spMkLst>
            <pc:docMk/>
            <pc:sldMk cId="2970339285" sldId="290"/>
            <ac:spMk id="44" creationId="{53DB2DC1-006D-4480-B974-3013758BC2D6}"/>
          </ac:spMkLst>
        </pc:spChg>
        <pc:spChg chg="del">
          <ac:chgData name="Alberto Monterroso Barco" userId="b289e01d-1399-49b5-80f4-4caafdf8cecc" providerId="ADAL" clId="{2EEA363D-53A1-463F-A825-C423B367B68E}" dt="2022-04-07T09:06:31.956" v="72" actId="478"/>
          <ac:spMkLst>
            <pc:docMk/>
            <pc:sldMk cId="2970339285" sldId="290"/>
            <ac:spMk id="45" creationId="{244ECB52-1DA3-49B3-8122-7826629574F9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46" creationId="{4155A4C6-32D1-4A9A-A4B9-E017E2021FDE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47" creationId="{E3EB096E-DD78-4082-8B9A-02CDDE0E60D5}"/>
          </ac:spMkLst>
        </pc:spChg>
        <pc:spChg chg="add del mod">
          <ac:chgData name="Alberto Monterroso Barco" userId="b289e01d-1399-49b5-80f4-4caafdf8cecc" providerId="ADAL" clId="{2EEA363D-53A1-463F-A825-C423B367B68E}" dt="2022-04-07T09:08:17.305" v="96" actId="478"/>
          <ac:spMkLst>
            <pc:docMk/>
            <pc:sldMk cId="2970339285" sldId="290"/>
            <ac:spMk id="48" creationId="{4A456716-91DB-4C53-B29D-F3239991FF30}"/>
          </ac:spMkLst>
        </pc:spChg>
        <pc:spChg chg="add del mod">
          <ac:chgData name="Alberto Monterroso Barco" userId="b289e01d-1399-49b5-80f4-4caafdf8cecc" providerId="ADAL" clId="{2EEA363D-53A1-463F-A825-C423B367B68E}" dt="2022-04-07T09:08:20.976" v="99" actId="478"/>
          <ac:spMkLst>
            <pc:docMk/>
            <pc:sldMk cId="2970339285" sldId="290"/>
            <ac:spMk id="50" creationId="{ECE7B69C-14FE-4351-8F87-D3C4CB4DD36E}"/>
          </ac:spMkLst>
        </pc:spChg>
        <pc:spChg chg="add del mod">
          <ac:chgData name="Alberto Monterroso Barco" userId="b289e01d-1399-49b5-80f4-4caafdf8cecc" providerId="ADAL" clId="{2EEA363D-53A1-463F-A825-C423B367B68E}" dt="2022-04-07T09:08:27.027" v="101" actId="478"/>
          <ac:spMkLst>
            <pc:docMk/>
            <pc:sldMk cId="2970339285" sldId="290"/>
            <ac:spMk id="52" creationId="{66FB5935-1933-4151-BE66-E013C2E3597F}"/>
          </ac:spMkLst>
        </pc:spChg>
        <pc:spChg chg="add del mod">
          <ac:chgData name="Alberto Monterroso Barco" userId="b289e01d-1399-49b5-80f4-4caafdf8cecc" providerId="ADAL" clId="{2EEA363D-53A1-463F-A825-C423B367B68E}" dt="2022-04-07T09:08:40.885" v="106" actId="478"/>
          <ac:spMkLst>
            <pc:docMk/>
            <pc:sldMk cId="2970339285" sldId="290"/>
            <ac:spMk id="54" creationId="{DBFD2034-DC33-4690-8B1E-1C42E9B24B91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56" creationId="{8073F816-3D0A-4E38-8B67-6C666F8ED42F}"/>
          </ac:spMkLst>
        </pc:spChg>
        <pc:spChg chg="add del mod">
          <ac:chgData name="Alberto Monterroso Barco" userId="b289e01d-1399-49b5-80f4-4caafdf8cecc" providerId="ADAL" clId="{2EEA363D-53A1-463F-A825-C423B367B68E}" dt="2022-04-07T09:08:37.105" v="105" actId="478"/>
          <ac:spMkLst>
            <pc:docMk/>
            <pc:sldMk cId="2970339285" sldId="290"/>
            <ac:spMk id="57" creationId="{E54358FD-5CC8-4744-9956-9AE0E8C3B21A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59" creationId="{E260482C-CC6B-42CA-956C-A7F7C57B9121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60" creationId="{4507C1C3-7CC1-4B63-94AA-1FF386315C2E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61" creationId="{30502D9A-FD9E-4A43-BA18-2C1D0F543AEF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62" creationId="{76F2E5DE-65D1-46F6-85DD-2B6279C14C2E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63" creationId="{C97A6697-CBD6-47D7-847A-C62AADC26D68}"/>
          </ac:spMkLst>
        </pc:spChg>
        <pc:spChg chg="del">
          <ac:chgData name="Alberto Monterroso Barco" userId="b289e01d-1399-49b5-80f4-4caafdf8cecc" providerId="ADAL" clId="{2EEA363D-53A1-463F-A825-C423B367B68E}" dt="2022-04-07T09:07:23.956" v="77" actId="478"/>
          <ac:spMkLst>
            <pc:docMk/>
            <pc:sldMk cId="2970339285" sldId="290"/>
            <ac:spMk id="64" creationId="{D6425C0B-B465-4781-9F33-0C9EDB468AB1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3" creationId="{4DC08D0D-2C5D-40D2-A69E-E57508ACF89A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4" creationId="{FEC9E2F2-668F-4476-A2DE-C5428F31357E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5" creationId="{97392806-F8B3-47BB-9377-97E05CF8A7C4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6" creationId="{BFC98533-FB86-441D-A3FB-42DB9F92E9E1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7" creationId="{6B7C02D2-6A92-42E5-91E4-81B6818EEAA2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8" creationId="{5938B080-DD64-4D38-9E3E-5A212CAE0E49}"/>
          </ac:spMkLst>
        </pc:spChg>
        <pc:spChg chg="del">
          <ac:chgData name="Alberto Monterroso Barco" userId="b289e01d-1399-49b5-80f4-4caafdf8cecc" providerId="ADAL" clId="{2EEA363D-53A1-463F-A825-C423B367B68E}" dt="2022-04-07T09:07:27.596" v="78" actId="478"/>
          <ac:spMkLst>
            <pc:docMk/>
            <pc:sldMk cId="2970339285" sldId="290"/>
            <ac:spMk id="79" creationId="{C4D17941-D82F-4C0C-B4BF-DA28B521E1DD}"/>
          </ac:spMkLst>
        </pc:spChg>
        <pc:spChg chg="mod">
          <ac:chgData name="Alberto Monterroso Barco" userId="b289e01d-1399-49b5-80f4-4caafdf8cecc" providerId="ADAL" clId="{2EEA363D-53A1-463F-A825-C423B367B68E}" dt="2022-04-07T09:15:23.079" v="463" actId="1076"/>
          <ac:spMkLst>
            <pc:docMk/>
            <pc:sldMk cId="2970339285" sldId="290"/>
            <ac:spMk id="82" creationId="{0BEA309C-D1D3-4CA5-8614-2EB7CE8B2D15}"/>
          </ac:spMkLst>
        </pc:spChg>
        <pc:spChg chg="mod">
          <ac:chgData name="Alberto Monterroso Barco" userId="b289e01d-1399-49b5-80f4-4caafdf8cecc" providerId="ADAL" clId="{2EEA363D-53A1-463F-A825-C423B367B68E}" dt="2022-04-07T09:14:49.270" v="458" actId="255"/>
          <ac:spMkLst>
            <pc:docMk/>
            <pc:sldMk cId="2970339285" sldId="290"/>
            <ac:spMk id="83" creationId="{D67FBAD0-3540-4909-943F-4D466B5B29B5}"/>
          </ac:spMkLst>
        </pc:spChg>
        <pc:spChg chg="del">
          <ac:chgData name="Alberto Monterroso Barco" userId="b289e01d-1399-49b5-80f4-4caafdf8cecc" providerId="ADAL" clId="{2EEA363D-53A1-463F-A825-C423B367B68E}" dt="2022-04-07T09:06:31.956" v="72" actId="478"/>
          <ac:spMkLst>
            <pc:docMk/>
            <pc:sldMk cId="2970339285" sldId="290"/>
            <ac:spMk id="84" creationId="{A964986D-81D9-4212-B292-9ECBDE824770}"/>
          </ac:spMkLst>
        </pc:spChg>
        <pc:spChg chg="del">
          <ac:chgData name="Alberto Monterroso Barco" userId="b289e01d-1399-49b5-80f4-4caafdf8cecc" providerId="ADAL" clId="{2EEA363D-53A1-463F-A825-C423B367B68E}" dt="2022-04-07T09:06:31.956" v="72" actId="478"/>
          <ac:spMkLst>
            <pc:docMk/>
            <pc:sldMk cId="2970339285" sldId="290"/>
            <ac:spMk id="85" creationId="{936A8164-ED3D-4305-A24D-B9365E626A25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86" creationId="{43C5216B-9CA8-4EEA-B394-543ED047FEE4}"/>
          </ac:spMkLst>
        </pc:spChg>
        <pc:spChg chg="del">
          <ac:chgData name="Alberto Monterroso Barco" userId="b289e01d-1399-49b5-80f4-4caafdf8cecc" providerId="ADAL" clId="{2EEA363D-53A1-463F-A825-C423B367B68E}" dt="2022-04-07T09:07:12.427" v="74" actId="478"/>
          <ac:spMkLst>
            <pc:docMk/>
            <pc:sldMk cId="2970339285" sldId="290"/>
            <ac:spMk id="87" creationId="{58003C06-BDED-469F-BCF4-83E146F9A56C}"/>
          </ac:spMkLst>
        </pc:spChg>
        <pc:spChg chg="del">
          <ac:chgData name="Alberto Monterroso Barco" userId="b289e01d-1399-49b5-80f4-4caafdf8cecc" providerId="ADAL" clId="{2EEA363D-53A1-463F-A825-C423B367B68E}" dt="2022-04-07T09:08:15.470" v="95" actId="478"/>
          <ac:spMkLst>
            <pc:docMk/>
            <pc:sldMk cId="2970339285" sldId="290"/>
            <ac:spMk id="88" creationId="{579A6772-47BE-433D-8F07-77E4A173FD2B}"/>
          </ac:spMkLst>
        </pc:spChg>
        <pc:spChg chg="del mod">
          <ac:chgData name="Alberto Monterroso Barco" userId="b289e01d-1399-49b5-80f4-4caafdf8cecc" providerId="ADAL" clId="{2EEA363D-53A1-463F-A825-C423B367B68E}" dt="2022-04-07T09:08:19.411" v="98" actId="478"/>
          <ac:spMkLst>
            <pc:docMk/>
            <pc:sldMk cId="2970339285" sldId="290"/>
            <ac:spMk id="89" creationId="{A575DF51-7C46-4E7C-A7A9-3F556E3AD8C2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122" creationId="{728E0998-1474-41D6-9145-8BF65D7031C4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123" creationId="{BFD4FC00-6DDF-4537-8F8F-569E05A2C3D8}"/>
          </ac:spMkLst>
        </pc:spChg>
        <pc:spChg chg="del">
          <ac:chgData name="Alberto Monterroso Barco" userId="b289e01d-1399-49b5-80f4-4caafdf8cecc" providerId="ADAL" clId="{2EEA363D-53A1-463F-A825-C423B367B68E}" dt="2022-04-07T09:07:20.527" v="76" actId="478"/>
          <ac:spMkLst>
            <pc:docMk/>
            <pc:sldMk cId="2970339285" sldId="290"/>
            <ac:spMk id="124" creationId="{5387A8A8-5D57-4087-B02A-3E7747DFDA2D}"/>
          </ac:spMkLst>
        </pc:spChg>
      </pc:sldChg>
      <pc:sldChg chg="addSp modSp new mod ord">
        <pc:chgData name="Alberto Monterroso Barco" userId="b289e01d-1399-49b5-80f4-4caafdf8cecc" providerId="ADAL" clId="{2EEA363D-53A1-463F-A825-C423B367B68E}" dt="2022-04-07T09:22:28.291" v="532" actId="14100"/>
        <pc:sldMkLst>
          <pc:docMk/>
          <pc:sldMk cId="138735718" sldId="291"/>
        </pc:sldMkLst>
        <pc:picChg chg="add mod">
          <ac:chgData name="Alberto Monterroso Barco" userId="b289e01d-1399-49b5-80f4-4caafdf8cecc" providerId="ADAL" clId="{2EEA363D-53A1-463F-A825-C423B367B68E}" dt="2022-04-07T09:22:20.188" v="529" actId="1076"/>
          <ac:picMkLst>
            <pc:docMk/>
            <pc:sldMk cId="138735718" sldId="291"/>
            <ac:picMk id="28" creationId="{97252640-4067-4340-8746-7564D351D88F}"/>
          </ac:picMkLst>
        </pc:picChg>
        <pc:picChg chg="add mod">
          <ac:chgData name="Alberto Monterroso Barco" userId="b289e01d-1399-49b5-80f4-4caafdf8cecc" providerId="ADAL" clId="{2EEA363D-53A1-463F-A825-C423B367B68E}" dt="2022-04-07T09:22:28.291" v="532" actId="14100"/>
          <ac:picMkLst>
            <pc:docMk/>
            <pc:sldMk cId="138735718" sldId="291"/>
            <ac:picMk id="30" creationId="{1A9CFDA1-D16D-4AFA-AABC-BE790D3946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07/04/2022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07/04/2022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07/04/2022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945" y="4817717"/>
            <a:ext cx="1479516" cy="302186"/>
          </a:xfrm>
        </p:spPr>
        <p:txBody>
          <a:bodyPr rtlCol="0"/>
          <a:lstStyle/>
          <a:p>
            <a:pPr algn="ctr" rtl="0"/>
            <a:r>
              <a:rPr lang="es-ES" dirty="0"/>
              <a:t>Básica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9945" y="5210962"/>
            <a:ext cx="1813567" cy="1387957"/>
          </a:xfrm>
        </p:spPr>
        <p:txBody>
          <a:bodyPr rtlCol="0"/>
          <a:lstStyle/>
          <a:p>
            <a:pPr rtl="0"/>
            <a:r>
              <a:rPr lang="es-ES" dirty="0"/>
              <a:t>Clientes</a:t>
            </a:r>
          </a:p>
          <a:p>
            <a:pPr rtl="0"/>
            <a:r>
              <a:rPr lang="es-ES" dirty="0"/>
              <a:t>Menú IVR</a:t>
            </a:r>
          </a:p>
          <a:p>
            <a:pPr rtl="0"/>
            <a:r>
              <a:rPr lang="es-ES" dirty="0"/>
              <a:t>Buzón de Voz</a:t>
            </a:r>
          </a:p>
          <a:p>
            <a:pPr rtl="0"/>
            <a:r>
              <a:rPr lang="es-ES" dirty="0"/>
              <a:t>Música de espera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61597" y="4817717"/>
            <a:ext cx="1796396" cy="302186"/>
          </a:xfrm>
        </p:spPr>
        <p:txBody>
          <a:bodyPr rtlCol="0"/>
          <a:lstStyle/>
          <a:p>
            <a:pPr algn="ctr" rtl="0"/>
            <a:r>
              <a:rPr lang="es-ES" dirty="0"/>
              <a:t>Avanzada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5019" y="5210962"/>
            <a:ext cx="1813567" cy="1387956"/>
          </a:xfrm>
        </p:spPr>
        <p:txBody>
          <a:bodyPr rtlCol="0"/>
          <a:lstStyle/>
          <a:p>
            <a:pPr rtl="0"/>
            <a:r>
              <a:rPr lang="es-ES" dirty="0"/>
              <a:t>Base de Datos</a:t>
            </a:r>
          </a:p>
          <a:p>
            <a:pPr rtl="0"/>
            <a:r>
              <a:rPr lang="es-ES" dirty="0"/>
              <a:t>Agentes</a:t>
            </a:r>
          </a:p>
          <a:p>
            <a:pPr rtl="0"/>
            <a:r>
              <a:rPr lang="es-ES" dirty="0"/>
              <a:t>Interconexión</a:t>
            </a:r>
          </a:p>
          <a:p>
            <a:pPr rtl="0"/>
            <a:r>
              <a:rPr lang="es-ES" dirty="0"/>
              <a:t>Llamada grupal</a:t>
            </a:r>
          </a:p>
          <a:p>
            <a:pPr rtl="0"/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0747" y="4817717"/>
            <a:ext cx="1796396" cy="302186"/>
          </a:xfrm>
        </p:spPr>
        <p:txBody>
          <a:bodyPr rtlCol="0"/>
          <a:lstStyle/>
          <a:p>
            <a:pPr algn="ctr" rtl="0"/>
            <a:r>
              <a:rPr lang="es-ES" dirty="0"/>
              <a:t>Extras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9709" y="5210962"/>
            <a:ext cx="1813567" cy="706438"/>
          </a:xfrm>
        </p:spPr>
        <p:txBody>
          <a:bodyPr rtlCol="0"/>
          <a:lstStyle/>
          <a:p>
            <a:pPr rtl="0"/>
            <a:r>
              <a:rPr lang="es-ES" dirty="0"/>
              <a:t>Demos:</a:t>
            </a:r>
          </a:p>
          <a:p>
            <a:pPr marL="171450" indent="-171450" rtl="0">
              <a:buFontTx/>
              <a:buChar char="-"/>
            </a:pPr>
            <a:r>
              <a:rPr lang="es-ES" dirty="0" err="1"/>
              <a:t>Congrats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Música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Redirección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TLS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5292660"/>
            <a:ext cx="1796396" cy="302186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Configuraciones del producto</a:t>
            </a:r>
          </a:p>
        </p:txBody>
      </p:sp>
      <p:sp>
        <p:nvSpPr>
          <p:cNvPr id="26" name="Marcador de texto 23">
            <a:extLst>
              <a:ext uri="{FF2B5EF4-FFF2-40B4-BE49-F238E27FC236}">
                <a16:creationId xmlns:a16="http://schemas.microsoft.com/office/drawing/2014/main" id="{DE078AC6-5C98-403E-9BC0-93B25237A6C1}"/>
              </a:ext>
            </a:extLst>
          </p:cNvPr>
          <p:cNvSpPr txBox="1">
            <a:spLocks/>
          </p:cNvSpPr>
          <p:nvPr/>
        </p:nvSpPr>
        <p:spPr>
          <a:xfrm>
            <a:off x="8569643" y="6447826"/>
            <a:ext cx="4039864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1"/>
                </a:solidFill>
                <a:latin typeface="Abadi" panose="020B0604020202020204" pitchFamily="34" charset="0"/>
                <a:cs typeface="MoolBoran" panose="020B0604020202020204" pitchFamily="34" charset="0"/>
              </a:rPr>
              <a:t>Luis Pastor, Alberto Monterroso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8DB120B-E28F-4EA5-A291-5CA2267B1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81CA1-0F8C-4D15-A5A5-347F466A0C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7F4139-4436-44F3-BA65-BC2A05F096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22E3E9-7139-4DC4-8273-35C08448F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DA5022-30CA-4C52-917F-AA686D1F6C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EE97-2CE3-4A2C-900C-BAAEA4D6F1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A397FA5-1346-46EE-8F85-925BDFE180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B4C3E57-8166-475A-9450-E0824FA13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05798DE-6A8A-4AC9-90DD-33AA51A254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4E01BBB-2FE3-4180-9FFB-C4C16E51D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D079D66-A604-4DF3-BCCA-1C0F830D33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E27A708A-4E1A-4548-9032-84448BBCEF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8A13D96A-F967-4B94-A5AE-28D1BB8706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BBF9C32-FD35-47ED-8329-64F3137A72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9E403D0A-D3E7-440C-98B2-D920C0DEC60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B06FAF1-D2D3-4B46-8948-5EC2F630B4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F81AA6F-8B09-4567-8728-AE30F93A8A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B0D2253C-C357-4E1F-8BF2-3E5D43F5AB9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FC7D062-6E32-4AFF-9058-BB025338023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3046C1B4-1FC6-4859-9CF4-EADAF63E7DC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4CA16C5A-BE30-4245-8A0C-F1DCDED4EEC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ED495E54-7994-4746-BEFF-6919B21188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CC1A4EE4-6BA2-43DF-BFFD-0FC37438FF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BBC804A0-6ABB-4C1E-A3DC-657E16EC886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A7EC2CD1-2529-4AEE-B52E-1E7AB74F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7252640-4067-4340-8746-7564D351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383"/>
            <a:ext cx="12192000" cy="478589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A9CFDA1-D16D-4AFA-AABC-BE790D39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759" y="930883"/>
            <a:ext cx="6230241" cy="29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60" y="1448662"/>
            <a:ext cx="2159000" cy="302186"/>
          </a:xfrm>
        </p:spPr>
        <p:txBody>
          <a:bodyPr rtlCol="0"/>
          <a:lstStyle/>
          <a:p>
            <a:pPr rtl="0"/>
            <a:r>
              <a:rPr lang="es-ES" sz="3200" dirty="0"/>
              <a:t>Básica</a:t>
            </a:r>
          </a:p>
          <a:p>
            <a:pPr rtl="0"/>
            <a:endParaRPr lang="es-ES" dirty="0"/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4553036"/>
          </a:xfrm>
        </p:spPr>
        <p:txBody>
          <a:bodyPr rtlCol="0"/>
          <a:lstStyle/>
          <a:p>
            <a:pPr rtl="0"/>
            <a:r>
              <a:rPr lang="es-ES" sz="2000" dirty="0"/>
              <a:t>Clientes: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101, 102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103, 104</a:t>
            </a:r>
          </a:p>
          <a:p>
            <a:pPr rtl="0"/>
            <a:r>
              <a:rPr lang="es-ES" sz="2000" dirty="0"/>
              <a:t>Menú IVR: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1000</a:t>
            </a:r>
          </a:p>
          <a:p>
            <a:pPr rtl="0"/>
            <a:r>
              <a:rPr lang="es-ES" sz="2000" dirty="0"/>
              <a:t>Buzón Voz: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301, 302</a:t>
            </a:r>
          </a:p>
          <a:p>
            <a:pPr rtl="0"/>
            <a:r>
              <a:rPr lang="es-ES" sz="2000" dirty="0"/>
              <a:t>Música espera:</a:t>
            </a:r>
          </a:p>
          <a:p>
            <a:pPr rtl="0"/>
            <a:r>
              <a:rPr lang="es-ES" sz="2000" dirty="0"/>
              <a:t>- 220</a:t>
            </a:r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685C167F-432D-4977-A932-30831D5AF0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C0FB9229-010F-4B75-A34A-1A024B9D7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3910484"/>
          </a:xfrm>
        </p:spPr>
        <p:txBody>
          <a:bodyPr rtlCol="0"/>
          <a:lstStyle/>
          <a:p>
            <a:pPr rtl="0"/>
            <a:r>
              <a:rPr lang="es-ES" sz="2000" dirty="0"/>
              <a:t>Agentes: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1001, 1002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2001</a:t>
            </a:r>
          </a:p>
          <a:p>
            <a:pPr rtl="0"/>
            <a:r>
              <a:rPr lang="es-ES" sz="2000" dirty="0"/>
              <a:t>Interconexión: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9XXX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6001</a:t>
            </a:r>
          </a:p>
          <a:p>
            <a:pPr rtl="0"/>
            <a:r>
              <a:rPr lang="es-ES" sz="2000" dirty="0"/>
              <a:t>Llamada grupal:</a:t>
            </a:r>
          </a:p>
          <a:p>
            <a:pPr rtl="0"/>
            <a:r>
              <a:rPr lang="es-ES" sz="2000" dirty="0"/>
              <a:t>- 777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F4D1AC9D-DCFD-44C8-B37A-4F9B5EF351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74540" y="1448662"/>
            <a:ext cx="2159000" cy="302186"/>
          </a:xfrm>
        </p:spPr>
        <p:txBody>
          <a:bodyPr rtlCol="0"/>
          <a:lstStyle/>
          <a:p>
            <a:pPr rtl="0"/>
            <a:r>
              <a:rPr lang="es-ES" sz="3200" dirty="0"/>
              <a:t>Avanzada</a:t>
            </a:r>
          </a:p>
          <a:p>
            <a:pPr rtl="0"/>
            <a:endParaRPr lang="es-ES" dirty="0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0BEA309C-D1D3-4CA5-8614-2EB7CE8B2D1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81651" y="1473912"/>
            <a:ext cx="2159000" cy="302186"/>
          </a:xfrm>
        </p:spPr>
        <p:txBody>
          <a:bodyPr rtlCol="0"/>
          <a:lstStyle/>
          <a:p>
            <a:pPr rtl="0"/>
            <a:r>
              <a:rPr lang="es-ES" sz="3200" dirty="0"/>
              <a:t>Extras</a:t>
            </a:r>
          </a:p>
          <a:p>
            <a:pPr rtl="0"/>
            <a:endParaRPr lang="es-ES" dirty="0"/>
          </a:p>
        </p:txBody>
      </p:sp>
      <p:sp>
        <p:nvSpPr>
          <p:cNvPr id="83" name="Marcador de texto 82">
            <a:extLst>
              <a:ext uri="{FF2B5EF4-FFF2-40B4-BE49-F238E27FC236}">
                <a16:creationId xmlns:a16="http://schemas.microsoft.com/office/drawing/2014/main" id="{D67FBAD0-3540-4909-943F-4D466B5B29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14160" y="2111374"/>
            <a:ext cx="2179637" cy="4099955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sz="2000" dirty="0" err="1"/>
              <a:t>Congrats</a:t>
            </a:r>
            <a:r>
              <a:rPr lang="es-ES" sz="2000" dirty="0"/>
              <a:t>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200</a:t>
            </a:r>
          </a:p>
          <a:p>
            <a:pPr rtl="0"/>
            <a:r>
              <a:rPr lang="es-ES" sz="2000" dirty="0"/>
              <a:t>Música:</a:t>
            </a:r>
          </a:p>
          <a:p>
            <a:pPr marL="171450" indent="-171450" rtl="0">
              <a:buFontTx/>
              <a:buChar char="-"/>
            </a:pPr>
            <a:r>
              <a:rPr lang="es-ES" sz="2000" dirty="0"/>
              <a:t>220</a:t>
            </a:r>
          </a:p>
          <a:p>
            <a:pPr rtl="0"/>
            <a:r>
              <a:rPr lang="es-ES" sz="2000" dirty="0"/>
              <a:t>Redirección:</a:t>
            </a:r>
          </a:p>
          <a:p>
            <a:pPr rtl="0"/>
            <a:r>
              <a:rPr lang="es-ES" sz="2000" dirty="0"/>
              <a:t>- *21</a:t>
            </a:r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Extensiones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{90C7BCB0-6777-40AB-A30B-1011F88FA6A6}tf16411242_win32</Template>
  <TotalTime>37</TotalTime>
  <Words>93</Words>
  <Application>Microsoft Office PowerPoint</Application>
  <PresentationFormat>Panorámica</PresentationFormat>
  <Paragraphs>53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Abadi</vt:lpstr>
      <vt:lpstr>Arial</vt:lpstr>
      <vt:lpstr>Avenir Next LT Pro Light</vt:lpstr>
      <vt:lpstr>Calibri</vt:lpstr>
      <vt:lpstr>Speak Pro</vt:lpstr>
      <vt:lpstr>2_Tema de Office</vt:lpstr>
      <vt:lpstr>Configuraciones del producto</vt:lpstr>
      <vt:lpstr>Presentación de PowerPoint</vt:lpstr>
      <vt:lpstr>Extensiones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Configuraciones del producto</dc:title>
  <dc:creator>Alberto Monterroso</dc:creator>
  <cp:lastModifiedBy>Alberto Monterroso</cp:lastModifiedBy>
  <cp:revision>1</cp:revision>
  <dcterms:created xsi:type="dcterms:W3CDTF">2022-04-07T08:56:51Z</dcterms:created>
  <dcterms:modified xsi:type="dcterms:W3CDTF">2022-04-07T09:33:58Z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