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AEC3-116D-40B1-B6B4-FD874AB01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433F95-5707-4986-907A-1297B90C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D6B9C0-62B5-466F-82D8-B8159AD9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819EE-E185-411A-9EA9-BCC37249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8F2AE-9994-46F9-B9E5-D441D32B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09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FE394-18D5-443A-AC1A-32113914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47B25C-B034-43BE-9B49-0EE55D4FD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C84D6-71F9-4484-8EFE-3DFBBD7F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F67B32-379C-46FF-A042-95C4C5E8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44A40-83CE-40E0-8D03-4CE23C52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95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B3E12-EA8E-4864-A67B-859989324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0E189B-D4D9-4BFD-AE46-AE01701F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37ADC2-DCC0-440B-A64C-EA30B2A0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C40E6-ED15-40B3-8764-3A518445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59D6CA-2276-423F-84F9-BB91BF97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24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A148E-F1FC-4898-8551-AD21250E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9E1B4-CCF8-42C0-8800-0A390A1B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CA967-50B2-4B67-A868-01D6F3B3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1B8EB-5328-432D-9999-6D056842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D0BB4-0013-495B-A373-C6018F3E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8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B1868-9B1B-40D9-88FA-73100D08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6594BB-483C-4FED-B3B8-529B8576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A381C-BA80-464D-B0A3-B26D5AD0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415FC-F6EA-4619-AC15-B3BB8147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4A9D04-832F-4841-ADE7-245E0898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083C5-79B1-4F0B-8AC1-29E82BFC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8981A-D904-4A4E-B768-4D3F173C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2D1F7C-C63D-4F21-B632-577E45FC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D7B13F-F78E-4C5E-BB84-5C35DA74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17586-BB9C-452C-A56F-840D690E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0DB03E-ED0D-4580-A781-08453082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4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08BA3-C7C6-4093-B930-8070F339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2CA150-E903-4607-97E3-FB712784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A2A5D3-0658-42BB-BA1F-7EE3966A6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4B99A5-1457-438B-B7F3-DD8E6DEDF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43139A-3010-4C83-B769-3585937DB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0132BB-2640-4AAA-A6A2-13A96B7B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04C04D-B46A-412F-9D5D-A7005BAD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2CEFD4-C7C2-41C4-82B7-1F24DB0B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6685B-3E11-4ED3-8811-C76583E2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2B935A-421D-4256-AC50-9F0CFC7B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5BDA43-984B-4681-A399-3D568209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978E65-5099-4CFA-826A-081FE3A5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76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CDCF25-FBA7-4353-8F4D-480F3A68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BB2A96-0CFD-4229-8A27-24ACFA98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2D3FC2-3FD6-470F-A9CA-284DD8B4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5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FF24D-F3A6-4BDA-A57D-57EDA4A4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79ABE-2693-4F7E-BB00-2035CACFF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6900B9-69DF-4334-9111-43B1487E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9F97ED-A9F7-4FFB-8CDD-BEA573A1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D3BB84-9575-483A-9EB8-FFDDFE09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D96C7-8226-4FBC-A520-16386453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81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68032-1350-4350-9E5B-37986A4D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1F2476-4A1D-44BB-85F4-A5546B50D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F14E6-CB40-4348-85D2-B533D414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6B62C-29F8-499F-86E1-5A374E57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1840B-7A93-47ED-9C3F-F087788E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0A152C-CD25-4236-AE8C-3A63E0B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1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8C9636-001B-4F79-A290-A6DF3A5F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A26576-ED91-4C9A-97B0-8EBD4BAC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222C9-F68B-4C01-9040-81FBD075C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83C4-AB0F-4037-9257-D34B90D93DF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6AF93-A5DE-46F7-9EA0-BDE788CB8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F9448-9D4C-485C-9244-9B216C65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37A6-27EC-4565-B8B0-62F4C52332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87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F5DDB-478A-4E1A-B63C-27D2B4C21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Razor</a:t>
            </a:r>
            <a:r>
              <a:rPr lang="es-ES" dirty="0"/>
              <a:t> Videoclub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E3F377-2F69-4462-9306-2BA4F03FE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652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ADADA5-5D46-4C1E-AC79-1FFE1BAF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98" y="2678029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Fabio </a:t>
            </a:r>
            <a:r>
              <a:rPr lang="es-ES" sz="4000" dirty="0" err="1">
                <a:solidFill>
                  <a:srgbClr val="FFFFFF"/>
                </a:solidFill>
              </a:rPr>
              <a:t>Ciulla</a:t>
            </a:r>
            <a:r>
              <a:rPr lang="es-ES" sz="4000" dirty="0">
                <a:solidFill>
                  <a:srgbClr val="FFFFFF"/>
                </a:solidFill>
              </a:rPr>
              <a:t>, Alberto Ole, </a:t>
            </a:r>
            <a:r>
              <a:rPr lang="es-ES" sz="4000" dirty="0" err="1">
                <a:solidFill>
                  <a:srgbClr val="FFFFFF"/>
                </a:solidFill>
              </a:rPr>
              <a:t>Alvaro</a:t>
            </a:r>
            <a:r>
              <a:rPr lang="es-ES" sz="4000" dirty="0">
                <a:solidFill>
                  <a:srgbClr val="FFFFFF"/>
                </a:solidFill>
              </a:rPr>
              <a:t> Ruiz</a:t>
            </a:r>
          </a:p>
        </p:txBody>
      </p:sp>
      <p:pic>
        <p:nvPicPr>
          <p:cNvPr id="9" name="Marcador de contenido 8" descr="Imagen que contiene interior, juguete, tabla, pequeño&#10;&#10;Descripción generada automáticamente">
            <a:extLst>
              <a:ext uri="{FF2B5EF4-FFF2-40B4-BE49-F238E27FC236}">
                <a16:creationId xmlns:a16="http://schemas.microsoft.com/office/drawing/2014/main" id="{54DEBA07-59C4-4D15-9364-78E71EE06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96"/>
            <a:ext cx="12192003" cy="6812704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C2BFB8E-939B-4F87-8E5E-07F0DD2C4C78}"/>
              </a:ext>
            </a:extLst>
          </p:cNvPr>
          <p:cNvSpPr txBox="1"/>
          <p:nvPr/>
        </p:nvSpPr>
        <p:spPr>
          <a:xfrm>
            <a:off x="3089720" y="3144742"/>
            <a:ext cx="628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Fabio </a:t>
            </a:r>
            <a:r>
              <a:rPr lang="es-ES" sz="2800" dirty="0" err="1">
                <a:solidFill>
                  <a:schemeClr val="bg1"/>
                </a:solidFill>
              </a:rPr>
              <a:t>Ciulla</a:t>
            </a:r>
            <a:r>
              <a:rPr lang="es-ES" sz="2800" dirty="0">
                <a:solidFill>
                  <a:schemeClr val="bg1"/>
                </a:solidFill>
              </a:rPr>
              <a:t>, Alberto </a:t>
            </a:r>
            <a:r>
              <a:rPr lang="es-ES" sz="2800" dirty="0" err="1">
                <a:solidFill>
                  <a:schemeClr val="bg1"/>
                </a:solidFill>
              </a:rPr>
              <a:t>Olle</a:t>
            </a:r>
            <a:r>
              <a:rPr lang="es-ES" sz="2800" dirty="0">
                <a:solidFill>
                  <a:schemeClr val="bg1"/>
                </a:solidFill>
              </a:rPr>
              <a:t> y </a:t>
            </a:r>
            <a:r>
              <a:rPr lang="es-ES" sz="2800" dirty="0" err="1">
                <a:solidFill>
                  <a:schemeClr val="bg1"/>
                </a:solidFill>
              </a:rPr>
              <a:t>Alvaro</a:t>
            </a:r>
            <a:r>
              <a:rPr lang="es-ES" sz="2800" dirty="0">
                <a:solidFill>
                  <a:schemeClr val="bg1"/>
                </a:solidFill>
              </a:rPr>
              <a:t> Ruiz</a:t>
            </a:r>
          </a:p>
        </p:txBody>
      </p:sp>
      <p:pic>
        <p:nvPicPr>
          <p:cNvPr id="13" name="X2Download.com_-_Plantilla__Intro_Porn_Hub_320_kbps (1)">
            <a:hlinkClick r:id="" action="ppaction://media"/>
            <a:extLst>
              <a:ext uri="{FF2B5EF4-FFF2-40B4-BE49-F238E27FC236}">
                <a16:creationId xmlns:a16="http://schemas.microsoft.com/office/drawing/2014/main" id="{4C2AD07A-DBEF-40E5-AB55-384E893281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91389" y="103600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1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3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0552E7-4794-4247-9DFB-B8B59B94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5894A-D5C0-44E0-B39D-85E81CF7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Hemos desarrollado una aplicación web para que la gente pueda alquilar películas que nosotros pongamos a la venta.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0644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E6F2B0-99A4-4D5F-8AA3-ACBE68D5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F209D-4FCD-479B-A18A-CDFB460D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rgbClr val="24292F"/>
                </a:solidFill>
                <a:latin typeface="-apple-system"/>
              </a:rPr>
              <a:t>Primero hemos</a:t>
            </a:r>
            <a:r>
              <a:rPr lang="es-ES" sz="2000" b="0" i="0" dirty="0">
                <a:solidFill>
                  <a:srgbClr val="24292F"/>
                </a:solidFill>
                <a:effectLst/>
                <a:latin typeface="-apple-system"/>
              </a:rPr>
              <a:t> Creado una Aplicación Web ASP.NET Core desde 0.</a:t>
            </a:r>
          </a:p>
          <a:p>
            <a:r>
              <a:rPr lang="es-ES" sz="2000" dirty="0">
                <a:solidFill>
                  <a:srgbClr val="24292F"/>
                </a:solidFill>
                <a:latin typeface="-apple-system"/>
              </a:rPr>
              <a:t>Después creado un modelo para las películas.</a:t>
            </a:r>
          </a:p>
          <a:p>
            <a:r>
              <a:rPr lang="es-ES" sz="2000" dirty="0"/>
              <a:t>Luego hemos autogenerado el CRUD.</a:t>
            </a:r>
          </a:p>
          <a:p>
            <a:r>
              <a:rPr lang="es-ES" sz="2000" dirty="0"/>
              <a:t>Por ultimo, hemos editado las vistas.</a:t>
            </a:r>
          </a:p>
        </p:txBody>
      </p:sp>
    </p:spTree>
    <p:extLst>
      <p:ext uri="{BB962C8B-B14F-4D97-AF65-F5344CB8AC3E}">
        <p14:creationId xmlns:p14="http://schemas.microsoft.com/office/powerpoint/2010/main" val="8391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26F43-0BC5-4094-A8A4-A567A971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Imagen que contiene lego, juguete, pequeño, montar a caballo&#10;&#10;Descripción generada automáticamente">
            <a:extLst>
              <a:ext uri="{FF2B5EF4-FFF2-40B4-BE49-F238E27FC236}">
                <a16:creationId xmlns:a16="http://schemas.microsoft.com/office/drawing/2014/main" id="{16A428F9-00B0-4EC6-AF91-F13A61116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40DC8A-1E01-48CD-ADFF-29C529FB4579}"/>
              </a:ext>
            </a:extLst>
          </p:cNvPr>
          <p:cNvSpPr txBox="1"/>
          <p:nvPr/>
        </p:nvSpPr>
        <p:spPr>
          <a:xfrm>
            <a:off x="2723322" y="365125"/>
            <a:ext cx="6132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Esperemos que os guste!!</a:t>
            </a:r>
          </a:p>
        </p:txBody>
      </p:sp>
      <p:pic>
        <p:nvPicPr>
          <p:cNvPr id="7" name="lego-yoda-death-sound-effect">
            <a:hlinkClick r:id="" action="ppaction://media"/>
            <a:extLst>
              <a:ext uri="{FF2B5EF4-FFF2-40B4-BE49-F238E27FC236}">
                <a16:creationId xmlns:a16="http://schemas.microsoft.com/office/drawing/2014/main" id="{645AF06D-5891-401F-B122-983DE8C750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81653" y="1308584"/>
            <a:ext cx="406400" cy="38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80</Words>
  <Application>Microsoft Office PowerPoint</Application>
  <PresentationFormat>Panorámica</PresentationFormat>
  <Paragraphs>11</Paragraphs>
  <Slides>5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Tema de Office</vt:lpstr>
      <vt:lpstr>Web Razor Videoclub</vt:lpstr>
      <vt:lpstr>Fabio Ciulla, Alberto Ole, Alvaro Ruiz</vt:lpstr>
      <vt:lpstr>Introducción</vt:lpstr>
      <vt:lpstr>Desarrollo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Razor Videoclub</dc:title>
  <dc:creator>Álvaro Ruiz Encinas</dc:creator>
  <cp:lastModifiedBy>Álvaro Ruiz Encinas</cp:lastModifiedBy>
  <cp:revision>1</cp:revision>
  <dcterms:created xsi:type="dcterms:W3CDTF">2022-02-15T00:12:31Z</dcterms:created>
  <dcterms:modified xsi:type="dcterms:W3CDTF">2022-02-15T01:02:13Z</dcterms:modified>
</cp:coreProperties>
</file>