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1CE79-C376-4513-83C0-AA6629B66D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F0856-E012-4114-8B6F-2DE683D5A152}">
      <dgm:prSet phldrT="[Text]"/>
      <dgm:spPr/>
      <dgm:t>
        <a:bodyPr/>
        <a:lstStyle/>
        <a:p>
          <a:r>
            <a:rPr lang="en-US" dirty="0"/>
            <a:t>Distribution Manager</a:t>
          </a:r>
        </a:p>
      </dgm:t>
    </dgm:pt>
    <dgm:pt modelId="{C07E3C61-70FF-4E12-9B98-85D745B8E644}" type="parTrans" cxnId="{5AEB519E-AAD5-4F79-8D1A-F031A1EAA8DC}">
      <dgm:prSet/>
      <dgm:spPr/>
      <dgm:t>
        <a:bodyPr/>
        <a:lstStyle/>
        <a:p>
          <a:endParaRPr lang="en-US"/>
        </a:p>
      </dgm:t>
    </dgm:pt>
    <dgm:pt modelId="{2E0619DE-DA05-49E3-B4F8-2DEE2E8EA906}" type="sibTrans" cxnId="{5AEB519E-AAD5-4F79-8D1A-F031A1EAA8DC}">
      <dgm:prSet/>
      <dgm:spPr/>
      <dgm:t>
        <a:bodyPr/>
        <a:lstStyle/>
        <a:p>
          <a:endParaRPr lang="en-US"/>
        </a:p>
      </dgm:t>
    </dgm:pt>
    <dgm:pt modelId="{75831630-C793-4777-8507-94DC1670814A}">
      <dgm:prSet phldrT="[Text]"/>
      <dgm:spPr/>
      <dgm:t>
        <a:bodyPr/>
        <a:lstStyle/>
        <a:p>
          <a:r>
            <a:rPr lang="en-US" dirty="0"/>
            <a:t>Domestic Coordinator</a:t>
          </a:r>
        </a:p>
      </dgm:t>
    </dgm:pt>
    <dgm:pt modelId="{5488F579-B851-4590-9277-5F7D547B4FCF}" type="parTrans" cxnId="{7E43A70C-E778-4FA6-B8DD-D4204B578369}">
      <dgm:prSet/>
      <dgm:spPr/>
      <dgm:t>
        <a:bodyPr/>
        <a:lstStyle/>
        <a:p>
          <a:endParaRPr lang="en-US"/>
        </a:p>
      </dgm:t>
    </dgm:pt>
    <dgm:pt modelId="{D230AEB2-D7CE-4CBE-AD52-0930E33E349D}" type="sibTrans" cxnId="{7E43A70C-E778-4FA6-B8DD-D4204B578369}">
      <dgm:prSet/>
      <dgm:spPr/>
      <dgm:t>
        <a:bodyPr/>
        <a:lstStyle/>
        <a:p>
          <a:endParaRPr lang="en-US"/>
        </a:p>
      </dgm:t>
    </dgm:pt>
    <dgm:pt modelId="{9AB19700-42CE-43F7-B7CC-0F44A6023E24}">
      <dgm:prSet phldrT="[Text]"/>
      <dgm:spPr/>
      <dgm:t>
        <a:bodyPr/>
        <a:lstStyle/>
        <a:p>
          <a:r>
            <a:rPr lang="en-US" dirty="0"/>
            <a:t>Installation Coordinator</a:t>
          </a:r>
        </a:p>
      </dgm:t>
    </dgm:pt>
    <dgm:pt modelId="{AFDC9DD0-37D2-4219-85BB-D5B2FD5E974D}" type="parTrans" cxnId="{1838AC56-EDA3-4E6D-BC09-F4605E79FE6C}">
      <dgm:prSet/>
      <dgm:spPr/>
      <dgm:t>
        <a:bodyPr/>
        <a:lstStyle/>
        <a:p>
          <a:endParaRPr lang="en-US"/>
        </a:p>
      </dgm:t>
    </dgm:pt>
    <dgm:pt modelId="{1A8B2157-F007-4E1C-8C59-5C559B99BF05}" type="sibTrans" cxnId="{1838AC56-EDA3-4E6D-BC09-F4605E79FE6C}">
      <dgm:prSet/>
      <dgm:spPr/>
      <dgm:t>
        <a:bodyPr/>
        <a:lstStyle/>
        <a:p>
          <a:endParaRPr lang="en-US"/>
        </a:p>
      </dgm:t>
    </dgm:pt>
    <dgm:pt modelId="{58F93AE1-35C9-4D78-9299-7BB11FD387E4}">
      <dgm:prSet phldrT="[Text]"/>
      <dgm:spPr/>
      <dgm:t>
        <a:bodyPr/>
        <a:lstStyle/>
        <a:p>
          <a:r>
            <a:rPr lang="en-US" dirty="0"/>
            <a:t>Dock Team (Days) </a:t>
          </a:r>
        </a:p>
      </dgm:t>
    </dgm:pt>
    <dgm:pt modelId="{CF879EF9-728E-4252-8582-E6CE74B8B73C}" type="parTrans" cxnId="{3091E736-9697-4703-BEB4-4F048FA2FD78}">
      <dgm:prSet/>
      <dgm:spPr/>
      <dgm:t>
        <a:bodyPr/>
        <a:lstStyle/>
        <a:p>
          <a:endParaRPr lang="en-US"/>
        </a:p>
      </dgm:t>
    </dgm:pt>
    <dgm:pt modelId="{C1CF3849-0D7E-4C2A-9882-9264A4502A67}" type="sibTrans" cxnId="{3091E736-9697-4703-BEB4-4F048FA2FD78}">
      <dgm:prSet/>
      <dgm:spPr/>
      <dgm:t>
        <a:bodyPr/>
        <a:lstStyle/>
        <a:p>
          <a:endParaRPr lang="en-US"/>
        </a:p>
      </dgm:t>
    </dgm:pt>
    <dgm:pt modelId="{57A0360B-E349-41CF-A3DB-58FFA6110202}">
      <dgm:prSet phldrT="[Text]"/>
      <dgm:spPr/>
      <dgm:t>
        <a:bodyPr/>
        <a:lstStyle/>
        <a:p>
          <a:r>
            <a:rPr lang="en-US" dirty="0"/>
            <a:t>6 associates (includes 1 lead)</a:t>
          </a:r>
        </a:p>
      </dgm:t>
    </dgm:pt>
    <dgm:pt modelId="{323745CB-62D6-4B88-B993-3C020B64F12D}" type="parTrans" cxnId="{A78C9881-9544-41C7-84DC-8E4FC106C424}">
      <dgm:prSet/>
      <dgm:spPr/>
      <dgm:t>
        <a:bodyPr/>
        <a:lstStyle/>
        <a:p>
          <a:endParaRPr lang="en-US"/>
        </a:p>
      </dgm:t>
    </dgm:pt>
    <dgm:pt modelId="{5EFFFEA2-9F4F-438A-A075-CBC8C730018A}" type="sibTrans" cxnId="{A78C9881-9544-41C7-84DC-8E4FC106C424}">
      <dgm:prSet/>
      <dgm:spPr/>
      <dgm:t>
        <a:bodyPr/>
        <a:lstStyle/>
        <a:p>
          <a:endParaRPr lang="en-US"/>
        </a:p>
      </dgm:t>
    </dgm:pt>
    <dgm:pt modelId="{A5816BC4-1176-4EA6-89AA-957B3CA68550}">
      <dgm:prSet phldrT="[Text]"/>
      <dgm:spPr/>
      <dgm:t>
        <a:bodyPr/>
        <a:lstStyle/>
        <a:p>
          <a:r>
            <a:rPr lang="en-US" dirty="0"/>
            <a:t>International Coordinator</a:t>
          </a:r>
        </a:p>
      </dgm:t>
    </dgm:pt>
    <dgm:pt modelId="{09CE79DE-1ADE-46A9-A67F-853DCB6BDBC4}" type="parTrans" cxnId="{6F78AB41-5EA8-40C3-AFA9-9302600A01EA}">
      <dgm:prSet/>
      <dgm:spPr/>
      <dgm:t>
        <a:bodyPr/>
        <a:lstStyle/>
        <a:p>
          <a:endParaRPr lang="en-US"/>
        </a:p>
      </dgm:t>
    </dgm:pt>
    <dgm:pt modelId="{E13AECEA-BAE6-4B57-9E78-B73ADA3F2D66}" type="sibTrans" cxnId="{6F78AB41-5EA8-40C3-AFA9-9302600A01EA}">
      <dgm:prSet/>
      <dgm:spPr/>
      <dgm:t>
        <a:bodyPr/>
        <a:lstStyle/>
        <a:p>
          <a:endParaRPr lang="en-US"/>
        </a:p>
      </dgm:t>
    </dgm:pt>
    <dgm:pt modelId="{B778E30C-7B7A-4367-AD33-69EE295233CB}">
      <dgm:prSet phldrT="[Text]"/>
      <dgm:spPr/>
      <dgm:t>
        <a:bodyPr/>
        <a:lstStyle/>
        <a:p>
          <a:r>
            <a:rPr lang="en-US" dirty="0"/>
            <a:t>Dock Team (Nights)</a:t>
          </a:r>
        </a:p>
      </dgm:t>
    </dgm:pt>
    <dgm:pt modelId="{826D00D4-8F97-4B7D-B404-0A823C3B8C29}" type="parTrans" cxnId="{4B50ABE9-B607-490A-88BF-69885DCEB467}">
      <dgm:prSet/>
      <dgm:spPr/>
      <dgm:t>
        <a:bodyPr/>
        <a:lstStyle/>
        <a:p>
          <a:endParaRPr lang="en-US"/>
        </a:p>
      </dgm:t>
    </dgm:pt>
    <dgm:pt modelId="{3D1DBE23-C38E-4084-933E-D1EF62618264}" type="sibTrans" cxnId="{4B50ABE9-B607-490A-88BF-69885DCEB467}">
      <dgm:prSet/>
      <dgm:spPr/>
      <dgm:t>
        <a:bodyPr/>
        <a:lstStyle/>
        <a:p>
          <a:endParaRPr lang="en-US"/>
        </a:p>
      </dgm:t>
    </dgm:pt>
    <dgm:pt modelId="{15575EA0-5BFA-4FF4-8A6B-B66775B2D69B}">
      <dgm:prSet phldrT="[Text]"/>
      <dgm:spPr/>
      <dgm:t>
        <a:bodyPr/>
        <a:lstStyle/>
        <a:p>
          <a:r>
            <a:rPr lang="en-US" dirty="0"/>
            <a:t>8 associates (includes 1 lead)</a:t>
          </a:r>
        </a:p>
      </dgm:t>
    </dgm:pt>
    <dgm:pt modelId="{837173C6-8E57-4002-A8DC-03A5B96BF7CB}" type="parTrans" cxnId="{D11C4E70-DED4-4361-8E61-AA3DE5C30BAA}">
      <dgm:prSet/>
      <dgm:spPr/>
      <dgm:t>
        <a:bodyPr/>
        <a:lstStyle/>
        <a:p>
          <a:endParaRPr lang="en-US"/>
        </a:p>
      </dgm:t>
    </dgm:pt>
    <dgm:pt modelId="{F8471008-9840-4976-8735-F68981507565}" type="sibTrans" cxnId="{D11C4E70-DED4-4361-8E61-AA3DE5C30BAA}">
      <dgm:prSet/>
      <dgm:spPr/>
      <dgm:t>
        <a:bodyPr/>
        <a:lstStyle/>
        <a:p>
          <a:endParaRPr lang="en-US"/>
        </a:p>
      </dgm:t>
    </dgm:pt>
    <dgm:pt modelId="{B7CEFE35-4631-4BD4-8F73-6D62BC0C6591}" type="pres">
      <dgm:prSet presAssocID="{1F31CE79-C376-4513-83C0-AA6629B66D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875B78-7E93-43FC-97F3-C6D5483CB30E}" type="pres">
      <dgm:prSet presAssocID="{318F0856-E012-4114-8B6F-2DE683D5A152}" presName="root1" presStyleCnt="0"/>
      <dgm:spPr/>
    </dgm:pt>
    <dgm:pt modelId="{7A7D9B7F-B2FD-4566-9631-768CFA36139F}" type="pres">
      <dgm:prSet presAssocID="{318F0856-E012-4114-8B6F-2DE683D5A152}" presName="LevelOneTextNode" presStyleLbl="node0" presStyleIdx="0" presStyleCnt="1">
        <dgm:presLayoutVars>
          <dgm:chPref val="3"/>
        </dgm:presLayoutVars>
      </dgm:prSet>
      <dgm:spPr/>
    </dgm:pt>
    <dgm:pt modelId="{9C782E20-2A1E-4E82-81EA-3363C61F6FA1}" type="pres">
      <dgm:prSet presAssocID="{318F0856-E012-4114-8B6F-2DE683D5A152}" presName="level2hierChild" presStyleCnt="0"/>
      <dgm:spPr/>
    </dgm:pt>
    <dgm:pt modelId="{CB92EEB8-870F-4B1D-8479-14BD6DB64349}" type="pres">
      <dgm:prSet presAssocID="{5488F579-B851-4590-9277-5F7D547B4FCF}" presName="conn2-1" presStyleLbl="parChTrans1D2" presStyleIdx="0" presStyleCnt="5"/>
      <dgm:spPr/>
    </dgm:pt>
    <dgm:pt modelId="{9B95CE4B-96C7-4693-BD2E-04715E301A84}" type="pres">
      <dgm:prSet presAssocID="{5488F579-B851-4590-9277-5F7D547B4FCF}" presName="connTx" presStyleLbl="parChTrans1D2" presStyleIdx="0" presStyleCnt="5"/>
      <dgm:spPr/>
    </dgm:pt>
    <dgm:pt modelId="{F8F022D5-955B-4080-BB36-F9F2D859DFA4}" type="pres">
      <dgm:prSet presAssocID="{75831630-C793-4777-8507-94DC1670814A}" presName="root2" presStyleCnt="0"/>
      <dgm:spPr/>
    </dgm:pt>
    <dgm:pt modelId="{0DBA8EB1-28E4-4777-865E-F03FBCE8909D}" type="pres">
      <dgm:prSet presAssocID="{75831630-C793-4777-8507-94DC1670814A}" presName="LevelTwoTextNode" presStyleLbl="node2" presStyleIdx="0" presStyleCnt="5">
        <dgm:presLayoutVars>
          <dgm:chPref val="3"/>
        </dgm:presLayoutVars>
      </dgm:prSet>
      <dgm:spPr/>
    </dgm:pt>
    <dgm:pt modelId="{78F09FA7-9201-48B9-A1CD-A37695433546}" type="pres">
      <dgm:prSet presAssocID="{75831630-C793-4777-8507-94DC1670814A}" presName="level3hierChild" presStyleCnt="0"/>
      <dgm:spPr/>
    </dgm:pt>
    <dgm:pt modelId="{79C91C2C-D701-426F-B77A-371EC4CE382F}" type="pres">
      <dgm:prSet presAssocID="{AFDC9DD0-37D2-4219-85BB-D5B2FD5E974D}" presName="conn2-1" presStyleLbl="parChTrans1D2" presStyleIdx="1" presStyleCnt="5"/>
      <dgm:spPr/>
    </dgm:pt>
    <dgm:pt modelId="{B986B2B3-1689-4EE3-B72B-F91B079A215F}" type="pres">
      <dgm:prSet presAssocID="{AFDC9DD0-37D2-4219-85BB-D5B2FD5E974D}" presName="connTx" presStyleLbl="parChTrans1D2" presStyleIdx="1" presStyleCnt="5"/>
      <dgm:spPr/>
    </dgm:pt>
    <dgm:pt modelId="{4E0381A5-F457-464C-8E9A-843498F77FF1}" type="pres">
      <dgm:prSet presAssocID="{9AB19700-42CE-43F7-B7CC-0F44A6023E24}" presName="root2" presStyleCnt="0"/>
      <dgm:spPr/>
    </dgm:pt>
    <dgm:pt modelId="{E881A56B-FD08-4064-BF01-BC571D6F6BA1}" type="pres">
      <dgm:prSet presAssocID="{9AB19700-42CE-43F7-B7CC-0F44A6023E24}" presName="LevelTwoTextNode" presStyleLbl="node2" presStyleIdx="1" presStyleCnt="5">
        <dgm:presLayoutVars>
          <dgm:chPref val="3"/>
        </dgm:presLayoutVars>
      </dgm:prSet>
      <dgm:spPr/>
    </dgm:pt>
    <dgm:pt modelId="{8A04ED6E-D38F-4226-9487-3E8024FBB245}" type="pres">
      <dgm:prSet presAssocID="{9AB19700-42CE-43F7-B7CC-0F44A6023E24}" presName="level3hierChild" presStyleCnt="0"/>
      <dgm:spPr/>
    </dgm:pt>
    <dgm:pt modelId="{57B13822-4E8A-4108-8D46-EA5C3E5265CE}" type="pres">
      <dgm:prSet presAssocID="{09CE79DE-1ADE-46A9-A67F-853DCB6BDBC4}" presName="conn2-1" presStyleLbl="parChTrans1D2" presStyleIdx="2" presStyleCnt="5"/>
      <dgm:spPr/>
    </dgm:pt>
    <dgm:pt modelId="{AD614955-A26A-42EA-A593-D350C8F4A37F}" type="pres">
      <dgm:prSet presAssocID="{09CE79DE-1ADE-46A9-A67F-853DCB6BDBC4}" presName="connTx" presStyleLbl="parChTrans1D2" presStyleIdx="2" presStyleCnt="5"/>
      <dgm:spPr/>
    </dgm:pt>
    <dgm:pt modelId="{8F08B7F8-DEDD-491F-A348-CA318619D7F5}" type="pres">
      <dgm:prSet presAssocID="{A5816BC4-1176-4EA6-89AA-957B3CA68550}" presName="root2" presStyleCnt="0"/>
      <dgm:spPr/>
    </dgm:pt>
    <dgm:pt modelId="{B594EEF6-D220-4679-B1C6-063641A68BE5}" type="pres">
      <dgm:prSet presAssocID="{A5816BC4-1176-4EA6-89AA-957B3CA68550}" presName="LevelTwoTextNode" presStyleLbl="node2" presStyleIdx="2" presStyleCnt="5">
        <dgm:presLayoutVars>
          <dgm:chPref val="3"/>
        </dgm:presLayoutVars>
      </dgm:prSet>
      <dgm:spPr/>
    </dgm:pt>
    <dgm:pt modelId="{F4AE48DF-9D13-490C-A4F1-8677CEBF266C}" type="pres">
      <dgm:prSet presAssocID="{A5816BC4-1176-4EA6-89AA-957B3CA68550}" presName="level3hierChild" presStyleCnt="0"/>
      <dgm:spPr/>
    </dgm:pt>
    <dgm:pt modelId="{20FF3176-E2F6-4C40-9527-DFFC21BB6DAE}" type="pres">
      <dgm:prSet presAssocID="{CF879EF9-728E-4252-8582-E6CE74B8B73C}" presName="conn2-1" presStyleLbl="parChTrans1D2" presStyleIdx="3" presStyleCnt="5"/>
      <dgm:spPr/>
    </dgm:pt>
    <dgm:pt modelId="{7A1CB5CC-A0EC-43D5-8747-F27DD25A28A8}" type="pres">
      <dgm:prSet presAssocID="{CF879EF9-728E-4252-8582-E6CE74B8B73C}" presName="connTx" presStyleLbl="parChTrans1D2" presStyleIdx="3" presStyleCnt="5"/>
      <dgm:spPr/>
    </dgm:pt>
    <dgm:pt modelId="{46704C7A-6C0A-4589-9D98-BC624101236C}" type="pres">
      <dgm:prSet presAssocID="{58F93AE1-35C9-4D78-9299-7BB11FD387E4}" presName="root2" presStyleCnt="0"/>
      <dgm:spPr/>
    </dgm:pt>
    <dgm:pt modelId="{2D5B17D2-A9FB-4DCE-99F3-F2804DEE1463}" type="pres">
      <dgm:prSet presAssocID="{58F93AE1-35C9-4D78-9299-7BB11FD387E4}" presName="LevelTwoTextNode" presStyleLbl="node2" presStyleIdx="3" presStyleCnt="5">
        <dgm:presLayoutVars>
          <dgm:chPref val="3"/>
        </dgm:presLayoutVars>
      </dgm:prSet>
      <dgm:spPr/>
    </dgm:pt>
    <dgm:pt modelId="{730DD625-09F5-449E-93EA-BABFED91BD1E}" type="pres">
      <dgm:prSet presAssocID="{58F93AE1-35C9-4D78-9299-7BB11FD387E4}" presName="level3hierChild" presStyleCnt="0"/>
      <dgm:spPr/>
    </dgm:pt>
    <dgm:pt modelId="{259498E5-CE52-4786-B3C3-D596FB3E5E62}" type="pres">
      <dgm:prSet presAssocID="{837173C6-8E57-4002-A8DC-03A5B96BF7CB}" presName="conn2-1" presStyleLbl="parChTrans1D3" presStyleIdx="0" presStyleCnt="2"/>
      <dgm:spPr/>
    </dgm:pt>
    <dgm:pt modelId="{D1839D38-37AB-4C1B-B5C2-145A0C493238}" type="pres">
      <dgm:prSet presAssocID="{837173C6-8E57-4002-A8DC-03A5B96BF7CB}" presName="connTx" presStyleLbl="parChTrans1D3" presStyleIdx="0" presStyleCnt="2"/>
      <dgm:spPr/>
    </dgm:pt>
    <dgm:pt modelId="{CE9505B0-3A0B-41F2-B466-42CAEBC7E2CB}" type="pres">
      <dgm:prSet presAssocID="{15575EA0-5BFA-4FF4-8A6B-B66775B2D69B}" presName="root2" presStyleCnt="0"/>
      <dgm:spPr/>
    </dgm:pt>
    <dgm:pt modelId="{B9D3E869-E89F-40E6-983B-CAF3A4EE21AB}" type="pres">
      <dgm:prSet presAssocID="{15575EA0-5BFA-4FF4-8A6B-B66775B2D69B}" presName="LevelTwoTextNode" presStyleLbl="node3" presStyleIdx="0" presStyleCnt="2">
        <dgm:presLayoutVars>
          <dgm:chPref val="3"/>
        </dgm:presLayoutVars>
      </dgm:prSet>
      <dgm:spPr/>
    </dgm:pt>
    <dgm:pt modelId="{90AF7832-64E8-4F01-8FC2-1B21181F2E96}" type="pres">
      <dgm:prSet presAssocID="{15575EA0-5BFA-4FF4-8A6B-B66775B2D69B}" presName="level3hierChild" presStyleCnt="0"/>
      <dgm:spPr/>
    </dgm:pt>
    <dgm:pt modelId="{43005E79-6557-45D7-93AC-3691E196032D}" type="pres">
      <dgm:prSet presAssocID="{826D00D4-8F97-4B7D-B404-0A823C3B8C29}" presName="conn2-1" presStyleLbl="parChTrans1D2" presStyleIdx="4" presStyleCnt="5"/>
      <dgm:spPr/>
    </dgm:pt>
    <dgm:pt modelId="{B6D5BE8B-26EC-4BBC-8CB1-D542932C972C}" type="pres">
      <dgm:prSet presAssocID="{826D00D4-8F97-4B7D-B404-0A823C3B8C29}" presName="connTx" presStyleLbl="parChTrans1D2" presStyleIdx="4" presStyleCnt="5"/>
      <dgm:spPr/>
    </dgm:pt>
    <dgm:pt modelId="{5A4B6F63-57CB-4B5C-9B68-501D1F1367DA}" type="pres">
      <dgm:prSet presAssocID="{B778E30C-7B7A-4367-AD33-69EE295233CB}" presName="root2" presStyleCnt="0"/>
      <dgm:spPr/>
    </dgm:pt>
    <dgm:pt modelId="{DCA2101E-240B-462E-9C43-533B79DE8409}" type="pres">
      <dgm:prSet presAssocID="{B778E30C-7B7A-4367-AD33-69EE295233CB}" presName="LevelTwoTextNode" presStyleLbl="node2" presStyleIdx="4" presStyleCnt="5">
        <dgm:presLayoutVars>
          <dgm:chPref val="3"/>
        </dgm:presLayoutVars>
      </dgm:prSet>
      <dgm:spPr/>
    </dgm:pt>
    <dgm:pt modelId="{D5A38DEB-1FFB-426E-B4A5-172AFE2D18F5}" type="pres">
      <dgm:prSet presAssocID="{B778E30C-7B7A-4367-AD33-69EE295233CB}" presName="level3hierChild" presStyleCnt="0"/>
      <dgm:spPr/>
    </dgm:pt>
    <dgm:pt modelId="{608E5DA7-77DF-43AA-A422-D31A239960D5}" type="pres">
      <dgm:prSet presAssocID="{323745CB-62D6-4B88-B993-3C020B64F12D}" presName="conn2-1" presStyleLbl="parChTrans1D3" presStyleIdx="1" presStyleCnt="2"/>
      <dgm:spPr/>
    </dgm:pt>
    <dgm:pt modelId="{7249DF12-4530-4491-939B-CA5A1E7B29B6}" type="pres">
      <dgm:prSet presAssocID="{323745CB-62D6-4B88-B993-3C020B64F12D}" presName="connTx" presStyleLbl="parChTrans1D3" presStyleIdx="1" presStyleCnt="2"/>
      <dgm:spPr/>
    </dgm:pt>
    <dgm:pt modelId="{7EAE2717-1D2F-4361-946A-B154967EFDA0}" type="pres">
      <dgm:prSet presAssocID="{57A0360B-E349-41CF-A3DB-58FFA6110202}" presName="root2" presStyleCnt="0"/>
      <dgm:spPr/>
    </dgm:pt>
    <dgm:pt modelId="{6CB5DFC3-B759-47C1-8907-953E25C61112}" type="pres">
      <dgm:prSet presAssocID="{57A0360B-E349-41CF-A3DB-58FFA6110202}" presName="LevelTwoTextNode" presStyleLbl="node3" presStyleIdx="1" presStyleCnt="2">
        <dgm:presLayoutVars>
          <dgm:chPref val="3"/>
        </dgm:presLayoutVars>
      </dgm:prSet>
      <dgm:spPr/>
    </dgm:pt>
    <dgm:pt modelId="{17639EDD-4BD6-4C6C-A35E-EC65B6DBE5ED}" type="pres">
      <dgm:prSet presAssocID="{57A0360B-E349-41CF-A3DB-58FFA6110202}" presName="level3hierChild" presStyleCnt="0"/>
      <dgm:spPr/>
    </dgm:pt>
  </dgm:ptLst>
  <dgm:cxnLst>
    <dgm:cxn modelId="{B9455E00-5530-4BED-AB34-EA156B914947}" type="presOf" srcId="{318F0856-E012-4114-8B6F-2DE683D5A152}" destId="{7A7D9B7F-B2FD-4566-9631-768CFA36139F}" srcOrd="0" destOrd="0" presId="urn:microsoft.com/office/officeart/2005/8/layout/hierarchy2"/>
    <dgm:cxn modelId="{7E43A70C-E778-4FA6-B8DD-D4204B578369}" srcId="{318F0856-E012-4114-8B6F-2DE683D5A152}" destId="{75831630-C793-4777-8507-94DC1670814A}" srcOrd="0" destOrd="0" parTransId="{5488F579-B851-4590-9277-5F7D547B4FCF}" sibTransId="{D230AEB2-D7CE-4CBE-AD52-0930E33E349D}"/>
    <dgm:cxn modelId="{BE103832-7E3F-4DC5-B264-AC7071EBBD2A}" type="presOf" srcId="{826D00D4-8F97-4B7D-B404-0A823C3B8C29}" destId="{43005E79-6557-45D7-93AC-3691E196032D}" srcOrd="0" destOrd="0" presId="urn:microsoft.com/office/officeart/2005/8/layout/hierarchy2"/>
    <dgm:cxn modelId="{FEAFF633-7EEB-4916-A2F1-064E4EE5FA06}" type="presOf" srcId="{1F31CE79-C376-4513-83C0-AA6629B66DE8}" destId="{B7CEFE35-4631-4BD4-8F73-6D62BC0C6591}" srcOrd="0" destOrd="0" presId="urn:microsoft.com/office/officeart/2005/8/layout/hierarchy2"/>
    <dgm:cxn modelId="{3091E736-9697-4703-BEB4-4F048FA2FD78}" srcId="{318F0856-E012-4114-8B6F-2DE683D5A152}" destId="{58F93AE1-35C9-4D78-9299-7BB11FD387E4}" srcOrd="3" destOrd="0" parTransId="{CF879EF9-728E-4252-8582-E6CE74B8B73C}" sibTransId="{C1CF3849-0D7E-4C2A-9882-9264A4502A67}"/>
    <dgm:cxn modelId="{DD808B39-1D62-43C5-B6AA-E515BAD3A2D0}" type="presOf" srcId="{AFDC9DD0-37D2-4219-85BB-D5B2FD5E974D}" destId="{79C91C2C-D701-426F-B77A-371EC4CE382F}" srcOrd="0" destOrd="0" presId="urn:microsoft.com/office/officeart/2005/8/layout/hierarchy2"/>
    <dgm:cxn modelId="{7F55163D-1088-41C2-83A0-A5DFAC0A4AE8}" type="presOf" srcId="{837173C6-8E57-4002-A8DC-03A5B96BF7CB}" destId="{D1839D38-37AB-4C1B-B5C2-145A0C493238}" srcOrd="1" destOrd="0" presId="urn:microsoft.com/office/officeart/2005/8/layout/hierarchy2"/>
    <dgm:cxn modelId="{6F78AB41-5EA8-40C3-AFA9-9302600A01EA}" srcId="{318F0856-E012-4114-8B6F-2DE683D5A152}" destId="{A5816BC4-1176-4EA6-89AA-957B3CA68550}" srcOrd="2" destOrd="0" parTransId="{09CE79DE-1ADE-46A9-A67F-853DCB6BDBC4}" sibTransId="{E13AECEA-BAE6-4B57-9E78-B73ADA3F2D66}"/>
    <dgm:cxn modelId="{4994404A-1C0F-4A13-BA36-730CF028A98B}" type="presOf" srcId="{9AB19700-42CE-43F7-B7CC-0F44A6023E24}" destId="{E881A56B-FD08-4064-BF01-BC571D6F6BA1}" srcOrd="0" destOrd="0" presId="urn:microsoft.com/office/officeart/2005/8/layout/hierarchy2"/>
    <dgm:cxn modelId="{23AB4E6A-6785-418A-8474-C4D5D8D086EB}" type="presOf" srcId="{CF879EF9-728E-4252-8582-E6CE74B8B73C}" destId="{20FF3176-E2F6-4C40-9527-DFFC21BB6DAE}" srcOrd="0" destOrd="0" presId="urn:microsoft.com/office/officeart/2005/8/layout/hierarchy2"/>
    <dgm:cxn modelId="{5A7D5B4C-6AEA-4EC3-A725-552AD34A84DA}" type="presOf" srcId="{A5816BC4-1176-4EA6-89AA-957B3CA68550}" destId="{B594EEF6-D220-4679-B1C6-063641A68BE5}" srcOrd="0" destOrd="0" presId="urn:microsoft.com/office/officeart/2005/8/layout/hierarchy2"/>
    <dgm:cxn modelId="{D4DFDB4D-B58F-46AF-B814-0578D84C5A94}" type="presOf" srcId="{15575EA0-5BFA-4FF4-8A6B-B66775B2D69B}" destId="{B9D3E869-E89F-40E6-983B-CAF3A4EE21AB}" srcOrd="0" destOrd="0" presId="urn:microsoft.com/office/officeart/2005/8/layout/hierarchy2"/>
    <dgm:cxn modelId="{41CFC64F-83D6-410C-AAF4-06AD8973C4BA}" type="presOf" srcId="{CF879EF9-728E-4252-8582-E6CE74B8B73C}" destId="{7A1CB5CC-A0EC-43D5-8747-F27DD25A28A8}" srcOrd="1" destOrd="0" presId="urn:microsoft.com/office/officeart/2005/8/layout/hierarchy2"/>
    <dgm:cxn modelId="{D11C4E70-DED4-4361-8E61-AA3DE5C30BAA}" srcId="{58F93AE1-35C9-4D78-9299-7BB11FD387E4}" destId="{15575EA0-5BFA-4FF4-8A6B-B66775B2D69B}" srcOrd="0" destOrd="0" parTransId="{837173C6-8E57-4002-A8DC-03A5B96BF7CB}" sibTransId="{F8471008-9840-4976-8735-F68981507565}"/>
    <dgm:cxn modelId="{FEA93374-E656-4662-8DB8-A128B8702A38}" type="presOf" srcId="{5488F579-B851-4590-9277-5F7D547B4FCF}" destId="{9B95CE4B-96C7-4693-BD2E-04715E301A84}" srcOrd="1" destOrd="0" presId="urn:microsoft.com/office/officeart/2005/8/layout/hierarchy2"/>
    <dgm:cxn modelId="{C31CFE55-F48A-4C6D-8ECC-36F0721D85C8}" type="presOf" srcId="{75831630-C793-4777-8507-94DC1670814A}" destId="{0DBA8EB1-28E4-4777-865E-F03FBCE8909D}" srcOrd="0" destOrd="0" presId="urn:microsoft.com/office/officeart/2005/8/layout/hierarchy2"/>
    <dgm:cxn modelId="{1838AC56-EDA3-4E6D-BC09-F4605E79FE6C}" srcId="{318F0856-E012-4114-8B6F-2DE683D5A152}" destId="{9AB19700-42CE-43F7-B7CC-0F44A6023E24}" srcOrd="1" destOrd="0" parTransId="{AFDC9DD0-37D2-4219-85BB-D5B2FD5E974D}" sibTransId="{1A8B2157-F007-4E1C-8C59-5C559B99BF05}"/>
    <dgm:cxn modelId="{33EEE080-C8BC-441B-9079-D622D78CFFC8}" type="presOf" srcId="{837173C6-8E57-4002-A8DC-03A5B96BF7CB}" destId="{259498E5-CE52-4786-B3C3-D596FB3E5E62}" srcOrd="0" destOrd="0" presId="urn:microsoft.com/office/officeart/2005/8/layout/hierarchy2"/>
    <dgm:cxn modelId="{A78C9881-9544-41C7-84DC-8E4FC106C424}" srcId="{B778E30C-7B7A-4367-AD33-69EE295233CB}" destId="{57A0360B-E349-41CF-A3DB-58FFA6110202}" srcOrd="0" destOrd="0" parTransId="{323745CB-62D6-4B88-B993-3C020B64F12D}" sibTransId="{5EFFFEA2-9F4F-438A-A075-CBC8C730018A}"/>
    <dgm:cxn modelId="{8E6BFC82-3318-459B-B398-33302F44E521}" type="presOf" srcId="{09CE79DE-1ADE-46A9-A67F-853DCB6BDBC4}" destId="{AD614955-A26A-42EA-A593-D350C8F4A37F}" srcOrd="1" destOrd="0" presId="urn:microsoft.com/office/officeart/2005/8/layout/hierarchy2"/>
    <dgm:cxn modelId="{F229B484-483D-4FA5-8BAD-E074F51CDD35}" type="presOf" srcId="{826D00D4-8F97-4B7D-B404-0A823C3B8C29}" destId="{B6D5BE8B-26EC-4BBC-8CB1-D542932C972C}" srcOrd="1" destOrd="0" presId="urn:microsoft.com/office/officeart/2005/8/layout/hierarchy2"/>
    <dgm:cxn modelId="{02301B9E-4649-45EB-AE60-10F48C8BA637}" type="presOf" srcId="{B778E30C-7B7A-4367-AD33-69EE295233CB}" destId="{DCA2101E-240B-462E-9C43-533B79DE8409}" srcOrd="0" destOrd="0" presId="urn:microsoft.com/office/officeart/2005/8/layout/hierarchy2"/>
    <dgm:cxn modelId="{5AEB519E-AAD5-4F79-8D1A-F031A1EAA8DC}" srcId="{1F31CE79-C376-4513-83C0-AA6629B66DE8}" destId="{318F0856-E012-4114-8B6F-2DE683D5A152}" srcOrd="0" destOrd="0" parTransId="{C07E3C61-70FF-4E12-9B98-85D745B8E644}" sibTransId="{2E0619DE-DA05-49E3-B4F8-2DEE2E8EA906}"/>
    <dgm:cxn modelId="{A22D5AA0-A3A4-4568-8A79-FB030CF59C44}" type="presOf" srcId="{323745CB-62D6-4B88-B993-3C020B64F12D}" destId="{7249DF12-4530-4491-939B-CA5A1E7B29B6}" srcOrd="1" destOrd="0" presId="urn:microsoft.com/office/officeart/2005/8/layout/hierarchy2"/>
    <dgm:cxn modelId="{2F075AB1-CB2D-4FF5-8347-285419ACCA45}" type="presOf" srcId="{58F93AE1-35C9-4D78-9299-7BB11FD387E4}" destId="{2D5B17D2-A9FB-4DCE-99F3-F2804DEE1463}" srcOrd="0" destOrd="0" presId="urn:microsoft.com/office/officeart/2005/8/layout/hierarchy2"/>
    <dgm:cxn modelId="{322A82CC-9389-4AE1-A23C-F34ACCA0054C}" type="presOf" srcId="{09CE79DE-1ADE-46A9-A67F-853DCB6BDBC4}" destId="{57B13822-4E8A-4108-8D46-EA5C3E5265CE}" srcOrd="0" destOrd="0" presId="urn:microsoft.com/office/officeart/2005/8/layout/hierarchy2"/>
    <dgm:cxn modelId="{82B1F5CF-D0CF-4FD3-A1B6-B7C34002046A}" type="presOf" srcId="{5488F579-B851-4590-9277-5F7D547B4FCF}" destId="{CB92EEB8-870F-4B1D-8479-14BD6DB64349}" srcOrd="0" destOrd="0" presId="urn:microsoft.com/office/officeart/2005/8/layout/hierarchy2"/>
    <dgm:cxn modelId="{F74149D4-2C17-49F5-B364-3CE1F1610CE3}" type="presOf" srcId="{AFDC9DD0-37D2-4219-85BB-D5B2FD5E974D}" destId="{B986B2B3-1689-4EE3-B72B-F91B079A215F}" srcOrd="1" destOrd="0" presId="urn:microsoft.com/office/officeart/2005/8/layout/hierarchy2"/>
    <dgm:cxn modelId="{66730DE1-D0C3-4D60-B05B-D683DF4124C4}" type="presOf" srcId="{323745CB-62D6-4B88-B993-3C020B64F12D}" destId="{608E5DA7-77DF-43AA-A422-D31A239960D5}" srcOrd="0" destOrd="0" presId="urn:microsoft.com/office/officeart/2005/8/layout/hierarchy2"/>
    <dgm:cxn modelId="{4B50ABE9-B607-490A-88BF-69885DCEB467}" srcId="{318F0856-E012-4114-8B6F-2DE683D5A152}" destId="{B778E30C-7B7A-4367-AD33-69EE295233CB}" srcOrd="4" destOrd="0" parTransId="{826D00D4-8F97-4B7D-B404-0A823C3B8C29}" sibTransId="{3D1DBE23-C38E-4084-933E-D1EF62618264}"/>
    <dgm:cxn modelId="{BDBD44F4-2E6A-4E54-B1ED-BE7ABE1EDA92}" type="presOf" srcId="{57A0360B-E349-41CF-A3DB-58FFA6110202}" destId="{6CB5DFC3-B759-47C1-8907-953E25C61112}" srcOrd="0" destOrd="0" presId="urn:microsoft.com/office/officeart/2005/8/layout/hierarchy2"/>
    <dgm:cxn modelId="{949CA4A9-47E3-4E27-962D-E33AA2E0BFE0}" type="presParOf" srcId="{B7CEFE35-4631-4BD4-8F73-6D62BC0C6591}" destId="{6F875B78-7E93-43FC-97F3-C6D5483CB30E}" srcOrd="0" destOrd="0" presId="urn:microsoft.com/office/officeart/2005/8/layout/hierarchy2"/>
    <dgm:cxn modelId="{6A554A48-CCC0-4047-9F46-73F6A89EADDF}" type="presParOf" srcId="{6F875B78-7E93-43FC-97F3-C6D5483CB30E}" destId="{7A7D9B7F-B2FD-4566-9631-768CFA36139F}" srcOrd="0" destOrd="0" presId="urn:microsoft.com/office/officeart/2005/8/layout/hierarchy2"/>
    <dgm:cxn modelId="{21F45EE4-EC15-4FDB-A504-5B289862B215}" type="presParOf" srcId="{6F875B78-7E93-43FC-97F3-C6D5483CB30E}" destId="{9C782E20-2A1E-4E82-81EA-3363C61F6FA1}" srcOrd="1" destOrd="0" presId="urn:microsoft.com/office/officeart/2005/8/layout/hierarchy2"/>
    <dgm:cxn modelId="{A658D2BA-F9E0-401D-9494-148748DDE1DD}" type="presParOf" srcId="{9C782E20-2A1E-4E82-81EA-3363C61F6FA1}" destId="{CB92EEB8-870F-4B1D-8479-14BD6DB64349}" srcOrd="0" destOrd="0" presId="urn:microsoft.com/office/officeart/2005/8/layout/hierarchy2"/>
    <dgm:cxn modelId="{D4F30C46-73EE-4409-87CE-23F0D33266E8}" type="presParOf" srcId="{CB92EEB8-870F-4B1D-8479-14BD6DB64349}" destId="{9B95CE4B-96C7-4693-BD2E-04715E301A84}" srcOrd="0" destOrd="0" presId="urn:microsoft.com/office/officeart/2005/8/layout/hierarchy2"/>
    <dgm:cxn modelId="{8D421037-23B9-4056-924A-F1D4CEA118A8}" type="presParOf" srcId="{9C782E20-2A1E-4E82-81EA-3363C61F6FA1}" destId="{F8F022D5-955B-4080-BB36-F9F2D859DFA4}" srcOrd="1" destOrd="0" presId="urn:microsoft.com/office/officeart/2005/8/layout/hierarchy2"/>
    <dgm:cxn modelId="{83AE3953-F021-4417-BCFE-20657700FE52}" type="presParOf" srcId="{F8F022D5-955B-4080-BB36-F9F2D859DFA4}" destId="{0DBA8EB1-28E4-4777-865E-F03FBCE8909D}" srcOrd="0" destOrd="0" presId="urn:microsoft.com/office/officeart/2005/8/layout/hierarchy2"/>
    <dgm:cxn modelId="{2ED6AEEC-7C44-41BC-B140-B2478A7E3A1C}" type="presParOf" srcId="{F8F022D5-955B-4080-BB36-F9F2D859DFA4}" destId="{78F09FA7-9201-48B9-A1CD-A37695433546}" srcOrd="1" destOrd="0" presId="urn:microsoft.com/office/officeart/2005/8/layout/hierarchy2"/>
    <dgm:cxn modelId="{C73FC842-4964-4D00-BDAF-227D76B267C9}" type="presParOf" srcId="{9C782E20-2A1E-4E82-81EA-3363C61F6FA1}" destId="{79C91C2C-D701-426F-B77A-371EC4CE382F}" srcOrd="2" destOrd="0" presId="urn:microsoft.com/office/officeart/2005/8/layout/hierarchy2"/>
    <dgm:cxn modelId="{169E3623-3A9A-4BD2-A06E-6D10994F7D49}" type="presParOf" srcId="{79C91C2C-D701-426F-B77A-371EC4CE382F}" destId="{B986B2B3-1689-4EE3-B72B-F91B079A215F}" srcOrd="0" destOrd="0" presId="urn:microsoft.com/office/officeart/2005/8/layout/hierarchy2"/>
    <dgm:cxn modelId="{1CBF343A-0C8D-43DA-8622-02FF85E84FC0}" type="presParOf" srcId="{9C782E20-2A1E-4E82-81EA-3363C61F6FA1}" destId="{4E0381A5-F457-464C-8E9A-843498F77FF1}" srcOrd="3" destOrd="0" presId="urn:microsoft.com/office/officeart/2005/8/layout/hierarchy2"/>
    <dgm:cxn modelId="{2133AFEF-B913-4341-BD94-D5EB78AAB67F}" type="presParOf" srcId="{4E0381A5-F457-464C-8E9A-843498F77FF1}" destId="{E881A56B-FD08-4064-BF01-BC571D6F6BA1}" srcOrd="0" destOrd="0" presId="urn:microsoft.com/office/officeart/2005/8/layout/hierarchy2"/>
    <dgm:cxn modelId="{C2490F76-BB35-4539-A2A5-9C2737F3862A}" type="presParOf" srcId="{4E0381A5-F457-464C-8E9A-843498F77FF1}" destId="{8A04ED6E-D38F-4226-9487-3E8024FBB245}" srcOrd="1" destOrd="0" presId="urn:microsoft.com/office/officeart/2005/8/layout/hierarchy2"/>
    <dgm:cxn modelId="{97241318-6FCF-47E5-86A7-E4150C890592}" type="presParOf" srcId="{9C782E20-2A1E-4E82-81EA-3363C61F6FA1}" destId="{57B13822-4E8A-4108-8D46-EA5C3E5265CE}" srcOrd="4" destOrd="0" presId="urn:microsoft.com/office/officeart/2005/8/layout/hierarchy2"/>
    <dgm:cxn modelId="{0D615DF1-7EB4-41B1-BF48-F546FDD00A9B}" type="presParOf" srcId="{57B13822-4E8A-4108-8D46-EA5C3E5265CE}" destId="{AD614955-A26A-42EA-A593-D350C8F4A37F}" srcOrd="0" destOrd="0" presId="urn:microsoft.com/office/officeart/2005/8/layout/hierarchy2"/>
    <dgm:cxn modelId="{595BA02B-71FA-4EBE-8C22-86955F177019}" type="presParOf" srcId="{9C782E20-2A1E-4E82-81EA-3363C61F6FA1}" destId="{8F08B7F8-DEDD-491F-A348-CA318619D7F5}" srcOrd="5" destOrd="0" presId="urn:microsoft.com/office/officeart/2005/8/layout/hierarchy2"/>
    <dgm:cxn modelId="{9464438F-2949-4F44-BF1D-751FAA28CECD}" type="presParOf" srcId="{8F08B7F8-DEDD-491F-A348-CA318619D7F5}" destId="{B594EEF6-D220-4679-B1C6-063641A68BE5}" srcOrd="0" destOrd="0" presId="urn:microsoft.com/office/officeart/2005/8/layout/hierarchy2"/>
    <dgm:cxn modelId="{CB6CA721-321E-4B42-BF6B-74B1F49B22D8}" type="presParOf" srcId="{8F08B7F8-DEDD-491F-A348-CA318619D7F5}" destId="{F4AE48DF-9D13-490C-A4F1-8677CEBF266C}" srcOrd="1" destOrd="0" presId="urn:microsoft.com/office/officeart/2005/8/layout/hierarchy2"/>
    <dgm:cxn modelId="{6A55ECD5-8DE7-4080-9F6C-F0FDE7311987}" type="presParOf" srcId="{9C782E20-2A1E-4E82-81EA-3363C61F6FA1}" destId="{20FF3176-E2F6-4C40-9527-DFFC21BB6DAE}" srcOrd="6" destOrd="0" presId="urn:microsoft.com/office/officeart/2005/8/layout/hierarchy2"/>
    <dgm:cxn modelId="{75E9EF28-6E87-4D65-8E35-1D0E3173678E}" type="presParOf" srcId="{20FF3176-E2F6-4C40-9527-DFFC21BB6DAE}" destId="{7A1CB5CC-A0EC-43D5-8747-F27DD25A28A8}" srcOrd="0" destOrd="0" presId="urn:microsoft.com/office/officeart/2005/8/layout/hierarchy2"/>
    <dgm:cxn modelId="{941C04A4-8F40-48EC-BC58-EE963DD770B3}" type="presParOf" srcId="{9C782E20-2A1E-4E82-81EA-3363C61F6FA1}" destId="{46704C7A-6C0A-4589-9D98-BC624101236C}" srcOrd="7" destOrd="0" presId="urn:microsoft.com/office/officeart/2005/8/layout/hierarchy2"/>
    <dgm:cxn modelId="{C309AC96-43B0-478A-A19A-0E49590FDF62}" type="presParOf" srcId="{46704C7A-6C0A-4589-9D98-BC624101236C}" destId="{2D5B17D2-A9FB-4DCE-99F3-F2804DEE1463}" srcOrd="0" destOrd="0" presId="urn:microsoft.com/office/officeart/2005/8/layout/hierarchy2"/>
    <dgm:cxn modelId="{4458F724-FD9D-4B1B-BAFE-62F67D01B89E}" type="presParOf" srcId="{46704C7A-6C0A-4589-9D98-BC624101236C}" destId="{730DD625-09F5-449E-93EA-BABFED91BD1E}" srcOrd="1" destOrd="0" presId="urn:microsoft.com/office/officeart/2005/8/layout/hierarchy2"/>
    <dgm:cxn modelId="{15A4E07A-11B5-4641-ADEB-244165261145}" type="presParOf" srcId="{730DD625-09F5-449E-93EA-BABFED91BD1E}" destId="{259498E5-CE52-4786-B3C3-D596FB3E5E62}" srcOrd="0" destOrd="0" presId="urn:microsoft.com/office/officeart/2005/8/layout/hierarchy2"/>
    <dgm:cxn modelId="{D78722EF-5109-40BB-B527-4B1060144404}" type="presParOf" srcId="{259498E5-CE52-4786-B3C3-D596FB3E5E62}" destId="{D1839D38-37AB-4C1B-B5C2-145A0C493238}" srcOrd="0" destOrd="0" presId="urn:microsoft.com/office/officeart/2005/8/layout/hierarchy2"/>
    <dgm:cxn modelId="{E62B958A-6FE8-4DA4-8461-F826F05E8989}" type="presParOf" srcId="{730DD625-09F5-449E-93EA-BABFED91BD1E}" destId="{CE9505B0-3A0B-41F2-B466-42CAEBC7E2CB}" srcOrd="1" destOrd="0" presId="urn:microsoft.com/office/officeart/2005/8/layout/hierarchy2"/>
    <dgm:cxn modelId="{4730DA7E-BB15-49F4-A2B5-74A12FF34987}" type="presParOf" srcId="{CE9505B0-3A0B-41F2-B466-42CAEBC7E2CB}" destId="{B9D3E869-E89F-40E6-983B-CAF3A4EE21AB}" srcOrd="0" destOrd="0" presId="urn:microsoft.com/office/officeart/2005/8/layout/hierarchy2"/>
    <dgm:cxn modelId="{C8D2E2D6-B1F2-4117-A931-60F0F229A9B3}" type="presParOf" srcId="{CE9505B0-3A0B-41F2-B466-42CAEBC7E2CB}" destId="{90AF7832-64E8-4F01-8FC2-1B21181F2E96}" srcOrd="1" destOrd="0" presId="urn:microsoft.com/office/officeart/2005/8/layout/hierarchy2"/>
    <dgm:cxn modelId="{D37E1915-E473-463E-9DC9-ED14D7FFE616}" type="presParOf" srcId="{9C782E20-2A1E-4E82-81EA-3363C61F6FA1}" destId="{43005E79-6557-45D7-93AC-3691E196032D}" srcOrd="8" destOrd="0" presId="urn:microsoft.com/office/officeart/2005/8/layout/hierarchy2"/>
    <dgm:cxn modelId="{CA9FAA6D-C473-45FF-A788-DC056B3B1BD6}" type="presParOf" srcId="{43005E79-6557-45D7-93AC-3691E196032D}" destId="{B6D5BE8B-26EC-4BBC-8CB1-D542932C972C}" srcOrd="0" destOrd="0" presId="urn:microsoft.com/office/officeart/2005/8/layout/hierarchy2"/>
    <dgm:cxn modelId="{B85FB449-F70D-4F37-93BE-04C99220FFA0}" type="presParOf" srcId="{9C782E20-2A1E-4E82-81EA-3363C61F6FA1}" destId="{5A4B6F63-57CB-4B5C-9B68-501D1F1367DA}" srcOrd="9" destOrd="0" presId="urn:microsoft.com/office/officeart/2005/8/layout/hierarchy2"/>
    <dgm:cxn modelId="{44C0BE67-B701-4335-AAA1-A110F913BED7}" type="presParOf" srcId="{5A4B6F63-57CB-4B5C-9B68-501D1F1367DA}" destId="{DCA2101E-240B-462E-9C43-533B79DE8409}" srcOrd="0" destOrd="0" presId="urn:microsoft.com/office/officeart/2005/8/layout/hierarchy2"/>
    <dgm:cxn modelId="{2C03B0FF-9F19-40DD-AAF3-6E0B4273D796}" type="presParOf" srcId="{5A4B6F63-57CB-4B5C-9B68-501D1F1367DA}" destId="{D5A38DEB-1FFB-426E-B4A5-172AFE2D18F5}" srcOrd="1" destOrd="0" presId="urn:microsoft.com/office/officeart/2005/8/layout/hierarchy2"/>
    <dgm:cxn modelId="{7A397A68-9F5D-409A-91B9-B4FD76DDFF29}" type="presParOf" srcId="{D5A38DEB-1FFB-426E-B4A5-172AFE2D18F5}" destId="{608E5DA7-77DF-43AA-A422-D31A239960D5}" srcOrd="0" destOrd="0" presId="urn:microsoft.com/office/officeart/2005/8/layout/hierarchy2"/>
    <dgm:cxn modelId="{689BF5D6-9639-479C-BDEC-841F19B19776}" type="presParOf" srcId="{608E5DA7-77DF-43AA-A422-D31A239960D5}" destId="{7249DF12-4530-4491-939B-CA5A1E7B29B6}" srcOrd="0" destOrd="0" presId="urn:microsoft.com/office/officeart/2005/8/layout/hierarchy2"/>
    <dgm:cxn modelId="{B10553E3-D64D-48AD-A238-C4DBF661EB88}" type="presParOf" srcId="{D5A38DEB-1FFB-426E-B4A5-172AFE2D18F5}" destId="{7EAE2717-1D2F-4361-946A-B154967EFDA0}" srcOrd="1" destOrd="0" presId="urn:microsoft.com/office/officeart/2005/8/layout/hierarchy2"/>
    <dgm:cxn modelId="{8AE72715-DC3D-44C8-AC3E-5A598421AF7B}" type="presParOf" srcId="{7EAE2717-1D2F-4361-946A-B154967EFDA0}" destId="{6CB5DFC3-B759-47C1-8907-953E25C61112}" srcOrd="0" destOrd="0" presId="urn:microsoft.com/office/officeart/2005/8/layout/hierarchy2"/>
    <dgm:cxn modelId="{7FACC0DA-C616-40D2-AFD4-9CB8A072979B}" type="presParOf" srcId="{7EAE2717-1D2F-4361-946A-B154967EFDA0}" destId="{17639EDD-4BD6-4C6C-A35E-EC65B6DBE5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D9B7F-B2FD-4566-9631-768CFA36139F}">
      <dsp:nvSpPr>
        <dsp:cNvPr id="0" name=""/>
        <dsp:cNvSpPr/>
      </dsp:nvSpPr>
      <dsp:spPr>
        <a:xfrm>
          <a:off x="749129" y="105443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Distribution Manager</a:t>
          </a:r>
        </a:p>
      </dsp:txBody>
      <dsp:txXfrm>
        <a:off x="762547" y="1067850"/>
        <a:ext cx="889408" cy="431286"/>
      </dsp:txXfrm>
    </dsp:sp>
    <dsp:sp modelId="{CB92EEB8-870F-4B1D-8479-14BD6DB64349}">
      <dsp:nvSpPr>
        <dsp:cNvPr id="0" name=""/>
        <dsp:cNvSpPr/>
      </dsp:nvSpPr>
      <dsp:spPr>
        <a:xfrm rot="17350740">
          <a:off x="1290822" y="740591"/>
          <a:ext cx="11156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1560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0733" y="728763"/>
        <a:ext cx="55780" cy="55780"/>
      </dsp:txXfrm>
    </dsp:sp>
    <dsp:sp modelId="{0DBA8EB1-28E4-4777-865E-F03FBCE8909D}">
      <dsp:nvSpPr>
        <dsp:cNvPr id="0" name=""/>
        <dsp:cNvSpPr/>
      </dsp:nvSpPr>
      <dsp:spPr>
        <a:xfrm>
          <a:off x="2031871" y="75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Domestic Coordinator</a:t>
          </a:r>
        </a:p>
      </dsp:txBody>
      <dsp:txXfrm>
        <a:off x="2045289" y="14170"/>
        <a:ext cx="889408" cy="431286"/>
      </dsp:txXfrm>
    </dsp:sp>
    <dsp:sp modelId="{79C91C2C-D701-426F-B77A-371EC4CE382F}">
      <dsp:nvSpPr>
        <dsp:cNvPr id="0" name=""/>
        <dsp:cNvSpPr/>
      </dsp:nvSpPr>
      <dsp:spPr>
        <a:xfrm rot="18289469">
          <a:off x="1527733" y="1004011"/>
          <a:ext cx="6417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177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2578" y="1004029"/>
        <a:ext cx="32088" cy="32088"/>
      </dsp:txXfrm>
    </dsp:sp>
    <dsp:sp modelId="{E881A56B-FD08-4064-BF01-BC571D6F6BA1}">
      <dsp:nvSpPr>
        <dsp:cNvPr id="0" name=""/>
        <dsp:cNvSpPr/>
      </dsp:nvSpPr>
      <dsp:spPr>
        <a:xfrm>
          <a:off x="2031871" y="52759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Installation Coordinator</a:t>
          </a:r>
        </a:p>
      </dsp:txBody>
      <dsp:txXfrm>
        <a:off x="2045289" y="541010"/>
        <a:ext cx="889408" cy="431286"/>
      </dsp:txXfrm>
    </dsp:sp>
    <dsp:sp modelId="{57B13822-4E8A-4108-8D46-EA5C3E5265CE}">
      <dsp:nvSpPr>
        <dsp:cNvPr id="0" name=""/>
        <dsp:cNvSpPr/>
      </dsp:nvSpPr>
      <dsp:spPr>
        <a:xfrm>
          <a:off x="1665374" y="1267431"/>
          <a:ext cx="366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649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9460" y="1274331"/>
        <a:ext cx="18324" cy="18324"/>
      </dsp:txXfrm>
    </dsp:sp>
    <dsp:sp modelId="{B594EEF6-D220-4679-B1C6-063641A68BE5}">
      <dsp:nvSpPr>
        <dsp:cNvPr id="0" name=""/>
        <dsp:cNvSpPr/>
      </dsp:nvSpPr>
      <dsp:spPr>
        <a:xfrm>
          <a:off x="2031871" y="1054432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International Coordinator</a:t>
          </a:r>
        </a:p>
      </dsp:txBody>
      <dsp:txXfrm>
        <a:off x="2045289" y="1067850"/>
        <a:ext cx="889408" cy="431286"/>
      </dsp:txXfrm>
    </dsp:sp>
    <dsp:sp modelId="{20FF3176-E2F6-4C40-9527-DFFC21BB6DAE}">
      <dsp:nvSpPr>
        <dsp:cNvPr id="0" name=""/>
        <dsp:cNvSpPr/>
      </dsp:nvSpPr>
      <dsp:spPr>
        <a:xfrm rot="3310531">
          <a:off x="1527733" y="1530852"/>
          <a:ext cx="6417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177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2578" y="1530869"/>
        <a:ext cx="32088" cy="32088"/>
      </dsp:txXfrm>
    </dsp:sp>
    <dsp:sp modelId="{2D5B17D2-A9FB-4DCE-99F3-F2804DEE1463}">
      <dsp:nvSpPr>
        <dsp:cNvPr id="0" name=""/>
        <dsp:cNvSpPr/>
      </dsp:nvSpPr>
      <dsp:spPr>
        <a:xfrm>
          <a:off x="2031871" y="158127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Dock Team (Days) </a:t>
          </a:r>
        </a:p>
      </dsp:txBody>
      <dsp:txXfrm>
        <a:off x="2045289" y="1594691"/>
        <a:ext cx="889408" cy="431286"/>
      </dsp:txXfrm>
    </dsp:sp>
    <dsp:sp modelId="{259498E5-CE52-4786-B3C3-D596FB3E5E62}">
      <dsp:nvSpPr>
        <dsp:cNvPr id="0" name=""/>
        <dsp:cNvSpPr/>
      </dsp:nvSpPr>
      <dsp:spPr>
        <a:xfrm>
          <a:off x="2948116" y="1794272"/>
          <a:ext cx="366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649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2202" y="1801172"/>
        <a:ext cx="18324" cy="18324"/>
      </dsp:txXfrm>
    </dsp:sp>
    <dsp:sp modelId="{B9D3E869-E89F-40E6-983B-CAF3A4EE21AB}">
      <dsp:nvSpPr>
        <dsp:cNvPr id="0" name=""/>
        <dsp:cNvSpPr/>
      </dsp:nvSpPr>
      <dsp:spPr>
        <a:xfrm>
          <a:off x="3314613" y="158127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8 associates (includes 1 lead)</a:t>
          </a:r>
        </a:p>
      </dsp:txBody>
      <dsp:txXfrm>
        <a:off x="3328031" y="1594691"/>
        <a:ext cx="889408" cy="431286"/>
      </dsp:txXfrm>
    </dsp:sp>
    <dsp:sp modelId="{43005E79-6557-45D7-93AC-3691E196032D}">
      <dsp:nvSpPr>
        <dsp:cNvPr id="0" name=""/>
        <dsp:cNvSpPr/>
      </dsp:nvSpPr>
      <dsp:spPr>
        <a:xfrm rot="4249260">
          <a:off x="1290822" y="1794272"/>
          <a:ext cx="111560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1560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0733" y="1782444"/>
        <a:ext cx="55780" cy="55780"/>
      </dsp:txXfrm>
    </dsp:sp>
    <dsp:sp modelId="{DCA2101E-240B-462E-9C43-533B79DE8409}">
      <dsp:nvSpPr>
        <dsp:cNvPr id="0" name=""/>
        <dsp:cNvSpPr/>
      </dsp:nvSpPr>
      <dsp:spPr>
        <a:xfrm>
          <a:off x="2031871" y="210811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Dock Team (Nights)</a:t>
          </a:r>
        </a:p>
      </dsp:txBody>
      <dsp:txXfrm>
        <a:off x="2045289" y="2121531"/>
        <a:ext cx="889408" cy="431286"/>
      </dsp:txXfrm>
    </dsp:sp>
    <dsp:sp modelId="{608E5DA7-77DF-43AA-A422-D31A239960D5}">
      <dsp:nvSpPr>
        <dsp:cNvPr id="0" name=""/>
        <dsp:cNvSpPr/>
      </dsp:nvSpPr>
      <dsp:spPr>
        <a:xfrm>
          <a:off x="2948116" y="2321112"/>
          <a:ext cx="3664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649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2202" y="2328012"/>
        <a:ext cx="18324" cy="18324"/>
      </dsp:txXfrm>
    </dsp:sp>
    <dsp:sp modelId="{6CB5DFC3-B759-47C1-8907-953E25C61112}">
      <dsp:nvSpPr>
        <dsp:cNvPr id="0" name=""/>
        <dsp:cNvSpPr/>
      </dsp:nvSpPr>
      <dsp:spPr>
        <a:xfrm>
          <a:off x="3314613" y="2108113"/>
          <a:ext cx="916244" cy="458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 associates (includes 1 lead)</a:t>
          </a:r>
        </a:p>
      </dsp:txBody>
      <dsp:txXfrm>
        <a:off x="3328031" y="2121531"/>
        <a:ext cx="889408" cy="43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Our company vs 3</a:t>
            </a:r>
            <a:r>
              <a:rPr lang="en-US" baseline="30000" dirty="0"/>
              <a:t>rd</a:t>
            </a:r>
            <a:r>
              <a:rPr lang="en-US" dirty="0"/>
              <a:t> Party Carriers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AFA9A9-27A9-48C2-819C-1D5CEAC9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400" dirty="0"/>
              <a:t>Determined cost per mile (CPM) for each of the truckload carriers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D557-A3FF-38E5-4F5E-7939E6ED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Content Placeholder 10" descr="A map of the united states&#10;&#10;Description automatically generated">
            <a:extLst>
              <a:ext uri="{FF2B5EF4-FFF2-40B4-BE49-F238E27FC236}">
                <a16:creationId xmlns:a16="http://schemas.microsoft.com/office/drawing/2014/main" id="{5F0445BC-2B38-EFE3-C1F7-8E1E96E53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2317" y="2038349"/>
            <a:ext cx="5889905" cy="4551291"/>
          </a:xfrm>
        </p:spPr>
      </p:pic>
    </p:spTree>
    <p:extLst>
      <p:ext uri="{BB962C8B-B14F-4D97-AF65-F5344CB8AC3E}">
        <p14:creationId xmlns:p14="http://schemas.microsoft.com/office/powerpoint/2010/main" val="389207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7CDBA-8FC6-6DB6-9AF1-2C48230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Assumptions Made</a:t>
            </a:r>
            <a:br>
              <a:rPr lang="en-US" sz="1600" dirty="0"/>
            </a:br>
            <a:r>
              <a:rPr lang="en-US" sz="1200" dirty="0"/>
              <a:t>New incurred cost vs current 3</a:t>
            </a:r>
            <a:r>
              <a:rPr lang="en-US" sz="1200" baseline="30000" dirty="0"/>
              <a:t>rd</a:t>
            </a:r>
            <a:r>
              <a:rPr lang="en-US" sz="1200" dirty="0"/>
              <a:t> party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E7BC-DFD5-C038-6F7C-789CB001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Table Placeholder 6">
            <a:extLst>
              <a:ext uri="{FF2B5EF4-FFF2-40B4-BE49-F238E27FC236}">
                <a16:creationId xmlns:a16="http://schemas.microsoft.com/office/drawing/2014/main" id="{3FE9CF7B-6745-8CE5-3F4E-7D4B44A436CF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2407920" y="2147729"/>
            <a:ext cx="737616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1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27389-7D07-B9D7-82E6-665342593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1E4910-DDD7-3007-D15B-CF5DCA30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for Analysis</a:t>
            </a:r>
            <a:br>
              <a:rPr lang="en-US" dirty="0"/>
            </a:br>
            <a:r>
              <a:rPr lang="en-US" sz="1600" dirty="0"/>
              <a:t>Assumptions Made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5B2C-AEF4-3D5F-43BF-EED22A1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7E8245F-F3B5-C59E-64E9-0C3759EC9D7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Driver pay: $0.55 per mile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 benefits calculated at 30% of yearly estimated pay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Unemployment taxes calculated at 1.16% of employee’s salary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Work comp insurance is calculated at $8.00 per $100 of payroll (MN rate for Motor Freight Carrier Driver)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General commercial insurance was obtained through our insurance company using a ballpark figure provide by them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Vehicle tabs used 2023 cost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Fuel tax used 2023 cost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$4.02 Diesel price per gallon (2024 average)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Driver averages 110,000 miles per year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132 deliveries based off of 2023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52 mph overall average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All order data used was both delivery only and installations (pulled all orders that we used TL carriers 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C408B-8478-9BB9-09CF-8692101D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Implications For company vs. Third-Party model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647A238-F50A-2103-39B9-AF96B947EDD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Company cost per mile (leasing equipment): $3.14 – all inclusive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Truckload Carrier 1 cost per mile: $4.23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Truckload Carrier 2 cost per mile: $4.39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Truckload Carrier 3 cost per mile:  $4.99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Miles per year per driver: 110,000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Potential savings/year:  $239,800/year (would reduce our cost &amp; our customers price, but margin performance would stay the same)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Will require calculation of lower margin charged to customer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*Return pallet/dunnage removal cost elimination would all be additional savings not included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	Average dunnage cost removal is $800 per order ($105,600 per year)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	Average return pallet savings of $2,086 per delivery ($275,352 per year)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	Multi-Stop Opportunities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900" dirty="0"/>
              <a:t>Employing our own drivers is significantly more cost-effective than relying on third-party carriers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5E714-39E4-7A27-FEF2-039A582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877C27-EB54-DA86-ED37-9ABC3F2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sz="1800" dirty="0"/>
              <a:t>Combination of multiple </a:t>
            </a:r>
            <a:r>
              <a:rPr lang="en-US" sz="1800" dirty="0" err="1"/>
              <a:t>ltl</a:t>
            </a:r>
            <a:r>
              <a:rPr lang="en-US" sz="1800" dirty="0"/>
              <a:t> shipments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9F56B8-30FB-14D6-5B0C-31073DE90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of a tool others in the industry use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292EDA-189E-FEC8-20CA-4F555744D0E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 carrier currently using an optimization tool to combine multiple LTL shipments into one 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17% cost savings compared to LTL pricing</a:t>
            </a:r>
          </a:p>
          <a:p>
            <a:pPr lvl="2"/>
            <a:r>
              <a:rPr lang="en-US" dirty="0"/>
              <a:t>One way (not including back haul potential)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partnering with </a:t>
            </a:r>
            <a:r>
              <a:rPr lang="en-US" dirty="0" err="1"/>
              <a:t>Arcbest</a:t>
            </a:r>
            <a:r>
              <a:rPr lang="en-US" dirty="0"/>
              <a:t> to understand use of tool and potential implementation of backhaul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02EC6-6718-8F47-FE42-F7D2A1B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90863201-365C-0FC7-3453-C55A11E331A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933700" y="3759795"/>
            <a:ext cx="3943350" cy="22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245AD5-2EEB-60A8-A1FB-DEB0011B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Shipping supervisor Proposal</a:t>
            </a:r>
            <a:br>
              <a:rPr lang="en-US" dirty="0"/>
            </a:br>
            <a:r>
              <a:rPr lang="en-US" sz="1200" dirty="0"/>
              <a:t>Currently, all distribution staff report directly to the distribution manager, this includes 17 associates (in various roles) across two shifts.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212FB1-2D89-8CCA-C2F2-7C13A7C07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8820" y="2960877"/>
            <a:ext cx="2722880" cy="351284"/>
          </a:xfrm>
        </p:spPr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700D73-B55C-7B41-1169-55B9E39A66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650231" y="2960877"/>
            <a:ext cx="5516880" cy="35128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Proposed Future State (addition of Shipping Supervisor)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0954B-F6E6-7938-8D3F-9AF6D6EDFD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55FF9E5B-981A-F0B9-4740-783877CE21C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5017649" y="3526485"/>
            <a:ext cx="4980864" cy="2627604"/>
          </a:xfrm>
          <a:prstGeom prst="rect">
            <a:avLst/>
          </a:prstGeom>
        </p:spPr>
      </p:pic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11C5525A-05FD-72E4-904D-74692CAE0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30166"/>
              </p:ext>
            </p:extLst>
          </p:nvPr>
        </p:nvGraphicFramePr>
        <p:xfrm>
          <a:off x="120148" y="3526485"/>
          <a:ext cx="4979988" cy="256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236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47B1368-8BF5-733B-B76D-8BC14DAC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  <a:br>
              <a:rPr lang="en-US" dirty="0"/>
            </a:br>
            <a:r>
              <a:rPr lang="en-US" sz="1400" dirty="0"/>
              <a:t>our company is committed to delighting our customers through continuous improvement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436FA-38BF-30F6-418B-9B8C217D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35E786-6830-819B-36B4-93C18FED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2" y="1774363"/>
            <a:ext cx="10987336" cy="39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Brandon Albers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{8F5DCF7E-A858-4616-869E-AD83040A57FF}tf67328976_win32</Template>
  <TotalTime>28</TotalTime>
  <Words>483</Words>
  <Application>Microsoft Office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Our company vs 3rd Party Carriers</vt:lpstr>
      <vt:lpstr>Approach for Analysis Determined cost per mile (CPM) for each of the truckload carriers </vt:lpstr>
      <vt:lpstr>Approach for Analysis Assumptions Made New incurred cost vs current 3rd party model</vt:lpstr>
      <vt:lpstr>Approach for Analysis Assumptions Made</vt:lpstr>
      <vt:lpstr>Cost Implications For company vs. Third-Party model</vt:lpstr>
      <vt:lpstr>Use Case Combination of multiple ltl shipments</vt:lpstr>
      <vt:lpstr>Shipping supervisor Proposal Currently, all distribution staff report directly to the distribution manager, this includes 17 associates (in various roles) across two shifts.  </vt:lpstr>
      <vt:lpstr>Business case our company is committed to delighting our customers through continuous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M Albers</dc:creator>
  <cp:lastModifiedBy>Brandon M Albers</cp:lastModifiedBy>
  <cp:revision>2</cp:revision>
  <dcterms:created xsi:type="dcterms:W3CDTF">2024-11-17T03:52:52Z</dcterms:created>
  <dcterms:modified xsi:type="dcterms:W3CDTF">2024-11-17T04:21:01Z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