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h Gutierrez" userId="bb78f76e20d82c2e" providerId="LiveId" clId="{42431B88-EDDF-4C01-84DB-C4E313ABA54F}"/>
    <pc:docChg chg="modSld">
      <pc:chgData name="alberth Gutierrez" userId="bb78f76e20d82c2e" providerId="LiveId" clId="{42431B88-EDDF-4C01-84DB-C4E313ABA54F}" dt="2025-07-24T00:49:11.114" v="3" actId="732"/>
      <pc:docMkLst>
        <pc:docMk/>
      </pc:docMkLst>
      <pc:sldChg chg="modSp mod">
        <pc:chgData name="alberth Gutierrez" userId="bb78f76e20d82c2e" providerId="LiveId" clId="{42431B88-EDDF-4C01-84DB-C4E313ABA54F}" dt="2025-07-24T00:49:11.114" v="3" actId="732"/>
        <pc:sldMkLst>
          <pc:docMk/>
          <pc:sldMk cId="919411903" sldId="256"/>
        </pc:sldMkLst>
        <pc:picChg chg="mod modCrop">
          <ac:chgData name="alberth Gutierrez" userId="bb78f76e20d82c2e" providerId="LiveId" clId="{42431B88-EDDF-4C01-84DB-C4E313ABA54F}" dt="2025-07-24T00:49:11.114" v="3" actId="732"/>
          <ac:picMkLst>
            <pc:docMk/>
            <pc:sldMk cId="919411903" sldId="256"/>
            <ac:picMk id="7" creationId="{2FB48F4A-210D-462E-745B-AA94E96901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99F42-0F00-00F0-5928-87905DC22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A2EB7C-7831-F0DF-6F28-1150E4B7D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761D4-9850-8DA7-AA7A-9B1F18A9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B7A97A-A104-2BA4-01C4-B7D7AADE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C5BBB-E8F6-6233-1273-DC7A76E1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04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9BAAC-4BC5-32A9-4054-14D94B1D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A7FCD5-5FC0-8158-BC8E-655BC6B8B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164EF-B2B8-EC02-58C1-87CF84CC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92EF3-C008-8B07-3517-8611A41B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23962B-2796-1944-2802-7D299A2A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16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6A1FE2-D4D5-D687-F61B-EF079A5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CDDE35-5FF8-B1BC-06CD-A754634BE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96690-77B6-0FC4-0E10-911E6DF2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B2110-271E-6530-9861-31986580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2E29DC-CE73-99A6-D5A4-22DDB081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20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D803-6E6E-5A7B-A884-5DB283E1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0B49E-08AC-7342-4CC1-F93710E5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21EEA-6F53-3200-5C07-2CAF3D21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46A4C-68F4-EFB4-7BCD-55FD7ED7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62507-89D0-E051-E182-0A00A960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3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597FE-38B4-AF58-96C2-5114B60B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DA167A-2FCB-D797-6D05-C0DE797A6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9D2CD-397F-C308-DB50-D5224321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403E00-0E6C-74D0-C08D-68509AF1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9D74A-D729-6336-4EE9-B3A9D436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3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B1D91-B8E4-A07F-ECAA-8EDA8C02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B98CB-6E80-2B54-E5BC-B0A2C9C0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120BA9-1F60-A7D0-3A3F-75E364FC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C5CCDA-ACA4-4DE3-7CB4-0359EB7F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E8B3FD-2504-741E-EF14-B569A18C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838CB-B6B1-22DF-CFFC-3AA7B87A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15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D1C31-AFB4-A412-F39C-EB467CF62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DA69D-6F8E-47C5-7CAE-5B32F662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4282D1-5C77-B748-6321-6BA5A413E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D1C349-324E-7B8D-0A9A-A541F29CD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B7538B-7B2A-E0B9-FB54-960B6EE63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177826-6DD9-2EBE-FD8A-9044A0DC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4DAD7B-0344-B891-40AE-1787A72E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08BC25-1BF6-2627-7CD9-F6F1D01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99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DA93D-00F2-977A-2538-CAEFC44C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3F20F8-F879-258C-E07E-1D300182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70F05F-1A14-DD2D-5A0F-864F17D5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9C9B03-0EEE-1128-7396-71C140B8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1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EC4CC9-AF1C-CDE9-D02B-1A05990B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1009B9-F799-2FF1-1374-556D9B3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DA8743-AAE8-75AB-71C3-B4F08214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56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A3D9-C6CB-5F46-CEAB-4C52D3E3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8E379-9DFD-E638-0B05-E743466BD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64506A-4422-BB52-ADAD-6D12C4C4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06277B-6376-1B50-FAD9-C5871492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7764E-8CEE-9495-7639-932692AB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131579-630E-DDA7-1E9A-393A566F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59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9E512-BFB8-D704-D996-45AA4C15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162006-B009-4E00-7F32-737CBE36C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52BD2-D068-6ABB-3B27-353C70E01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64DE9-552B-0E65-AF9C-FE474800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5D595-85EE-1826-AF9E-C07E3CE5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1F3E7-1B5B-CF89-C3F7-ED0E7EBC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16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DDE813-FC76-EC9C-8426-E91795DB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D7698-DBD1-00BD-D42C-8F8C6F9F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2BF97-0383-1409-3BA4-21DBEC04F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55D6C-630E-42EB-9397-7373EA816AA2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232E3-5D3B-ECC0-CB68-0FF7E4CA6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D64454-DA45-6AC5-BB32-B14FFAB50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1653E-A95D-4982-9A96-DD3E01C42A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1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FB48F4A-210D-462E-745B-AA94E969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74" b="90283" l="5861" r="95971">
                        <a14:foregroundMark x1="43864" y1="26678" x2="27839" y2="10601"/>
                        <a14:foregroundMark x1="27839" y1="10601" x2="21062" y2="12898"/>
                        <a14:foregroundMark x1="21062" y1="12898" x2="8791" y2="26855"/>
                        <a14:foregroundMark x1="8791" y1="26855" x2="6136" y2="39399"/>
                        <a14:foregroundMark x1="6136" y1="39399" x2="6319" y2="68375"/>
                        <a14:foregroundMark x1="6319" y1="68375" x2="10440" y2="75618"/>
                        <a14:foregroundMark x1="10440" y1="75618" x2="27198" y2="90636"/>
                        <a14:foregroundMark x1="27198" y1="90636" x2="44872" y2="72085"/>
                        <a14:foregroundMark x1="5952" y1="72968" x2="6319" y2="33039"/>
                        <a14:foregroundMark x1="48901" y1="38339" x2="48901" y2="38339"/>
                        <a14:foregroundMark x1="48249" y1="37279" x2="48077" y2="36396"/>
                        <a14:foregroundMark x1="48386" y1="37986" x2="48249" y2="37279"/>
                        <a14:foregroundMark x1="49176" y1="42049" x2="48386" y2="37986"/>
                        <a14:foregroundMark x1="52747" y1="41166" x2="52473" y2="35866"/>
                        <a14:foregroundMark x1="57679" y1="40106" x2="57967" y2="36219"/>
                        <a14:foregroundMark x1="57601" y1="41166" x2="57679" y2="40106"/>
                        <a14:foregroundMark x1="63553" y1="41166" x2="63004" y2="38516"/>
                        <a14:foregroundMark x1="63187" y1="38693" x2="63462" y2="32686"/>
                        <a14:foregroundMark x1="64469" y1="32509" x2="65659" y2="32509"/>
                        <a14:foregroundMark x1="69044" y1="34982" x2="69048" y2="34629"/>
                        <a14:foregroundMark x1="68956" y1="42049" x2="69044" y2="34982"/>
                        <a14:foregroundMark x1="71286" y1="34982" x2="71337" y2="34099"/>
                        <a14:foregroundMark x1="71154" y1="37279" x2="71286" y2="34982"/>
                        <a14:foregroundMark x1="74725" y1="32686" x2="76832" y2="32686"/>
                        <a14:foregroundMark x1="76832" y1="32686" x2="78205" y2="33039"/>
                        <a14:foregroundMark x1="46429" y1="57774" x2="46429" y2="58834"/>
                        <a14:foregroundMark x1="45513" y1="58834" x2="45971" y2="61307"/>
                        <a14:foregroundMark x1="48932" y1="63995" x2="49359" y2="62898"/>
                        <a14:foregroundMark x1="47985" y1="66431" x2="48921" y2="64023"/>
                        <a14:foregroundMark x1="48077" y1="60777" x2="48077" y2="60777"/>
                        <a14:foregroundMark x1="52381" y1="57244" x2="52747" y2="62191"/>
                        <a14:foregroundMark x1="59615" y1="56184" x2="61813" y2="55654"/>
                        <a14:foregroundMark x1="65201" y1="55830" x2="65201" y2="64134"/>
                        <a14:foregroundMark x1="68773" y1="65018" x2="68223" y2="57420"/>
                        <a14:foregroundMark x1="73352" y1="57420" x2="73352" y2="57420"/>
                        <a14:foregroundMark x1="82875" y1="57420" x2="82875" y2="57420"/>
                        <a14:foregroundMark x1="82875" y1="57420" x2="82875" y2="57420"/>
                        <a14:foregroundMark x1="88004" y1="57420" x2="88004" y2="57420"/>
                        <a14:foregroundMark x1="92766" y1="56360" x2="92766" y2="56360"/>
                        <a14:foregroundMark x1="92766" y1="56360" x2="92766" y2="56360"/>
                        <a14:foregroundMark x1="75275" y1="56537" x2="75275" y2="56537"/>
                        <a14:foregroundMark x1="75275" y1="56537" x2="75275" y2="56537"/>
                        <a14:foregroundMark x1="87912" y1="56007" x2="87912" y2="56007"/>
                        <a14:foregroundMark x1="87912" y1="56007" x2="87912" y2="56007"/>
                        <a14:foregroundMark x1="95971" y1="65194" x2="95971" y2="65194"/>
                        <a14:foregroundMark x1="26282" y1="7774" x2="26282" y2="7774"/>
                        <a14:foregroundMark x1="26282" y1="7774" x2="26282" y2="7774"/>
                        <a14:foregroundMark x1="48718" y1="64311" x2="48718" y2="64311"/>
                        <a14:foregroundMark x1="48626" y1="64841" x2="49176" y2="64664"/>
                        <a14:foregroundMark x1="14469" y1="38163" x2="14286" y2="56007"/>
                        <a14:foregroundMark x1="20696" y1="45053" x2="17857" y2="49117"/>
                        <a14:foregroundMark x1="25000" y1="56360" x2="27930" y2="47173"/>
                        <a14:foregroundMark x1="27930" y1="47173" x2="28205" y2="45053"/>
                        <a14:foregroundMark x1="32692" y1="46643" x2="34249" y2="51590"/>
                        <a14:backgroundMark x1="75641" y1="59187" x2="75641" y2="59187"/>
                        <a14:backgroundMark x1="75641" y1="59187" x2="75641" y2="59187"/>
                        <a14:backgroundMark x1="81685" y1="59011" x2="81685" y2="59011"/>
                        <a14:backgroundMark x1="81685" y1="59011" x2="81685" y2="59011"/>
                        <a14:backgroundMark x1="87912" y1="57774" x2="87912" y2="57774"/>
                        <a14:backgroundMark x1="88004" y1="57420" x2="88004" y2="57420"/>
                        <a14:backgroundMark x1="88004" y1="57420" x2="88004" y2="57420"/>
                        <a14:backgroundMark x1="47436" y1="37279" x2="47436" y2="37279"/>
                        <a14:backgroundMark x1="47436" y1="37279" x2="47436" y2="37279"/>
                        <a14:backgroundMark x1="47070" y1="37102" x2="47070" y2="37102"/>
                        <a14:backgroundMark x1="47070" y1="37102" x2="47070" y2="37102"/>
                        <a14:backgroundMark x1="47070" y1="37102" x2="47070" y2="37102"/>
                        <a14:backgroundMark x1="47253" y1="37986" x2="47253" y2="37986"/>
                        <a14:backgroundMark x1="47253" y1="37986" x2="47253" y2="37986"/>
                        <a14:backgroundMark x1="47070" y1="37809" x2="47436" y2="37456"/>
                        <a14:backgroundMark x1="58791" y1="35336" x2="58791" y2="35336"/>
                        <a14:backgroundMark x1="58791" y1="35336" x2="58791" y2="35336"/>
                        <a14:backgroundMark x1="58883" y1="40106" x2="58883" y2="40106"/>
                        <a14:backgroundMark x1="58883" y1="40106" x2="58883" y2="40106"/>
                        <a14:backgroundMark x1="70147" y1="34982" x2="70147" y2="34982"/>
                        <a14:backgroundMark x1="70147" y1="34982" x2="70147" y2="34982"/>
                        <a14:backgroundMark x1="34066" y1="23675" x2="40934" y2="33569"/>
                        <a14:backgroundMark x1="40934" y1="33569" x2="43040" y2="52827"/>
                        <a14:backgroundMark x1="43040" y1="52827" x2="41941" y2="63781"/>
                        <a14:backgroundMark x1="41941" y1="63781" x2="41758" y2="64311"/>
                        <a14:backgroundMark x1="29121" y1="80742" x2="39652" y2="69435"/>
                        <a14:backgroundMark x1="39652" y1="69435" x2="41667" y2="65901"/>
                        <a14:backgroundMark x1="42857" y1="65371" x2="42308" y2="62191"/>
                        <a14:backgroundMark x1="42125" y1="63251" x2="42033" y2="64841"/>
                        <a14:backgroundMark x1="41667" y1="66078" x2="41117" y2="67668"/>
                        <a14:backgroundMark x1="41758" y1="65194" x2="41758" y2="65194"/>
                        <a14:backgroundMark x1="41758" y1="65194" x2="41758" y2="65194"/>
                        <a14:backgroundMark x1="41484" y1="64664" x2="42125" y2="65371"/>
                        <a14:backgroundMark x1="22802" y1="37102" x2="23443" y2="39046"/>
                        <a14:backgroundMark x1="23443" y1="39046" x2="23443" y2="39046"/>
                        <a14:backgroundMark x1="23443" y1="39046" x2="23443" y2="39046"/>
                        <a14:backgroundMark x1="17399" y1="41873" x2="29029" y2="35159"/>
                        <a14:backgroundMark x1="29029" y1="35159" x2="32509" y2="39576"/>
                        <a14:backgroundMark x1="18407" y1="60247" x2="27473" y2="64841"/>
                        <a14:backgroundMark x1="27473" y1="64841" x2="30769" y2="62721"/>
                        <a14:backgroundMark x1="27839" y1="59187" x2="29853" y2="48763"/>
                      </a14:backgroundRemoval>
                    </a14:imgEffect>
                  </a14:imgLayer>
                </a14:imgProps>
              </a:ext>
            </a:extLst>
          </a:blip>
          <a:srcRect l="2767" t="4312" r="2741" b="2698"/>
          <a:stretch>
            <a:fillRect/>
          </a:stretch>
        </p:blipFill>
        <p:spPr>
          <a:xfrm>
            <a:off x="1036320" y="594359"/>
            <a:ext cx="9829800" cy="501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1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alberth Gutierrez</dc:creator>
  <cp:lastModifiedBy>alberth Gutierrez</cp:lastModifiedBy>
  <cp:revision>1</cp:revision>
  <dcterms:created xsi:type="dcterms:W3CDTF">2025-07-24T00:31:15Z</dcterms:created>
  <dcterms:modified xsi:type="dcterms:W3CDTF">2025-07-24T00:49:17Z</dcterms:modified>
</cp:coreProperties>
</file>