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9" r:id="rId22"/>
    <p:sldId id="274" r:id="rId23"/>
    <p:sldId id="292" r:id="rId24"/>
    <p:sldId id="293" r:id="rId25"/>
    <p:sldId id="294" r:id="rId26"/>
    <p:sldId id="295" r:id="rId27"/>
    <p:sldId id="296" r:id="rId28"/>
    <p:sldId id="297" r:id="rId29"/>
    <p:sldId id="291" r:id="rId30"/>
    <p:sldId id="290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BB89-A7AF-9348-A723-C9265B47BE6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2046-A75B-624C-858F-CD361BA5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903B-09F9-2E47-A91B-1904EDEE2DA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01312" y="202585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462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</a:t>
            </a:r>
            <a:r>
              <a:rPr lang="en-US" sz="2400" smtClean="0"/>
              <a:t>has socks1 </a:t>
            </a:r>
            <a:r>
              <a:rPr lang="en-US" sz="2400" dirty="0" smtClean="0"/>
              <a:t>and book1.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85504" y="5803392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packing-location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9070848" y="5230368"/>
            <a:ext cx="182880" cy="573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64624" y="2096500"/>
            <a:ext cx="171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875776" y="2514076"/>
            <a:ext cx="938784" cy="128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31424" y="5031879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 flipV="1">
            <a:off x="9756648" y="4780788"/>
            <a:ext cx="874776" cy="435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15212" y="62209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220062" y="5321808"/>
            <a:ext cx="273219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52640" y="551375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loc2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5712831" y="4806225"/>
            <a:ext cx="161299" cy="77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6196" y="5548806"/>
            <a:ext cx="126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Connected:</a:t>
            </a:r>
          </a:p>
          <a:p>
            <a:r>
              <a:rPr lang="en-US" dirty="0" smtClean="0"/>
              <a:t>loc1 &amp; loc2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768800" y="4474464"/>
            <a:ext cx="637074" cy="11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813" y="4952476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pallette1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212095" y="4620768"/>
            <a:ext cx="867959" cy="516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71108" y="6354235"/>
            <a:ext cx="12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no-</a:t>
            </a:r>
            <a:r>
              <a:rPr lang="en-US" dirty="0" err="1" smtClean="0"/>
              <a:t>pallette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0"/>
          </p:cNvCxnSpPr>
          <p:nvPr/>
        </p:nvCxnSpPr>
        <p:spPr>
          <a:xfrm flipH="1" flipV="1">
            <a:off x="7066532" y="5290959"/>
            <a:ext cx="525772" cy="106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</p:cNvCxnSpPr>
          <p:nvPr/>
        </p:nvCxnSpPr>
        <p:spPr>
          <a:xfrm flipV="1">
            <a:off x="7592304" y="5301996"/>
            <a:ext cx="461646" cy="105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6198" y="6034409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no-robot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305768" y="5301996"/>
            <a:ext cx="805280" cy="73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06486" y="5137142"/>
            <a:ext cx="175250" cy="89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9771" y="60705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pack1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8288985" y="5290959"/>
            <a:ext cx="161299" cy="77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53399" y="5917090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Connected:</a:t>
            </a:r>
          </a:p>
          <a:p>
            <a:r>
              <a:rPr lang="en-US" dirty="0" smtClean="0"/>
              <a:t>loc2 &amp; pack1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543811" y="4842748"/>
            <a:ext cx="637074" cy="11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iangle 48"/>
          <p:cNvSpPr/>
          <p:nvPr/>
        </p:nvSpPr>
        <p:spPr>
          <a:xfrm>
            <a:off x="10631424" y="3621024"/>
            <a:ext cx="1009700" cy="853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567416" y="2855976"/>
            <a:ext cx="1127760" cy="1127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90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118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14203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3216" y="151485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3216" y="210007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118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14203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3216" y="210007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240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32560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240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325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663440" y="432206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2104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663440" y="432206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423062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2104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0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1776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21880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9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3376" y="13959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462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</a:t>
            </a:r>
            <a:r>
              <a:rPr lang="en-US" sz="2400" smtClean="0"/>
              <a:t>has socks1 </a:t>
            </a:r>
            <a:r>
              <a:rPr lang="en-US" sz="2400" dirty="0" smtClean="0"/>
              <a:t>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82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1776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03336" y="7010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2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2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37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03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4776" y="28956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53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70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3440" y="28956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58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1880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1880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06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111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572000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2104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2104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7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46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43984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2544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22648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Order1 has sock1 and book1.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727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32320" y="14965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02424" y="15880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02424" y="21732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0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32320" y="14965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02424" y="15880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984" y="16184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984" y="16184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8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5544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68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85544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5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68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82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9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21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83880" y="1798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28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Movement of robots and </a:t>
            </a:r>
            <a:r>
              <a:rPr lang="en-US" dirty="0" err="1" smtClean="0"/>
              <a:t>pallettes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pallette</a:t>
            </a:r>
            <a:r>
              <a:rPr lang="en-US" dirty="0" smtClean="0"/>
              <a:t> per location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err="1" smtClean="0"/>
              <a:t>pallette</a:t>
            </a:r>
            <a:r>
              <a:rPr lang="en-US" dirty="0" smtClean="0"/>
              <a:t> fills the location</a:t>
            </a:r>
          </a:p>
          <a:p>
            <a:r>
              <a:rPr lang="en-US" dirty="0" smtClean="0"/>
              <a:t>1 robot per location </a:t>
            </a:r>
            <a:r>
              <a:rPr lang="mr-IN" dirty="0" smtClean="0"/>
              <a:t>–</a:t>
            </a:r>
            <a:r>
              <a:rPr lang="en-US" dirty="0" smtClean="0"/>
              <a:t> same</a:t>
            </a:r>
          </a:p>
          <a:p>
            <a:r>
              <a:rPr lang="en-US" dirty="0" smtClean="0"/>
              <a:t>Robot and </a:t>
            </a:r>
            <a:r>
              <a:rPr lang="en-US" dirty="0" err="1" smtClean="0"/>
              <a:t>pallette</a:t>
            </a:r>
            <a:r>
              <a:rPr lang="en-US" dirty="0" smtClean="0"/>
              <a:t> may occupy the same space - Robot moves under </a:t>
            </a:r>
            <a:r>
              <a:rPr lang="en-US" dirty="0" err="1" smtClean="0"/>
              <a:t>pallettes</a:t>
            </a:r>
            <a:endParaRPr lang="en-US" dirty="0" smtClean="0"/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Packing locations</a:t>
            </a:r>
          </a:p>
          <a:p>
            <a:r>
              <a:rPr lang="en-US" dirty="0" smtClean="0"/>
              <a:t>Packing location can handle only 1 shipment at a time</a:t>
            </a:r>
          </a:p>
          <a:p>
            <a:r>
              <a:rPr lang="en-US" dirty="0" smtClean="0"/>
              <a:t>Can start a shipment at a packing location only if it is “available”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Shipments and orders</a:t>
            </a:r>
          </a:p>
          <a:p>
            <a:r>
              <a:rPr lang="en-US" dirty="0" smtClean="0"/>
              <a:t>A shipment pertains to exactly one order</a:t>
            </a:r>
          </a:p>
          <a:p>
            <a:r>
              <a:rPr lang="en-US" dirty="0" smtClean="0"/>
              <a:t>An order may have multiple shipments</a:t>
            </a:r>
          </a:p>
          <a:p>
            <a:r>
              <a:rPr lang="en-US" dirty="0" smtClean="0"/>
              <a:t>Shipment contains items from exactly 1 order</a:t>
            </a:r>
          </a:p>
          <a:p>
            <a:r>
              <a:rPr lang="en-US" dirty="0" smtClean="0"/>
              <a:t>Items can exist in only one place </a:t>
            </a:r>
            <a:r>
              <a:rPr lang="mr-IN" dirty="0" smtClean="0"/>
              <a:t>–</a:t>
            </a:r>
            <a:r>
              <a:rPr lang="en-US" dirty="0" smtClean="0"/>
              <a:t> once you add it to the shipment, it is no longer on the </a:t>
            </a:r>
            <a:r>
              <a:rPr lang="en-US" dirty="0" err="1" smtClean="0"/>
              <a:t>pallette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95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Shifting to Wednesdays </a:t>
            </a:r>
          </a:p>
          <a:p>
            <a:pPr lvl="1"/>
            <a:r>
              <a:rPr lang="en-US" dirty="0" smtClean="0"/>
              <a:t>Assignment 5 now due 11/21</a:t>
            </a:r>
          </a:p>
          <a:p>
            <a:pPr lvl="1"/>
            <a:r>
              <a:rPr lang="en-US" dirty="0" smtClean="0"/>
              <a:t>Assignment 6 released 11/21</a:t>
            </a:r>
          </a:p>
          <a:p>
            <a:pPr lvl="1"/>
            <a:r>
              <a:rPr lang="en-US" dirty="0" smtClean="0"/>
              <a:t>Assignment 6 due 11/28</a:t>
            </a:r>
          </a:p>
          <a:p>
            <a:pPr lvl="1"/>
            <a:r>
              <a:rPr lang="en-US" dirty="0" smtClean="0"/>
              <a:t>Assignment 7 released 11/28</a:t>
            </a:r>
          </a:p>
          <a:p>
            <a:pPr lvl="1"/>
            <a:r>
              <a:rPr lang="en-US" dirty="0" smtClean="0"/>
              <a:t>Assignment 7 due 12/5</a:t>
            </a:r>
          </a:p>
          <a:p>
            <a:r>
              <a:rPr lang="en-US" dirty="0" smtClean="0"/>
              <a:t>Final Exam 12/13 7pm-9pm</a:t>
            </a:r>
          </a:p>
          <a:p>
            <a:pPr lvl="1"/>
            <a:r>
              <a:rPr lang="en-US" dirty="0" smtClean="0"/>
              <a:t>Covers material from the whole quarter, 2</a:t>
            </a:r>
            <a:r>
              <a:rPr lang="en-US" baseline="30000" dirty="0" smtClean="0"/>
              <a:t>nd</a:t>
            </a:r>
            <a:r>
              <a:rPr lang="en-US" dirty="0" smtClean="0"/>
              <a:t> half weighted more</a:t>
            </a:r>
          </a:p>
          <a:p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Probabilities and Bayes Nets</a:t>
            </a:r>
          </a:p>
          <a:p>
            <a:pPr lvl="1"/>
            <a:r>
              <a:rPr lang="en-US" dirty="0" smtClean="0"/>
              <a:t>Intro to ML with Naïve Bayes</a:t>
            </a:r>
          </a:p>
          <a:p>
            <a:pPr lvl="1"/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Integrated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2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1880" y="28712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1880" y="34564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1880" y="34564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03336" y="144475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shipment1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03336" y="144475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socks1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03336" y="2036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2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7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460</Words>
  <Application>Microsoft Macintosh PowerPoint</Application>
  <PresentationFormat>Widescreen</PresentationFormat>
  <Paragraphs>261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Clarifications</vt:lpstr>
      <vt:lpstr>Schedule updates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R. Wilson</dc:creator>
  <cp:lastModifiedBy>Jason R. Wilson</cp:lastModifiedBy>
  <cp:revision>12</cp:revision>
  <dcterms:created xsi:type="dcterms:W3CDTF">2018-11-15T18:59:42Z</dcterms:created>
  <dcterms:modified xsi:type="dcterms:W3CDTF">2018-11-16T22:02:11Z</dcterms:modified>
</cp:coreProperties>
</file>