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285" r:id="rId1"/>
  </p:sldMasterIdLst>
  <p:notesMasterIdLst>
    <p:notesMasterId r:id="rId7"/>
  </p:notesMasterIdLst>
  <p:handoutMasterIdLst>
    <p:handoutMasterId r:id="rId8"/>
  </p:handoutMasterIdLst>
  <p:sldIdLst>
    <p:sldId id="256" r:id="rId2"/>
    <p:sldId id="380" r:id="rId3"/>
    <p:sldId id="537" r:id="rId4"/>
    <p:sldId id="584" r:id="rId5"/>
    <p:sldId id="538" r:id="rId6"/>
  </p:sldIdLst>
  <p:sldSz cx="9144000" cy="6858000" type="screen4x3"/>
  <p:notesSz cx="6797675" cy="9874250"/>
  <p:embeddedFontLst>
    <p:embeddedFont>
      <p:font typeface="맑은 고딕" pitchFamily="50" charset="-127"/>
      <p:regular r:id="rId9"/>
      <p:bold r:id="rId10"/>
    </p:embeddedFont>
    <p:embeddedFont>
      <p:font typeface="HY견고딕" pitchFamily="18" charset="-127"/>
      <p:regular r:id="rId11"/>
    </p:embeddedFont>
    <p:embeddedFont>
      <p:font typeface="HY헤드라인M" pitchFamily="18" charset="-127"/>
      <p:regular r:id="rId12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4DF90"/>
    <a:srgbClr val="660033"/>
    <a:srgbClr val="640032"/>
    <a:srgbClr val="452103"/>
    <a:srgbClr val="683104"/>
    <a:srgbClr val="592A03"/>
    <a:srgbClr val="CC9900"/>
    <a:srgbClr val="CC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808" autoAdjust="0"/>
    <p:restoredTop sz="94711" autoAdjust="0"/>
  </p:normalViewPr>
  <p:slideViewPr>
    <p:cSldViewPr showGuides="1">
      <p:cViewPr varScale="1">
        <p:scale>
          <a:sx n="86" d="100"/>
          <a:sy n="86" d="100"/>
        </p:scale>
        <p:origin x="-1632" y="-78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D6D8E07F-0976-46E2-904E-95C00B6F9385}" type="datetimeFigureOut">
              <a:rPr lang="ko-KR" altLang="en-US"/>
              <a:pPr>
                <a:defRPr/>
              </a:pPr>
              <a:t>2017-08-15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7FD09C7F-A55B-41D6-AE96-C53DAC1279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815334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96054449-A562-48AA-B6DA-0078C595B212}" type="datetimeFigureOut">
              <a:rPr lang="ko-KR" altLang="en-US"/>
              <a:pPr>
                <a:defRPr/>
              </a:pPr>
              <a:t>2017-08-15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E945DB59-14D1-455B-8746-E9D105B5CF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330547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39942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86686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98486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 b="1" dirty="0" smtClean="0">
                <a:solidFill>
                  <a:srgbClr val="660033"/>
                </a:solidFill>
                <a:latin typeface="+mj-ea"/>
                <a:ea typeface="+mj-ea"/>
              </a:rPr>
              <a:t>Contents</a:t>
            </a:r>
            <a:endParaRPr kumimoji="0" lang="ko-KR" altLang="en-US" sz="2800" b="1" dirty="0" smtClean="0">
              <a:solidFill>
                <a:srgbClr val="660033"/>
              </a:solidFill>
              <a:latin typeface="+mj-ea"/>
              <a:ea typeface="+mj-ea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108238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>
                <a:latin typeface="+mn-ea"/>
                <a:ea typeface="+mn-ea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746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 smtClean="0">
              <a:solidFill>
                <a:srgbClr val="1D4940"/>
              </a:solidFill>
              <a:latin typeface="+mn-lt"/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1">
              <a:defRPr/>
            </a:pPr>
            <a:fld id="{A671FEA9-7017-4FF7-905A-7398DB6C973A}" type="slidenum">
              <a:rPr lang="ko-KR" altLang="en-US" sz="1100" smtClean="0">
                <a:solidFill>
                  <a:srgbClr val="452103"/>
                </a:solidFill>
                <a:latin typeface="+mn-lt"/>
                <a:ea typeface="HY헤드라인M" panose="02030600000101010101" pitchFamily="18" charset="-127"/>
              </a:rPr>
              <a:pPr algn="r" latinLnBrk="1">
                <a:defRPr/>
              </a:pPr>
              <a:t>‹#›</a:t>
            </a:fld>
            <a:endParaRPr lang="en-US" altLang="ko-KR" sz="1100" smtClean="0">
              <a:solidFill>
                <a:srgbClr val="452103"/>
              </a:solidFill>
              <a:latin typeface="+mn-lt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2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+mn-lt"/>
            </a:endParaRPr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+mn-lt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78" r:id="rId2"/>
    <p:sldLayoutId id="2147484576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660033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5"/>
          <p:cNvSpPr>
            <a:spLocks noGrp="1"/>
          </p:cNvSpPr>
          <p:nvPr>
            <p:ph type="ctrTitle"/>
          </p:nvPr>
        </p:nvSpPr>
        <p:spPr>
          <a:xfrm>
            <a:off x="76200" y="4267200"/>
            <a:ext cx="9067800" cy="838200"/>
          </a:xfrm>
        </p:spPr>
        <p:txBody>
          <a:bodyPr/>
          <a:lstStyle/>
          <a:p>
            <a:pPr algn="ctr"/>
            <a:r>
              <a:rPr lang="en-US" altLang="ko-KR" sz="2800" b="1" dirty="0" smtClean="0"/>
              <a:t>13. </a:t>
            </a:r>
            <a:r>
              <a:rPr lang="ko-KR" altLang="en-US" sz="2800" b="1" dirty="0" smtClean="0"/>
              <a:t>네트워크 프로그래밍</a:t>
            </a:r>
            <a:endParaRPr lang="ko-KR" altLang="en-US" sz="2800" b="1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/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smtClean="0"/>
              <a:t>Socket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TCPServer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TCP/IP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1071546"/>
            <a:ext cx="8686800" cy="5429288"/>
          </a:xfrm>
        </p:spPr>
        <p:txBody>
          <a:bodyPr/>
          <a:lstStyle/>
          <a:p>
            <a:pPr lvl="1"/>
            <a:r>
              <a:rPr lang="en-US" altLang="ko-KR" dirty="0" err="1" smtClean="0"/>
              <a:t>TCPServer</a:t>
            </a:r>
            <a:r>
              <a:rPr lang="ko-KR" altLang="en-US" dirty="0" smtClean="0"/>
              <a:t>클래스는 서버 애플리케이션에서 사용하며 클라이언트의 연결 요청을 기다리는 역할을 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BaseRequestHandler</a:t>
            </a:r>
            <a:r>
              <a:rPr lang="ko-KR" altLang="en-US" dirty="0" smtClean="0"/>
              <a:t>클래스는 </a:t>
            </a:r>
            <a:r>
              <a:rPr lang="en-US" altLang="ko-KR" dirty="0" err="1" smtClean="0"/>
              <a:t>TCPServer</a:t>
            </a:r>
            <a:r>
              <a:rPr lang="ko-KR" altLang="en-US" dirty="0" smtClean="0"/>
              <a:t>클래스가 </a:t>
            </a:r>
            <a:r>
              <a:rPr lang="en-US" altLang="ko-KR" dirty="0" err="1" smtClean="0"/>
              <a:t>serve_forever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 클라이언트의 연결 요청을 기다리다가 클라이언트에게서 접속 요청이 오면 이를 수락한 뒤 </a:t>
            </a:r>
            <a:r>
              <a:rPr lang="en-US" altLang="ko-KR" dirty="0" err="1" smtClean="0"/>
              <a:t>BaseRequestHandler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</a:t>
            </a:r>
            <a:r>
              <a:rPr lang="en-US" altLang="ko-KR" dirty="0" smtClean="0"/>
              <a:t>handle()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 애플리케이션은 이 </a:t>
            </a:r>
            <a:r>
              <a:rPr lang="en-US" altLang="ko-KR" dirty="0" smtClean="0"/>
              <a:t>handle()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재정의해서 클라이언트와 데이터를 주고받는 일을 수행하면 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서버가 클라이언트의 연결 요청을 수락해서 </a:t>
            </a:r>
            <a:r>
              <a:rPr lang="en-US" altLang="ko-KR" dirty="0" smtClean="0"/>
              <a:t>TCP </a:t>
            </a:r>
            <a:r>
              <a:rPr lang="ko-KR" altLang="en-US" dirty="0" smtClean="0"/>
              <a:t>커넥션이 만들어지고 나면 그 다음부터는 서버 측의 </a:t>
            </a:r>
            <a:r>
              <a:rPr lang="en-US" altLang="ko-KR" dirty="0" smtClean="0"/>
              <a:t>socket </a:t>
            </a:r>
            <a:r>
              <a:rPr lang="ko-KR" altLang="en-US" dirty="0" smtClean="0"/>
              <a:t>객체와 클라이언트의 </a:t>
            </a:r>
            <a:r>
              <a:rPr lang="en-US" altLang="ko-KR" dirty="0" smtClean="0"/>
              <a:t>socket </a:t>
            </a:r>
            <a:r>
              <a:rPr lang="ko-KR" altLang="en-US" dirty="0" smtClean="0"/>
              <a:t>객체가 </a:t>
            </a:r>
            <a:r>
              <a:rPr lang="en-US" altLang="ko-KR" dirty="0" err="1" smtClean="0"/>
              <a:t>socket.send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socket.recv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 데이터를 주고 받을 수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연결을 종료할 때는 </a:t>
            </a:r>
            <a:r>
              <a:rPr lang="en-US" altLang="ko-KR" dirty="0" err="1" smtClean="0"/>
              <a:t>socket.close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호출함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dirty="0" smtClean="0"/>
              <a:t>Socket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TCPServer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TCP/IP </a:t>
            </a:r>
            <a:r>
              <a:rPr lang="ko-KR" altLang="en-US" dirty="0" smtClean="0"/>
              <a:t>프로그래밍</a:t>
            </a:r>
            <a:endParaRPr lang="ko-KR" altLang="en-US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dirty="0" smtClean="0"/>
              <a:t>Socket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TCPServer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TCP/IP </a:t>
            </a:r>
            <a:r>
              <a:rPr lang="ko-KR" altLang="en-US" dirty="0" smtClean="0"/>
              <a:t>프로그래밍</a:t>
            </a:r>
            <a:endParaRPr lang="ko-KR" altLang="en-US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428596" y="2143116"/>
            <a:ext cx="3286148" cy="3857652"/>
          </a:xfrm>
        </p:spPr>
        <p:txBody>
          <a:bodyPr/>
          <a:lstStyle/>
          <a:p>
            <a:pPr algn="r">
              <a:buNone/>
            </a:pPr>
            <a:r>
              <a:rPr lang="en-US" altLang="ko-KR" sz="1800" dirty="0" err="1" smtClean="0"/>
              <a:t>TCPServer.serve_forever</a:t>
            </a:r>
            <a:r>
              <a:rPr lang="en-US" altLang="ko-KR" sz="1800" dirty="0" smtClean="0"/>
              <a:t>()</a:t>
            </a:r>
          </a:p>
          <a:p>
            <a:pPr algn="r">
              <a:buNone/>
            </a:pPr>
            <a:endParaRPr lang="en-US" altLang="ko-KR" sz="1800" dirty="0" smtClean="0"/>
          </a:p>
          <a:p>
            <a:pPr algn="r">
              <a:buNone/>
            </a:pPr>
            <a:r>
              <a:rPr lang="en-US" altLang="ko-KR" sz="1800" dirty="0" err="1" smtClean="0"/>
              <a:t>BaseRequestHandler.handle</a:t>
            </a:r>
            <a:r>
              <a:rPr lang="en-US" altLang="ko-KR" sz="1800" dirty="0" smtClean="0"/>
              <a:t>()</a:t>
            </a:r>
          </a:p>
          <a:p>
            <a:pPr algn="r">
              <a:buNone/>
            </a:pPr>
            <a:endParaRPr lang="en-US" altLang="ko-KR" sz="1800" dirty="0" smtClean="0"/>
          </a:p>
          <a:p>
            <a:pPr algn="r">
              <a:buNone/>
            </a:pPr>
            <a:r>
              <a:rPr lang="en-US" altLang="ko-KR" sz="1800" dirty="0" err="1" smtClean="0"/>
              <a:t>s</a:t>
            </a:r>
            <a:r>
              <a:rPr lang="en-US" altLang="ko-KR" sz="1800" dirty="0" err="1" smtClean="0"/>
              <a:t>ocket.recv</a:t>
            </a:r>
            <a:r>
              <a:rPr lang="en-US" altLang="ko-KR" sz="1800" dirty="0" smtClean="0"/>
              <a:t>()</a:t>
            </a:r>
          </a:p>
          <a:p>
            <a:pPr algn="r">
              <a:buNone/>
            </a:pPr>
            <a:endParaRPr lang="en-US" altLang="ko-KR" sz="1800" dirty="0" smtClean="0"/>
          </a:p>
          <a:p>
            <a:pPr algn="r">
              <a:buNone/>
            </a:pPr>
            <a:r>
              <a:rPr lang="en-US" altLang="ko-KR" sz="1800" dirty="0" err="1" smtClean="0"/>
              <a:t>s</a:t>
            </a:r>
            <a:r>
              <a:rPr lang="en-US" altLang="ko-KR" sz="1800" dirty="0" err="1" smtClean="0"/>
              <a:t>ocket.recv</a:t>
            </a:r>
            <a:r>
              <a:rPr lang="en-US" altLang="ko-KR" sz="1800" dirty="0" smtClean="0"/>
              <a:t>()</a:t>
            </a:r>
          </a:p>
          <a:p>
            <a:pPr algn="r">
              <a:buNone/>
            </a:pPr>
            <a:endParaRPr lang="en-US" altLang="ko-KR" sz="1800" dirty="0" smtClean="0"/>
          </a:p>
          <a:p>
            <a:pPr algn="r">
              <a:buNone/>
            </a:pPr>
            <a:r>
              <a:rPr lang="en-US" altLang="ko-KR" sz="1800" dirty="0" err="1" smtClean="0"/>
              <a:t>s</a:t>
            </a:r>
            <a:r>
              <a:rPr lang="en-US" altLang="ko-KR" sz="1800" dirty="0" err="1" smtClean="0"/>
              <a:t>ocket.send</a:t>
            </a:r>
            <a:r>
              <a:rPr lang="en-US" altLang="ko-KR" sz="1800" dirty="0" smtClean="0"/>
              <a:t>()</a:t>
            </a:r>
          </a:p>
          <a:p>
            <a:pPr algn="r">
              <a:buNone/>
            </a:pPr>
            <a:endParaRPr lang="en-US" altLang="ko-KR" sz="1800" dirty="0" smtClean="0"/>
          </a:p>
          <a:p>
            <a:pPr algn="r">
              <a:buNone/>
            </a:pPr>
            <a:r>
              <a:rPr lang="en-US" altLang="ko-KR" sz="1800" dirty="0" err="1" smtClean="0"/>
              <a:t>s</a:t>
            </a:r>
            <a:r>
              <a:rPr lang="en-US" altLang="ko-KR" sz="1800" dirty="0" err="1" smtClean="0"/>
              <a:t>ocket.close</a:t>
            </a:r>
            <a:r>
              <a:rPr lang="en-US" altLang="ko-KR" sz="1800" dirty="0" smtClean="0"/>
              <a:t>()</a:t>
            </a:r>
          </a:p>
          <a:p>
            <a:pPr algn="r">
              <a:buNone/>
            </a:pPr>
            <a:endParaRPr lang="ko-KR" altLang="en-US" sz="1800" dirty="0"/>
          </a:p>
        </p:txBody>
      </p:sp>
      <p:sp>
        <p:nvSpPr>
          <p:cNvPr id="8" name="직사각형 7"/>
          <p:cNvSpPr/>
          <p:nvPr/>
        </p:nvSpPr>
        <p:spPr>
          <a:xfrm>
            <a:off x="4929190" y="1357298"/>
            <a:ext cx="150019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클라이언</a:t>
            </a:r>
            <a:r>
              <a:rPr lang="ko-KR" altLang="en-US" dirty="0" smtClean="0"/>
              <a:t>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00364" y="1357298"/>
            <a:ext cx="150019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 rot="5400000">
            <a:off x="1410869" y="4161239"/>
            <a:ext cx="4643470" cy="35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3339694" y="4161239"/>
            <a:ext cx="4643470" cy="35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내용 개체 틀 4"/>
          <p:cNvSpPr txBox="1">
            <a:spLocks/>
          </p:cNvSpPr>
          <p:nvPr/>
        </p:nvSpPr>
        <p:spPr bwMode="auto">
          <a:xfrm>
            <a:off x="5715008" y="2071678"/>
            <a:ext cx="3286148" cy="3857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800" dirty="0" smtClean="0">
                <a:latin typeface="+mn-ea"/>
                <a:ea typeface="+mn-ea"/>
              </a:rPr>
              <a:t>s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ocket.connect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()</a:t>
            </a:r>
          </a:p>
          <a:p>
            <a:pPr marL="342900" marR="0" lvl="0" indent="-34290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socket.send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()</a:t>
            </a:r>
          </a:p>
          <a:p>
            <a:pPr marL="342900" marR="0" lvl="0" indent="-34290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socket.send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()</a:t>
            </a:r>
          </a:p>
          <a:p>
            <a:pPr marL="342900" marR="0" lvl="0" indent="-34290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socket.recv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()</a:t>
            </a:r>
          </a:p>
          <a:p>
            <a:pPr marL="342900" marR="0" lvl="0" indent="-34290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socket.close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()</a:t>
            </a:r>
          </a:p>
          <a:p>
            <a:pPr marL="342900" marR="0" lvl="0" indent="-342900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7" name="왼쪽으로 구부러진 화살표 16"/>
          <p:cNvSpPr/>
          <p:nvPr/>
        </p:nvSpPr>
        <p:spPr>
          <a:xfrm>
            <a:off x="3786182" y="2071678"/>
            <a:ext cx="285752" cy="42862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왼쪽 화살표 17"/>
          <p:cNvSpPr/>
          <p:nvPr/>
        </p:nvSpPr>
        <p:spPr>
          <a:xfrm>
            <a:off x="3786182" y="2928934"/>
            <a:ext cx="1857388" cy="142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화살표 18"/>
          <p:cNvSpPr/>
          <p:nvPr/>
        </p:nvSpPr>
        <p:spPr>
          <a:xfrm>
            <a:off x="3786182" y="3571876"/>
            <a:ext cx="1857388" cy="142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화살표 19"/>
          <p:cNvSpPr/>
          <p:nvPr/>
        </p:nvSpPr>
        <p:spPr>
          <a:xfrm>
            <a:off x="3786182" y="4214818"/>
            <a:ext cx="1857388" cy="142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3747795" y="4929198"/>
            <a:ext cx="1857388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 화살표 22"/>
          <p:cNvSpPr/>
          <p:nvPr/>
        </p:nvSpPr>
        <p:spPr>
          <a:xfrm>
            <a:off x="3786182" y="5572140"/>
            <a:ext cx="1857388" cy="142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 설명선 23"/>
          <p:cNvSpPr/>
          <p:nvPr/>
        </p:nvSpPr>
        <p:spPr>
          <a:xfrm>
            <a:off x="6500826" y="5786454"/>
            <a:ext cx="2524125" cy="552450"/>
          </a:xfrm>
          <a:prstGeom prst="wedgeRectCallout">
            <a:avLst>
              <a:gd name="adj1" fmla="val -68263"/>
              <a:gd name="adj2" fmla="val -5204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altLang="en-US" sz="1000" kern="100" dirty="0" err="1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서버측의</a:t>
            </a:r>
            <a:r>
              <a:rPr lang="ko-KR" altLang="en-US" sz="10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0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socket</a:t>
            </a:r>
            <a:r>
              <a:rPr lang="ko-KR" altLang="en-US" sz="10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에서 먼저 수행해도 무관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5" name="사각형 설명선 24"/>
          <p:cNvSpPr/>
          <p:nvPr/>
        </p:nvSpPr>
        <p:spPr>
          <a:xfrm flipH="1">
            <a:off x="0" y="3714752"/>
            <a:ext cx="2020396" cy="714380"/>
          </a:xfrm>
          <a:prstGeom prst="wedgeRectCallout">
            <a:avLst>
              <a:gd name="adj1" fmla="val -72477"/>
              <a:gd name="adj2" fmla="val -3987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sz="1000" kern="100" dirty="0" err="1" smtClean="0">
                <a:ea typeface="맑은 고딕" panose="020B0503020000020004" pitchFamily="50" charset="-127"/>
                <a:cs typeface="Times New Roman" panose="02020603050405020304" pitchFamily="18" charset="0"/>
              </a:rPr>
              <a:t>BaseRequestHandler</a:t>
            </a:r>
            <a:r>
              <a:rPr lang="ko-KR" altLang="en-US" sz="1000" kern="1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객체의 </a:t>
            </a:r>
            <a:r>
              <a:rPr lang="en-US" altLang="ko-KR" sz="1000" kern="1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request </a:t>
            </a:r>
            <a:r>
              <a:rPr lang="ko-KR" altLang="en-US" sz="1000" kern="1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데이터 속성을 통해 소켓 객체 획득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간단한 확장 모듈 예제</a:t>
            </a:r>
          </a:p>
        </p:txBody>
      </p:sp>
      <p:sp>
        <p:nvSpPr>
          <p:cNvPr id="12294" name="Rectangle 2"/>
          <p:cNvSpPr>
            <a:spLocks noChangeArrowheads="1"/>
          </p:cNvSpPr>
          <p:nvPr/>
        </p:nvSpPr>
        <p:spPr bwMode="auto">
          <a:xfrm>
            <a:off x="4953000" y="498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sz="quarter" idx="10"/>
          </p:nvPr>
        </p:nvGraphicFramePr>
        <p:xfrm>
          <a:off x="514352" y="1069819"/>
          <a:ext cx="8129614" cy="4715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871"/>
                <a:gridCol w="1822927"/>
                <a:gridCol w="3596816"/>
              </a:tblGrid>
              <a:tr h="565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클래스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메소드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812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TCPServer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serve_forever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클라이언트의 접속 요청을 수신 대기한다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접속 요청이 있을 경우 수락하고 </a:t>
                      </a:r>
                      <a:r>
                        <a:rPr lang="en-US" altLang="ko-KR" dirty="0" err="1" smtClean="0"/>
                        <a:t>BaseRequestHandler</a:t>
                      </a:r>
                      <a:r>
                        <a:rPr lang="ko-KR" altLang="en-US" dirty="0" smtClean="0"/>
                        <a:t>의 </a:t>
                      </a:r>
                      <a:r>
                        <a:rPr lang="en-US" altLang="ko-KR" dirty="0" smtClean="0"/>
                        <a:t>handle()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메서드를</a:t>
                      </a:r>
                      <a:r>
                        <a:rPr lang="ko-KR" altLang="en-US" baseline="0" dirty="0" smtClean="0"/>
                        <a:t> 호출한다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699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BaseRequestHandler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handle()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클라이언트 접속 요청을 처리한다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65575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socket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connect()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서버에 접속 요청을 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6557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send()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데이터를 상대방에게 전송한다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6557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recv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데이터를 수신한다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16966</TotalTime>
  <Words>208</Words>
  <Application>Microsoft Office PowerPoint</Application>
  <PresentationFormat>화면 슬라이드 쇼(4:3)</PresentationFormat>
  <Paragraphs>52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굴림</vt:lpstr>
      <vt:lpstr>Arial</vt:lpstr>
      <vt:lpstr>맑은 고딕</vt:lpstr>
      <vt:lpstr>Wingdings</vt:lpstr>
      <vt:lpstr>돋움</vt:lpstr>
      <vt:lpstr>Times New Roman</vt:lpstr>
      <vt:lpstr>HY견고딕</vt:lpstr>
      <vt:lpstr>HY헤드라인M</vt:lpstr>
      <vt:lpstr>2_디자인 사용자 지정</vt:lpstr>
      <vt:lpstr>13. 네트워크 프로그래밍</vt:lpstr>
      <vt:lpstr>슬라이드 2</vt:lpstr>
      <vt:lpstr>Socket과 TCPServer를 이용한 TCP/IP 프로그래밍</vt:lpstr>
      <vt:lpstr>Socket과 TCPServer를 이용한 TCP/IP 프로그래밍</vt:lpstr>
      <vt:lpstr>간단한 확장 모듈 예제</vt:lpstr>
    </vt:vector>
  </TitlesOfParts>
  <Company>GuildDesign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User</cp:lastModifiedBy>
  <cp:revision>2617</cp:revision>
  <dcterms:created xsi:type="dcterms:W3CDTF">2004-07-21T02:43:03Z</dcterms:created>
  <dcterms:modified xsi:type="dcterms:W3CDTF">2017-08-15T05:45:03Z</dcterms:modified>
</cp:coreProperties>
</file>