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285" r:id="rId1"/>
  </p:sldMasterIdLst>
  <p:notesMasterIdLst>
    <p:notesMasterId r:id="rId13"/>
  </p:notesMasterIdLst>
  <p:handoutMasterIdLst>
    <p:handoutMasterId r:id="rId14"/>
  </p:handoutMasterIdLst>
  <p:sldIdLst>
    <p:sldId id="256" r:id="rId2"/>
    <p:sldId id="380" r:id="rId3"/>
    <p:sldId id="537" r:id="rId4"/>
    <p:sldId id="602" r:id="rId5"/>
    <p:sldId id="585" r:id="rId6"/>
    <p:sldId id="603" r:id="rId7"/>
    <p:sldId id="604" r:id="rId8"/>
    <p:sldId id="605" r:id="rId9"/>
    <p:sldId id="606" r:id="rId10"/>
    <p:sldId id="608" r:id="rId11"/>
    <p:sldId id="607" r:id="rId12"/>
  </p:sldIdLst>
  <p:sldSz cx="9144000" cy="6858000" type="screen4x3"/>
  <p:notesSz cx="6797675" cy="9874250"/>
  <p:embeddedFontLst>
    <p:embeddedFont>
      <p:font typeface="맑은 고딕" pitchFamily="50" charset="-127"/>
      <p:regular r:id="rId15"/>
      <p:bold r:id="rId16"/>
    </p:embeddedFont>
    <p:embeddedFont>
      <p:font typeface="HY견고딕" pitchFamily="18" charset="-127"/>
      <p:regular r:id="rId17"/>
    </p:embeddedFont>
    <p:embeddedFont>
      <p:font typeface="HY헤드라인M" pitchFamily="18" charset="-127"/>
      <p:regular r:id="rId18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60033"/>
    <a:srgbClr val="C0C0C0"/>
    <a:srgbClr val="F4DF90"/>
    <a:srgbClr val="640032"/>
    <a:srgbClr val="452103"/>
    <a:srgbClr val="683104"/>
    <a:srgbClr val="592A03"/>
    <a:srgbClr val="CC9900"/>
    <a:srgbClr val="CC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808" autoAdjust="0"/>
    <p:restoredTop sz="94711" autoAdjust="0"/>
  </p:normalViewPr>
  <p:slideViewPr>
    <p:cSldViewPr showGuides="1">
      <p:cViewPr varScale="1">
        <p:scale>
          <a:sx n="86" d="100"/>
          <a:sy n="86" d="100"/>
        </p:scale>
        <p:origin x="-1632" y="-78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D6D8E07F-0976-46E2-904E-95C00B6F9385}" type="datetimeFigureOut">
              <a:rPr lang="ko-KR" altLang="en-US"/>
              <a:pPr>
                <a:defRPr/>
              </a:pPr>
              <a:t>2017-08-16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7FD09C7F-A55B-41D6-AE96-C53DAC1279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815334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96054449-A562-48AA-B6DA-0078C595B212}" type="datetimeFigureOut">
              <a:rPr lang="ko-KR" altLang="en-US"/>
              <a:pPr>
                <a:defRPr/>
              </a:pPr>
              <a:t>2017-08-16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E945DB59-14D1-455B-8746-E9D105B5CF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330547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39942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86686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98486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 b="1" dirty="0" smtClean="0">
                <a:solidFill>
                  <a:srgbClr val="660033"/>
                </a:solidFill>
                <a:latin typeface="+mj-ea"/>
                <a:ea typeface="+mj-ea"/>
              </a:rPr>
              <a:t>Contents</a:t>
            </a:r>
            <a:endParaRPr kumimoji="0" lang="ko-KR" altLang="en-US" sz="2800" b="1" dirty="0" smtClean="0">
              <a:solidFill>
                <a:srgbClr val="660033"/>
              </a:solidFill>
              <a:latin typeface="+mj-ea"/>
              <a:ea typeface="+mj-ea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108238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>
                <a:latin typeface="+mn-ea"/>
                <a:ea typeface="+mn-ea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746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 smtClean="0">
              <a:solidFill>
                <a:srgbClr val="1D4940"/>
              </a:solidFill>
              <a:latin typeface="+mn-lt"/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1">
              <a:defRPr/>
            </a:pPr>
            <a:fld id="{A671FEA9-7017-4FF7-905A-7398DB6C973A}" type="slidenum">
              <a:rPr lang="ko-KR" altLang="en-US" sz="1100" smtClean="0">
                <a:solidFill>
                  <a:srgbClr val="452103"/>
                </a:solidFill>
                <a:latin typeface="+mn-lt"/>
                <a:ea typeface="HY헤드라인M" panose="02030600000101010101" pitchFamily="18" charset="-127"/>
              </a:rPr>
              <a:pPr algn="r" latinLnBrk="1">
                <a:defRPr/>
              </a:pPr>
              <a:t>‹#›</a:t>
            </a:fld>
            <a:endParaRPr lang="en-US" altLang="ko-KR" sz="1100" smtClean="0">
              <a:solidFill>
                <a:srgbClr val="452103"/>
              </a:solidFill>
              <a:latin typeface="+mn-lt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2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+mn-lt"/>
            </a:endParaRPr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+mn-lt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78" r:id="rId2"/>
    <p:sldLayoutId id="2147484576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660033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qlite.org/download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5"/>
          <p:cNvSpPr>
            <a:spLocks noGrp="1"/>
          </p:cNvSpPr>
          <p:nvPr>
            <p:ph type="ctrTitle"/>
          </p:nvPr>
        </p:nvSpPr>
        <p:spPr>
          <a:xfrm>
            <a:off x="76200" y="4267200"/>
            <a:ext cx="9067800" cy="838200"/>
          </a:xfrm>
        </p:spPr>
        <p:txBody>
          <a:bodyPr/>
          <a:lstStyle/>
          <a:p>
            <a:pPr algn="ctr"/>
            <a:r>
              <a:rPr lang="en-US" altLang="ko-KR" sz="2800" b="1" dirty="0" smtClean="0"/>
              <a:t>15. </a:t>
            </a:r>
            <a:r>
              <a:rPr lang="en-US" altLang="ko-KR" sz="2800" b="1" dirty="0" err="1" smtClean="0"/>
              <a:t>SQLite</a:t>
            </a:r>
            <a:r>
              <a:rPr lang="ko-KR" altLang="en-US" sz="2800" b="1" dirty="0" smtClean="0"/>
              <a:t>를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이용한 데이터베이스</a:t>
            </a:r>
            <a:endParaRPr lang="ko-KR" altLang="en-US" sz="2800" b="1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dirty="0" err="1" smtClean="0"/>
              <a:t>SQLite</a:t>
            </a:r>
            <a:r>
              <a:rPr lang="ko-KR" altLang="en-US" dirty="0" smtClean="0"/>
              <a:t>의 파이썬 </a:t>
            </a:r>
            <a:r>
              <a:rPr lang="en-US" altLang="ko-KR" dirty="0" smtClean="0"/>
              <a:t>API – </a:t>
            </a:r>
            <a:r>
              <a:rPr lang="ko-KR" altLang="en-US" dirty="0" smtClean="0"/>
              <a:t>레코드 수</a:t>
            </a:r>
            <a:r>
              <a:rPr lang="ko-KR" altLang="en-US" dirty="0" smtClean="0"/>
              <a:t>정</a:t>
            </a:r>
            <a:endParaRPr lang="ko-KR" altLang="en-US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8" name="그림 7" descr="updaterecord_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928670"/>
            <a:ext cx="5929354" cy="57616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모서리가 둥근 직사각형 8"/>
          <p:cNvSpPr/>
          <p:nvPr/>
        </p:nvSpPr>
        <p:spPr>
          <a:xfrm>
            <a:off x="1285852" y="1928802"/>
            <a:ext cx="5929354" cy="14287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dirty="0" err="1" smtClean="0"/>
              <a:t>SQLite</a:t>
            </a:r>
            <a:r>
              <a:rPr lang="ko-KR" altLang="en-US" dirty="0" smtClean="0"/>
              <a:t>의 파이썬 </a:t>
            </a:r>
            <a:r>
              <a:rPr lang="en-US" altLang="ko-KR" dirty="0" smtClean="0"/>
              <a:t>API – </a:t>
            </a:r>
            <a:r>
              <a:rPr lang="ko-KR" altLang="en-US" dirty="0" smtClean="0"/>
              <a:t>레코드 삭제</a:t>
            </a:r>
            <a:endParaRPr lang="ko-KR" altLang="en-US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6" name="그림 5" descr="updaterecord_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1000108"/>
            <a:ext cx="7215238" cy="50265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785786" y="2000240"/>
            <a:ext cx="6500858" cy="12858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/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smtClean="0"/>
              <a:t> </a:t>
            </a:r>
            <a:r>
              <a:rPr lang="en-US" altLang="ko-KR" dirty="0" smtClean="0"/>
              <a:t>SQLite3 </a:t>
            </a:r>
            <a:r>
              <a:rPr lang="ko-KR" altLang="en-US" dirty="0" err="1" smtClean="0"/>
              <a:t>내려받기</a:t>
            </a: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SQLite</a:t>
            </a:r>
            <a:r>
              <a:rPr lang="ko-KR" altLang="en-US" dirty="0" smtClean="0"/>
              <a:t>의 파이썬 </a:t>
            </a:r>
            <a:r>
              <a:rPr lang="en-US" altLang="ko-KR" dirty="0" smtClean="0"/>
              <a:t>API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1071546"/>
            <a:ext cx="8686800" cy="5429288"/>
          </a:xfrm>
        </p:spPr>
        <p:txBody>
          <a:bodyPr/>
          <a:lstStyle/>
          <a:p>
            <a:pPr lvl="1"/>
            <a:r>
              <a:rPr lang="en-US" altLang="ko-KR" dirty="0" err="1" smtClean="0"/>
              <a:t>SQLite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홈페이지에서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만으로 데이터베이스를 다룰 수 있는 </a:t>
            </a:r>
            <a:r>
              <a:rPr lang="en-US" altLang="ko-KR" dirty="0" err="1" smtClean="0"/>
              <a:t>SQLite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셀 </a:t>
            </a:r>
            <a:r>
              <a:rPr lang="ko-KR" altLang="en-US" dirty="0" smtClean="0"/>
              <a:t>프로그램을 무료로 제공한다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2"/>
              </a:rPr>
              <a:t>https://www.SQLite.org/download.html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dirty="0" smtClean="0"/>
              <a:t>SQLite3 </a:t>
            </a:r>
            <a:r>
              <a:rPr lang="ko-KR" altLang="en-US" dirty="0" err="1" smtClean="0"/>
              <a:t>내려받기</a:t>
            </a:r>
            <a:endParaRPr lang="ko-KR" altLang="en-US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5" name="그림 4" descr="sqlite_shel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357430"/>
            <a:ext cx="7500990" cy="4735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1071546"/>
            <a:ext cx="8686800" cy="5429288"/>
          </a:xfrm>
        </p:spPr>
        <p:txBody>
          <a:bodyPr/>
          <a:lstStyle/>
          <a:p>
            <a:pPr lvl="1"/>
            <a:r>
              <a:rPr lang="ko-KR" altLang="en-US" dirty="0" err="1" smtClean="0"/>
              <a:t>파이썬</a:t>
            </a:r>
            <a:r>
              <a:rPr lang="en-US" altLang="ko-KR" dirty="0" smtClean="0"/>
              <a:t>3</a:t>
            </a:r>
            <a:r>
              <a:rPr lang="ko-KR" altLang="en-US" dirty="0" smtClean="0"/>
              <a:t>에는 </a:t>
            </a:r>
            <a:r>
              <a:rPr lang="en-US" altLang="ko-KR" dirty="0" err="1" smtClean="0"/>
              <a:t>SQLite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라이브러리가 기본적으로 탑재되어 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r>
              <a:rPr lang="en-US" altLang="ko-KR" dirty="0" err="1" smtClean="0"/>
              <a:t>SQLite</a:t>
            </a:r>
            <a:r>
              <a:rPr lang="en-US" altLang="ko-KR" dirty="0" smtClean="0"/>
              <a:t> API </a:t>
            </a:r>
            <a:r>
              <a:rPr lang="ko-KR" altLang="en-US" dirty="0" smtClean="0"/>
              <a:t>사용 과정</a:t>
            </a:r>
            <a:endParaRPr lang="en-US" altLang="ko-KR" dirty="0" smtClean="0"/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dirty="0" err="1" smtClean="0"/>
              <a:t>SQLite</a:t>
            </a:r>
            <a:r>
              <a:rPr lang="ko-KR" altLang="en-US" dirty="0" smtClean="0"/>
              <a:t>의 파이썬 </a:t>
            </a:r>
            <a:r>
              <a:rPr lang="en-US" altLang="ko-KR" dirty="0" smtClean="0"/>
              <a:t>API</a:t>
            </a:r>
            <a:endParaRPr lang="ko-KR" altLang="en-US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28662" y="1571612"/>
            <a:ext cx="7000924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mport sqlite3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000100" y="2928934"/>
          <a:ext cx="69294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93"/>
                <a:gridCol w="55489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순서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커넥션</a:t>
                      </a:r>
                      <a:r>
                        <a:rPr lang="en-US" altLang="ko-KR" dirty="0" smtClean="0"/>
                        <a:t>(Connection)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열기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커서</a:t>
                      </a:r>
                      <a:r>
                        <a:rPr lang="en-US" altLang="ko-KR" dirty="0" smtClean="0"/>
                        <a:t>(Cursor) </a:t>
                      </a:r>
                      <a:r>
                        <a:rPr lang="ko-KR" altLang="en-US" dirty="0" smtClean="0"/>
                        <a:t>열기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커서를 이용하여 데이터 추가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수정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삭제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커서 닫기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커넥션 닫기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dirty="0" err="1" smtClean="0"/>
              <a:t>SQLite</a:t>
            </a:r>
            <a:r>
              <a:rPr lang="ko-KR" altLang="en-US" dirty="0" smtClean="0"/>
              <a:t>의 파이썬 </a:t>
            </a:r>
            <a:r>
              <a:rPr lang="en-US" altLang="ko-KR" dirty="0" smtClean="0"/>
              <a:t>API – </a:t>
            </a:r>
            <a:r>
              <a:rPr lang="ko-KR" altLang="en-US" dirty="0" smtClean="0"/>
              <a:t>커넥션 열고 닫기</a:t>
            </a:r>
            <a:endParaRPr lang="ko-KR" altLang="en-US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28662" y="1357298"/>
            <a:ext cx="7000924" cy="1928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mport sqlite3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c</a:t>
            </a:r>
            <a:r>
              <a:rPr lang="en-US" altLang="ko-KR" dirty="0" err="1" smtClean="0">
                <a:solidFill>
                  <a:schemeClr val="tx1"/>
                </a:solidFill>
              </a:rPr>
              <a:t>onn</a:t>
            </a:r>
            <a:r>
              <a:rPr lang="en-US" altLang="ko-KR" dirty="0" smtClean="0">
                <a:solidFill>
                  <a:schemeClr val="tx1"/>
                </a:solidFill>
              </a:rPr>
              <a:t> = sqlite3.connect(‘</a:t>
            </a:r>
            <a:r>
              <a:rPr lang="en-US" altLang="ko-KR" dirty="0" err="1" smtClean="0">
                <a:solidFill>
                  <a:schemeClr val="tx1"/>
                </a:solidFill>
              </a:rPr>
              <a:t>test.db</a:t>
            </a:r>
            <a:r>
              <a:rPr lang="en-US" altLang="ko-KR" dirty="0" smtClean="0">
                <a:solidFill>
                  <a:schemeClr val="tx1"/>
                </a:solidFill>
              </a:rPr>
              <a:t>’)  </a:t>
            </a:r>
            <a:r>
              <a:rPr lang="en-US" altLang="ko-KR" dirty="0" smtClean="0">
                <a:solidFill>
                  <a:srgbClr val="FF0000"/>
                </a:solidFill>
              </a:rPr>
              <a:t># </a:t>
            </a:r>
            <a:r>
              <a:rPr lang="ko-KR" altLang="en-US" dirty="0" smtClean="0">
                <a:solidFill>
                  <a:srgbClr val="FF0000"/>
                </a:solidFill>
              </a:rPr>
              <a:t>커넥션 열기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conn.close</a:t>
            </a:r>
            <a:r>
              <a:rPr lang="en-US" altLang="ko-KR" dirty="0" smtClean="0">
                <a:solidFill>
                  <a:schemeClr val="tx1"/>
                </a:solidFill>
              </a:rPr>
              <a:t>()  </a:t>
            </a:r>
            <a:r>
              <a:rPr lang="en-US" altLang="ko-KR" dirty="0" smtClean="0">
                <a:solidFill>
                  <a:srgbClr val="FF0000"/>
                </a:solidFill>
              </a:rPr>
              <a:t># </a:t>
            </a:r>
            <a:r>
              <a:rPr lang="ko-KR" altLang="en-US" dirty="0" smtClean="0">
                <a:solidFill>
                  <a:srgbClr val="FF0000"/>
                </a:solidFill>
              </a:rPr>
              <a:t>커넥션 닫기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사각형 설명선 8"/>
          <p:cNvSpPr/>
          <p:nvPr/>
        </p:nvSpPr>
        <p:spPr>
          <a:xfrm flipH="1">
            <a:off x="3714744" y="3429000"/>
            <a:ext cx="4643470" cy="1071570"/>
          </a:xfrm>
          <a:prstGeom prst="wedgeRectCallout">
            <a:avLst>
              <a:gd name="adj1" fmla="val 23026"/>
              <a:gd name="adj2" fmla="val -12893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sz="1800" kern="100" dirty="0" err="1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test.</a:t>
            </a:r>
            <a:r>
              <a:rPr lang="en-US" altLang="ko-KR" sz="1800" kern="100" dirty="0" err="1" smtClean="0">
                <a:ea typeface="맑은 고딕" panose="020B0503020000020004" pitchFamily="50" charset="-127"/>
                <a:cs typeface="Times New Roman" panose="02020603050405020304" pitchFamily="18" charset="0"/>
              </a:rPr>
              <a:t>db</a:t>
            </a:r>
            <a:r>
              <a:rPr lang="en-US" altLang="ko-KR" sz="18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파일이 </a:t>
            </a:r>
            <a:r>
              <a:rPr lang="ko-KR" altLang="en-US" sz="1800" kern="1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있다면 그 파일을 열고</a:t>
            </a:r>
            <a:r>
              <a:rPr lang="en-US" altLang="ko-KR" sz="1800" kern="1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그렇지 않다면 새로 만든다</a:t>
            </a:r>
            <a:r>
              <a:rPr lang="en-US" altLang="ko-KR" sz="1800" kern="1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8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dirty="0" err="1" smtClean="0"/>
              <a:t>SQLite</a:t>
            </a:r>
            <a:r>
              <a:rPr lang="ko-KR" altLang="en-US" dirty="0" smtClean="0"/>
              <a:t>의 파이썬 </a:t>
            </a:r>
            <a:r>
              <a:rPr lang="en-US" altLang="ko-KR" dirty="0" smtClean="0"/>
              <a:t>API – </a:t>
            </a:r>
            <a:r>
              <a:rPr lang="ko-KR" altLang="en-US" dirty="0" smtClean="0"/>
              <a:t>커서로 작업하기</a:t>
            </a:r>
            <a:endParaRPr lang="ko-KR" altLang="en-US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28662" y="1357298"/>
            <a:ext cx="7215238" cy="2571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mport sqlite3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c</a:t>
            </a:r>
            <a:r>
              <a:rPr lang="en-US" altLang="ko-KR" dirty="0" err="1" smtClean="0">
                <a:solidFill>
                  <a:schemeClr val="tx1"/>
                </a:solidFill>
              </a:rPr>
              <a:t>onn</a:t>
            </a:r>
            <a:r>
              <a:rPr lang="en-US" altLang="ko-KR" dirty="0" smtClean="0">
                <a:solidFill>
                  <a:schemeClr val="tx1"/>
                </a:solidFill>
              </a:rPr>
              <a:t> = sqlite3.connect(‘</a:t>
            </a:r>
            <a:r>
              <a:rPr lang="en-US" altLang="ko-KR" dirty="0" err="1" smtClean="0">
                <a:solidFill>
                  <a:schemeClr val="tx1"/>
                </a:solidFill>
              </a:rPr>
              <a:t>test.db</a:t>
            </a:r>
            <a:r>
              <a:rPr lang="en-US" altLang="ko-KR" dirty="0" smtClean="0">
                <a:solidFill>
                  <a:schemeClr val="tx1"/>
                </a:solidFill>
              </a:rPr>
              <a:t>’)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cursor = </a:t>
            </a:r>
            <a:r>
              <a:rPr lang="en-US" altLang="ko-KR" dirty="0" err="1" smtClean="0">
                <a:solidFill>
                  <a:schemeClr val="tx1"/>
                </a:solidFill>
              </a:rPr>
              <a:t>conn.cursor</a:t>
            </a:r>
            <a:r>
              <a:rPr lang="en-US" altLang="ko-KR" dirty="0" smtClean="0">
                <a:solidFill>
                  <a:schemeClr val="tx1"/>
                </a:solidFill>
              </a:rPr>
              <a:t>() </a:t>
            </a:r>
            <a:r>
              <a:rPr lang="en-US" altLang="ko-KR" dirty="0" smtClean="0">
                <a:solidFill>
                  <a:srgbClr val="FF0000"/>
                </a:solidFill>
              </a:rPr>
              <a:t># </a:t>
            </a:r>
            <a:r>
              <a:rPr lang="ko-KR" altLang="en-US" dirty="0" smtClean="0">
                <a:solidFill>
                  <a:srgbClr val="FF0000"/>
                </a:solidFill>
              </a:rPr>
              <a:t>커서 열기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cursor.close</a:t>
            </a:r>
            <a:r>
              <a:rPr lang="en-US" altLang="ko-KR" dirty="0" smtClean="0">
                <a:solidFill>
                  <a:schemeClr val="tx1"/>
                </a:solidFill>
              </a:rPr>
              <a:t>() </a:t>
            </a:r>
            <a:r>
              <a:rPr lang="en-US" altLang="ko-KR" dirty="0" smtClean="0">
                <a:solidFill>
                  <a:srgbClr val="FF0000"/>
                </a:solidFill>
              </a:rPr>
              <a:t># </a:t>
            </a:r>
            <a:r>
              <a:rPr lang="ko-KR" altLang="en-US" dirty="0" smtClean="0">
                <a:solidFill>
                  <a:srgbClr val="FF0000"/>
                </a:solidFill>
              </a:rPr>
              <a:t>커서 </a:t>
            </a:r>
            <a:r>
              <a:rPr lang="ko-KR" altLang="en-US" dirty="0" smtClean="0">
                <a:solidFill>
                  <a:srgbClr val="FF0000"/>
                </a:solidFill>
              </a:rPr>
              <a:t>닫기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conn.close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dirty="0" err="1" smtClean="0"/>
              <a:t>SQLite</a:t>
            </a:r>
            <a:r>
              <a:rPr lang="ko-KR" altLang="en-US" dirty="0" smtClean="0"/>
              <a:t>의 파이썬 </a:t>
            </a:r>
            <a:r>
              <a:rPr lang="en-US" altLang="ko-KR" dirty="0" smtClean="0"/>
              <a:t>API – </a:t>
            </a:r>
            <a:r>
              <a:rPr lang="ko-KR" altLang="en-US" dirty="0" smtClean="0"/>
              <a:t>테이블 생성</a:t>
            </a:r>
            <a:endParaRPr lang="ko-KR" altLang="en-US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8" name="그림 7" descr="createtable_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3" y="1285860"/>
            <a:ext cx="7442821" cy="33575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모서리가 둥근 직사각형 8"/>
          <p:cNvSpPr/>
          <p:nvPr/>
        </p:nvSpPr>
        <p:spPr>
          <a:xfrm>
            <a:off x="785786" y="2643182"/>
            <a:ext cx="6429420" cy="11430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dirty="0" err="1" smtClean="0"/>
              <a:t>SQLite</a:t>
            </a:r>
            <a:r>
              <a:rPr lang="ko-KR" altLang="en-US" dirty="0" smtClean="0"/>
              <a:t>의 파이썬 </a:t>
            </a:r>
            <a:r>
              <a:rPr lang="en-US" altLang="ko-KR" dirty="0" smtClean="0"/>
              <a:t>API – </a:t>
            </a:r>
            <a:r>
              <a:rPr lang="ko-KR" altLang="en-US" dirty="0" smtClean="0"/>
              <a:t>레코드 추가</a:t>
            </a:r>
            <a:endParaRPr lang="ko-KR" altLang="en-US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5" name="그림 4" descr="insertrecord_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928670"/>
            <a:ext cx="6134957" cy="62397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1428728" y="2143116"/>
            <a:ext cx="4929222" cy="11430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28728" y="4093976"/>
            <a:ext cx="4929222" cy="11430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dirty="0" err="1" smtClean="0"/>
              <a:t>SQLite</a:t>
            </a:r>
            <a:r>
              <a:rPr lang="ko-KR" altLang="en-US" dirty="0" smtClean="0"/>
              <a:t>의 파이썬 </a:t>
            </a:r>
            <a:r>
              <a:rPr lang="en-US" altLang="ko-KR" dirty="0" smtClean="0"/>
              <a:t>API – </a:t>
            </a:r>
            <a:r>
              <a:rPr lang="ko-KR" altLang="en-US" dirty="0" smtClean="0"/>
              <a:t>레코드 조회</a:t>
            </a:r>
            <a:endParaRPr lang="ko-KR" altLang="en-US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8" name="그림 7" descr="selectrecord_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071546"/>
            <a:ext cx="6786610" cy="38073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모서리가 둥근 직사각형 8"/>
          <p:cNvSpPr/>
          <p:nvPr/>
        </p:nvSpPr>
        <p:spPr>
          <a:xfrm>
            <a:off x="785786" y="2357430"/>
            <a:ext cx="6715172" cy="17145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17243</TotalTime>
  <Words>181</Words>
  <Application>Microsoft Office PowerPoint</Application>
  <PresentationFormat>화면 슬라이드 쇼(4:3)</PresentationFormat>
  <Paragraphs>44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굴림</vt:lpstr>
      <vt:lpstr>Arial</vt:lpstr>
      <vt:lpstr>맑은 고딕</vt:lpstr>
      <vt:lpstr>Wingdings</vt:lpstr>
      <vt:lpstr>돋움</vt:lpstr>
      <vt:lpstr>Times New Roman</vt:lpstr>
      <vt:lpstr>HY견고딕</vt:lpstr>
      <vt:lpstr>HY헤드라인M</vt:lpstr>
      <vt:lpstr>2_디자인 사용자 지정</vt:lpstr>
      <vt:lpstr>15. SQLite를 이용한 데이터베이스</vt:lpstr>
      <vt:lpstr>슬라이드 2</vt:lpstr>
      <vt:lpstr>SQLite3 내려받기</vt:lpstr>
      <vt:lpstr>SQLite의 파이썬 API</vt:lpstr>
      <vt:lpstr>SQLite의 파이썬 API – 커넥션 열고 닫기</vt:lpstr>
      <vt:lpstr>SQLite의 파이썬 API – 커서로 작업하기</vt:lpstr>
      <vt:lpstr>SQLite의 파이썬 API – 테이블 생성</vt:lpstr>
      <vt:lpstr>SQLite의 파이썬 API – 레코드 추가</vt:lpstr>
      <vt:lpstr>SQLite의 파이썬 API – 레코드 조회</vt:lpstr>
      <vt:lpstr>SQLite의 파이썬 API – 레코드 수정</vt:lpstr>
      <vt:lpstr>SQLite의 파이썬 API – 레코드 삭제</vt:lpstr>
    </vt:vector>
  </TitlesOfParts>
  <Company>GuildDesign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User</cp:lastModifiedBy>
  <cp:revision>2648</cp:revision>
  <dcterms:created xsi:type="dcterms:W3CDTF">2004-07-21T02:43:03Z</dcterms:created>
  <dcterms:modified xsi:type="dcterms:W3CDTF">2017-08-16T00:01:14Z</dcterms:modified>
</cp:coreProperties>
</file>