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11"/>
  </p:notesMasterIdLst>
  <p:handoutMasterIdLst>
    <p:handoutMasterId r:id="rId12"/>
  </p:handoutMasterIdLst>
  <p:sldIdLst>
    <p:sldId id="256" r:id="rId2"/>
    <p:sldId id="380" r:id="rId3"/>
    <p:sldId id="537" r:id="rId4"/>
    <p:sldId id="585" r:id="rId5"/>
    <p:sldId id="586" r:id="rId6"/>
    <p:sldId id="584" r:id="rId7"/>
    <p:sldId id="538" r:id="rId8"/>
    <p:sldId id="587" r:id="rId9"/>
    <p:sldId id="588" r:id="rId10"/>
  </p:sldIdLst>
  <p:sldSz cx="9144000" cy="6858000" type="screen4x3"/>
  <p:notesSz cx="6797675" cy="9874250"/>
  <p:embeddedFontLst>
    <p:embeddedFont>
      <p:font typeface="HY견고딕" panose="0203060000010101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HY헤드라인M" panose="02030600000101010101" pitchFamily="18" charset="-127"/>
      <p:regular r:id="rId16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8" autoAdjust="0"/>
    <p:restoredTop sz="94711" autoAdjust="0"/>
  </p:normalViewPr>
  <p:slideViewPr>
    <p:cSldViewPr showGuides="1">
      <p:cViewPr varScale="1">
        <p:scale>
          <a:sx n="83" d="100"/>
          <a:sy n="83" d="100"/>
        </p:scale>
        <p:origin x="1579" y="48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2018-03-30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2018-03-30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668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48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b="1" dirty="0" smtClean="0">
                <a:solidFill>
                  <a:srgbClr val="660033"/>
                </a:solidFill>
                <a:latin typeface="+mj-ea"/>
                <a:ea typeface="+mj-ea"/>
              </a:rPr>
              <a:t>Contents</a:t>
            </a:r>
            <a:endParaRPr kumimoji="0" lang="ko-KR" altLang="en-US" sz="2800" b="1" dirty="0" smtClean="0">
              <a:solidFill>
                <a:srgbClr val="660033"/>
              </a:solidFill>
              <a:latin typeface="+mj-ea"/>
              <a:ea typeface="+mj-ea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0823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6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  <a:latin typeface="+mn-lt"/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+mn-lt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+mn-lt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lt"/>
            </a:endParaRPr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+mn-lt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660033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inpython.github.i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pPr algn="ctr"/>
            <a:r>
              <a:rPr lang="en-US" altLang="ko-KR" sz="2800" b="1" dirty="0" smtClean="0"/>
              <a:t>17. </a:t>
            </a:r>
            <a:r>
              <a:rPr lang="ko-KR" altLang="en-US" sz="2800" b="1" dirty="0" smtClean="0"/>
              <a:t>엑셀파일 다루기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Anaconda(</a:t>
            </a:r>
            <a:r>
              <a:rPr lang="ko-KR" altLang="en-US" dirty="0" smtClean="0"/>
              <a:t>아나콘다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win32com</a:t>
            </a:r>
          </a:p>
          <a:p>
            <a:pPr>
              <a:defRPr/>
            </a:pPr>
            <a:r>
              <a:rPr lang="ko-KR" altLang="en-US" dirty="0" smtClean="0"/>
              <a:t>엑셀에 데이터 저장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엑셀 파일 읽기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셀에 컬러 입히기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071546"/>
            <a:ext cx="8686800" cy="5429288"/>
          </a:xfrm>
        </p:spPr>
        <p:txBody>
          <a:bodyPr/>
          <a:lstStyle/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공식 홈페이지에서 제공하는 설치 파일 </a:t>
            </a:r>
            <a:r>
              <a:rPr lang="en-US" altLang="ko-KR" dirty="0" smtClean="0"/>
              <a:t>: </a:t>
            </a:r>
          </a:p>
          <a:p>
            <a:pPr lvl="1">
              <a:buNone/>
            </a:pPr>
            <a:r>
              <a:rPr lang="en-US" altLang="ko-KR" dirty="0" smtClean="0"/>
              <a:t>      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인터프리터와 기본 프로그램이 설치됨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배포판이라고</a:t>
            </a:r>
            <a:r>
              <a:rPr lang="ko-KR" altLang="en-US" dirty="0" smtClean="0"/>
              <a:t> 불리는 설치 파일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인터프리터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패키지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&lt;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</a:t>
            </a:r>
          </a:p>
          <a:p>
            <a:pPr lvl="1">
              <a:buNone/>
            </a:pPr>
            <a:r>
              <a:rPr lang="en-US" altLang="ko-KR" dirty="0" smtClean="0"/>
              <a:t>Anaconda : https://store.continuum.io/cshop/anaconda/</a:t>
            </a:r>
          </a:p>
          <a:p>
            <a:pPr lvl="1">
              <a:buNone/>
            </a:pPr>
            <a:r>
              <a:rPr lang="en-US" altLang="ko-KR" dirty="0" smtClean="0"/>
              <a:t>Python(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: https://code.google.com/p/pythonxy/</a:t>
            </a:r>
          </a:p>
          <a:p>
            <a:pPr lvl="1">
              <a:buNone/>
            </a:pPr>
            <a:r>
              <a:rPr lang="en-US" altLang="ko-KR" dirty="0" err="1" smtClean="0"/>
              <a:t>Enthought</a:t>
            </a:r>
            <a:r>
              <a:rPr lang="en-US" altLang="ko-KR" dirty="0" smtClean="0"/>
              <a:t> Canopy : https://www.enthought.com/products/epd/</a:t>
            </a:r>
          </a:p>
          <a:p>
            <a:pPr lvl="1">
              <a:buNone/>
            </a:pPr>
            <a:r>
              <a:rPr lang="en-US" altLang="ko-KR" dirty="0" err="1" smtClean="0"/>
              <a:t>WinPython</a:t>
            </a:r>
            <a:r>
              <a:rPr lang="en-US" altLang="ko-KR" dirty="0" smtClean="0"/>
              <a:t> : </a:t>
            </a:r>
            <a:r>
              <a:rPr lang="en-US" altLang="ko-KR" dirty="0" smtClean="0">
                <a:hlinkClick r:id="rId2"/>
              </a:rPr>
              <a:t>http://winpython.github.io/</a:t>
            </a:r>
            <a:endParaRPr lang="en-US" altLang="ko-KR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Anaconda(</a:t>
            </a:r>
            <a:r>
              <a:rPr lang="ko-KR" altLang="en-US" dirty="0" smtClean="0"/>
              <a:t>아나콘다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071546"/>
            <a:ext cx="8686800" cy="5429288"/>
          </a:xfrm>
        </p:spPr>
        <p:txBody>
          <a:bodyPr/>
          <a:lstStyle/>
          <a:p>
            <a:pPr lvl="1"/>
            <a:r>
              <a:rPr lang="en-US" altLang="ko-KR" dirty="0" smtClean="0"/>
              <a:t>Anaconda</a:t>
            </a:r>
          </a:p>
          <a:p>
            <a:pPr lvl="1">
              <a:buNone/>
            </a:pPr>
            <a:r>
              <a:rPr lang="en-US" altLang="ko-KR" dirty="0" smtClean="0"/>
              <a:t>: 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아나콘다는 </a:t>
            </a:r>
            <a:r>
              <a:rPr lang="en-US" altLang="ko-KR" dirty="0" smtClean="0"/>
              <a:t>Continuum Analytics</a:t>
            </a:r>
            <a:r>
              <a:rPr lang="ko-KR" altLang="en-US" dirty="0" smtClean="0"/>
              <a:t>라는 곳에서 만든 파이썬 </a:t>
            </a:r>
            <a:r>
              <a:rPr lang="ko-KR" altLang="en-US" dirty="0" err="1" smtClean="0"/>
              <a:t>배포판으로</a:t>
            </a:r>
            <a:r>
              <a:rPr lang="en-US" altLang="ko-KR" dirty="0" smtClean="0"/>
              <a:t>, 445</a:t>
            </a:r>
            <a:r>
              <a:rPr lang="ko-KR" altLang="en-US" dirty="0" smtClean="0"/>
              <a:t>개 정도의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패키지를 포함하고 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다운로드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https://www.continuum.io/downloads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other version : https://repo.continuum.io/archive/</a:t>
            </a:r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Anaconda(</a:t>
            </a:r>
            <a:r>
              <a:rPr lang="ko-KR" altLang="en-US" dirty="0" smtClean="0"/>
              <a:t>아나콘다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071546"/>
            <a:ext cx="8515672" cy="2501470"/>
          </a:xfrm>
        </p:spPr>
        <p:txBody>
          <a:bodyPr/>
          <a:lstStyle/>
          <a:p>
            <a:pPr lvl="1"/>
            <a:r>
              <a:rPr lang="en-US" altLang="ko-KR" dirty="0" smtClean="0"/>
              <a:t>COM</a:t>
            </a:r>
            <a:r>
              <a:rPr lang="ko-KR" altLang="en-US" dirty="0" smtClean="0"/>
              <a:t>이란 마이크로소프트에서 개발한 기술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</a:t>
            </a:r>
            <a:r>
              <a:rPr lang="ko-KR" altLang="en-US" dirty="0" smtClean="0"/>
              <a:t>이라는 기술의 개념은 기존의 객체 지향 프로그래밍과 크게 다르지 않으나 </a:t>
            </a:r>
            <a:r>
              <a:rPr lang="en-US" altLang="ko-KR" dirty="0" smtClean="0"/>
              <a:t>COM</a:t>
            </a:r>
            <a:r>
              <a:rPr lang="ko-KR" altLang="en-US" dirty="0" smtClean="0"/>
              <a:t>은 여기서 더 나아가 프로그래밍 언어와 상관없이 개발된 객체를 사용할 수 있도록 해줌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</a:t>
            </a:r>
            <a:r>
              <a:rPr lang="ko-KR" altLang="en-US" dirty="0" smtClean="0"/>
              <a:t>을 이용하면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과 같은 프로그래밍 언어에서 개발된 객체도 파이썬에서 사용할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63538" lvl="1" indent="-635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win32com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568" y="3645024"/>
            <a:ext cx="81369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1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import win32com.client </a:t>
            </a:r>
          </a:p>
          <a:p>
            <a:pPr marL="180975" lvl="1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explore = win32com.client.Dispatch("</a:t>
            </a:r>
            <a:r>
              <a:rPr lang="en-US" altLang="ko-KR" dirty="0" err="1" smtClean="0">
                <a:solidFill>
                  <a:schemeClr val="tx1"/>
                </a:solidFill>
              </a:rPr>
              <a:t>InternetExplorer.Application</a:t>
            </a:r>
            <a:r>
              <a:rPr lang="en-US" altLang="ko-KR" dirty="0" smtClean="0">
                <a:solidFill>
                  <a:schemeClr val="tx1"/>
                </a:solidFill>
              </a:rPr>
              <a:t>") </a:t>
            </a:r>
            <a:r>
              <a:rPr lang="en-US" altLang="ko-KR" dirty="0" err="1" smtClean="0">
                <a:solidFill>
                  <a:schemeClr val="tx1"/>
                </a:solidFill>
              </a:rPr>
              <a:t>explore.Visible</a:t>
            </a:r>
            <a:r>
              <a:rPr lang="en-US" altLang="ko-KR" dirty="0" smtClean="0">
                <a:solidFill>
                  <a:schemeClr val="tx1"/>
                </a:solidFill>
              </a:rPr>
              <a:t> = True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3568" y="5157192"/>
            <a:ext cx="8136904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1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word = win32com.client.Dispatch("</a:t>
            </a:r>
            <a:r>
              <a:rPr lang="en-US" altLang="ko-KR" dirty="0" err="1" smtClean="0">
                <a:solidFill>
                  <a:schemeClr val="tx1"/>
                </a:solidFill>
              </a:rPr>
              <a:t>Word.Application</a:t>
            </a:r>
            <a:r>
              <a:rPr lang="en-US" altLang="ko-KR" dirty="0" smtClean="0">
                <a:solidFill>
                  <a:schemeClr val="tx1"/>
                </a:solidFill>
              </a:rPr>
              <a:t>") </a:t>
            </a:r>
          </a:p>
          <a:p>
            <a:pPr marL="180975" lvl="1">
              <a:buNone/>
            </a:pPr>
            <a:r>
              <a:rPr lang="en-US" altLang="ko-KR" dirty="0" err="1" smtClean="0">
                <a:solidFill>
                  <a:schemeClr val="tx1"/>
                </a:solidFill>
              </a:rPr>
              <a:t>word.Visible</a:t>
            </a:r>
            <a:r>
              <a:rPr lang="en-US" altLang="ko-KR" dirty="0" smtClean="0">
                <a:solidFill>
                  <a:schemeClr val="tx1"/>
                </a:solidFill>
              </a:rPr>
              <a:t> =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엑셀에 데이터 저장</a:t>
            </a:r>
            <a:endParaRPr lang="en-US" altLang="ko-KR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2" name="내용 개체 틀 2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indent="20638">
              <a:buNone/>
            </a:pPr>
            <a:r>
              <a:rPr lang="en-US" altLang="ko-KR" dirty="0" smtClean="0"/>
              <a:t>[1] import win32com</a:t>
            </a:r>
          </a:p>
          <a:p>
            <a:pPr indent="20638">
              <a:buNone/>
            </a:pPr>
            <a:endParaRPr lang="en-US" altLang="ko-KR" dirty="0" smtClean="0"/>
          </a:p>
          <a:p>
            <a:pPr indent="20638">
              <a:buNone/>
            </a:pPr>
            <a:r>
              <a:rPr lang="en-US" altLang="ko-KR" dirty="0" smtClean="0"/>
              <a:t>[2</a:t>
            </a:r>
            <a:r>
              <a:rPr lang="en-US" altLang="ko-KR" smtClean="0"/>
              <a:t>] </a:t>
            </a:r>
            <a:r>
              <a:rPr lang="en-US" altLang="ko-KR" smtClean="0"/>
              <a:t>excel </a:t>
            </a:r>
            <a:r>
              <a:rPr lang="en-US" altLang="ko-KR" dirty="0" smtClean="0"/>
              <a:t>= win32com.client.Dispatch("</a:t>
            </a:r>
            <a:r>
              <a:rPr lang="en-US" altLang="ko-KR" dirty="0" err="1" smtClean="0"/>
              <a:t>Excel.Application</a:t>
            </a:r>
            <a:r>
              <a:rPr lang="en-US" altLang="ko-KR" dirty="0" smtClean="0"/>
              <a:t>") </a:t>
            </a:r>
          </a:p>
          <a:p>
            <a:pPr indent="20638">
              <a:buNone/>
            </a:pPr>
            <a:endParaRPr lang="en-US" altLang="ko-KR" dirty="0" smtClean="0"/>
          </a:p>
          <a:p>
            <a:pPr indent="20638">
              <a:buNone/>
            </a:pPr>
            <a:r>
              <a:rPr lang="en-US" altLang="ko-KR" dirty="0" smtClean="0"/>
              <a:t>[3] </a:t>
            </a:r>
            <a:r>
              <a:rPr lang="en-US" altLang="ko-KR" dirty="0" err="1" smtClean="0"/>
              <a:t>excel.Visible</a:t>
            </a:r>
            <a:r>
              <a:rPr lang="en-US" altLang="ko-KR" dirty="0" smtClean="0"/>
              <a:t> = True </a:t>
            </a:r>
          </a:p>
          <a:p>
            <a:pPr indent="20638">
              <a:buNone/>
            </a:pPr>
            <a:endParaRPr lang="en-US" altLang="ko-KR" dirty="0" smtClean="0"/>
          </a:p>
          <a:p>
            <a:pPr indent="20638">
              <a:buNone/>
            </a:pPr>
            <a:r>
              <a:rPr lang="en-US" altLang="ko-KR" dirty="0" smtClean="0"/>
              <a:t>[4] </a:t>
            </a:r>
            <a:r>
              <a:rPr lang="en-US" altLang="ko-KR" dirty="0" err="1" smtClean="0"/>
              <a:t>wb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excel.Workbooks.Add</a:t>
            </a:r>
            <a:r>
              <a:rPr lang="en-US" altLang="ko-KR" dirty="0" smtClean="0"/>
              <a:t>() </a:t>
            </a:r>
          </a:p>
          <a:p>
            <a:pPr indent="20638">
              <a:buNone/>
            </a:pPr>
            <a:endParaRPr lang="en-US" altLang="ko-KR" dirty="0" smtClean="0"/>
          </a:p>
          <a:p>
            <a:pPr indent="20638">
              <a:buNone/>
            </a:pPr>
            <a:r>
              <a:rPr lang="en-US" altLang="ko-KR" dirty="0" smtClean="0"/>
              <a:t>[5] </a:t>
            </a:r>
            <a:r>
              <a:rPr lang="en-US" altLang="ko-KR" dirty="0" err="1" smtClean="0"/>
              <a:t>ws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wb.Worksheets</a:t>
            </a:r>
            <a:r>
              <a:rPr lang="en-US" altLang="ko-KR" dirty="0" smtClean="0"/>
              <a:t>("Sheet1") </a:t>
            </a:r>
          </a:p>
          <a:p>
            <a:pPr indent="20638">
              <a:buNone/>
            </a:pPr>
            <a:endParaRPr lang="en-US" altLang="ko-KR" dirty="0" smtClean="0"/>
          </a:p>
          <a:p>
            <a:pPr indent="20638">
              <a:buNone/>
            </a:pPr>
            <a:r>
              <a:rPr lang="en-US" altLang="ko-KR" dirty="0" smtClean="0"/>
              <a:t>[6] </a:t>
            </a:r>
            <a:r>
              <a:rPr lang="en-US" altLang="ko-KR" dirty="0" err="1" smtClean="0"/>
              <a:t>ws.Cells</a:t>
            </a:r>
            <a:r>
              <a:rPr lang="en-US" altLang="ko-KR" dirty="0" smtClean="0"/>
              <a:t>(1, 1).Value = "hello world" </a:t>
            </a:r>
          </a:p>
          <a:p>
            <a:pPr indent="20638">
              <a:buNone/>
            </a:pPr>
            <a:endParaRPr lang="en-US" altLang="ko-KR" dirty="0" smtClean="0"/>
          </a:p>
          <a:p>
            <a:pPr indent="20638">
              <a:buNone/>
            </a:pPr>
            <a:r>
              <a:rPr lang="en-US" altLang="ko-KR" dirty="0" smtClean="0"/>
              <a:t>[7] </a:t>
            </a:r>
            <a:r>
              <a:rPr lang="en-US" altLang="ko-KR" dirty="0" err="1" smtClean="0"/>
              <a:t>wb.SaveAs</a:t>
            </a:r>
            <a:r>
              <a:rPr lang="en-US" altLang="ko-KR" dirty="0" smtClean="0"/>
              <a:t>(‘d:\\</a:t>
            </a:r>
            <a:r>
              <a:rPr lang="en-US" altLang="ko-KR" dirty="0" err="1" smtClean="0"/>
              <a:t>hyj</a:t>
            </a:r>
            <a:r>
              <a:rPr lang="en-US" altLang="ko-KR" dirty="0" smtClean="0"/>
              <a:t>\\work\\test.xlsx') </a:t>
            </a:r>
          </a:p>
          <a:p>
            <a:pPr indent="20638">
              <a:buNone/>
            </a:pPr>
            <a:endParaRPr lang="en-US" altLang="ko-KR" dirty="0" smtClean="0"/>
          </a:p>
          <a:p>
            <a:pPr indent="20638">
              <a:buNone/>
            </a:pPr>
            <a:r>
              <a:rPr lang="en-US" altLang="ko-KR" dirty="0" smtClean="0"/>
              <a:t>[8] </a:t>
            </a:r>
            <a:r>
              <a:rPr lang="en-US" altLang="ko-KR" dirty="0" err="1" smtClean="0"/>
              <a:t>excel.Quit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엑셀 파일 읽기</a:t>
            </a:r>
            <a:endParaRPr lang="en-US" altLang="ko-KR" dirty="0" smtClean="0"/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4953000" y="498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indent="20638">
              <a:buNone/>
            </a:pPr>
            <a:r>
              <a:rPr lang="en-US" altLang="ko-KR" dirty="0" smtClean="0"/>
              <a:t>[1] import win32com.client </a:t>
            </a:r>
          </a:p>
          <a:p>
            <a:pPr indent="20638">
              <a:buNone/>
            </a:pPr>
            <a:endParaRPr lang="en-US" altLang="ko-KR" dirty="0" smtClean="0"/>
          </a:p>
          <a:p>
            <a:pPr indent="20638">
              <a:buNone/>
            </a:pPr>
            <a:r>
              <a:rPr lang="en-US" altLang="ko-KR" dirty="0" smtClean="0"/>
              <a:t>[2] excel = win32com.client.Dispatch("</a:t>
            </a:r>
            <a:r>
              <a:rPr lang="en-US" altLang="ko-KR" dirty="0" err="1" smtClean="0"/>
              <a:t>Excel.Application</a:t>
            </a:r>
            <a:r>
              <a:rPr lang="en-US" altLang="ko-KR" dirty="0" smtClean="0"/>
              <a:t>") </a:t>
            </a:r>
          </a:p>
          <a:p>
            <a:pPr indent="20638">
              <a:buNone/>
            </a:pPr>
            <a:endParaRPr lang="en-US" altLang="ko-KR" dirty="0" smtClean="0"/>
          </a:p>
          <a:p>
            <a:pPr indent="20638">
              <a:buNone/>
            </a:pPr>
            <a:r>
              <a:rPr lang="en-US" altLang="ko-KR" dirty="0" smtClean="0"/>
              <a:t>[3] </a:t>
            </a:r>
            <a:r>
              <a:rPr lang="en-US" altLang="ko-KR" dirty="0" err="1" smtClean="0"/>
              <a:t>excel.Visible</a:t>
            </a:r>
            <a:r>
              <a:rPr lang="en-US" altLang="ko-KR" dirty="0" smtClean="0"/>
              <a:t> = True </a:t>
            </a:r>
          </a:p>
          <a:p>
            <a:pPr indent="20638">
              <a:buNone/>
            </a:pPr>
            <a:endParaRPr lang="en-US" altLang="ko-KR" dirty="0" smtClean="0"/>
          </a:p>
          <a:p>
            <a:pPr indent="20638">
              <a:buNone/>
            </a:pPr>
            <a:r>
              <a:rPr lang="en-US" altLang="ko-KR" dirty="0" smtClean="0"/>
              <a:t>[4] </a:t>
            </a:r>
            <a:r>
              <a:rPr lang="en-US" altLang="ko-KR" dirty="0" err="1" smtClean="0"/>
              <a:t>wb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excel.Workbooks.Open</a:t>
            </a:r>
            <a:r>
              <a:rPr lang="en-US" altLang="ko-KR" dirty="0" smtClean="0"/>
              <a:t>(‘d:\\</a:t>
            </a:r>
            <a:r>
              <a:rPr lang="en-US" altLang="ko-KR" dirty="0" err="1" smtClean="0"/>
              <a:t>hyj</a:t>
            </a:r>
            <a:r>
              <a:rPr lang="en-US" altLang="ko-KR" dirty="0" smtClean="0"/>
              <a:t>\\work\\test.xlsx') </a:t>
            </a:r>
          </a:p>
          <a:p>
            <a:pPr indent="20638">
              <a:buNone/>
            </a:pPr>
            <a:endParaRPr lang="en-US" altLang="ko-KR" dirty="0" smtClean="0"/>
          </a:p>
          <a:p>
            <a:pPr indent="20638">
              <a:buNone/>
            </a:pPr>
            <a:r>
              <a:rPr lang="en-US" altLang="ko-KR" dirty="0" smtClean="0"/>
              <a:t>[5] </a:t>
            </a:r>
            <a:r>
              <a:rPr lang="en-US" altLang="ko-KR" dirty="0" err="1" smtClean="0"/>
              <a:t>ws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wb.ActiveSheet</a:t>
            </a:r>
            <a:r>
              <a:rPr lang="en-US" altLang="ko-KR" dirty="0" smtClean="0"/>
              <a:t> </a:t>
            </a:r>
          </a:p>
          <a:p>
            <a:pPr indent="20638">
              <a:buNone/>
            </a:pPr>
            <a:endParaRPr lang="en-US" altLang="ko-KR" dirty="0" smtClean="0"/>
          </a:p>
          <a:p>
            <a:pPr indent="20638">
              <a:buNone/>
            </a:pPr>
            <a:r>
              <a:rPr lang="en-US" altLang="ko-KR" dirty="0" smtClean="0"/>
              <a:t>[6] print(</a:t>
            </a:r>
            <a:r>
              <a:rPr lang="en-US" altLang="ko-KR" dirty="0" err="1" smtClean="0"/>
              <a:t>ws.Cells</a:t>
            </a:r>
            <a:r>
              <a:rPr lang="en-US" altLang="ko-KR" dirty="0" smtClean="0"/>
              <a:t>(1,1).Value) </a:t>
            </a:r>
          </a:p>
          <a:p>
            <a:pPr indent="20638">
              <a:buNone/>
            </a:pPr>
            <a:endParaRPr lang="en-US" altLang="ko-KR" dirty="0" smtClean="0"/>
          </a:p>
          <a:p>
            <a:pPr indent="20638">
              <a:buNone/>
            </a:pPr>
            <a:r>
              <a:rPr lang="en-US" altLang="ko-KR" dirty="0" smtClean="0"/>
              <a:t>[7] </a:t>
            </a:r>
            <a:r>
              <a:rPr lang="en-US" altLang="ko-KR" dirty="0" err="1" smtClean="0"/>
              <a:t>excel.Quit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셀에 컬러 입히기</a:t>
            </a:r>
            <a:endParaRPr lang="en-US" altLang="ko-KR" dirty="0" smtClean="0"/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4953000" y="498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indent="20638">
              <a:buNone/>
            </a:pPr>
            <a:r>
              <a:rPr lang="en-US" altLang="ko-KR" dirty="0" smtClean="0"/>
              <a:t>[1] import win32com.client </a:t>
            </a:r>
          </a:p>
          <a:p>
            <a:pPr indent="20638">
              <a:buNone/>
            </a:pPr>
            <a:endParaRPr lang="en-US" altLang="ko-KR" dirty="0" smtClean="0"/>
          </a:p>
          <a:p>
            <a:pPr indent="20638">
              <a:buNone/>
            </a:pPr>
            <a:r>
              <a:rPr lang="en-US" altLang="ko-KR" dirty="0" smtClean="0"/>
              <a:t>[2] excel = win32com.client.Dispatch("</a:t>
            </a:r>
            <a:r>
              <a:rPr lang="en-US" altLang="ko-KR" dirty="0" err="1" smtClean="0"/>
              <a:t>Excel.Application</a:t>
            </a:r>
            <a:r>
              <a:rPr lang="en-US" altLang="ko-KR" dirty="0" smtClean="0"/>
              <a:t>") </a:t>
            </a:r>
          </a:p>
          <a:p>
            <a:pPr indent="20638">
              <a:buNone/>
            </a:pPr>
            <a:endParaRPr lang="en-US" altLang="ko-KR" dirty="0" smtClean="0"/>
          </a:p>
          <a:p>
            <a:pPr indent="20638">
              <a:buNone/>
            </a:pPr>
            <a:r>
              <a:rPr lang="en-US" altLang="ko-KR" dirty="0" smtClean="0"/>
              <a:t>[3] </a:t>
            </a:r>
            <a:r>
              <a:rPr lang="en-US" altLang="ko-KR" dirty="0" err="1" smtClean="0"/>
              <a:t>excel.Visible</a:t>
            </a:r>
            <a:r>
              <a:rPr lang="en-US" altLang="ko-KR" dirty="0" smtClean="0"/>
              <a:t> = True </a:t>
            </a:r>
          </a:p>
          <a:p>
            <a:pPr indent="20638">
              <a:buNone/>
            </a:pPr>
            <a:endParaRPr lang="en-US" altLang="ko-KR" dirty="0" smtClean="0"/>
          </a:p>
          <a:p>
            <a:pPr indent="20638">
              <a:buNone/>
            </a:pPr>
            <a:r>
              <a:rPr lang="en-US" altLang="ko-KR" dirty="0" smtClean="0"/>
              <a:t>[4] </a:t>
            </a:r>
            <a:r>
              <a:rPr lang="en-US" altLang="ko-KR" dirty="0" err="1" smtClean="0"/>
              <a:t>wb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excel.Workbooks.Add</a:t>
            </a:r>
            <a:r>
              <a:rPr lang="en-US" altLang="ko-KR" dirty="0" smtClean="0"/>
              <a:t>() </a:t>
            </a:r>
          </a:p>
          <a:p>
            <a:pPr indent="20638">
              <a:buNone/>
            </a:pPr>
            <a:endParaRPr lang="en-US" altLang="ko-KR" dirty="0" smtClean="0"/>
          </a:p>
          <a:p>
            <a:pPr indent="20638">
              <a:buNone/>
            </a:pPr>
            <a:r>
              <a:rPr lang="en-US" altLang="ko-KR" dirty="0" smtClean="0"/>
              <a:t>[5] </a:t>
            </a:r>
            <a:r>
              <a:rPr lang="en-US" altLang="ko-KR" dirty="0" err="1" smtClean="0"/>
              <a:t>ws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wb.Worksheets</a:t>
            </a:r>
            <a:r>
              <a:rPr lang="en-US" altLang="ko-KR" dirty="0" smtClean="0"/>
              <a:t>("Sheet1") </a:t>
            </a:r>
          </a:p>
          <a:p>
            <a:pPr indent="20638">
              <a:buNone/>
            </a:pPr>
            <a:endParaRPr lang="en-US" altLang="ko-KR" dirty="0" smtClean="0"/>
          </a:p>
          <a:p>
            <a:pPr indent="20638">
              <a:buNone/>
            </a:pPr>
            <a:r>
              <a:rPr lang="en-US" altLang="ko-KR" dirty="0" smtClean="0"/>
              <a:t>[6] </a:t>
            </a:r>
            <a:r>
              <a:rPr lang="en-US" altLang="ko-KR" dirty="0" err="1" smtClean="0"/>
              <a:t>ws.Cells</a:t>
            </a:r>
            <a:r>
              <a:rPr lang="en-US" altLang="ko-KR" dirty="0" smtClean="0"/>
              <a:t>(1, 1).Value = “python"</a:t>
            </a:r>
          </a:p>
          <a:p>
            <a:pPr indent="20638">
              <a:buNone/>
            </a:pPr>
            <a:endParaRPr lang="en-US" altLang="ko-KR" dirty="0" smtClean="0"/>
          </a:p>
          <a:p>
            <a:pPr indent="20638">
              <a:buNone/>
            </a:pPr>
            <a:r>
              <a:rPr lang="en-US" altLang="ko-KR" dirty="0" smtClean="0"/>
              <a:t>[7] </a:t>
            </a:r>
            <a:r>
              <a:rPr lang="en-US" altLang="ko-KR" dirty="0" err="1" smtClean="0"/>
              <a:t>ws.Range</a:t>
            </a:r>
            <a:r>
              <a:rPr lang="en-US" altLang="ko-KR" dirty="0" smtClean="0"/>
              <a:t>(“B1:C1”).Value = “is good"</a:t>
            </a:r>
          </a:p>
          <a:p>
            <a:pPr indent="20638">
              <a:buNone/>
            </a:pPr>
            <a:endParaRPr lang="en-US" altLang="ko-KR" dirty="0" smtClean="0"/>
          </a:p>
          <a:p>
            <a:pPr indent="20638">
              <a:buNone/>
            </a:pPr>
            <a:r>
              <a:rPr lang="en-US" altLang="ko-KR" dirty="0" smtClean="0"/>
              <a:t>[8] </a:t>
            </a:r>
            <a:r>
              <a:rPr lang="en-US" altLang="ko-KR" dirty="0" err="1" smtClean="0"/>
              <a:t>ws.Range</a:t>
            </a:r>
            <a:r>
              <a:rPr lang="en-US" altLang="ko-KR" dirty="0" smtClean="0"/>
              <a:t>("A1:B1").</a:t>
            </a:r>
            <a:r>
              <a:rPr lang="en-US" altLang="ko-KR" dirty="0" err="1" smtClean="0"/>
              <a:t>Interior.ColorIndex</a:t>
            </a:r>
            <a:r>
              <a:rPr lang="en-US" altLang="ko-KR" dirty="0" smtClean="0"/>
              <a:t>=10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셀에 컬러 입히기</a:t>
            </a:r>
            <a:endParaRPr lang="en-US" altLang="ko-KR" dirty="0" smtClean="0"/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4953000" y="498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indent="20638">
              <a:buNone/>
            </a:pPr>
            <a:r>
              <a:rPr lang="ko-KR" altLang="en-US" dirty="0" smtClean="0"/>
              <a:t>참고로 </a:t>
            </a:r>
            <a:r>
              <a:rPr lang="en-US" altLang="ko-KR" dirty="0" err="1" smtClean="0"/>
              <a:t>ColorIndex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속성은 </a:t>
            </a:r>
            <a:r>
              <a:rPr lang="en-US" altLang="ko-KR" dirty="0" smtClean="0"/>
              <a:t>0~56</a:t>
            </a:r>
            <a:r>
              <a:rPr lang="ko-KR" altLang="en-US" dirty="0" smtClean="0"/>
              <a:t>까지의 값을 가질 수 있으며 </a:t>
            </a:r>
            <a:r>
              <a:rPr lang="ko-KR" altLang="en-US" dirty="0" err="1" smtClean="0"/>
              <a:t>숫자별로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indent="20638">
              <a:buNone/>
            </a:pPr>
            <a:r>
              <a:rPr lang="ko-KR" altLang="en-US" dirty="0" smtClean="0"/>
              <a:t>색상이 정해져 있는데 색상 값은 마이크로소프트사에서 제공</a:t>
            </a:r>
            <a:endParaRPr lang="en-US" altLang="ko-KR" dirty="0" smtClean="0"/>
          </a:p>
          <a:p>
            <a:pPr indent="20638">
              <a:buNone/>
            </a:pPr>
            <a:endParaRPr lang="en-US" altLang="ko-KR" dirty="0" smtClean="0"/>
          </a:p>
          <a:p>
            <a:pPr indent="20638">
              <a:buNone/>
            </a:pPr>
            <a:r>
              <a:rPr lang="en-US" altLang="ko-KR" dirty="0" smtClean="0"/>
              <a:t>Google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excel.application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colorindex</a:t>
            </a:r>
            <a:r>
              <a:rPr lang="en-US" altLang="ko-KR" dirty="0" smtClean="0"/>
              <a:t> </a:t>
            </a:r>
            <a:r>
              <a:rPr lang="ko-KR" altLang="en-US" smtClean="0"/>
              <a:t>로 검색</a:t>
            </a:r>
            <a:endParaRPr lang="en-US" altLang="ko-KR" dirty="0" smtClean="0"/>
          </a:p>
          <a:p>
            <a:pPr indent="20638">
              <a:buNone/>
            </a:pPr>
            <a:endParaRPr lang="en-US" altLang="ko-KR" dirty="0" smtClean="0"/>
          </a:p>
          <a:p>
            <a:pPr indent="20638"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17038</TotalTime>
  <Words>404</Words>
  <Application>Microsoft Office PowerPoint</Application>
  <PresentationFormat>화면 슬라이드 쇼(4:3)</PresentationFormat>
  <Paragraphs>85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HY견고딕</vt:lpstr>
      <vt:lpstr>굴림</vt:lpstr>
      <vt:lpstr>맑은 고딕</vt:lpstr>
      <vt:lpstr>HY헤드라인M</vt:lpstr>
      <vt:lpstr>Arial</vt:lpstr>
      <vt:lpstr>Wingdings</vt:lpstr>
      <vt:lpstr>돋움</vt:lpstr>
      <vt:lpstr>2_디자인 사용자 지정</vt:lpstr>
      <vt:lpstr>17. 엑셀파일 다루기</vt:lpstr>
      <vt:lpstr>PowerPoint 프레젠테이션</vt:lpstr>
      <vt:lpstr>Anaconda(아나콘다) 설치</vt:lpstr>
      <vt:lpstr>Anaconda(아나콘다) 설치</vt:lpstr>
      <vt:lpstr>win32com</vt:lpstr>
      <vt:lpstr>엑셀에 데이터 저장</vt:lpstr>
      <vt:lpstr>엑셀 파일 읽기</vt:lpstr>
      <vt:lpstr>셀에 컬러 입히기</vt:lpstr>
      <vt:lpstr>셀에 컬러 입히기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oxywo</cp:lastModifiedBy>
  <cp:revision>2627</cp:revision>
  <dcterms:created xsi:type="dcterms:W3CDTF">2004-07-21T02:43:03Z</dcterms:created>
  <dcterms:modified xsi:type="dcterms:W3CDTF">2018-03-30T01:10:44Z</dcterms:modified>
</cp:coreProperties>
</file>