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6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28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30/05/2017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61848" cy="1711037"/>
          </a:xfrm>
        </p:spPr>
        <p:txBody>
          <a:bodyPr rtlCol="0"/>
          <a:lstStyle/>
          <a:p>
            <a:pPr rtl="0"/>
            <a:r>
              <a:rPr lang="es-ES" dirty="0"/>
              <a:t>Tipos de ataques informáticos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Jose Manuel Enriquez Fernandez</a:t>
            </a:r>
          </a:p>
          <a:p>
            <a:pPr rtl="0"/>
            <a:r>
              <a:rPr lang="es-ES" dirty="0"/>
              <a:t>Alberto Villanueva Copado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/>
              <a:t>Monitorización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060848"/>
            <a:ext cx="9140952" cy="4035153"/>
          </a:xfrm>
        </p:spPr>
        <p:txBody>
          <a:bodyPr/>
          <a:lstStyle/>
          <a:p>
            <a:r>
              <a:rPr lang="es-ES" dirty="0" err="1"/>
              <a:t>Shoulder</a:t>
            </a:r>
            <a:r>
              <a:rPr lang="es-ES" dirty="0"/>
              <a:t> </a:t>
            </a:r>
            <a:r>
              <a:rPr lang="es-ES" dirty="0" err="1"/>
              <a:t>Surfing</a:t>
            </a:r>
            <a:r>
              <a:rPr lang="es-ES" dirty="0"/>
              <a:t>: Intenta observar físicamente el usuario y la contraseña de los usuarios.</a:t>
            </a:r>
          </a:p>
          <a:p>
            <a:endParaRPr lang="es-ES" dirty="0"/>
          </a:p>
          <a:p>
            <a:r>
              <a:rPr lang="es-ES" dirty="0" err="1"/>
              <a:t>Decoy</a:t>
            </a:r>
            <a:r>
              <a:rPr lang="es-ES" dirty="0"/>
              <a:t> o señuelos: Programas falsos diseñados con la misma interfaz que el </a:t>
            </a:r>
            <a:r>
              <a:rPr lang="es-ES" dirty="0" err="1"/>
              <a:t>orignal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Scanning</a:t>
            </a:r>
            <a:r>
              <a:rPr lang="es-ES" dirty="0"/>
              <a:t> o búsqueda: Recorre todos los puertos de una red y guarda información de los que son receptivos o de uso relevante para el atacante. </a:t>
            </a:r>
          </a:p>
        </p:txBody>
      </p:sp>
    </p:spTree>
    <p:extLst>
      <p:ext uri="{BB962C8B-B14F-4D97-AF65-F5344CB8AC3E}">
        <p14:creationId xmlns:p14="http://schemas.microsoft.com/office/powerpoint/2010/main" val="325041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/>
              <a:t>Monitorización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Scanning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844824"/>
            <a:ext cx="9465496" cy="425117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TCP </a:t>
            </a:r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scanning</a:t>
            </a:r>
            <a:r>
              <a:rPr lang="es-ES" dirty="0"/>
              <a:t>: Forma básica de escaneo de puertos. </a:t>
            </a:r>
          </a:p>
          <a:p>
            <a:r>
              <a:rPr lang="es-ES" dirty="0"/>
              <a:t>TCP SYN </a:t>
            </a:r>
            <a:r>
              <a:rPr lang="es-ES" dirty="0" err="1"/>
              <a:t>scanning</a:t>
            </a:r>
            <a:r>
              <a:rPr lang="es-ES" dirty="0"/>
              <a:t>: Utilizando el protocolo </a:t>
            </a:r>
            <a:r>
              <a:rPr lang="es-ES" dirty="0" err="1"/>
              <a:t>Three-way-Handshake</a:t>
            </a:r>
            <a:r>
              <a:rPr lang="es-ES" dirty="0"/>
              <a:t> se abre “media conexión” con el servidor.</a:t>
            </a:r>
          </a:p>
          <a:p>
            <a:r>
              <a:rPr lang="es-ES" dirty="0"/>
              <a:t>TCP FIN </a:t>
            </a:r>
            <a:r>
              <a:rPr lang="es-ES" dirty="0" err="1"/>
              <a:t>Scanning-Stealth</a:t>
            </a:r>
            <a:r>
              <a:rPr lang="es-ES" dirty="0"/>
              <a:t> Port </a:t>
            </a:r>
            <a:r>
              <a:rPr lang="es-ES" dirty="0" err="1"/>
              <a:t>Scanning</a:t>
            </a:r>
            <a:r>
              <a:rPr lang="es-ES" dirty="0"/>
              <a:t>: Tipo de escaneo difícil de detectar. Basa su uso en el paquete FIN.</a:t>
            </a:r>
          </a:p>
          <a:p>
            <a:r>
              <a:rPr lang="es-ES" dirty="0" err="1"/>
              <a:t>Fragmentation</a:t>
            </a:r>
            <a:r>
              <a:rPr lang="es-ES" dirty="0"/>
              <a:t> </a:t>
            </a:r>
            <a:r>
              <a:rPr lang="es-ES" dirty="0" err="1"/>
              <a:t>scanning</a:t>
            </a:r>
            <a:r>
              <a:rPr lang="es-ES" dirty="0"/>
              <a:t>: Envía fragmentos </a:t>
            </a:r>
            <a:r>
              <a:rPr lang="es-ES" dirty="0" err="1"/>
              <a:t>ip</a:t>
            </a:r>
            <a:r>
              <a:rPr lang="es-ES" dirty="0"/>
              <a:t> indetectables por los firewalls, pero es fácilmente detectable por el administrador.</a:t>
            </a:r>
          </a:p>
          <a:p>
            <a:r>
              <a:rPr lang="es-ES" dirty="0" err="1"/>
              <a:t>Eavesdropping-Packet</a:t>
            </a:r>
            <a:r>
              <a:rPr lang="es-ES" dirty="0"/>
              <a:t> </a:t>
            </a:r>
            <a:r>
              <a:rPr lang="es-ES" dirty="0" err="1"/>
              <a:t>Sniffing</a:t>
            </a:r>
            <a:r>
              <a:rPr lang="es-ES" dirty="0"/>
              <a:t>: Se basa en la vulnerabilidad de capturar el tráfico de una red mediante </a:t>
            </a:r>
            <a:r>
              <a:rPr lang="es-ES" dirty="0" err="1"/>
              <a:t>sniffers</a:t>
            </a:r>
            <a:r>
              <a:rPr lang="es-ES" dirty="0"/>
              <a:t>. La dificultad de este procedimiento es colocar el </a:t>
            </a:r>
            <a:r>
              <a:rPr lang="es-ES" dirty="0" err="1"/>
              <a:t>sniffer</a:t>
            </a:r>
            <a:r>
              <a:rPr lang="es-ES" dirty="0"/>
              <a:t>.</a:t>
            </a:r>
          </a:p>
          <a:p>
            <a:r>
              <a:rPr lang="es-ES" dirty="0" err="1"/>
              <a:t>Snooping-Downloading</a:t>
            </a:r>
            <a:r>
              <a:rPr lang="es-ES" dirty="0"/>
              <a:t>: Obtienen información sin modificarla como la técnica anterior pero además la descargan en otra máquina. </a:t>
            </a:r>
          </a:p>
        </p:txBody>
      </p:sp>
    </p:spTree>
    <p:extLst>
      <p:ext uri="{BB962C8B-B14F-4D97-AF65-F5344CB8AC3E}">
        <p14:creationId xmlns:p14="http://schemas.microsoft.com/office/powerpoint/2010/main" val="331506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/>
              <a:t>Autenticación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77464" cy="3581401"/>
          </a:xfrm>
        </p:spPr>
        <p:txBody>
          <a:bodyPr/>
          <a:lstStyle/>
          <a:p>
            <a:r>
              <a:rPr lang="es-ES" dirty="0" err="1"/>
              <a:t>Spoofing</a:t>
            </a:r>
            <a:r>
              <a:rPr lang="es-ES" dirty="0"/>
              <a:t>-Looping: El principal objetivo es realizar ataques haciéndose pasar por otros usuarios.</a:t>
            </a:r>
          </a:p>
          <a:p>
            <a:endParaRPr lang="es-ES" dirty="0"/>
          </a:p>
          <a:p>
            <a:r>
              <a:rPr lang="es-ES" dirty="0" err="1"/>
              <a:t>Spoofing</a:t>
            </a:r>
            <a:r>
              <a:rPr lang="es-ES" dirty="0"/>
              <a:t>: Tipos de ataques que requieren el conocimiento absoluto de protocolos para aprovechar sus debilidades.</a:t>
            </a:r>
          </a:p>
        </p:txBody>
      </p:sp>
    </p:spTree>
    <p:extLst>
      <p:ext uri="{BB962C8B-B14F-4D97-AF65-F5344CB8AC3E}">
        <p14:creationId xmlns:p14="http://schemas.microsoft.com/office/powerpoint/2010/main" val="358873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 err="1"/>
              <a:t>Autenticacón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Spoofing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916832"/>
            <a:ext cx="9140952" cy="468052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IP </a:t>
            </a:r>
            <a:r>
              <a:rPr lang="es-ES" dirty="0" err="1"/>
              <a:t>Spoofing</a:t>
            </a:r>
            <a:r>
              <a:rPr lang="es-ES" dirty="0"/>
              <a:t>: Se generan paquetes de red cambiando el campo “</a:t>
            </a:r>
            <a:r>
              <a:rPr lang="es-ES" dirty="0" err="1"/>
              <a:t>from</a:t>
            </a:r>
            <a:r>
              <a:rPr lang="es-ES" dirty="0"/>
              <a:t>” del paquete.</a:t>
            </a:r>
          </a:p>
          <a:p>
            <a:r>
              <a:rPr lang="es-ES" dirty="0"/>
              <a:t>DNS </a:t>
            </a:r>
            <a:r>
              <a:rPr lang="es-ES" dirty="0" err="1"/>
              <a:t>Spoofing</a:t>
            </a:r>
            <a:r>
              <a:rPr lang="es-ES" dirty="0"/>
              <a:t>: Se modifican paquetes UDP intentando que el principal afectado sea el servidor DNS para incrustas direcciones </a:t>
            </a:r>
            <a:r>
              <a:rPr lang="es-ES" dirty="0" err="1"/>
              <a:t>ip</a:t>
            </a:r>
            <a:r>
              <a:rPr lang="es-ES" dirty="0"/>
              <a:t> falsas en el.</a:t>
            </a:r>
          </a:p>
          <a:p>
            <a:r>
              <a:rPr lang="es-ES" dirty="0"/>
              <a:t>Web </a:t>
            </a:r>
            <a:r>
              <a:rPr lang="es-ES" dirty="0" err="1"/>
              <a:t>Spoofing</a:t>
            </a:r>
            <a:r>
              <a:rPr lang="es-ES" dirty="0"/>
              <a:t>: Se crea un sitio web falso pero estéticamente similar al original. </a:t>
            </a:r>
          </a:p>
          <a:p>
            <a:r>
              <a:rPr lang="es-ES" dirty="0"/>
              <a:t>IP </a:t>
            </a:r>
            <a:r>
              <a:rPr lang="es-ES" dirty="0" err="1"/>
              <a:t>Splicing-Hijacking</a:t>
            </a:r>
            <a:r>
              <a:rPr lang="es-ES" dirty="0"/>
              <a:t>: El atacante suplanta la identidad de la víctima una vez se ha identificado en el sistema.</a:t>
            </a:r>
          </a:p>
          <a:p>
            <a:r>
              <a:rPr lang="es-ES" dirty="0" err="1"/>
              <a:t>Backdoors</a:t>
            </a:r>
            <a:r>
              <a:rPr lang="es-ES" dirty="0"/>
              <a:t>: Formas de entrar en un sistema que los desarrolladores usan para probarlo y se olvidan de eliminar del código.</a:t>
            </a:r>
          </a:p>
          <a:p>
            <a:r>
              <a:rPr lang="es-ES" dirty="0" err="1"/>
              <a:t>Exploits</a:t>
            </a:r>
            <a:r>
              <a:rPr lang="es-ES" dirty="0"/>
              <a:t>.</a:t>
            </a:r>
          </a:p>
          <a:p>
            <a:r>
              <a:rPr lang="es-ES" dirty="0"/>
              <a:t>Obtención de contraseñas: Este método comprende tanto el uso de la ingeniería social como el de algoritmos de fuerza bruta para obtener contraseñas.</a:t>
            </a:r>
          </a:p>
        </p:txBody>
      </p:sp>
    </p:spTree>
    <p:extLst>
      <p:ext uri="{BB962C8B-B14F-4D97-AF65-F5344CB8AC3E}">
        <p14:creationId xmlns:p14="http://schemas.microsoft.com/office/powerpoint/2010/main" val="9903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 err="1"/>
              <a:t>Denial</a:t>
            </a:r>
            <a:r>
              <a:rPr lang="es-ES" dirty="0"/>
              <a:t> of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844824"/>
            <a:ext cx="9140952" cy="475252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Jamming</a:t>
            </a:r>
            <a:r>
              <a:rPr lang="es-ES" dirty="0"/>
              <a:t> o </a:t>
            </a:r>
            <a:r>
              <a:rPr lang="es-ES" dirty="0" err="1"/>
              <a:t>Flooding</a:t>
            </a:r>
            <a:r>
              <a:rPr lang="es-ES" dirty="0"/>
              <a:t>: La finalidad de este ataque es desactivar o saturar completamente los recursos de un sistema. </a:t>
            </a:r>
          </a:p>
          <a:p>
            <a:r>
              <a:rPr lang="es-ES" dirty="0" err="1"/>
              <a:t>Syn</a:t>
            </a:r>
            <a:r>
              <a:rPr lang="es-ES" dirty="0"/>
              <a:t> </a:t>
            </a:r>
            <a:r>
              <a:rPr lang="es-ES" dirty="0" err="1"/>
              <a:t>Flood</a:t>
            </a:r>
            <a:r>
              <a:rPr lang="es-ES" dirty="0"/>
              <a:t>: Este es el ataque más famoso de este tipo. Acaba agotando la memoria del servidor hasta que se satura por falta de la misma.</a:t>
            </a:r>
          </a:p>
          <a:p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Flood</a:t>
            </a:r>
            <a:r>
              <a:rPr lang="es-ES" dirty="0"/>
              <a:t>: Monopoliza todas las conexiones simultáneas que admite un servidor.</a:t>
            </a:r>
          </a:p>
          <a:p>
            <a:r>
              <a:rPr lang="es-ES" dirty="0"/>
              <a:t>Net </a:t>
            </a:r>
            <a:r>
              <a:rPr lang="es-ES" dirty="0" err="1"/>
              <a:t>Flood</a:t>
            </a:r>
            <a:r>
              <a:rPr lang="es-ES" dirty="0"/>
              <a:t>: Consiste en saturar la línea para que solo lleguen al servidor un tipo de paquetes. </a:t>
            </a:r>
          </a:p>
          <a:p>
            <a:r>
              <a:rPr lang="es-ES" dirty="0" err="1"/>
              <a:t>Land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: Aprovecha un bug en el protocolo TCP de Windows y satura el servidor con un paquete con la misma dirección origen y destino.</a:t>
            </a:r>
          </a:p>
          <a:p>
            <a:r>
              <a:rPr lang="es-ES" dirty="0" err="1"/>
              <a:t>Smurf</a:t>
            </a:r>
            <a:r>
              <a:rPr lang="es-ES" dirty="0"/>
              <a:t>: Envía un paquete broadcast con la dirección destino cambiada para que todos la acepten y respondan a la vez hacia una misma máquina.</a:t>
            </a:r>
          </a:p>
          <a:p>
            <a:r>
              <a:rPr lang="es-ES" dirty="0" err="1"/>
              <a:t>Supernuke</a:t>
            </a:r>
            <a:r>
              <a:rPr lang="es-ES" dirty="0"/>
              <a:t>: Uno de los ataques más comunes en equipos Windows que tienen abierto el puerto NetBIOS. Consiste en enviar paquetes </a:t>
            </a:r>
            <a:r>
              <a:rPr lang="es-ES" dirty="0" err="1"/>
              <a:t>Out</a:t>
            </a:r>
            <a:r>
              <a:rPr lang="es-ES" dirty="0"/>
              <a:t> of Band de forma masiva para que la máquina no pueda manejarlos.</a:t>
            </a:r>
          </a:p>
          <a:p>
            <a:r>
              <a:rPr lang="es-ES" dirty="0" err="1"/>
              <a:t>Teardrop</a:t>
            </a:r>
            <a:r>
              <a:rPr lang="es-ES" dirty="0"/>
              <a:t> I: Consiste en la modificación de fragmentos de paquetes para  que se superpongan en la pila y el sistema no sea capaz de volver a montar el paquete a partir de ella. </a:t>
            </a:r>
          </a:p>
        </p:txBody>
      </p:sp>
    </p:spTree>
    <p:extLst>
      <p:ext uri="{BB962C8B-B14F-4D97-AF65-F5344CB8AC3E}">
        <p14:creationId xmlns:p14="http://schemas.microsoft.com/office/powerpoint/2010/main" val="172032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/>
              <a:t>Modificación/Daño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916832"/>
            <a:ext cx="9537504" cy="4179169"/>
          </a:xfrm>
        </p:spPr>
        <p:txBody>
          <a:bodyPr/>
          <a:lstStyle/>
          <a:p>
            <a:r>
              <a:rPr lang="es-ES" dirty="0" err="1"/>
              <a:t>Tampering</a:t>
            </a:r>
            <a:r>
              <a:rPr lang="es-ES" dirty="0"/>
              <a:t> o Data </a:t>
            </a:r>
            <a:r>
              <a:rPr lang="es-ES" dirty="0" err="1"/>
              <a:t>Diddling</a:t>
            </a:r>
            <a:r>
              <a:rPr lang="es-ES" dirty="0"/>
              <a:t>: Modificación de datos o del software no autorizada. </a:t>
            </a:r>
          </a:p>
          <a:p>
            <a:r>
              <a:rPr lang="es-ES" dirty="0"/>
              <a:t>Ataques mediante Java Applets: En los navegadores se incluyen máquinas de java que pueden ser modificadas para extraer información del sistema.</a:t>
            </a:r>
          </a:p>
          <a:p>
            <a:r>
              <a:rPr lang="es-ES" dirty="0"/>
              <a:t>Ataques mediante JavaScript y </a:t>
            </a:r>
            <a:r>
              <a:rPr lang="es-ES" dirty="0" err="1"/>
              <a:t>VBSscript</a:t>
            </a:r>
            <a:r>
              <a:rPr lang="es-ES" dirty="0"/>
              <a:t>: Lenguajes usados para su ejecución en los navegadores web, pueden recopilar información.</a:t>
            </a:r>
          </a:p>
          <a:p>
            <a:r>
              <a:rPr lang="es-ES" dirty="0"/>
              <a:t>Ataques mediante ActiveX: Mediante el uso de certificados maliciosos y la aceptación de los usuarios. </a:t>
            </a:r>
          </a:p>
          <a:p>
            <a:r>
              <a:rPr lang="es-ES" dirty="0"/>
              <a:t>Vulnerabilidades de </a:t>
            </a:r>
            <a:r>
              <a:rPr lang="es-ES"/>
              <a:t>los navegadores.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09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7728" y="2204864"/>
            <a:ext cx="4343400" cy="358140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92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61848" cy="1711037"/>
          </a:xfrm>
        </p:spPr>
        <p:txBody>
          <a:bodyPr rtlCol="0"/>
          <a:lstStyle/>
          <a:p>
            <a:pPr algn="ctr" rtl="0"/>
            <a:r>
              <a:rPr lang="es-ES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1018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15480" y="260648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¿Qué es un hacker?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White </a:t>
            </a:r>
            <a:r>
              <a:rPr lang="es-ES" dirty="0" err="1"/>
              <a:t>hats</a:t>
            </a:r>
            <a:r>
              <a:rPr lang="es-ES" dirty="0"/>
              <a:t> :</a:t>
            </a:r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Black </a:t>
            </a:r>
            <a:r>
              <a:rPr lang="es-ES" dirty="0" err="1"/>
              <a:t>hats</a:t>
            </a:r>
            <a:r>
              <a:rPr lang="es-ES" dirty="0"/>
              <a:t>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700808"/>
            <a:ext cx="3240360" cy="18194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3753306"/>
            <a:ext cx="324036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un ataque informático?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4267200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Como definición formal: Un ataque informático es un intento organizado e intencionado, que puede estar causado por una o más personas, para infringir daños a la seguridad de un sistema informático o red.</a:t>
            </a:r>
          </a:p>
          <a:p>
            <a:endParaRPr lang="es-ES" dirty="0"/>
          </a:p>
          <a:p>
            <a:r>
              <a:rPr lang="es-ES" dirty="0"/>
              <a:t>Los principales objetivos suelen ser empresas importantes o celebridades.</a:t>
            </a:r>
          </a:p>
          <a:p>
            <a:endParaRPr lang="es-ES" dirty="0"/>
          </a:p>
          <a:p>
            <a:r>
              <a:rPr lang="es-ES" dirty="0"/>
              <a:t>Ejemplos de ataques.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Ataques informáticos en el tiempo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988840"/>
            <a:ext cx="6192688" cy="43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0" y="1828800"/>
            <a:ext cx="2879304" cy="4267200"/>
          </a:xfrm>
        </p:spPr>
        <p:txBody>
          <a:bodyPr/>
          <a:lstStyle/>
          <a:p>
            <a:r>
              <a:rPr lang="es-ES" dirty="0" err="1"/>
              <a:t>Nmap</a:t>
            </a:r>
            <a:r>
              <a:rPr lang="es-ES" dirty="0"/>
              <a:t>.</a:t>
            </a:r>
          </a:p>
          <a:p>
            <a:r>
              <a:rPr lang="es-ES" dirty="0" err="1"/>
              <a:t>Metasploit</a:t>
            </a:r>
            <a:r>
              <a:rPr lang="es-ES" dirty="0"/>
              <a:t>.</a:t>
            </a:r>
          </a:p>
          <a:p>
            <a:r>
              <a:rPr lang="es-ES" dirty="0" err="1"/>
              <a:t>Angry</a:t>
            </a:r>
            <a:r>
              <a:rPr lang="es-ES" dirty="0"/>
              <a:t> IP scanner.</a:t>
            </a:r>
          </a:p>
          <a:p>
            <a:r>
              <a:rPr lang="es-ES" dirty="0" err="1"/>
              <a:t>Cain</a:t>
            </a:r>
            <a:r>
              <a:rPr lang="es-ES" dirty="0"/>
              <a:t> and Abel</a:t>
            </a:r>
          </a:p>
          <a:p>
            <a:r>
              <a:rPr lang="es-ES" dirty="0"/>
              <a:t>John </a:t>
            </a:r>
            <a:r>
              <a:rPr lang="es-ES" dirty="0" err="1"/>
              <a:t>The</a:t>
            </a:r>
            <a:r>
              <a:rPr lang="es-ES" dirty="0"/>
              <a:t> Ripper.</a:t>
            </a:r>
          </a:p>
          <a:p>
            <a:r>
              <a:rPr lang="es-ES" dirty="0"/>
              <a:t>THC Hydra.</a:t>
            </a:r>
          </a:p>
          <a:p>
            <a:r>
              <a:rPr lang="es-ES" dirty="0" err="1"/>
              <a:t>Burp</a:t>
            </a:r>
            <a:r>
              <a:rPr lang="es-ES" dirty="0"/>
              <a:t> Suite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5"/>
          <a:stretch/>
        </p:blipFill>
        <p:spPr>
          <a:xfrm>
            <a:off x="8832304" y="188640"/>
            <a:ext cx="3132856" cy="2324377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5303912" y="1828800"/>
            <a:ext cx="313184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Ettercap</a:t>
            </a:r>
            <a:r>
              <a:rPr lang="es-ES" dirty="0"/>
              <a:t>.</a:t>
            </a:r>
          </a:p>
          <a:p>
            <a:r>
              <a:rPr lang="es-ES" dirty="0" err="1"/>
              <a:t>Wapiti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Tipos de ataques informáticos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Ingeniería social.</a:t>
            </a:r>
          </a:p>
          <a:p>
            <a:pPr rtl="0"/>
            <a:r>
              <a:rPr lang="es-ES" dirty="0"/>
              <a:t>Ingeniería social inversa.</a:t>
            </a:r>
          </a:p>
          <a:p>
            <a:pPr rtl="0"/>
            <a:r>
              <a:rPr lang="es-ES" dirty="0" err="1"/>
              <a:t>Trashing</a:t>
            </a:r>
            <a:r>
              <a:rPr lang="es-ES" dirty="0"/>
              <a:t> o cartoneo. </a:t>
            </a:r>
          </a:p>
          <a:p>
            <a:pPr rtl="0"/>
            <a:r>
              <a:rPr lang="es-ES" dirty="0"/>
              <a:t>Ataques de monitorización.</a:t>
            </a:r>
          </a:p>
          <a:p>
            <a:pPr rtl="0"/>
            <a:r>
              <a:rPr lang="es-ES" dirty="0"/>
              <a:t>Ataques de autenticación.</a:t>
            </a:r>
          </a:p>
          <a:p>
            <a:pPr rtl="0"/>
            <a:r>
              <a:rPr lang="es-ES" dirty="0" err="1"/>
              <a:t>Denial</a:t>
            </a:r>
            <a:r>
              <a:rPr lang="es-ES" dirty="0"/>
              <a:t> of </a:t>
            </a:r>
            <a:r>
              <a:rPr lang="es-ES" dirty="0" err="1"/>
              <a:t>Service</a:t>
            </a:r>
            <a:r>
              <a:rPr lang="es-ES" dirty="0"/>
              <a:t> (</a:t>
            </a:r>
            <a:r>
              <a:rPr lang="es-ES" dirty="0" err="1"/>
              <a:t>DoS</a:t>
            </a:r>
            <a:r>
              <a:rPr lang="es-ES" dirty="0"/>
              <a:t>).</a:t>
            </a:r>
          </a:p>
          <a:p>
            <a:pPr rtl="0"/>
            <a:r>
              <a:rPr lang="es-ES" dirty="0"/>
              <a:t>Ataques de modificación o daño.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663">
            <a:off x="5987467" y="2858755"/>
            <a:ext cx="5163965" cy="23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 Ingeniería social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465496" cy="3581401"/>
          </a:xfrm>
        </p:spPr>
        <p:txBody>
          <a:bodyPr/>
          <a:lstStyle/>
          <a:p>
            <a:r>
              <a:rPr lang="es-ES" dirty="0"/>
              <a:t>Manipulación de personas para que realicen actos que habitualmente no realizan y que revelan información importante del sistema.</a:t>
            </a:r>
          </a:p>
          <a:p>
            <a:endParaRPr lang="es-ES" dirty="0"/>
          </a:p>
          <a:p>
            <a:r>
              <a:rPr lang="es-ES" dirty="0"/>
              <a:t>La principal causa por la que ocurren es la inexperiencia de los usuarios.</a:t>
            </a:r>
          </a:p>
          <a:p>
            <a:endParaRPr lang="es-ES" dirty="0"/>
          </a:p>
          <a:p>
            <a:r>
              <a:rPr lang="es-ES" dirty="0"/>
              <a:t>Es uno de los tipos de ataques más usados para obtener usuarios y contraseñas.</a:t>
            </a:r>
          </a:p>
        </p:txBody>
      </p:sp>
    </p:spTree>
    <p:extLst>
      <p:ext uri="{BB962C8B-B14F-4D97-AF65-F5344CB8AC3E}">
        <p14:creationId xmlns:p14="http://schemas.microsoft.com/office/powerpoint/2010/main" val="193183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/>
              <a:t>Ingeniería social inversa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420888"/>
            <a:ext cx="9505056" cy="3581401"/>
          </a:xfrm>
        </p:spPr>
        <p:txBody>
          <a:bodyPr/>
          <a:lstStyle/>
          <a:p>
            <a:r>
              <a:rPr lang="es-ES" dirty="0"/>
              <a:t>Genera una situación inversa a la que se genera en los ataques de ingeniería social. </a:t>
            </a:r>
          </a:p>
          <a:p>
            <a:endParaRPr lang="es-ES" dirty="0"/>
          </a:p>
          <a:p>
            <a:r>
              <a:rPr lang="es-ES" dirty="0"/>
              <a:t>Normalmente el atacante publicita su ayuda a los usuarios por un problema que el mismo ha creado. </a:t>
            </a:r>
          </a:p>
          <a:p>
            <a:endParaRPr lang="es-ES" dirty="0"/>
          </a:p>
          <a:p>
            <a:r>
              <a:rPr lang="es-ES" dirty="0"/>
              <a:t>Este tipo de ataques necesitan más preparación y requieren que el atacante tenga un cierto contacto con el sistema.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88640"/>
            <a:ext cx="2143125" cy="2143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06" y="692696"/>
            <a:ext cx="426743" cy="5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0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ataques informáticos:</a:t>
            </a:r>
            <a:br>
              <a:rPr lang="es-ES" dirty="0"/>
            </a:br>
            <a:r>
              <a:rPr lang="es-ES" dirty="0" err="1"/>
              <a:t>Trashing</a:t>
            </a:r>
            <a:r>
              <a:rPr lang="es-ES" dirty="0"/>
              <a:t> o cartoneo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060848"/>
            <a:ext cx="5940152" cy="3581401"/>
          </a:xfrm>
        </p:spPr>
        <p:txBody>
          <a:bodyPr/>
          <a:lstStyle/>
          <a:p>
            <a:r>
              <a:rPr lang="es-ES" dirty="0"/>
              <a:t>Es uno de los ataques más simples y suelen producirse por un integrante de la empresa a la que se ataca.</a:t>
            </a:r>
          </a:p>
          <a:p>
            <a:endParaRPr lang="es-ES" dirty="0"/>
          </a:p>
          <a:p>
            <a:r>
              <a:rPr lang="es-ES" dirty="0"/>
              <a:t>Normalmente cuando a un usuario se le dan unos credenciales para autentificarse en un sistema, los suelen escribir y dejarlos por la mesa, el intruso se dedica a robar estos credenciales.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988840"/>
            <a:ext cx="434831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5201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972</Words>
  <Application>Microsoft Office PowerPoint</Application>
  <PresentationFormat>Panorámica</PresentationFormat>
  <Paragraphs>99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Candara</vt:lpstr>
      <vt:lpstr>Consolas</vt:lpstr>
      <vt:lpstr>Wingdings</vt:lpstr>
      <vt:lpstr>Equipo informático 16 × 9</vt:lpstr>
      <vt:lpstr>Tipos de ataques informáticos</vt:lpstr>
      <vt:lpstr>¿Qué es un hacker?</vt:lpstr>
      <vt:lpstr>¿Qué es un ataque informático?</vt:lpstr>
      <vt:lpstr>Ataques informáticos en el tiempo</vt:lpstr>
      <vt:lpstr>Herramientas</vt:lpstr>
      <vt:lpstr>Tipos de ataques informáticos</vt:lpstr>
      <vt:lpstr>Tipos de ataques informáticos: Ingeniería social</vt:lpstr>
      <vt:lpstr>Tipos de ataques informáticos: Ingeniería social inversa</vt:lpstr>
      <vt:lpstr>Tipos de ataques informáticos: Trashing o cartoneo</vt:lpstr>
      <vt:lpstr>Tipos de ataques informáticos: Monitorización</vt:lpstr>
      <vt:lpstr>Tipos de ataques informáticos: Monitorización  Scanning</vt:lpstr>
      <vt:lpstr>Tipos de ataques informáticos: Autenticación</vt:lpstr>
      <vt:lpstr>Tipos de ataques informáticos: Autenticacón  Spoofing</vt:lpstr>
      <vt:lpstr>Tipos de ataques informáticos: Denial of Service</vt:lpstr>
      <vt:lpstr>Tipos de ataques informáticos: Modificación/Daño</vt:lpstr>
      <vt:lpstr>Demostración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2017-05-30T08:14:55Z</dcterms:created>
  <dcterms:modified xsi:type="dcterms:W3CDTF">2017-05-30T14:02:27Z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